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3.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4.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5.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6.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7.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notesSlides/notesSlide8.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9.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notesSlides/notesSlide10.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11.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12.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notesSlides/notesSlide13.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notesSlides/notesSlide14.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notesSlides/notesSlide15.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notesSlides/notesSlide16.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notesSlides/notesSlide17.xml" ContentType="application/vnd.openxmlformats-officedocument.presentationml.notesSlide+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notesSlides/notesSlide18.xml" ContentType="application/vnd.openxmlformats-officedocument.presentationml.notesSlide+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notesSlides/notesSlide19.xml" ContentType="application/vnd.openxmlformats-officedocument.presentationml.notesSlide+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notesSlides/notesSlide20.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notesSlides/notesSlide21.xml" ContentType="application/vnd.openxmlformats-officedocument.presentationml.notesSlide+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notesSlides/notesSlide22.xml" ContentType="application/vnd.openxmlformats-officedocument.presentationml.notesSlide+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notesSlides/notesSlide23.xml" ContentType="application/vnd.openxmlformats-officedocument.presentationml.notesSlide+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notesSlides/notesSlide24.xml" ContentType="application/vnd.openxmlformats-officedocument.presentationml.notesSlide+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notesSlides/notesSlide25.xml" ContentType="application/vnd.openxmlformats-officedocument.presentationml.notesSlide+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notesSlides/notesSlide26.xml" ContentType="application/vnd.openxmlformats-officedocument.presentationml.notesSlide+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notesSlides/notesSlide27.xml" ContentType="application/vnd.openxmlformats-officedocument.presentationml.notesSlide+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notesSlides/notesSlide28.xml" ContentType="application/vnd.openxmlformats-officedocument.presentationml.notesSlide+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notesSlides/notesSlide29.xml" ContentType="application/vnd.openxmlformats-officedocument.presentationml.notesSlide+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notesSlides/notesSlide30.xml" ContentType="application/vnd.openxmlformats-officedocument.presentationml.notesSlide+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notesSlides/notesSlide31.xml" ContentType="application/vnd.openxmlformats-officedocument.presentationml.notesSlide+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notesSlides/notesSlide32.xml" ContentType="application/vnd.openxmlformats-officedocument.presentationml.notesSlide+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notesSlides/notesSlide33.xml" ContentType="application/vnd.openxmlformats-officedocument.presentationml.notesSlide+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notesSlides/notesSlide34.xml" ContentType="application/vnd.openxmlformats-officedocument.presentationml.notesSlide+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notesSlides/notesSlide35.xml" ContentType="application/vnd.openxmlformats-officedocument.presentationml.notesSlide+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notesSlides/notesSlide36.xml" ContentType="application/vnd.openxmlformats-officedocument.presentationml.notesSlide+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notesSlides/notesSlide37.xml" ContentType="application/vnd.openxmlformats-officedocument.presentationml.notesSlide+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notesSlides/notesSlide38.xml" ContentType="application/vnd.openxmlformats-officedocument.presentationml.notesSlide+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notesSlides/notesSlide39.xml" ContentType="application/vnd.openxmlformats-officedocument.presentationml.notesSlide+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notesSlides/notesSlide40.xml" ContentType="application/vnd.openxmlformats-officedocument.presentationml.notesSlide+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notesSlides/notesSlide41.xml" ContentType="application/vnd.openxmlformats-officedocument.presentationml.notesSlide+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notesSlides/notesSlide42.xml" ContentType="application/vnd.openxmlformats-officedocument.presentationml.notesSlide+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notesSlides/notesSlide43.xml" ContentType="application/vnd.openxmlformats-officedocument.presentationml.notesSlide+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51"/>
  </p:notesMasterIdLst>
  <p:handoutMasterIdLst>
    <p:handoutMasterId r:id="rId52"/>
  </p:handoutMasterIdLst>
  <p:sldIdLst>
    <p:sldId id="261" r:id="rId5"/>
    <p:sldId id="315" r:id="rId6"/>
    <p:sldId id="398" r:id="rId7"/>
    <p:sldId id="372" r:id="rId8"/>
    <p:sldId id="377" r:id="rId9"/>
    <p:sldId id="270" r:id="rId10"/>
    <p:sldId id="375" r:id="rId11"/>
    <p:sldId id="378" r:id="rId12"/>
    <p:sldId id="355" r:id="rId13"/>
    <p:sldId id="376" r:id="rId14"/>
    <p:sldId id="379" r:id="rId15"/>
    <p:sldId id="359" r:id="rId16"/>
    <p:sldId id="360" r:id="rId17"/>
    <p:sldId id="263" r:id="rId18"/>
    <p:sldId id="399" r:id="rId19"/>
    <p:sldId id="373" r:id="rId20"/>
    <p:sldId id="380" r:id="rId21"/>
    <p:sldId id="363" r:id="rId22"/>
    <p:sldId id="381" r:id="rId23"/>
    <p:sldId id="382" r:id="rId24"/>
    <p:sldId id="364" r:id="rId25"/>
    <p:sldId id="365" r:id="rId26"/>
    <p:sldId id="366" r:id="rId27"/>
    <p:sldId id="357" r:id="rId28"/>
    <p:sldId id="400" r:id="rId29"/>
    <p:sldId id="383" r:id="rId30"/>
    <p:sldId id="361" r:id="rId31"/>
    <p:sldId id="374" r:id="rId32"/>
    <p:sldId id="384" r:id="rId33"/>
    <p:sldId id="385" r:id="rId34"/>
    <p:sldId id="386" r:id="rId35"/>
    <p:sldId id="370" r:id="rId36"/>
    <p:sldId id="371" r:id="rId37"/>
    <p:sldId id="389" r:id="rId38"/>
    <p:sldId id="387" r:id="rId39"/>
    <p:sldId id="388" r:id="rId40"/>
    <p:sldId id="390" r:id="rId41"/>
    <p:sldId id="391" r:id="rId42"/>
    <p:sldId id="392" r:id="rId43"/>
    <p:sldId id="393" r:id="rId44"/>
    <p:sldId id="394" r:id="rId45"/>
    <p:sldId id="395" r:id="rId46"/>
    <p:sldId id="396" r:id="rId47"/>
    <p:sldId id="397" r:id="rId48"/>
    <p:sldId id="331" r:id="rId49"/>
    <p:sldId id="344" r:id="rId5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423F5081-D811-4404-91D5-BC9A6D391395}">
          <p14:sldIdLst>
            <p14:sldId id="261"/>
            <p14:sldId id="315"/>
          </p14:sldIdLst>
        </p14:section>
        <p14:section name="Mes responsabilités" id="{0E9338EF-78C2-4A0A-B25E-72E012ABB199}">
          <p14:sldIdLst>
            <p14:sldId id="398"/>
            <p14:sldId id="372"/>
            <p14:sldId id="377"/>
            <p14:sldId id="270"/>
            <p14:sldId id="375"/>
            <p14:sldId id="378"/>
            <p14:sldId id="355"/>
            <p14:sldId id="376"/>
            <p14:sldId id="379"/>
            <p14:sldId id="359"/>
            <p14:sldId id="360"/>
            <p14:sldId id="263"/>
          </p14:sldIdLst>
        </p14:section>
        <p14:section name="Mes libertés" id="{CCFF906C-DEB5-4BCB-A65C-F42B3B8DB5A5}">
          <p14:sldIdLst>
            <p14:sldId id="399"/>
            <p14:sldId id="373"/>
            <p14:sldId id="380"/>
            <p14:sldId id="363"/>
            <p14:sldId id="381"/>
            <p14:sldId id="382"/>
            <p14:sldId id="364"/>
            <p14:sldId id="365"/>
            <p14:sldId id="366"/>
            <p14:sldId id="357"/>
          </p14:sldIdLst>
        </p14:section>
        <p14:section name="Protections" id="{5508CFF7-4961-4BCA-B356-79B47FD12BEE}">
          <p14:sldIdLst>
            <p14:sldId id="400"/>
            <p14:sldId id="383"/>
            <p14:sldId id="361"/>
            <p14:sldId id="374"/>
            <p14:sldId id="384"/>
            <p14:sldId id="385"/>
            <p14:sldId id="386"/>
            <p14:sldId id="370"/>
            <p14:sldId id="371"/>
          </p14:sldIdLst>
        </p14:section>
        <p14:section name="Mises en situation supplémentaires" id="{DA202B6D-073B-40A7-93EB-F8EB78594322}">
          <p14:sldIdLst>
            <p14:sldId id="389"/>
            <p14:sldId id="387"/>
            <p14:sldId id="388"/>
            <p14:sldId id="390"/>
            <p14:sldId id="391"/>
            <p14:sldId id="392"/>
            <p14:sldId id="393"/>
            <p14:sldId id="394"/>
            <p14:sldId id="395"/>
            <p14:sldId id="396"/>
            <p14:sldId id="397"/>
            <p14:sldId id="331"/>
            <p14:sldId id="344"/>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F717205-1764-52A5-C593-65E56216A39B}" name="Thais Cattani Perroni" initials="TC" userId="S::thais.cattani.perroni@educaloi.qc.ca::cfd5eeab-e9e1-4b2a-b5a4-3d687f911c86" providerId="AD"/>
  <p188:author id="{BEC0F715-6037-B0C0-8391-E8B44091051C}" name="Clément Lemaitre-Provost" initials="CL" userId="S::clement.lemaitre-provost@educaloi.qc.ca::f3d9918a-5e1c-4d93-bfcf-4b1371c3a56c" providerId="AD"/>
  <p188:author id="{ACF70337-ACB0-276E-7C14-7CA70EFBCF17}" name="Lylia Benabid" initials="LB" userId="S::lylia.benabid@educaloi.qc.ca::840a1a5d-21f1-4939-b605-44dace6ec1d6" providerId="AD"/>
  <p188:author id="{85388A47-1785-B705-3BC2-377B7721DA7E}" name="Aurélie Gagnon" initials="AG" userId="S::aurelie.gagnon@educaloi.qc.ca::039157d1-eb85-4bfe-be53-e52dff9f0543" providerId="AD"/>
  <p188:author id="{D6AD4248-0ED8-836A-4DB0-480D67A55B05}" name="Nihal Selim" initials="NS" userId="S::nihal.selim@educaloi.qc.ca::5ebe341c-5dd7-4c31-8797-5d5454b6c11a" providerId="AD"/>
  <p188:author id="{657B9D4D-5976-FC7D-1EC7-EE1CE3297483}" name="Kim Bélanger-Baillargeon" initials="KB" userId="S::kim.belanger-baillargeon@educaloi.qc.ca::61e8c17a-4f44-4a20-848f-58a57c92f1ad" providerId="AD"/>
  <p188:author id="{5213BBAD-8C2B-8EB6-3D3E-AC15D3FF1025}" name="Julianne Chu" initials="JC" userId="S::julianne.chu@educaloi.qc.ca::e8f7f30b-d745-4019-beff-dc20084e4c5d" providerId="AD"/>
  <p188:author id="{45A3B8CE-7367-537E-131C-FEADAFDB86D5}" name="Michaël Poutré" initials="MP" userId="S::michael@educaloi.qc.ca::df7313bf-e7b2-4a83-bfc8-1ed70365be81" providerId="AD"/>
  <p188:author id="{F735F8F6-5F95-DF5F-7ED1-09F6365B33F7}" name="Soukaina Ouizzane" initials="SO" userId="S::soukaina.ouizzane@educaloi.qc.ca::cd8ef75c-1ab5-4d5a-9518-7ec50b98ad57" providerId="AD"/>
  <p188:author id="{104957FF-D58C-BD6D-07CF-427190D2B14C}" name="Alexandra Magazin" initials="AM" userId="S::alexandra.magazin@educaloi.qc.ca::f0303719-bd60-44a4-b577-2f0e93348038"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333F48"/>
    <a:srgbClr val="EFF1F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56E6230-FE90-4E92-5EE9-6F907707578E}" v="1" dt="2026-08-25T17:53:31.515"/>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854"/>
    <p:restoredTop sz="41328"/>
  </p:normalViewPr>
  <p:slideViewPr>
    <p:cSldViewPr snapToGrid="0">
      <p:cViewPr varScale="1">
        <p:scale>
          <a:sx n="45" d="100"/>
          <a:sy n="45" d="100"/>
        </p:scale>
        <p:origin x="3636" y="54"/>
      </p:cViewPr>
      <p:guideLst/>
    </p:cSldViewPr>
  </p:slideViewPr>
  <p:notesTextViewPr>
    <p:cViewPr>
      <p:scale>
        <a:sx n="125" d="100"/>
        <a:sy n="125"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presProps" Target="presProps.xml"/><Relationship Id="rId58" Type="http://schemas.microsoft.com/office/2018/10/relationships/authors" Target="author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microsoft.com/office/2015/10/relationships/revisionInfo" Target="revisionInfo.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894962A8-AB16-0548-9308-5B14FF13DB2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a:p>
        </p:txBody>
      </p:sp>
      <p:sp>
        <p:nvSpPr>
          <p:cNvPr id="3" name="Espace réservé de la date 2">
            <a:extLst>
              <a:ext uri="{FF2B5EF4-FFF2-40B4-BE49-F238E27FC236}">
                <a16:creationId xmlns:a16="http://schemas.microsoft.com/office/drawing/2014/main" id="{D2536926-FFD8-9846-9BD6-A5CD028AB4F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6614BFB-3A7E-794B-A563-F40BFC9A3E53}" type="datetimeFigureOut">
              <a:rPr lang="fr-CA" smtClean="0"/>
              <a:t>2026-09-04</a:t>
            </a:fld>
            <a:endParaRPr lang="fr-CA"/>
          </a:p>
        </p:txBody>
      </p:sp>
      <p:sp>
        <p:nvSpPr>
          <p:cNvPr id="4" name="Espace réservé du pied de page 3">
            <a:extLst>
              <a:ext uri="{FF2B5EF4-FFF2-40B4-BE49-F238E27FC236}">
                <a16:creationId xmlns:a16="http://schemas.microsoft.com/office/drawing/2014/main" id="{73657343-073C-7E4F-B6F5-CE01CA4342D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a:p>
        </p:txBody>
      </p:sp>
      <p:sp>
        <p:nvSpPr>
          <p:cNvPr id="5" name="Espace réservé du numéro de diapositive 4">
            <a:extLst>
              <a:ext uri="{FF2B5EF4-FFF2-40B4-BE49-F238E27FC236}">
                <a16:creationId xmlns:a16="http://schemas.microsoft.com/office/drawing/2014/main" id="{F362B5C3-E8DB-A142-886B-2D72DCACEBC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84AA471-BAE5-1445-A09A-EAAA37DD3523}" type="slidenum">
              <a:rPr lang="fr-CA" smtClean="0"/>
              <a:t>‹n°›</a:t>
            </a:fld>
            <a:endParaRPr lang="fr-CA"/>
          </a:p>
        </p:txBody>
      </p:sp>
    </p:spTree>
    <p:extLst>
      <p:ext uri="{BB962C8B-B14F-4D97-AF65-F5344CB8AC3E}">
        <p14:creationId xmlns:p14="http://schemas.microsoft.com/office/powerpoint/2010/main" val="2755855286"/>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AAEFE7-DFD9-4236-8297-21257DBA0BB6}" type="datetimeFigureOut">
              <a:rPr lang="fr-CA" smtClean="0"/>
              <a:t>2026-09-04</a:t>
            </a:fld>
            <a:endParaRPr lang="fr-CA"/>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CA"/>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C799D8-CF1A-4970-BB24-D57ECCEF09D1}" type="slidenum">
              <a:rPr lang="fr-CA" smtClean="0"/>
              <a:t>‹n°›</a:t>
            </a:fld>
            <a:endParaRPr lang="fr-CA"/>
          </a:p>
        </p:txBody>
      </p:sp>
    </p:spTree>
    <p:extLst>
      <p:ext uri="{BB962C8B-B14F-4D97-AF65-F5344CB8AC3E}">
        <p14:creationId xmlns:p14="http://schemas.microsoft.com/office/powerpoint/2010/main" val="3422474368"/>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educaloi.qc.ca/en/capsules/teenagers-tickets-and-fines/"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educaloi.qc.ca/en/capsules/age-of-consent-to-sexual-activities/"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educaloi.qc.ca/en/capsules/changing-your-name/"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educaloi.qc.ca/en/capsules/choosing-which-parent-to-live-with/"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educaloi.qc.ca/en/capsules/child-protection-how-to-report-a-situation-to-the-dyp/" TargetMode="External"/><Relationship Id="rId2" Type="http://schemas.openxmlformats.org/officeDocument/2006/relationships/slide" Target="../slides/slide30.xml"/><Relationship Id="rId1" Type="http://schemas.openxmlformats.org/officeDocument/2006/relationships/notesMaster" Target="../notesMasters/notesMaster1.xml"/><Relationship Id="rId4" Type="http://schemas.openxmlformats.org/officeDocument/2006/relationships/hyperlink" Target="https://educaloi.qc.ca/en/capsules/role-of-the-director-of-youth-protection/" TargetMode="Externa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educaloi.qc.ca/en/web-guide/teens-trouble-law/"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applewebdata://0657FF66-EB53-4444-86B0-20BD8956C80E/%E2%80%9CMedical%20Decisions%20for%20Children%2014%20to%2017%20Years%20Old%E2%80%9D"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saaq.gouv.qc.ca/en/road-safety/modes-transportation/electric-bike"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educaloi.qc.ca/en/capsules/legal-responsibility-of-parents/"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educaloi.qc.ca/en/capsules/child-protection-how-to-report-a-situation-to-the-dyp/" TargetMode="External"/><Relationship Id="rId2" Type="http://schemas.openxmlformats.org/officeDocument/2006/relationships/slide" Target="../slides/slide41.xml"/><Relationship Id="rId1" Type="http://schemas.openxmlformats.org/officeDocument/2006/relationships/notesMaster" Target="../notesMasters/notesMaster1.xml"/><Relationship Id="rId4" Type="http://schemas.openxmlformats.org/officeDocument/2006/relationships/hyperlink" Target="https://educaloi.qc.ca/en/capsules/role-of-the-director-of-youth-protection/" TargetMode="Externa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educaloi.qc.ca/en/capsules/teens-accused-of-crimes-possible-outcomes/"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CA" b="1" noProof="1">
                <a:solidFill>
                  <a:schemeClr val="tx1"/>
                </a:solidFill>
                <a:latin typeface="Arial" panose="020B0604020202020204" pitchFamily="34" charset="0"/>
                <a:cs typeface="Arial" panose="020B0604020202020204" pitchFamily="34" charset="0"/>
              </a:rPr>
              <a:t>NOTES FOR THE TEACHER</a:t>
            </a:r>
            <a:endParaRPr lang="en-CA" noProof="1">
              <a:solidFill>
                <a:schemeClr val="tx1"/>
              </a:solidFill>
              <a:latin typeface="Arial" panose="020B0604020202020204" pitchFamily="34" charset="0"/>
              <a:cs typeface="Arial" panose="020B0604020202020204" pitchFamily="34" charset="0"/>
            </a:endParaRPr>
          </a:p>
          <a:p>
            <a:pPr rtl="0" latinLnBrk="0"/>
            <a:endParaRPr lang="en-CA" sz="1200" b="0" i="0" u="none" strike="noStrike" kern="1200" noProof="1">
              <a:solidFill>
                <a:schemeClr val="tx1"/>
              </a:solidFill>
              <a:effectLst/>
              <a:latin typeface="Arial" panose="020B0604020202020204" pitchFamily="34" charset="0"/>
              <a:ea typeface="+mn-ea"/>
              <a:cs typeface="Arial" panose="020B0604020202020204" pitchFamily="34" charset="0"/>
            </a:endParaRPr>
          </a:p>
          <a:p>
            <a:pPr rtl="0" latinLnBrk="0"/>
            <a:r>
              <a:rPr lang="en-CA" sz="1200" b="0" i="0" u="none" strike="noStrike" kern="1200" dirty="0">
                <a:solidFill>
                  <a:schemeClr val="tx1"/>
                </a:solidFill>
                <a:effectLst/>
                <a:latin typeface="+mn-lt"/>
                <a:ea typeface="+mn-ea"/>
                <a:cs typeface="+mn-cs"/>
              </a:rPr>
              <a:t>The material in this Teaching Kit is the exclusive property of Éducaloi. Teachers in Québec can use it for non-commercial purposes only.</a:t>
            </a:r>
          </a:p>
          <a:p>
            <a:pPr rtl="0" latinLnBrk="0"/>
            <a:endParaRPr lang="en-CA" sz="1200" b="0" i="0" u="none" strike="noStrike" kern="1200" dirty="0">
              <a:solidFill>
                <a:schemeClr val="tx1"/>
              </a:solidFill>
              <a:effectLst/>
              <a:latin typeface="+mn-lt"/>
              <a:ea typeface="+mn-ea"/>
              <a:cs typeface="+mn-cs"/>
            </a:endParaRPr>
          </a:p>
          <a:p>
            <a:pPr rtl="0" latinLnBrk="0"/>
            <a:r>
              <a:rPr lang="en-CA" sz="1200" b="0" i="0" u="none" strike="noStrike" kern="1200" dirty="0">
                <a:solidFill>
                  <a:schemeClr val="tx1"/>
                </a:solidFill>
                <a:effectLst/>
                <a:latin typeface="+mn-lt"/>
                <a:ea typeface="+mn-ea"/>
                <a:cs typeface="+mn-cs"/>
              </a:rPr>
              <a:t>The information in this kit does not constitute a legal opinion.</a:t>
            </a:r>
          </a:p>
          <a:p>
            <a:pPr rtl="0" latinLnBrk="0"/>
            <a:endParaRPr lang="en-CA" sz="1200" b="0" i="0" u="none" strike="noStrike" kern="1200" dirty="0">
              <a:solidFill>
                <a:schemeClr val="tx1"/>
              </a:solidFill>
              <a:effectLst/>
              <a:latin typeface="+mn-lt"/>
              <a:ea typeface="+mn-ea"/>
              <a:cs typeface="+mn-cs"/>
            </a:endParaRPr>
          </a:p>
          <a:p>
            <a:pPr rtl="0" latinLnBrk="0"/>
            <a:r>
              <a:rPr lang="en-CA" sz="1200" b="0" i="0" u="none" strike="noStrike" kern="1200" dirty="0">
                <a:solidFill>
                  <a:schemeClr val="tx1"/>
                </a:solidFill>
                <a:effectLst/>
                <a:latin typeface="+mn-lt"/>
                <a:ea typeface="+mn-ea"/>
                <a:cs typeface="+mn-cs"/>
              </a:rPr>
              <a:t>Éducaloi is dedicated to providing reliable legal information. To ensure the reliability of the legal information in this kit, the documents must be used in their original form, without any modification.</a:t>
            </a:r>
            <a:br>
              <a:rPr lang="en-CA" sz="1200" b="0" i="0" u="none" strike="noStrike" kern="1200" dirty="0">
                <a:solidFill>
                  <a:schemeClr val="tx1"/>
                </a:solidFill>
                <a:effectLst/>
                <a:latin typeface="+mn-lt"/>
                <a:ea typeface="+mn-ea"/>
                <a:cs typeface="+mn-cs"/>
              </a:rPr>
            </a:br>
            <a:endParaRPr lang="en-CA" sz="1200" b="0" i="0" u="none" strike="noStrike" kern="1200" dirty="0">
              <a:solidFill>
                <a:schemeClr val="tx1"/>
              </a:solidFill>
              <a:effectLst/>
              <a:latin typeface="+mn-lt"/>
              <a:ea typeface="+mn-ea"/>
              <a:cs typeface="+mn-cs"/>
            </a:endParaRPr>
          </a:p>
          <a:p>
            <a:pPr rtl="0" latinLnBrk="0"/>
            <a:r>
              <a:rPr lang="en-CA" sz="1200" b="0" i="0" u="none" strike="noStrike" kern="1200" dirty="0">
                <a:solidFill>
                  <a:schemeClr val="tx1"/>
                </a:solidFill>
                <a:effectLst/>
                <a:latin typeface="+mn-lt"/>
                <a:ea typeface="+mn-ea"/>
                <a:cs typeface="+mn-cs"/>
              </a:rPr>
              <a:t>The law is constantly evolving. This document is up to date as of January 2026.</a:t>
            </a:r>
          </a:p>
          <a:p>
            <a:endParaRPr lang="en-CA" sz="1200" noProof="1">
              <a:solidFill>
                <a:schemeClr val="tx1"/>
              </a:solidFill>
              <a:latin typeface="Arial"/>
              <a:cs typeface="Arial"/>
            </a:endParaRPr>
          </a:p>
          <a:p>
            <a:endParaRPr lang="en-CA" sz="1200" noProof="1">
              <a:solidFill>
                <a:schemeClr val="tx1"/>
              </a:solidFill>
              <a:latin typeface="Arial"/>
              <a:cs typeface="Arial"/>
            </a:endParaRPr>
          </a:p>
          <a:p>
            <a:endParaRPr lang="en-CA" sz="1200" noProof="1">
              <a:solidFill>
                <a:schemeClr val="tx1"/>
              </a:solidFill>
              <a:latin typeface="Arial"/>
              <a:cs typeface="Arial"/>
            </a:endParaRPr>
          </a:p>
          <a:p>
            <a:pPr marL="0" indent="0">
              <a:buFont typeface="Arial" panose="020B0604020202020204" pitchFamily="34" charset="0"/>
              <a:buNone/>
            </a:pPr>
            <a:endParaRPr lang="en-CA" sz="1200" noProof="1">
              <a:solidFill>
                <a:schemeClr val="tx1"/>
              </a:solidFill>
              <a:cs typeface="Arial" panose="020B0604020202020204"/>
            </a:endParaRPr>
          </a:p>
        </p:txBody>
      </p:sp>
    </p:spTree>
    <p:extLst>
      <p:ext uri="{BB962C8B-B14F-4D97-AF65-F5344CB8AC3E}">
        <p14:creationId xmlns:p14="http://schemas.microsoft.com/office/powerpoint/2010/main" val="4600575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145B6-DE64-6146-B31C-18AE0DEFE33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21BB310-477B-07A9-8812-2B4DD7F39EE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8F25984-EDDA-B6F3-866B-BA210A408F1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b="1" kern="1200" noProof="1">
              <a:solidFill>
                <a:schemeClr val="tx1"/>
              </a:solidFill>
              <a:latin typeface="+mn-lt"/>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noProof="0" dirty="0">
                <a:latin typeface="+mj-lt"/>
                <a:cs typeface="Arial"/>
              </a:rPr>
              <a:t>As a class, read scenario 3. (</a:t>
            </a:r>
            <a:r>
              <a:rPr lang="en-CA" sz="1200" b="0" kern="1200" noProof="0" dirty="0">
                <a:solidFill>
                  <a:schemeClr val="tx1"/>
                </a:solidFill>
                <a:latin typeface="+mn-lt"/>
                <a:ea typeface="+mn-ea"/>
                <a:cs typeface="Arial"/>
              </a:rPr>
              <a:t>You can choose to quickly go over </a:t>
            </a:r>
            <a:r>
              <a:rPr lang="en-CA" sz="1200" b="0" noProof="0" dirty="0">
                <a:latin typeface="+mj-lt"/>
                <a:cs typeface="Arial"/>
              </a:rPr>
              <a:t>scenarios 2 and 3, then give students time to complete them.)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u="none" kern="1200" dirty="0">
                <a:solidFill>
                  <a:schemeClr val="tx1"/>
                </a:solidFill>
                <a:effectLst/>
                <a:latin typeface="+mj-lt"/>
                <a:ea typeface="+mn-ea"/>
                <a:cs typeface="+mn-cs"/>
              </a:rPr>
              <a:t>Ask the students to write their hypothesis individually in the </a:t>
            </a:r>
            <a:r>
              <a:rPr lang="en-CA" sz="1200" b="1" i="0" kern="1200" dirty="0">
                <a:solidFill>
                  <a:schemeClr val="tx1"/>
                </a:solidFill>
                <a:effectLst/>
                <a:latin typeface="+mn-lt"/>
                <a:ea typeface="Calibri"/>
                <a:cs typeface="Arial"/>
              </a:rPr>
              <a:t>Student Workbook</a:t>
            </a:r>
            <a:r>
              <a:rPr lang="en-CA" sz="1200" b="0" i="0" kern="1200" dirty="0">
                <a:solidFill>
                  <a:schemeClr val="tx1"/>
                </a:solidFill>
                <a:effectLst/>
                <a:latin typeface="+mn-lt"/>
                <a:ea typeface="Calibri"/>
                <a:cs typeface="Arial"/>
              </a:rPr>
              <a:t>,</a:t>
            </a:r>
            <a:r>
              <a:rPr lang="en-CA" sz="1200" b="1" i="0" kern="1200" dirty="0">
                <a:solidFill>
                  <a:schemeClr val="tx1"/>
                </a:solidFill>
                <a:effectLst/>
                <a:latin typeface="+mn-lt"/>
                <a:ea typeface="Calibri"/>
                <a:cs typeface="Arial"/>
              </a:rPr>
              <a:t> </a:t>
            </a:r>
            <a:r>
              <a:rPr lang="en-CA" sz="1200" u="none" kern="1200" dirty="0">
                <a:solidFill>
                  <a:schemeClr val="tx1"/>
                </a:solidFill>
                <a:effectLst/>
                <a:latin typeface="+mj-lt"/>
                <a:ea typeface="+mn-ea"/>
                <a:cs typeface="+mn-cs"/>
              </a:rPr>
              <a:t>p. X.</a:t>
            </a:r>
            <a:endParaRPr lang="en-CA" sz="1200" u="none" kern="1200" dirty="0">
              <a:solidFill>
                <a:schemeClr val="tx1"/>
              </a:solidFill>
              <a:effectLst/>
              <a:latin typeface="+mj-lt"/>
              <a:cs typeface="Arial"/>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u="none" kern="1200" dirty="0">
                <a:solidFill>
                  <a:schemeClr val="tx1"/>
                </a:solidFill>
                <a:effectLst/>
                <a:latin typeface="+mj-lt"/>
                <a:ea typeface="+mn-ea"/>
                <a:cs typeface="+mn-cs"/>
              </a:rPr>
              <a:t>Discuss a few answers as a class.</a:t>
            </a:r>
            <a:endParaRPr lang="en-CA" sz="1200" u="none" kern="1200" dirty="0">
              <a:solidFill>
                <a:schemeClr val="tx1"/>
              </a:solidFill>
              <a:effectLst/>
              <a:latin typeface="+mj-lt"/>
              <a:cs typeface="Arial"/>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kern="1200" noProof="1">
                <a:solidFill>
                  <a:schemeClr val="tx1"/>
                </a:solidFill>
                <a:effectLst/>
                <a:latin typeface="+mn-lt"/>
                <a:ea typeface="+mn-ea"/>
                <a:cs typeface="+mn-cs"/>
              </a:rPr>
              <a:t>Look</a:t>
            </a:r>
            <a:r>
              <a:rPr lang="en-CA" sz="1200" kern="1200" baseline="0" noProof="1">
                <a:solidFill>
                  <a:schemeClr val="tx1"/>
                </a:solidFill>
                <a:effectLst/>
                <a:latin typeface="+mn-lt"/>
                <a:ea typeface="+mn-ea"/>
                <a:cs typeface="+mn-cs"/>
              </a:rPr>
              <a:t> for an answer on</a:t>
            </a:r>
            <a:r>
              <a:rPr lang="en-CA" sz="1200" kern="1200" noProof="1">
                <a:solidFill>
                  <a:schemeClr val="tx1"/>
                </a:solidFill>
                <a:effectLst/>
                <a:latin typeface="+mn-lt"/>
                <a:ea typeface="+mn-ea"/>
                <a:cs typeface="+mn-cs"/>
              </a:rPr>
              <a:t> Éducaloi’s website</a:t>
            </a:r>
            <a:r>
              <a:rPr lang="en-CA" sz="1200" kern="1200" baseline="0" noProof="1">
                <a:solidFill>
                  <a:schemeClr val="tx1"/>
                </a:solidFill>
                <a:effectLst/>
                <a:latin typeface="+mn-lt"/>
                <a:ea typeface="+mn-ea"/>
                <a:cs typeface="+mn-cs"/>
              </a:rPr>
              <a:t> in</a:t>
            </a:r>
            <a:r>
              <a:rPr lang="en-CA" sz="1200" kern="1200" noProof="1">
                <a:solidFill>
                  <a:schemeClr val="tx1"/>
                </a:solidFill>
                <a:effectLst/>
                <a:latin typeface="+mn-lt"/>
                <a:ea typeface="+mn-ea"/>
                <a:cs typeface="+mn-cs"/>
              </a:rPr>
              <a:t> the </a:t>
            </a:r>
            <a:r>
              <a:rPr lang="en-CA" sz="1200" kern="1200" dirty="0">
                <a:solidFill>
                  <a:schemeClr val="tx1"/>
                </a:solidFill>
                <a:effectLst/>
                <a:latin typeface="+mn-lt"/>
                <a:ea typeface="+mn-ea"/>
                <a:cs typeface="+mn-cs"/>
              </a:rPr>
              <a:t>article </a:t>
            </a:r>
            <a:r>
              <a:rPr lang="en-US" sz="1200" u="sng" kern="1200" dirty="0">
                <a:solidFill>
                  <a:schemeClr val="tx1"/>
                </a:solidFill>
                <a:effectLst/>
                <a:latin typeface="+mn-lt"/>
                <a:ea typeface="+mn-ea"/>
                <a:cs typeface="+mn-cs"/>
                <a:hlinkClick r:id="rId3"/>
              </a:rPr>
              <a:t>Teenagers: Tickets and Fines</a:t>
            </a:r>
            <a:r>
              <a:rPr lang="en-US" sz="1200" u="none" kern="1200" dirty="0">
                <a:solidFill>
                  <a:schemeClr val="tx1"/>
                </a:solidFill>
                <a:effectLst/>
                <a:latin typeface="+mn-lt"/>
                <a:ea typeface="+mn-ea"/>
                <a:cs typeface="+mn-cs"/>
              </a:rPr>
              <a:t>.</a:t>
            </a:r>
            <a:endParaRPr lang="en-CA" sz="1200" kern="1200" dirty="0">
              <a:solidFill>
                <a:schemeClr val="tx1"/>
              </a:solidFill>
              <a:effectLst/>
              <a:latin typeface="+mn-l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en-CA" sz="1200" u="sng" dirty="0">
              <a:latin typeface="+mj-lt"/>
              <a:cs typeface="Arial"/>
            </a:endParaRPr>
          </a:p>
          <a:p>
            <a:pPr marL="0" indent="0">
              <a:buFont typeface="Arial,Sans-Serif"/>
              <a:buNone/>
            </a:pPr>
            <a:endParaRPr lang="en-CA" sz="1200" dirty="0">
              <a:latin typeface="+mj-lt"/>
              <a:cs typeface="Arial"/>
            </a:endParaRPr>
          </a:p>
        </p:txBody>
      </p:sp>
    </p:spTree>
    <p:extLst>
      <p:ext uri="{BB962C8B-B14F-4D97-AF65-F5344CB8AC3E}">
        <p14:creationId xmlns:p14="http://schemas.microsoft.com/office/powerpoint/2010/main" val="35268423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C8759-5C9F-C879-DDE6-5EBC2A48A9B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25E148B-F852-1F77-35D4-5F53F615801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658CAFC-FF94-CC22-41EB-5E857D65DA6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kern="1200" dirty="0">
                <a:solidFill>
                  <a:schemeClr val="tx1"/>
                </a:solidFill>
                <a:latin typeface="+mn-lt"/>
                <a:ea typeface="+mn-ea"/>
                <a:cs typeface="Arial"/>
              </a:rPr>
              <a:t>Correct this exercise as a class.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u="none" kern="1200" dirty="0">
                <a:solidFill>
                  <a:schemeClr val="tx1"/>
                </a:solidFill>
                <a:effectLst/>
                <a:latin typeface="+mn-lt"/>
                <a:ea typeface="+mn-ea"/>
                <a:cs typeface="Arial"/>
              </a:rPr>
              <a:t>Have the students write the down main elements under the question “What the law says” in the </a:t>
            </a:r>
            <a:r>
              <a:rPr lang="en-CA" sz="1200" b="1" u="none" kern="1200" dirty="0">
                <a:solidFill>
                  <a:schemeClr val="tx1"/>
                </a:solidFill>
                <a:effectLst/>
                <a:latin typeface="+mn-lt"/>
                <a:ea typeface="+mn-ea"/>
                <a:cs typeface="Arial"/>
              </a:rPr>
              <a:t>Student Workbook</a:t>
            </a:r>
            <a:r>
              <a:rPr lang="en-CA" sz="1200" b="0" u="none" kern="1200" dirty="0">
                <a:solidFill>
                  <a:schemeClr val="tx1"/>
                </a:solidFill>
                <a:effectLst/>
                <a:latin typeface="+mj-lt"/>
                <a:ea typeface="+mn-ea"/>
                <a:cs typeface="Arial" panose="020B0604020202020204" pitchFamily="34" charset="0"/>
              </a:rPr>
              <a:t>.</a:t>
            </a:r>
            <a:endParaRPr lang="en-CA" sz="1200" u="sng" dirty="0">
              <a:latin typeface="+mj-lt"/>
              <a:cs typeface="Arial"/>
            </a:endParaRPr>
          </a:p>
          <a:p>
            <a:pPr marL="0" indent="0">
              <a:buFont typeface="Arial,Sans-Serif"/>
              <a:buNone/>
            </a:pPr>
            <a:endParaRPr lang="en-CA" sz="1200" dirty="0">
              <a:latin typeface="+mj-lt"/>
              <a:cs typeface="Arial"/>
            </a:endParaRPr>
          </a:p>
          <a:p>
            <a:pPr marL="0" marR="0" lvl="0" indent="0" algn="l" defTabSz="914400" rtl="0" eaLnBrk="1" fontAlgn="auto" latinLnBrk="0" hangingPunct="1">
              <a:lnSpc>
                <a:spcPct val="100000"/>
              </a:lnSpc>
              <a:spcBef>
                <a:spcPts val="0"/>
              </a:spcBef>
              <a:spcAft>
                <a:spcPts val="0"/>
              </a:spcAft>
              <a:buClrTx/>
              <a:buSzTx/>
              <a:buFont typeface="Arial,Sans-Serif"/>
              <a:buNone/>
              <a:tabLst/>
              <a:defRPr/>
            </a:pPr>
            <a:r>
              <a:rPr lang="en-CA" sz="1200" b="0" u="none" kern="1200" dirty="0">
                <a:solidFill>
                  <a:schemeClr val="tx1"/>
                </a:solidFill>
                <a:effectLst/>
                <a:latin typeface="+mn-lt"/>
                <a:ea typeface="+mn-ea"/>
                <a:cs typeface="Arial" panose="020B0604020202020204" pitchFamily="34" charset="0"/>
              </a:rPr>
              <a:t>More detailed answer: </a:t>
            </a:r>
          </a:p>
          <a:p>
            <a:pPr marL="0" marR="0" lvl="0" indent="0" algn="l" defTabSz="914400" rtl="0" eaLnBrk="1" fontAlgn="auto" latinLnBrk="0" hangingPunct="1">
              <a:lnSpc>
                <a:spcPct val="100000"/>
              </a:lnSpc>
              <a:spcBef>
                <a:spcPts val="0"/>
              </a:spcBef>
              <a:spcAft>
                <a:spcPts val="0"/>
              </a:spcAft>
              <a:buClrTx/>
              <a:buSzTx/>
              <a:buFont typeface="Arial,Sans-Serif"/>
              <a:buNone/>
              <a:tabLst/>
              <a:defRPr/>
            </a:pPr>
            <a:endParaRPr lang="en-CA" sz="1200" b="0" u="none" kern="1200" dirty="0">
              <a:solidFill>
                <a:schemeClr val="tx1"/>
              </a:solidFill>
              <a:effectLst/>
              <a:latin typeface="+mn-lt"/>
              <a:ea typeface="+mn-ea"/>
              <a:cs typeface="Arial" panose="020B0604020202020204" pitchFamily="34" charset="0"/>
            </a:endParaRPr>
          </a:p>
          <a:p>
            <a:pPr marL="171450" indent="-171450" rtl="0" fontAlgn="base">
              <a:buFont typeface="Arial" panose="020B0604020202020204" pitchFamily="34" charset="0"/>
              <a:buChar char="•"/>
            </a:pPr>
            <a:r>
              <a:rPr lang="en-CA" sz="1200" b="0" i="0" kern="1200" dirty="0">
                <a:solidFill>
                  <a:schemeClr val="tx1"/>
                </a:solidFill>
                <a:effectLst/>
                <a:latin typeface="+mn-lt"/>
                <a:ea typeface="+mn-ea"/>
                <a:cs typeface="+mn-cs"/>
              </a:rPr>
              <a:t>A person who crosses the street against a red light can be fined $15 to $30, even if there were no cars in sight.</a:t>
            </a:r>
          </a:p>
          <a:p>
            <a:pPr marL="171450" indent="-171450" rtl="0" fontAlgn="base">
              <a:buFont typeface="Arial" panose="020B0604020202020204" pitchFamily="34" charset="0"/>
              <a:buChar char="•"/>
            </a:pPr>
            <a:r>
              <a:rPr lang="en-CA" sz="1200" b="0" i="0" kern="1200" dirty="0">
                <a:solidFill>
                  <a:schemeClr val="tx1"/>
                </a:solidFill>
                <a:effectLst/>
                <a:latin typeface="+mn-lt"/>
                <a:ea typeface="+mn-ea"/>
                <a:cs typeface="+mn-cs"/>
              </a:rPr>
              <a:t>However, children can only be fined as of the age of 14. So, </a:t>
            </a:r>
            <a:r>
              <a:rPr lang="en-CA" sz="1200" i="0" kern="1200" dirty="0">
                <a:solidFill>
                  <a:schemeClr val="tx1"/>
                </a:solidFill>
                <a:effectLst/>
                <a:latin typeface="+mn-lt"/>
                <a:ea typeface="+mn-ea"/>
                <a:cs typeface="+mn-cs"/>
              </a:rPr>
              <a:t>Lara, who’s 14, could be fined, or she could be given a warning. The police could also inform her parents of the situation</a:t>
            </a:r>
            <a:r>
              <a:rPr lang="en-CA" sz="1200" b="0" i="0" kern="1200" dirty="0">
                <a:solidFill>
                  <a:schemeClr val="tx1"/>
                </a:solidFill>
                <a:effectLst/>
                <a:latin typeface="+mn-lt"/>
                <a:ea typeface="+mn-ea"/>
                <a:cs typeface="+mn-cs"/>
              </a:rPr>
              <a:t>. </a:t>
            </a:r>
            <a:endParaRPr lang="en-CA" sz="1200" i="0" u="none" kern="1200" dirty="0">
              <a:solidFill>
                <a:schemeClr val="tx1"/>
              </a:solidFill>
              <a:effectLst/>
              <a:latin typeface="+mn-lt"/>
              <a:ea typeface="+mn-ea"/>
              <a:cs typeface="+mn-cs"/>
            </a:endParaRPr>
          </a:p>
          <a:p>
            <a:pPr marL="0" indent="0">
              <a:buFont typeface="Arial,Sans-Serif"/>
              <a:buNone/>
            </a:pPr>
            <a:endParaRPr lang="en-CA" sz="1200" dirty="0">
              <a:latin typeface="+mj-lt"/>
              <a:cs typeface="Arial"/>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CA" sz="1000" b="1" i="0" u="none" strike="noStrike" kern="1200" cap="none" spc="0" normalizeH="0" baseline="0" noProof="0" dirty="0">
                <a:ln>
                  <a:noFill/>
                </a:ln>
                <a:solidFill>
                  <a:prstClr val="black"/>
                </a:solidFill>
                <a:effectLst/>
                <a:uLnTx/>
                <a:uFillTx/>
                <a:latin typeface="+mn-lt"/>
                <a:ea typeface="+mn-ea"/>
                <a:cs typeface="+mn-cs"/>
              </a:rPr>
              <a:t>SOURCES </a:t>
            </a:r>
            <a:r>
              <a:rPr kumimoji="0" lang="en-CA" sz="1000" b="0" i="0" u="none" strike="noStrike" kern="1200" cap="none" spc="0" normalizeH="0" baseline="0" noProof="0" dirty="0">
                <a:ln>
                  <a:noFill/>
                </a:ln>
                <a:solidFill>
                  <a:prstClr val="black"/>
                </a:solidFill>
                <a:effectLst/>
                <a:uLnTx/>
                <a:uFillTx/>
                <a:latin typeface="+mn-lt"/>
                <a:ea typeface="+mn-ea"/>
                <a:cs typeface="+mn-cs"/>
              </a:rPr>
              <a:t>​​</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CA"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CA" sz="1000" b="0" i="1" kern="1200" dirty="0">
                <a:solidFill>
                  <a:schemeClr val="tx1"/>
                </a:solidFill>
                <a:effectLst/>
                <a:latin typeface="+mn-lt"/>
                <a:ea typeface="+mn-ea"/>
                <a:cs typeface="+mn-cs"/>
              </a:rPr>
              <a:t>Code de la </a:t>
            </a:r>
            <a:r>
              <a:rPr lang="en-CA" sz="1000" b="0" i="1" kern="1200" dirty="0" err="1">
                <a:solidFill>
                  <a:schemeClr val="tx1"/>
                </a:solidFill>
                <a:effectLst/>
                <a:latin typeface="+mn-lt"/>
                <a:ea typeface="+mn-ea"/>
                <a:cs typeface="+mn-cs"/>
              </a:rPr>
              <a:t>sécurité</a:t>
            </a:r>
            <a:r>
              <a:rPr lang="en-CA" sz="1000" b="0" i="1" kern="1200" dirty="0">
                <a:solidFill>
                  <a:schemeClr val="tx1"/>
                </a:solidFill>
                <a:effectLst/>
                <a:latin typeface="+mn-lt"/>
                <a:ea typeface="+mn-ea"/>
                <a:cs typeface="+mn-cs"/>
              </a:rPr>
              <a:t> </a:t>
            </a:r>
            <a:r>
              <a:rPr lang="en-CA" sz="1000" b="0" i="1" kern="1200" dirty="0" err="1">
                <a:solidFill>
                  <a:schemeClr val="tx1"/>
                </a:solidFill>
                <a:effectLst/>
                <a:latin typeface="+mn-lt"/>
                <a:ea typeface="+mn-ea"/>
                <a:cs typeface="+mn-cs"/>
              </a:rPr>
              <a:t>routière</a:t>
            </a:r>
            <a:r>
              <a:rPr lang="en-CA" sz="1000" b="0" i="0" kern="1200" dirty="0">
                <a:solidFill>
                  <a:schemeClr val="tx1"/>
                </a:solidFill>
                <a:effectLst/>
                <a:latin typeface="+mn-lt"/>
                <a:ea typeface="+mn-ea"/>
                <a:cs typeface="+mn-cs"/>
              </a:rPr>
              <a:t>, RLRQ c C-242, arts 444, 505. (</a:t>
            </a:r>
            <a:r>
              <a:rPr lang="en-CA" sz="1000" b="0" i="0" kern="1200" dirty="0" err="1">
                <a:solidFill>
                  <a:schemeClr val="tx1"/>
                </a:solidFill>
                <a:effectLst/>
                <a:latin typeface="+mn-lt"/>
                <a:ea typeface="+mn-ea"/>
                <a:cs typeface="+mn-cs"/>
              </a:rPr>
              <a:t>Amende</a:t>
            </a:r>
            <a:r>
              <a:rPr lang="en-CA" sz="1000" b="0" i="0" kern="1200" dirty="0">
                <a:solidFill>
                  <a:schemeClr val="tx1"/>
                </a:solidFill>
                <a:effectLst/>
                <a:latin typeface="+mn-lt"/>
                <a:ea typeface="+mn-ea"/>
                <a:cs typeface="+mn-cs"/>
              </a:rPr>
              <a:t> pour non-respect des </a:t>
            </a:r>
            <a:r>
              <a:rPr lang="en-CA" sz="1000" b="0" i="0" kern="1200" dirty="0" err="1">
                <a:solidFill>
                  <a:schemeClr val="tx1"/>
                </a:solidFill>
                <a:effectLst/>
                <a:latin typeface="+mn-lt"/>
                <a:ea typeface="+mn-ea"/>
                <a:cs typeface="+mn-cs"/>
              </a:rPr>
              <a:t>signaux</a:t>
            </a:r>
            <a:r>
              <a:rPr lang="en-CA" sz="1000" b="0" i="0" kern="1200" dirty="0">
                <a:solidFill>
                  <a:schemeClr val="tx1"/>
                </a:solidFill>
                <a:effectLst/>
                <a:latin typeface="+mn-lt"/>
                <a:ea typeface="+mn-ea"/>
                <a:cs typeface="+mn-cs"/>
              </a:rPr>
              <a:t> de circulation)</a:t>
            </a:r>
            <a:endParaRPr lang="en-CA" sz="1000" b="0" i="0" kern="1200" dirty="0">
              <a:solidFill>
                <a:schemeClr val="tx1"/>
              </a:solidFill>
              <a:effectLst/>
              <a:latin typeface="+mj-lt"/>
              <a:ea typeface="+mn-ea"/>
              <a:cs typeface="Arial"/>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CA" sz="1000" b="0" i="1" kern="1200" dirty="0">
                <a:solidFill>
                  <a:schemeClr val="tx1"/>
                </a:solidFill>
                <a:effectLst/>
                <a:latin typeface="+mn-lt"/>
                <a:ea typeface="+mn-ea"/>
                <a:cs typeface="+mn-cs"/>
              </a:rPr>
              <a:t>Code de </a:t>
            </a:r>
            <a:r>
              <a:rPr lang="en-CA" sz="1000" b="0" i="1" kern="1200" dirty="0" err="1">
                <a:solidFill>
                  <a:schemeClr val="tx1"/>
                </a:solidFill>
                <a:effectLst/>
                <a:latin typeface="+mn-lt"/>
                <a:ea typeface="+mn-ea"/>
                <a:cs typeface="+mn-cs"/>
              </a:rPr>
              <a:t>procédure</a:t>
            </a:r>
            <a:r>
              <a:rPr lang="en-CA" sz="1000" b="0" i="1" kern="1200" dirty="0">
                <a:solidFill>
                  <a:schemeClr val="tx1"/>
                </a:solidFill>
                <a:effectLst/>
                <a:latin typeface="+mn-lt"/>
                <a:ea typeface="+mn-ea"/>
                <a:cs typeface="+mn-cs"/>
              </a:rPr>
              <a:t> </a:t>
            </a:r>
            <a:r>
              <a:rPr lang="en-CA" sz="1000" b="0" i="1" kern="1200" dirty="0" err="1">
                <a:solidFill>
                  <a:schemeClr val="tx1"/>
                </a:solidFill>
                <a:effectLst/>
                <a:latin typeface="+mn-lt"/>
                <a:ea typeface="+mn-ea"/>
                <a:cs typeface="+mn-cs"/>
              </a:rPr>
              <a:t>pénale</a:t>
            </a:r>
            <a:r>
              <a:rPr lang="en-CA" sz="1000" b="0" i="0" kern="1200" dirty="0">
                <a:solidFill>
                  <a:schemeClr val="tx1"/>
                </a:solidFill>
                <a:effectLst/>
                <a:latin typeface="+mn-lt"/>
                <a:ea typeface="+mn-ea"/>
                <a:cs typeface="+mn-cs"/>
              </a:rPr>
              <a:t>, RLRQ c C-25.1, art 5. (</a:t>
            </a:r>
            <a:r>
              <a:rPr lang="en-CA" sz="1000" b="0" i="0" kern="1200" dirty="0" err="1">
                <a:solidFill>
                  <a:schemeClr val="tx1"/>
                </a:solidFill>
                <a:effectLst/>
                <a:latin typeface="+mn-lt"/>
                <a:ea typeface="+mn-ea"/>
                <a:cs typeface="+mn-cs"/>
              </a:rPr>
              <a:t>Amendes</a:t>
            </a:r>
            <a:r>
              <a:rPr lang="en-CA" sz="1000" b="0" i="0" kern="1200" dirty="0">
                <a:solidFill>
                  <a:schemeClr val="tx1"/>
                </a:solidFill>
                <a:effectLst/>
                <a:latin typeface="+mn-lt"/>
                <a:ea typeface="+mn-ea"/>
                <a:cs typeface="+mn-cs"/>
              </a:rPr>
              <a:t> </a:t>
            </a:r>
            <a:r>
              <a:rPr lang="en-CA" sz="1000" b="0" i="0" kern="1200" dirty="0" err="1">
                <a:solidFill>
                  <a:schemeClr val="tx1"/>
                </a:solidFill>
                <a:effectLst/>
                <a:latin typeface="+mn-lt"/>
                <a:ea typeface="+mn-ea"/>
                <a:cs typeface="+mn-cs"/>
              </a:rPr>
              <a:t>à</a:t>
            </a:r>
            <a:r>
              <a:rPr lang="en-CA" sz="1000" b="0" i="0" kern="1200" dirty="0">
                <a:solidFill>
                  <a:schemeClr val="tx1"/>
                </a:solidFill>
                <a:effectLst/>
                <a:latin typeface="+mn-lt"/>
                <a:ea typeface="+mn-ea"/>
                <a:cs typeface="+mn-cs"/>
              </a:rPr>
              <a:t> </a:t>
            </a:r>
            <a:r>
              <a:rPr lang="en-CA" sz="1000" b="0" i="0" kern="1200" dirty="0" err="1">
                <a:solidFill>
                  <a:schemeClr val="tx1"/>
                </a:solidFill>
                <a:effectLst/>
                <a:latin typeface="+mn-lt"/>
                <a:ea typeface="+mn-ea"/>
                <a:cs typeface="+mn-cs"/>
              </a:rPr>
              <a:t>partir</a:t>
            </a:r>
            <a:r>
              <a:rPr lang="en-CA" sz="1000" b="0" i="0" kern="1200" dirty="0">
                <a:solidFill>
                  <a:schemeClr val="tx1"/>
                </a:solidFill>
                <a:effectLst/>
                <a:latin typeface="+mn-lt"/>
                <a:ea typeface="+mn-ea"/>
                <a:cs typeface="+mn-cs"/>
              </a:rPr>
              <a:t> de 14 </a:t>
            </a:r>
            <a:r>
              <a:rPr lang="en-CA" sz="1000" b="0" i="0" kern="1200" dirty="0" err="1">
                <a:solidFill>
                  <a:schemeClr val="tx1"/>
                </a:solidFill>
                <a:effectLst/>
                <a:latin typeface="+mn-lt"/>
                <a:ea typeface="+mn-ea"/>
                <a:cs typeface="+mn-cs"/>
              </a:rPr>
              <a:t>ans</a:t>
            </a:r>
            <a:r>
              <a:rPr lang="en-CA" sz="1000" b="0" i="0" kern="1200" dirty="0">
                <a:solidFill>
                  <a:schemeClr val="tx1"/>
                </a:solidFill>
                <a:effectLst/>
                <a:latin typeface="+mn-lt"/>
                <a:ea typeface="+mn-ea"/>
                <a:cs typeface="+mn-cs"/>
              </a:rPr>
              <a:t>)</a:t>
            </a:r>
          </a:p>
        </p:txBody>
      </p:sp>
    </p:spTree>
    <p:extLst>
      <p:ext uri="{BB962C8B-B14F-4D97-AF65-F5344CB8AC3E}">
        <p14:creationId xmlns:p14="http://schemas.microsoft.com/office/powerpoint/2010/main" val="14503301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b="1"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a:latin typeface="Arial"/>
                <a:cs typeface="Arial"/>
              </a:rPr>
              <a:t>As a class, read the information on the legal age for receiving a fine and complete it with the following information:</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en-CA" sz="1200" b="0"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b="0" i="0" u="none" strike="noStrike" dirty="0">
                <a:solidFill>
                  <a:srgbClr val="000000"/>
                </a:solidFill>
                <a:effectLst/>
                <a:latin typeface="+mn-lt"/>
                <a:cs typeface="Arial"/>
              </a:rPr>
              <a:t> A fine (also sometimes</a:t>
            </a:r>
            <a:r>
              <a:rPr lang="en-CA" sz="1200" b="0" i="0" u="none" strike="noStrike" baseline="0" dirty="0">
                <a:solidFill>
                  <a:srgbClr val="000000"/>
                </a:solidFill>
                <a:effectLst/>
                <a:latin typeface="+mn-lt"/>
                <a:cs typeface="Arial"/>
              </a:rPr>
              <a:t> </a:t>
            </a:r>
            <a:r>
              <a:rPr lang="en-CA" sz="1200" b="0" i="0" u="none" strike="noStrike" dirty="0">
                <a:solidFill>
                  <a:srgbClr val="000000"/>
                </a:solidFill>
                <a:effectLst/>
                <a:latin typeface="+mn-lt"/>
                <a:cs typeface="Arial"/>
              </a:rPr>
              <a:t>called a “ticket”)</a:t>
            </a:r>
            <a:r>
              <a:rPr lang="en-CA" sz="1200" b="0" i="0" u="none" strike="noStrike" baseline="0" dirty="0">
                <a:solidFill>
                  <a:srgbClr val="000000"/>
                </a:solidFill>
                <a:effectLst/>
                <a:latin typeface="+mn-lt"/>
                <a:cs typeface="Arial"/>
              </a:rPr>
              <a:t> </a:t>
            </a:r>
            <a:r>
              <a:rPr lang="en-CA" sz="1200" b="0" i="0" u="none" strike="noStrike" dirty="0">
                <a:solidFill>
                  <a:srgbClr val="000000"/>
                </a:solidFill>
                <a:effectLst/>
                <a:latin typeface="+mn-lt"/>
                <a:cs typeface="Arial"/>
              </a:rPr>
              <a:t>is a document that police give to someone who violated a law or regulation. </a:t>
            </a:r>
            <a:r>
              <a:rPr lang="en-CA" sz="1200" b="0" i="0" u="none" strike="noStrike" kern="1200" dirty="0">
                <a:solidFill>
                  <a:schemeClr val="tx1"/>
                </a:solidFill>
                <a:effectLst/>
                <a:latin typeface="+mn-lt"/>
                <a:ea typeface="+mn-ea"/>
                <a:cs typeface="+mn-cs"/>
              </a:rPr>
              <a:t>The</a:t>
            </a:r>
            <a:r>
              <a:rPr lang="en-CA" sz="1200" b="0" i="0" u="none" strike="noStrike" kern="1200" baseline="0" dirty="0">
                <a:solidFill>
                  <a:schemeClr val="tx1"/>
                </a:solidFill>
                <a:effectLst/>
                <a:latin typeface="+mn-lt"/>
                <a:ea typeface="+mn-ea"/>
                <a:cs typeface="+mn-cs"/>
              </a:rPr>
              <a:t> document given</a:t>
            </a:r>
            <a:r>
              <a:rPr lang="en-CA" sz="1200" kern="1200" dirty="0">
                <a:solidFill>
                  <a:schemeClr val="tx1"/>
                </a:solidFill>
                <a:effectLst/>
                <a:latin typeface="+mn-lt"/>
                <a:ea typeface="+mn-ea"/>
                <a:cs typeface="+mn-cs"/>
              </a:rPr>
              <a:t> indicates the amount to pay for this</a:t>
            </a:r>
            <a:r>
              <a:rPr lang="en-CA" sz="1200" kern="1200" baseline="0" dirty="0">
                <a:solidFill>
                  <a:schemeClr val="tx1"/>
                </a:solidFill>
                <a:effectLst/>
                <a:latin typeface="+mn-lt"/>
                <a:ea typeface="+mn-ea"/>
                <a:cs typeface="+mn-cs"/>
              </a:rPr>
              <a:t> violation</a:t>
            </a:r>
            <a:r>
              <a:rPr lang="en-CA" sz="1200" kern="1200" dirty="0">
                <a:solidFill>
                  <a:schemeClr val="tx1"/>
                </a:solidFill>
                <a:effectLst/>
                <a:latin typeface="+mn-lt"/>
                <a:ea typeface="+mn-ea"/>
                <a:cs typeface="+mn-cs"/>
              </a:rPr>
              <a:t>. Children can be fined as of the age of 14. </a:t>
            </a:r>
            <a:endParaRPr lang="en-CA" sz="1200" b="0" i="0" u="none" strike="noStrike" dirty="0">
              <a:solidFill>
                <a:srgbClr val="000000"/>
              </a:solidFill>
              <a:effectLst/>
              <a:latin typeface="+mn-lt"/>
              <a:cs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b="0" i="0" u="none" strike="noStrike" dirty="0">
                <a:solidFill>
                  <a:srgbClr val="000000"/>
                </a:solidFill>
                <a:effectLst/>
                <a:latin typeface="+mn-lt"/>
                <a:cs typeface="Arial"/>
              </a:rPr>
              <a:t>For example, a police officer could give you a ticket if you’re in a park after hours,</a:t>
            </a:r>
            <a:r>
              <a:rPr lang="en-CA" sz="1200" b="0" i="0" u="none" strike="noStrike" baseline="0" dirty="0">
                <a:solidFill>
                  <a:srgbClr val="000000"/>
                </a:solidFill>
                <a:effectLst/>
                <a:latin typeface="+mn-lt"/>
                <a:cs typeface="Arial"/>
              </a:rPr>
              <a:t> </a:t>
            </a:r>
            <a:r>
              <a:rPr lang="en-CA" sz="1200" b="0" i="0" u="none" strike="noStrike" dirty="0">
                <a:solidFill>
                  <a:srgbClr val="000000"/>
                </a:solidFill>
                <a:effectLst/>
                <a:latin typeface="+mn-lt"/>
                <a:cs typeface="Arial"/>
              </a:rPr>
              <a:t>or if you litter.</a:t>
            </a:r>
            <a:endParaRPr lang="en-CA" sz="1200" b="0"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dirty="0">
                <a:latin typeface="Arial" panose="020B0604020202020204" pitchFamily="34" charset="0"/>
                <a:cs typeface="Arial" panose="020B0604020202020204" pitchFamily="34" charset="0"/>
              </a:rPr>
              <a:t>Ask the students to add the correct age (14 years old) in the definition of fine in the </a:t>
            </a:r>
            <a:r>
              <a:rPr lang="en-CA" sz="1200" b="1" i="0" kern="1200" dirty="0">
                <a:solidFill>
                  <a:schemeClr val="tx1"/>
                </a:solidFill>
                <a:effectLst/>
                <a:latin typeface="+mn-lt"/>
                <a:ea typeface="Calibri"/>
                <a:cs typeface="Calibri"/>
              </a:rPr>
              <a:t>Student Workbook</a:t>
            </a:r>
            <a:r>
              <a:rPr lang="en-CA" sz="1200" b="0" i="0" kern="1200" dirty="0">
                <a:solidFill>
                  <a:schemeClr val="tx1"/>
                </a:solidFill>
                <a:effectLst/>
                <a:latin typeface="+mn-lt"/>
                <a:ea typeface="Calibri"/>
                <a:cs typeface="Calibri"/>
              </a:rPr>
              <a:t>,</a:t>
            </a:r>
            <a:r>
              <a:rPr lang="en-CA" sz="1200" b="1" i="0" kern="1200" dirty="0">
                <a:solidFill>
                  <a:schemeClr val="tx1"/>
                </a:solidFill>
                <a:effectLst/>
                <a:latin typeface="+mn-lt"/>
                <a:ea typeface="Calibri"/>
                <a:cs typeface="Calibri"/>
              </a:rPr>
              <a:t> </a:t>
            </a:r>
            <a:r>
              <a:rPr lang="en-CA" sz="1200" b="0" dirty="0">
                <a:latin typeface="Arial" panose="020B0604020202020204" pitchFamily="34" charset="0"/>
                <a:cs typeface="Arial" panose="020B0604020202020204" pitchFamily="34" charset="0"/>
              </a:rPr>
              <a:t>p. X.</a:t>
            </a:r>
          </a:p>
          <a:p>
            <a:pPr fontAlgn="base">
              <a:defRPr/>
            </a:pPr>
            <a:endParaRPr lang="en-CA" sz="1200" b="0" i="0" dirty="0">
              <a:solidFill>
                <a:srgbClr val="444444"/>
              </a:solidFill>
              <a:effectLst/>
              <a:ea typeface="Calibri"/>
              <a:cs typeface="Arial"/>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CA" sz="1000" b="1" i="0" u="none" strike="noStrike" kern="1200" cap="none" spc="0" normalizeH="0" baseline="0" noProof="0" dirty="0">
                <a:ln>
                  <a:noFill/>
                </a:ln>
                <a:solidFill>
                  <a:prstClr val="black"/>
                </a:solidFill>
                <a:effectLst/>
                <a:uLnTx/>
                <a:uFillTx/>
                <a:latin typeface="+mn-lt"/>
                <a:ea typeface="+mn-ea"/>
                <a:cs typeface="+mn-cs"/>
              </a:rPr>
              <a:t>SOURCE</a:t>
            </a:r>
            <a:endParaRPr kumimoji="0" lang="en-CA"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CA"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CA" sz="1000" b="0" i="1" kern="1200" dirty="0">
                <a:solidFill>
                  <a:schemeClr val="tx1"/>
                </a:solidFill>
                <a:effectLst/>
                <a:latin typeface="+mn-lt"/>
                <a:ea typeface="+mn-ea"/>
                <a:cs typeface="+mn-cs"/>
              </a:rPr>
              <a:t>Code de </a:t>
            </a:r>
            <a:r>
              <a:rPr lang="en-CA" sz="1000" b="0" i="1" kern="1200" dirty="0" err="1">
                <a:solidFill>
                  <a:schemeClr val="tx1"/>
                </a:solidFill>
                <a:effectLst/>
                <a:latin typeface="+mn-lt"/>
                <a:ea typeface="+mn-ea"/>
                <a:cs typeface="+mn-cs"/>
              </a:rPr>
              <a:t>procédure</a:t>
            </a:r>
            <a:r>
              <a:rPr lang="en-CA" sz="1000" b="0" i="1" kern="1200" dirty="0">
                <a:solidFill>
                  <a:schemeClr val="tx1"/>
                </a:solidFill>
                <a:effectLst/>
                <a:latin typeface="+mn-lt"/>
                <a:ea typeface="+mn-ea"/>
                <a:cs typeface="+mn-cs"/>
              </a:rPr>
              <a:t> </a:t>
            </a:r>
            <a:r>
              <a:rPr lang="en-CA" sz="1000" b="0" i="1" kern="1200" dirty="0" err="1">
                <a:solidFill>
                  <a:schemeClr val="tx1"/>
                </a:solidFill>
                <a:effectLst/>
                <a:latin typeface="+mn-lt"/>
                <a:ea typeface="+mn-ea"/>
                <a:cs typeface="+mn-cs"/>
              </a:rPr>
              <a:t>pénale</a:t>
            </a:r>
            <a:r>
              <a:rPr lang="en-CA" sz="1000" b="0" i="0" kern="1200" dirty="0">
                <a:solidFill>
                  <a:schemeClr val="tx1"/>
                </a:solidFill>
                <a:effectLst/>
                <a:latin typeface="+mn-lt"/>
                <a:ea typeface="+mn-ea"/>
                <a:cs typeface="+mn-cs"/>
              </a:rPr>
              <a:t>, RLRQ c C-25.1, art 5. (</a:t>
            </a:r>
            <a:r>
              <a:rPr lang="en-CA" sz="1000" b="0" i="0" kern="1200" dirty="0" err="1">
                <a:solidFill>
                  <a:schemeClr val="tx1"/>
                </a:solidFill>
                <a:effectLst/>
                <a:latin typeface="+mn-lt"/>
                <a:ea typeface="+mn-ea"/>
                <a:cs typeface="+mn-cs"/>
              </a:rPr>
              <a:t>Amendes</a:t>
            </a:r>
            <a:r>
              <a:rPr lang="en-CA" sz="1000" b="0" i="0" kern="1200" dirty="0">
                <a:solidFill>
                  <a:schemeClr val="tx1"/>
                </a:solidFill>
                <a:effectLst/>
                <a:latin typeface="+mn-lt"/>
                <a:ea typeface="+mn-ea"/>
                <a:cs typeface="+mn-cs"/>
              </a:rPr>
              <a:t> à </a:t>
            </a:r>
            <a:r>
              <a:rPr lang="en-CA" sz="1000" b="0" i="0" kern="1200" dirty="0" err="1">
                <a:solidFill>
                  <a:schemeClr val="tx1"/>
                </a:solidFill>
                <a:effectLst/>
                <a:latin typeface="+mn-lt"/>
                <a:ea typeface="+mn-ea"/>
                <a:cs typeface="+mn-cs"/>
              </a:rPr>
              <a:t>partir</a:t>
            </a:r>
            <a:r>
              <a:rPr lang="en-CA" sz="1000" b="0" i="0" kern="1200" dirty="0">
                <a:solidFill>
                  <a:schemeClr val="tx1"/>
                </a:solidFill>
                <a:effectLst/>
                <a:latin typeface="+mn-lt"/>
                <a:ea typeface="+mn-ea"/>
                <a:cs typeface="+mn-cs"/>
              </a:rPr>
              <a:t> de 14 </a:t>
            </a:r>
            <a:r>
              <a:rPr lang="en-CA" sz="1000" b="0" i="0" kern="1200" dirty="0" err="1">
                <a:solidFill>
                  <a:schemeClr val="tx1"/>
                </a:solidFill>
                <a:effectLst/>
                <a:latin typeface="+mn-lt"/>
                <a:ea typeface="+mn-ea"/>
                <a:cs typeface="+mn-cs"/>
              </a:rPr>
              <a:t>ans</a:t>
            </a:r>
            <a:r>
              <a:rPr lang="en-CA" sz="1000" b="0" i="0" kern="1200" dirty="0">
                <a:solidFill>
                  <a:schemeClr val="tx1"/>
                </a:solidFill>
                <a:effectLst/>
                <a:latin typeface="+mn-lt"/>
                <a:ea typeface="+mn-ea"/>
                <a:cs typeface="+mn-cs"/>
              </a:rPr>
              <a:t>)</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endParaRPr lang="en-CA" sz="1000" b="0" i="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9166657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b="1"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dirty="0">
                <a:latin typeface="Arial" panose="020B0604020202020204" pitchFamily="34" charset="0"/>
                <a:cs typeface="Arial" panose="020B0604020202020204" pitchFamily="34" charset="0"/>
              </a:rPr>
              <a:t>As a class, read the information on legal age of majority.</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dirty="0">
                <a:latin typeface="Arial" panose="020B0604020202020204" pitchFamily="34" charset="0"/>
                <a:cs typeface="Arial" panose="020B0604020202020204" pitchFamily="34" charset="0"/>
              </a:rPr>
              <a:t>Ask the students to add the correct age (18 years old) in the definition of age of majority in the </a:t>
            </a:r>
            <a:r>
              <a:rPr lang="en-CA" sz="1200" b="1" i="0" kern="1200" dirty="0">
                <a:solidFill>
                  <a:schemeClr val="tx1"/>
                </a:solidFill>
                <a:effectLst/>
                <a:latin typeface="+mn-lt"/>
                <a:ea typeface="Calibri"/>
                <a:cs typeface="Calibri"/>
              </a:rPr>
              <a:t>Student Workbook</a:t>
            </a:r>
            <a:r>
              <a:rPr lang="en-CA" sz="1200" b="0" i="0" kern="1200" dirty="0">
                <a:solidFill>
                  <a:schemeClr val="tx1"/>
                </a:solidFill>
                <a:effectLst/>
                <a:latin typeface="+mn-lt"/>
                <a:ea typeface="Calibri"/>
                <a:cs typeface="Calibri"/>
              </a:rPr>
              <a:t>,</a:t>
            </a:r>
            <a:r>
              <a:rPr lang="en-CA" sz="1200" b="1" i="0" kern="1200" dirty="0">
                <a:solidFill>
                  <a:schemeClr val="tx1"/>
                </a:solidFill>
                <a:effectLst/>
                <a:latin typeface="+mn-lt"/>
                <a:ea typeface="Calibri"/>
                <a:cs typeface="Calibri"/>
              </a:rPr>
              <a:t> </a:t>
            </a:r>
            <a:r>
              <a:rPr lang="en-CA" sz="1200" b="0" dirty="0">
                <a:latin typeface="Arial" panose="020B0604020202020204" pitchFamily="34" charset="0"/>
                <a:cs typeface="Arial" panose="020B0604020202020204" pitchFamily="34" charset="0"/>
              </a:rPr>
              <a:t>p. X.</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en-CA" sz="1000" b="0" dirty="0">
              <a:latin typeface="Arial" panose="020B0604020202020204" pitchFamily="34" charset="0"/>
              <a:cs typeface="Arial" panose="020B060402020202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CA" sz="1000" b="1" i="0" u="none" strike="noStrike" kern="1200" cap="none" spc="0" normalizeH="0" baseline="0" noProof="0" dirty="0">
                <a:ln>
                  <a:noFill/>
                </a:ln>
                <a:solidFill>
                  <a:prstClr val="black"/>
                </a:solidFill>
                <a:effectLst/>
                <a:uLnTx/>
                <a:uFillTx/>
                <a:latin typeface="+mn-lt"/>
                <a:ea typeface="+mn-ea"/>
                <a:cs typeface="+mn-cs"/>
              </a:rPr>
              <a:t>SOURCE</a:t>
            </a:r>
            <a:endParaRPr kumimoji="0" lang="en-CA"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CA"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CA" sz="1000" b="0" i="1" kern="1200" dirty="0">
                <a:solidFill>
                  <a:schemeClr val="tx1"/>
                </a:solidFill>
                <a:effectLst/>
                <a:latin typeface="+mn-lt"/>
                <a:ea typeface="+mn-ea"/>
                <a:cs typeface="+mn-cs"/>
              </a:rPr>
              <a:t>Code civil du Québec</a:t>
            </a:r>
            <a:r>
              <a:rPr lang="en-CA" sz="1000" b="0" i="0" kern="1200" dirty="0">
                <a:solidFill>
                  <a:schemeClr val="tx1"/>
                </a:solidFill>
                <a:effectLst/>
                <a:latin typeface="+mn-lt"/>
                <a:ea typeface="+mn-ea"/>
                <a:cs typeface="+mn-cs"/>
              </a:rPr>
              <a:t>, RLRQ c CCQ-1991, art 153. </a:t>
            </a:r>
            <a:endParaRPr lang="en-CA" sz="1000" b="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600174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dirty="0">
                <a:latin typeface="+mj-lt"/>
                <a:cs typeface="Arial" panose="020B0604020202020204" pitchFamily="34" charset="0"/>
              </a:rPr>
              <a:t>With the students, complete this summary of responsibilities in the </a:t>
            </a:r>
            <a:r>
              <a:rPr lang="en-CA" sz="1200" b="1" dirty="0">
                <a:latin typeface="+mj-lt"/>
                <a:cs typeface="Arial" panose="020B0604020202020204" pitchFamily="34" charset="0"/>
              </a:rPr>
              <a:t>Student Workbook</a:t>
            </a:r>
            <a:r>
              <a:rPr lang="en-CA" sz="1200" b="0" dirty="0">
                <a:latin typeface="+mj-lt"/>
                <a:cs typeface="Arial" panose="020B0604020202020204" pitchFamily="34" charset="0"/>
              </a:rPr>
              <a:t>,</a:t>
            </a:r>
            <a:r>
              <a:rPr lang="en-CA" sz="1200" b="1" dirty="0">
                <a:latin typeface="+mj-lt"/>
                <a:cs typeface="Arial" panose="020B0604020202020204" pitchFamily="34" charset="0"/>
              </a:rPr>
              <a:t> </a:t>
            </a:r>
            <a:r>
              <a:rPr lang="en-CA" sz="1200" b="0" dirty="0">
                <a:latin typeface="+mj-lt"/>
                <a:cs typeface="Arial" panose="020B0604020202020204" pitchFamily="34" charset="0"/>
              </a:rPr>
              <a:t>p. X.</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en-CA" sz="1200" b="0" dirty="0">
              <a:latin typeface="+mj-lt"/>
              <a:cs typeface="Arial" panose="020B060402020202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CA" sz="1000" b="1" i="0" u="none" strike="noStrike" kern="1200" cap="none" spc="0" normalizeH="0" baseline="0" noProof="0" dirty="0">
                <a:ln>
                  <a:noFill/>
                </a:ln>
                <a:solidFill>
                  <a:prstClr val="black"/>
                </a:solidFill>
                <a:effectLst/>
                <a:uLnTx/>
                <a:uFillTx/>
                <a:latin typeface="+mn-lt"/>
                <a:ea typeface="+mn-ea"/>
                <a:cs typeface="+mn-cs"/>
              </a:rPr>
              <a:t>SOURCES</a:t>
            </a:r>
            <a:endParaRPr kumimoji="0" lang="en-CA"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CA" sz="1000" b="0" i="0" u="none" strike="noStrike" kern="1200" cap="none" spc="0" normalizeH="0" baseline="0" noProof="0" dirty="0">
              <a:ln>
                <a:noFill/>
              </a:ln>
              <a:solidFill>
                <a:prstClr val="black"/>
              </a:solidFill>
              <a:effectLst/>
              <a:uLnTx/>
              <a:uFillTx/>
              <a:latin typeface="+mn-lt"/>
              <a:ea typeface="+mn-ea"/>
              <a:cs typeface="+mn-cs"/>
            </a:endParaRPr>
          </a:p>
          <a:p>
            <a:pPr marL="171450" indent="-171450" rtl="0" fontAlgn="base">
              <a:buFont typeface="Arial" panose="020B0604020202020204" pitchFamily="34" charset="0"/>
              <a:buChar char="•"/>
            </a:pPr>
            <a:r>
              <a:rPr lang="en-CA" sz="1000" b="0" i="1" u="none" strike="noStrike" kern="1200" dirty="0">
                <a:solidFill>
                  <a:schemeClr val="tx1"/>
                </a:solidFill>
                <a:effectLst/>
                <a:latin typeface="+mj-lt"/>
                <a:ea typeface="+mn-ea"/>
                <a:cs typeface="+mn-cs"/>
              </a:rPr>
              <a:t>Code civil du Québec</a:t>
            </a:r>
            <a:r>
              <a:rPr lang="en-CA" sz="1000" b="0" i="0" u="none" strike="noStrike" kern="1200" dirty="0">
                <a:solidFill>
                  <a:schemeClr val="tx1"/>
                </a:solidFill>
                <a:effectLst/>
                <a:latin typeface="+mj-lt"/>
                <a:ea typeface="+mn-ea"/>
                <a:cs typeface="+mn-cs"/>
              </a:rPr>
              <a:t>, RLRQ c CCQ-1991, art 1457 (</a:t>
            </a:r>
            <a:r>
              <a:rPr lang="en-CA" sz="1000" b="0" i="0" u="none" strike="noStrike" kern="1200" dirty="0" err="1">
                <a:solidFill>
                  <a:schemeClr val="tx1"/>
                </a:solidFill>
                <a:effectLst/>
                <a:latin typeface="+mj-lt"/>
                <a:ea typeface="+mn-ea"/>
                <a:cs typeface="+mn-cs"/>
              </a:rPr>
              <a:t>principe</a:t>
            </a:r>
            <a:r>
              <a:rPr lang="en-CA" sz="1000" b="0" i="0" u="none" strike="noStrike" kern="1200" dirty="0">
                <a:solidFill>
                  <a:schemeClr val="tx1"/>
                </a:solidFill>
                <a:effectLst/>
                <a:latin typeface="+mj-lt"/>
                <a:ea typeface="+mn-ea"/>
                <a:cs typeface="+mn-cs"/>
              </a:rPr>
              <a:t> </a:t>
            </a:r>
            <a:r>
              <a:rPr lang="en-CA" sz="1000" b="0" i="0" u="none" strike="noStrike" kern="1200" dirty="0" err="1">
                <a:solidFill>
                  <a:schemeClr val="tx1"/>
                </a:solidFill>
                <a:effectLst/>
                <a:latin typeface="+mj-lt"/>
                <a:ea typeface="+mn-ea"/>
                <a:cs typeface="+mn-cs"/>
              </a:rPr>
              <a:t>général</a:t>
            </a:r>
            <a:r>
              <a:rPr lang="en-CA" sz="1000" b="0" i="0" u="none" strike="noStrike" kern="1200" dirty="0">
                <a:solidFill>
                  <a:schemeClr val="tx1"/>
                </a:solidFill>
                <a:effectLst/>
                <a:latin typeface="+mj-lt"/>
                <a:ea typeface="+mn-ea"/>
                <a:cs typeface="+mn-cs"/>
              </a:rPr>
              <a:t> de la </a:t>
            </a:r>
            <a:r>
              <a:rPr lang="en-CA" sz="1000" b="0" i="0" u="none" strike="noStrike" kern="1200" dirty="0" err="1">
                <a:solidFill>
                  <a:schemeClr val="tx1"/>
                </a:solidFill>
                <a:effectLst/>
                <a:latin typeface="+mj-lt"/>
                <a:ea typeface="+mn-ea"/>
                <a:cs typeface="+mn-cs"/>
              </a:rPr>
              <a:t>responsabilité</a:t>
            </a:r>
            <a:r>
              <a:rPr lang="en-CA" sz="1000" b="0" i="0" u="none" strike="noStrike" kern="1200" dirty="0">
                <a:solidFill>
                  <a:schemeClr val="tx1"/>
                </a:solidFill>
                <a:effectLst/>
                <a:latin typeface="+mj-lt"/>
                <a:ea typeface="+mn-ea"/>
                <a:cs typeface="+mn-cs"/>
              </a:rPr>
              <a:t> </a:t>
            </a:r>
            <a:r>
              <a:rPr lang="en-CA" sz="1000" b="0" i="0" u="none" strike="noStrike" kern="1200" dirty="0" err="1">
                <a:solidFill>
                  <a:schemeClr val="tx1"/>
                </a:solidFill>
                <a:effectLst/>
                <a:latin typeface="+mj-lt"/>
                <a:ea typeface="+mn-ea"/>
                <a:cs typeface="+mn-cs"/>
              </a:rPr>
              <a:t>civile</a:t>
            </a:r>
            <a:r>
              <a:rPr lang="en-CA" sz="1000" b="0" i="0" u="none" strike="noStrike" kern="1200" dirty="0">
                <a:solidFill>
                  <a:schemeClr val="tx1"/>
                </a:solidFill>
                <a:effectLst/>
                <a:latin typeface="+mj-lt"/>
                <a:ea typeface="+mn-ea"/>
                <a:cs typeface="+mn-cs"/>
              </a:rPr>
              <a:t> et </a:t>
            </a:r>
            <a:r>
              <a:rPr lang="en-CA" sz="1000" b="0" i="0" u="none" strike="noStrike" kern="1200" dirty="0" err="1">
                <a:solidFill>
                  <a:schemeClr val="tx1"/>
                </a:solidFill>
                <a:effectLst/>
                <a:latin typeface="+mj-lt"/>
                <a:ea typeface="+mn-ea"/>
                <a:cs typeface="+mn-cs"/>
              </a:rPr>
              <a:t>nécessité</a:t>
            </a:r>
            <a:r>
              <a:rPr lang="en-CA" sz="1000" b="0" i="0" u="none" strike="noStrike" kern="1200" dirty="0">
                <a:solidFill>
                  <a:schemeClr val="tx1"/>
                </a:solidFill>
                <a:effectLst/>
                <a:latin typeface="+mj-lt"/>
                <a:ea typeface="+mn-ea"/>
                <a:cs typeface="+mn-cs"/>
              </a:rPr>
              <a:t> d’être </a:t>
            </a:r>
            <a:r>
              <a:rPr lang="en-CA" sz="1000" b="0" i="0" u="none" strike="noStrike" kern="1200" dirty="0" err="1">
                <a:solidFill>
                  <a:schemeClr val="tx1"/>
                </a:solidFill>
                <a:effectLst/>
                <a:latin typeface="+mj-lt"/>
                <a:ea typeface="+mn-ea"/>
                <a:cs typeface="+mn-cs"/>
              </a:rPr>
              <a:t>doué</a:t>
            </a:r>
            <a:r>
              <a:rPr lang="en-CA" sz="1000" b="0" i="0" u="none" strike="noStrike" kern="1200" dirty="0">
                <a:solidFill>
                  <a:schemeClr val="tx1"/>
                </a:solidFill>
                <a:effectLst/>
                <a:latin typeface="+mj-lt"/>
                <a:ea typeface="+mn-ea"/>
                <a:cs typeface="+mn-cs"/>
              </a:rPr>
              <a:t> de raison) ​</a:t>
            </a:r>
            <a:r>
              <a:rPr lang="en-CA" sz="1000" b="0" i="0" kern="1200" dirty="0">
                <a:solidFill>
                  <a:schemeClr val="tx1"/>
                </a:solidFill>
                <a:effectLst/>
                <a:latin typeface="+mj-lt"/>
                <a:ea typeface="+mn-ea"/>
                <a:cs typeface="+mn-cs"/>
              </a:rPr>
              <a:t>​</a:t>
            </a:r>
          </a:p>
          <a:p>
            <a:pPr marL="171450" indent="-171450" rtl="0" fontAlgn="base">
              <a:buFont typeface="Arial" panose="020B0604020202020204" pitchFamily="34" charset="0"/>
              <a:buChar char="•"/>
            </a:pPr>
            <a:r>
              <a:rPr lang="en-CA" sz="1000" b="0" i="1" u="none" strike="noStrike" kern="1200" dirty="0">
                <a:solidFill>
                  <a:schemeClr val="tx1"/>
                </a:solidFill>
                <a:effectLst/>
                <a:latin typeface="+mj-lt"/>
                <a:ea typeface="+mn-ea"/>
                <a:cs typeface="+mn-cs"/>
              </a:rPr>
              <a:t>Boyer c Hydro-Québec</a:t>
            </a:r>
            <a:r>
              <a:rPr lang="en-CA" sz="1000" b="0" i="0" u="none" strike="noStrike" kern="1200" dirty="0">
                <a:solidFill>
                  <a:schemeClr val="tx1"/>
                </a:solidFill>
                <a:effectLst/>
                <a:latin typeface="+mj-lt"/>
                <a:ea typeface="+mn-ea"/>
                <a:cs typeface="+mn-cs"/>
              </a:rPr>
              <a:t>, (1985) RL 129 (QCCS) ; </a:t>
            </a:r>
            <a:r>
              <a:rPr lang="en-CA" sz="1000" b="0" i="0" u="none" strike="noStrike" kern="1200" dirty="0" err="1">
                <a:solidFill>
                  <a:schemeClr val="tx1"/>
                </a:solidFill>
                <a:effectLst/>
                <a:latin typeface="+mj-lt"/>
                <a:ea typeface="+mn-ea"/>
                <a:cs typeface="+mn-cs"/>
              </a:rPr>
              <a:t>Baudouin</a:t>
            </a:r>
            <a:r>
              <a:rPr lang="en-CA" sz="1000" b="0" i="0" u="none" strike="noStrike" kern="1200" dirty="0">
                <a:solidFill>
                  <a:schemeClr val="tx1"/>
                </a:solidFill>
                <a:effectLst/>
                <a:latin typeface="+mj-lt"/>
                <a:ea typeface="+mn-ea"/>
                <a:cs typeface="+mn-cs"/>
              </a:rPr>
              <a:t>, Jean-Louis. </a:t>
            </a:r>
            <a:r>
              <a:rPr lang="en-CA" sz="1000" b="0" i="1" u="none" strike="noStrike" kern="1200" dirty="0">
                <a:solidFill>
                  <a:schemeClr val="tx1"/>
                </a:solidFill>
                <a:effectLst/>
                <a:latin typeface="+mj-lt"/>
                <a:ea typeface="+mn-ea"/>
                <a:cs typeface="+mn-cs"/>
              </a:rPr>
              <a:t>La </a:t>
            </a:r>
            <a:r>
              <a:rPr lang="en-CA" sz="1000" b="0" i="1" u="none" strike="noStrike" kern="1200" dirty="0" err="1">
                <a:solidFill>
                  <a:schemeClr val="tx1"/>
                </a:solidFill>
                <a:effectLst/>
                <a:latin typeface="+mj-lt"/>
                <a:ea typeface="+mn-ea"/>
                <a:cs typeface="+mn-cs"/>
              </a:rPr>
              <a:t>responsabilité</a:t>
            </a:r>
            <a:r>
              <a:rPr lang="en-CA" sz="1000" b="0" i="1" u="none" strike="noStrike" kern="1200" dirty="0">
                <a:solidFill>
                  <a:schemeClr val="tx1"/>
                </a:solidFill>
                <a:effectLst/>
                <a:latin typeface="+mj-lt"/>
                <a:ea typeface="+mn-ea"/>
                <a:cs typeface="+mn-cs"/>
              </a:rPr>
              <a:t> </a:t>
            </a:r>
            <a:r>
              <a:rPr lang="en-CA" sz="1000" b="0" i="1" u="none" strike="noStrike" kern="1200" dirty="0" err="1">
                <a:solidFill>
                  <a:schemeClr val="tx1"/>
                </a:solidFill>
                <a:effectLst/>
                <a:latin typeface="+mj-lt"/>
                <a:ea typeface="+mn-ea"/>
                <a:cs typeface="+mn-cs"/>
              </a:rPr>
              <a:t>civile</a:t>
            </a:r>
            <a:r>
              <a:rPr lang="en-CA" sz="1000" b="0" i="0" u="none" strike="noStrike" kern="1200" dirty="0">
                <a:solidFill>
                  <a:schemeClr val="tx1"/>
                </a:solidFill>
                <a:effectLst/>
                <a:latin typeface="+mj-lt"/>
                <a:ea typeface="+mn-ea"/>
                <a:cs typeface="+mn-cs"/>
              </a:rPr>
              <a:t>, 8e </a:t>
            </a:r>
            <a:r>
              <a:rPr lang="en-CA" sz="1000" b="0" i="0" u="none" strike="noStrike" kern="1200" dirty="0" err="1">
                <a:solidFill>
                  <a:schemeClr val="tx1"/>
                </a:solidFill>
                <a:effectLst/>
                <a:latin typeface="+mj-lt"/>
                <a:ea typeface="+mn-ea"/>
                <a:cs typeface="+mn-cs"/>
              </a:rPr>
              <a:t>éd</a:t>
            </a:r>
            <a:r>
              <a:rPr lang="en-CA" sz="1000" b="0" i="0" u="none" strike="noStrike" kern="1200" dirty="0">
                <a:solidFill>
                  <a:schemeClr val="tx1"/>
                </a:solidFill>
                <a:effectLst/>
                <a:latin typeface="+mj-lt"/>
                <a:ea typeface="+mn-ea"/>
                <a:cs typeface="+mn-cs"/>
              </a:rPr>
              <a:t>., </a:t>
            </a:r>
            <a:r>
              <a:rPr lang="en-CA" sz="1000" b="0" i="0" u="none" strike="noStrike" kern="1200" dirty="0" err="1">
                <a:solidFill>
                  <a:schemeClr val="tx1"/>
                </a:solidFill>
                <a:effectLst/>
                <a:latin typeface="+mj-lt"/>
                <a:ea typeface="+mn-ea"/>
                <a:cs typeface="+mn-cs"/>
              </a:rPr>
              <a:t>Cowansville</a:t>
            </a:r>
            <a:r>
              <a:rPr lang="en-CA" sz="1000" b="0" i="0" u="none" strike="noStrike" kern="1200" dirty="0">
                <a:solidFill>
                  <a:schemeClr val="tx1"/>
                </a:solidFill>
                <a:effectLst/>
                <a:latin typeface="+mj-lt"/>
                <a:ea typeface="+mn-ea"/>
                <a:cs typeface="+mn-cs"/>
              </a:rPr>
              <a:t>, Québec, </a:t>
            </a:r>
            <a:r>
              <a:rPr lang="en-CA" sz="1000" b="0" i="0" u="none" strike="noStrike" kern="1200" dirty="0" err="1">
                <a:solidFill>
                  <a:schemeClr val="tx1"/>
                </a:solidFill>
                <a:effectLst/>
                <a:latin typeface="+mj-lt"/>
                <a:ea typeface="+mn-ea"/>
                <a:cs typeface="+mn-cs"/>
              </a:rPr>
              <a:t>Éditions</a:t>
            </a:r>
            <a:r>
              <a:rPr lang="en-CA" sz="1000" b="0" i="0" u="none" strike="noStrike" kern="1200" dirty="0">
                <a:solidFill>
                  <a:schemeClr val="tx1"/>
                </a:solidFill>
                <a:effectLst/>
                <a:latin typeface="+mj-lt"/>
                <a:ea typeface="+mn-ea"/>
                <a:cs typeface="+mn-cs"/>
              </a:rPr>
              <a:t> </a:t>
            </a:r>
            <a:r>
              <a:rPr lang="en-CA" sz="1000" b="0" i="0" u="none" strike="noStrike" kern="1200" dirty="0" err="1">
                <a:solidFill>
                  <a:schemeClr val="tx1"/>
                </a:solidFill>
                <a:effectLst/>
                <a:latin typeface="+mj-lt"/>
                <a:ea typeface="+mn-ea"/>
                <a:cs typeface="+mn-cs"/>
              </a:rPr>
              <a:t>Yvon</a:t>
            </a:r>
            <a:r>
              <a:rPr lang="en-CA" sz="1000" b="0" i="0" u="none" strike="noStrike" kern="1200" dirty="0">
                <a:solidFill>
                  <a:schemeClr val="tx1"/>
                </a:solidFill>
                <a:effectLst/>
                <a:latin typeface="+mj-lt"/>
                <a:ea typeface="+mn-ea"/>
                <a:cs typeface="+mn-cs"/>
              </a:rPr>
              <a:t> </a:t>
            </a:r>
            <a:r>
              <a:rPr lang="en-CA" sz="1000" b="0" i="0" u="none" strike="noStrike" kern="1200" dirty="0" err="1">
                <a:solidFill>
                  <a:schemeClr val="tx1"/>
                </a:solidFill>
                <a:effectLst/>
                <a:latin typeface="+mj-lt"/>
                <a:ea typeface="+mn-ea"/>
                <a:cs typeface="+mn-cs"/>
              </a:rPr>
              <a:t>Blais</a:t>
            </a:r>
            <a:r>
              <a:rPr lang="en-CA" sz="1000" b="0" i="0" u="none" strike="noStrike" kern="1200" dirty="0">
                <a:solidFill>
                  <a:schemeClr val="tx1"/>
                </a:solidFill>
                <a:effectLst/>
                <a:latin typeface="+mj-lt"/>
                <a:ea typeface="+mn-ea"/>
                <a:cs typeface="+mn-cs"/>
              </a:rPr>
              <a:t>, 2014, par. 1-111 (</a:t>
            </a:r>
            <a:r>
              <a:rPr lang="en-CA" sz="1000" b="0" i="0" u="none" strike="noStrike" kern="1200" dirty="0" err="1">
                <a:solidFill>
                  <a:schemeClr val="tx1"/>
                </a:solidFill>
                <a:effectLst/>
                <a:latin typeface="+mj-lt"/>
                <a:ea typeface="+mn-ea"/>
                <a:cs typeface="+mn-cs"/>
              </a:rPr>
              <a:t>responsabilité</a:t>
            </a:r>
            <a:r>
              <a:rPr lang="en-CA" sz="1000" b="0" i="0" u="none" strike="noStrike" kern="1200" dirty="0">
                <a:solidFill>
                  <a:schemeClr val="tx1"/>
                </a:solidFill>
                <a:effectLst/>
                <a:latin typeface="+mj-lt"/>
                <a:ea typeface="+mn-ea"/>
                <a:cs typeface="+mn-cs"/>
              </a:rPr>
              <a:t> </a:t>
            </a:r>
            <a:r>
              <a:rPr lang="en-CA" sz="1000" b="0" i="0" u="none" strike="noStrike" kern="1200" dirty="0" err="1">
                <a:solidFill>
                  <a:schemeClr val="tx1"/>
                </a:solidFill>
                <a:effectLst/>
                <a:latin typeface="+mj-lt"/>
                <a:ea typeface="+mn-ea"/>
                <a:cs typeface="+mn-cs"/>
              </a:rPr>
              <a:t>civile</a:t>
            </a:r>
            <a:r>
              <a:rPr lang="en-CA" sz="1000" b="0" i="0" u="none" strike="noStrike" kern="1200" dirty="0">
                <a:solidFill>
                  <a:schemeClr val="tx1"/>
                </a:solidFill>
                <a:effectLst/>
                <a:latin typeface="+mj-lt"/>
                <a:ea typeface="+mn-ea"/>
                <a:cs typeface="+mn-cs"/>
              </a:rPr>
              <a:t> – 7 </a:t>
            </a:r>
            <a:r>
              <a:rPr lang="en-CA" sz="1000" b="0" i="0" u="none" strike="noStrike" kern="1200" dirty="0" err="1">
                <a:solidFill>
                  <a:schemeClr val="tx1"/>
                </a:solidFill>
                <a:effectLst/>
                <a:latin typeface="+mj-lt"/>
                <a:ea typeface="+mn-ea"/>
                <a:cs typeface="+mn-cs"/>
              </a:rPr>
              <a:t>ans</a:t>
            </a:r>
            <a:r>
              <a:rPr lang="en-CA" sz="1000" b="0" i="0" u="none" strike="noStrike" kern="1200" dirty="0">
                <a:solidFill>
                  <a:schemeClr val="tx1"/>
                </a:solidFill>
                <a:effectLst/>
                <a:latin typeface="+mj-lt"/>
                <a:ea typeface="+mn-ea"/>
                <a:cs typeface="+mn-cs"/>
              </a:rPr>
              <a:t>) ​</a:t>
            </a:r>
            <a:r>
              <a:rPr lang="en-CA" sz="1000" b="0" i="0" kern="1200" dirty="0">
                <a:solidFill>
                  <a:schemeClr val="tx1"/>
                </a:solidFill>
                <a:effectLst/>
                <a:latin typeface="+mj-lt"/>
                <a:ea typeface="+mn-ea"/>
                <a:cs typeface="+mn-cs"/>
              </a:rPr>
              <a:t>​</a:t>
            </a:r>
            <a:endParaRPr lang="en-CA" sz="1000" b="0" i="1" kern="1200" dirty="0">
              <a:solidFill>
                <a:schemeClr val="tx1"/>
              </a:solidFill>
              <a:effectLst/>
              <a:latin typeface="+mj-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CA" sz="1000" b="0" i="1" kern="1200" dirty="0">
                <a:solidFill>
                  <a:schemeClr val="tx1"/>
                </a:solidFill>
                <a:effectLst/>
                <a:latin typeface="+mj-lt"/>
                <a:ea typeface="+mn-ea"/>
                <a:cs typeface="+mn-cs"/>
              </a:rPr>
              <a:t>Code </a:t>
            </a:r>
            <a:r>
              <a:rPr lang="en-CA" sz="1000" b="0" i="1" kern="1200" dirty="0" err="1">
                <a:solidFill>
                  <a:schemeClr val="tx1"/>
                </a:solidFill>
                <a:effectLst/>
                <a:latin typeface="+mj-lt"/>
                <a:ea typeface="+mn-ea"/>
                <a:cs typeface="+mn-cs"/>
              </a:rPr>
              <a:t>criminel</a:t>
            </a:r>
            <a:r>
              <a:rPr lang="en-CA" sz="1000" b="0" i="0" kern="1200" dirty="0">
                <a:solidFill>
                  <a:schemeClr val="tx1"/>
                </a:solidFill>
                <a:effectLst/>
                <a:latin typeface="+mj-lt"/>
                <a:ea typeface="+mn-ea"/>
                <a:cs typeface="+mn-cs"/>
              </a:rPr>
              <a:t>, LRC, (1985) </a:t>
            </a:r>
            <a:r>
              <a:rPr lang="en-CA" sz="1000" b="0" i="0" kern="1200" dirty="0" err="1">
                <a:solidFill>
                  <a:schemeClr val="tx1"/>
                </a:solidFill>
                <a:effectLst/>
                <a:latin typeface="+mj-lt"/>
                <a:ea typeface="+mn-ea"/>
                <a:cs typeface="+mn-cs"/>
              </a:rPr>
              <a:t>ch</a:t>
            </a:r>
            <a:r>
              <a:rPr lang="en-CA" sz="1000" b="0" i="0" kern="1200" dirty="0">
                <a:solidFill>
                  <a:schemeClr val="tx1"/>
                </a:solidFill>
                <a:effectLst/>
                <a:latin typeface="+mj-lt"/>
                <a:ea typeface="+mn-ea"/>
                <a:cs typeface="+mn-cs"/>
              </a:rPr>
              <a:t> C-46, art 13 (</a:t>
            </a:r>
            <a:r>
              <a:rPr lang="en-CA" sz="1000" b="0" i="0" kern="1200" dirty="0" err="1">
                <a:solidFill>
                  <a:schemeClr val="tx1"/>
                </a:solidFill>
                <a:effectLst/>
                <a:latin typeface="+mj-lt"/>
                <a:ea typeface="+mn-ea"/>
                <a:cs typeface="+mn-cs"/>
              </a:rPr>
              <a:t>Responsabilité</a:t>
            </a:r>
            <a:r>
              <a:rPr lang="en-CA" sz="1000" b="0" i="0" kern="1200" dirty="0">
                <a:solidFill>
                  <a:schemeClr val="tx1"/>
                </a:solidFill>
                <a:effectLst/>
                <a:latin typeface="+mj-lt"/>
                <a:ea typeface="+mn-ea"/>
                <a:cs typeface="+mn-cs"/>
              </a:rPr>
              <a:t> </a:t>
            </a:r>
            <a:r>
              <a:rPr lang="en-CA" sz="1000" b="0" i="0" kern="1200" dirty="0" err="1">
                <a:solidFill>
                  <a:schemeClr val="tx1"/>
                </a:solidFill>
                <a:effectLst/>
                <a:latin typeface="+mj-lt"/>
                <a:ea typeface="+mn-ea"/>
                <a:cs typeface="+mn-cs"/>
              </a:rPr>
              <a:t>criminelle</a:t>
            </a:r>
            <a:r>
              <a:rPr lang="en-CA" sz="1000" b="0" i="0" kern="1200" dirty="0">
                <a:solidFill>
                  <a:schemeClr val="tx1"/>
                </a:solidFill>
                <a:effectLst/>
                <a:latin typeface="+mj-lt"/>
                <a:ea typeface="+mn-ea"/>
                <a:cs typeface="+mn-cs"/>
              </a:rPr>
              <a:t> </a:t>
            </a:r>
            <a:r>
              <a:rPr lang="en-CA" sz="1000" b="0" i="0" kern="1200" dirty="0" err="1">
                <a:solidFill>
                  <a:schemeClr val="tx1"/>
                </a:solidFill>
                <a:effectLst/>
                <a:latin typeface="+mj-lt"/>
                <a:ea typeface="+mn-ea"/>
                <a:cs typeface="+mn-cs"/>
              </a:rPr>
              <a:t>à</a:t>
            </a:r>
            <a:r>
              <a:rPr lang="en-CA" sz="1000" b="0" i="0" kern="1200" dirty="0">
                <a:solidFill>
                  <a:schemeClr val="tx1"/>
                </a:solidFill>
                <a:effectLst/>
                <a:latin typeface="+mj-lt"/>
                <a:ea typeface="+mn-ea"/>
                <a:cs typeface="+mn-cs"/>
              </a:rPr>
              <a:t> </a:t>
            </a:r>
            <a:r>
              <a:rPr lang="en-CA" sz="1000" b="0" i="0" kern="1200" dirty="0" err="1">
                <a:solidFill>
                  <a:schemeClr val="tx1"/>
                </a:solidFill>
                <a:effectLst/>
                <a:latin typeface="+mj-lt"/>
                <a:ea typeface="+mn-ea"/>
                <a:cs typeface="+mn-cs"/>
              </a:rPr>
              <a:t>partir</a:t>
            </a:r>
            <a:r>
              <a:rPr lang="en-CA" sz="1000" b="0" i="0" kern="1200" dirty="0">
                <a:solidFill>
                  <a:schemeClr val="tx1"/>
                </a:solidFill>
                <a:effectLst/>
                <a:latin typeface="+mj-lt"/>
                <a:ea typeface="+mn-ea"/>
                <a:cs typeface="+mn-cs"/>
              </a:rPr>
              <a:t> de 12 </a:t>
            </a:r>
            <a:r>
              <a:rPr lang="en-CA" sz="1000" b="0" i="0" kern="1200" dirty="0" err="1">
                <a:solidFill>
                  <a:schemeClr val="tx1"/>
                </a:solidFill>
                <a:effectLst/>
                <a:latin typeface="+mj-lt"/>
                <a:ea typeface="+mn-ea"/>
                <a:cs typeface="+mn-cs"/>
              </a:rPr>
              <a:t>ans</a:t>
            </a:r>
            <a:r>
              <a:rPr lang="en-CA" sz="1000" b="0" i="0" kern="1200" dirty="0">
                <a:solidFill>
                  <a:schemeClr val="tx1"/>
                </a:solidFill>
                <a:effectLst/>
                <a:latin typeface="+mj-lt"/>
                <a:ea typeface="+mn-ea"/>
                <a:cs typeface="+mn-cs"/>
              </a:rPr>
              <a:t>).</a:t>
            </a:r>
            <a:endParaRPr lang="en-CA" sz="1000" b="0" i="1" kern="1200" dirty="0">
              <a:solidFill>
                <a:schemeClr val="tx1"/>
              </a:solidFill>
              <a:effectLst/>
              <a:latin typeface="+mj-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CA" sz="1000" b="0" i="1" kern="1200" dirty="0">
                <a:solidFill>
                  <a:schemeClr val="tx1"/>
                </a:solidFill>
                <a:effectLst/>
                <a:latin typeface="+mj-lt"/>
                <a:ea typeface="+mn-ea"/>
                <a:cs typeface="+mn-cs"/>
              </a:rPr>
              <a:t>Code de </a:t>
            </a:r>
            <a:r>
              <a:rPr lang="en-CA" sz="1000" b="0" i="1" kern="1200" dirty="0" err="1">
                <a:solidFill>
                  <a:schemeClr val="tx1"/>
                </a:solidFill>
                <a:effectLst/>
                <a:latin typeface="+mj-lt"/>
                <a:ea typeface="+mn-ea"/>
                <a:cs typeface="+mn-cs"/>
              </a:rPr>
              <a:t>procédure</a:t>
            </a:r>
            <a:r>
              <a:rPr lang="en-CA" sz="1000" b="0" i="1" kern="1200" dirty="0">
                <a:solidFill>
                  <a:schemeClr val="tx1"/>
                </a:solidFill>
                <a:effectLst/>
                <a:latin typeface="+mj-lt"/>
                <a:ea typeface="+mn-ea"/>
                <a:cs typeface="+mn-cs"/>
              </a:rPr>
              <a:t> </a:t>
            </a:r>
            <a:r>
              <a:rPr lang="en-CA" sz="1000" b="0" i="1" kern="1200" dirty="0" err="1">
                <a:solidFill>
                  <a:schemeClr val="tx1"/>
                </a:solidFill>
                <a:effectLst/>
                <a:latin typeface="+mj-lt"/>
                <a:ea typeface="+mn-ea"/>
                <a:cs typeface="+mn-cs"/>
              </a:rPr>
              <a:t>pénale</a:t>
            </a:r>
            <a:r>
              <a:rPr lang="en-CA" sz="1000" b="0" i="0" kern="1200" dirty="0">
                <a:solidFill>
                  <a:schemeClr val="tx1"/>
                </a:solidFill>
                <a:effectLst/>
                <a:latin typeface="+mj-lt"/>
                <a:ea typeface="+mn-ea"/>
                <a:cs typeface="+mn-cs"/>
              </a:rPr>
              <a:t>, RLRQ c C-25.1, art 5. (</a:t>
            </a:r>
            <a:r>
              <a:rPr lang="en-CA" sz="1000" b="0" i="0" kern="1200" dirty="0" err="1">
                <a:solidFill>
                  <a:schemeClr val="tx1"/>
                </a:solidFill>
                <a:effectLst/>
                <a:latin typeface="+mj-lt"/>
                <a:ea typeface="+mn-ea"/>
                <a:cs typeface="+mn-cs"/>
              </a:rPr>
              <a:t>Amendes</a:t>
            </a:r>
            <a:r>
              <a:rPr lang="en-CA" sz="1000" b="0" i="0" kern="1200" dirty="0">
                <a:solidFill>
                  <a:schemeClr val="tx1"/>
                </a:solidFill>
                <a:effectLst/>
                <a:latin typeface="+mj-lt"/>
                <a:ea typeface="+mn-ea"/>
                <a:cs typeface="+mn-cs"/>
              </a:rPr>
              <a:t> </a:t>
            </a:r>
            <a:r>
              <a:rPr lang="en-CA" sz="1000" b="0" i="0" kern="1200" dirty="0" err="1">
                <a:solidFill>
                  <a:schemeClr val="tx1"/>
                </a:solidFill>
                <a:effectLst/>
                <a:latin typeface="+mj-lt"/>
                <a:ea typeface="+mn-ea"/>
                <a:cs typeface="+mn-cs"/>
              </a:rPr>
              <a:t>à</a:t>
            </a:r>
            <a:r>
              <a:rPr lang="en-CA" sz="1000" b="0" i="0" kern="1200" dirty="0">
                <a:solidFill>
                  <a:schemeClr val="tx1"/>
                </a:solidFill>
                <a:effectLst/>
                <a:latin typeface="+mj-lt"/>
                <a:ea typeface="+mn-ea"/>
                <a:cs typeface="+mn-cs"/>
              </a:rPr>
              <a:t> </a:t>
            </a:r>
            <a:r>
              <a:rPr lang="en-CA" sz="1000" b="0" i="0" kern="1200" dirty="0" err="1">
                <a:solidFill>
                  <a:schemeClr val="tx1"/>
                </a:solidFill>
                <a:effectLst/>
                <a:latin typeface="+mj-lt"/>
                <a:ea typeface="+mn-ea"/>
                <a:cs typeface="+mn-cs"/>
              </a:rPr>
              <a:t>partir</a:t>
            </a:r>
            <a:r>
              <a:rPr lang="en-CA" sz="1000" b="0" i="0" kern="1200" dirty="0">
                <a:solidFill>
                  <a:schemeClr val="tx1"/>
                </a:solidFill>
                <a:effectLst/>
                <a:latin typeface="+mj-lt"/>
                <a:ea typeface="+mn-ea"/>
                <a:cs typeface="+mn-cs"/>
              </a:rPr>
              <a:t> de 14 </a:t>
            </a:r>
            <a:r>
              <a:rPr lang="en-CA" sz="1000" b="0" i="0" kern="1200" dirty="0" err="1">
                <a:solidFill>
                  <a:schemeClr val="tx1"/>
                </a:solidFill>
                <a:effectLst/>
                <a:latin typeface="+mj-lt"/>
                <a:ea typeface="+mn-ea"/>
                <a:cs typeface="+mn-cs"/>
              </a:rPr>
              <a:t>ans</a:t>
            </a:r>
            <a:r>
              <a:rPr lang="en-CA" sz="1000" b="0" i="0" kern="1200" dirty="0">
                <a:solidFill>
                  <a:schemeClr val="tx1"/>
                </a:solidFill>
                <a:effectLst/>
                <a:latin typeface="+mj-lt"/>
                <a:ea typeface="+mn-ea"/>
                <a:cs typeface="+mn-cs"/>
              </a:rPr>
              <a:t>)</a:t>
            </a:r>
            <a:endParaRPr lang="en-CA" sz="1000" b="0" i="1" kern="1200" dirty="0">
              <a:solidFill>
                <a:schemeClr val="tx1"/>
              </a:solidFill>
              <a:effectLst/>
              <a:latin typeface="+mj-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CA" sz="1000" b="0" i="1" kern="1200" dirty="0">
                <a:solidFill>
                  <a:schemeClr val="tx1"/>
                </a:solidFill>
                <a:effectLst/>
                <a:latin typeface="+mj-lt"/>
                <a:ea typeface="+mn-ea"/>
                <a:cs typeface="+mn-cs"/>
              </a:rPr>
              <a:t>Code civil du Québec</a:t>
            </a:r>
            <a:r>
              <a:rPr lang="en-CA" sz="1000" b="0" i="0" kern="1200" dirty="0">
                <a:solidFill>
                  <a:schemeClr val="tx1"/>
                </a:solidFill>
                <a:effectLst/>
                <a:latin typeface="+mj-lt"/>
                <a:ea typeface="+mn-ea"/>
                <a:cs typeface="+mn-cs"/>
              </a:rPr>
              <a:t>, RLRQ c CCQ-1991, art 153. (</a:t>
            </a:r>
            <a:r>
              <a:rPr lang="en-CA" sz="1000" b="0" i="0" kern="1200" dirty="0" err="1">
                <a:solidFill>
                  <a:schemeClr val="tx1"/>
                </a:solidFill>
                <a:effectLst/>
                <a:latin typeface="+mj-lt"/>
                <a:ea typeface="+mn-ea"/>
                <a:cs typeface="+mn-cs"/>
              </a:rPr>
              <a:t>Majorité</a:t>
            </a:r>
            <a:r>
              <a:rPr lang="en-CA" sz="1000" b="0" i="0" kern="1200" dirty="0">
                <a:solidFill>
                  <a:schemeClr val="tx1"/>
                </a:solidFill>
                <a:effectLst/>
                <a:latin typeface="+mj-lt"/>
                <a:ea typeface="+mn-ea"/>
                <a:cs typeface="+mn-cs"/>
              </a:rPr>
              <a:t>)</a:t>
            </a:r>
            <a:endParaRPr lang="en-CA" sz="1000" b="0" dirty="0">
              <a:latin typeface="+mj-lt"/>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CA" sz="1200" b="0" dirty="0">
              <a:latin typeface="+mj-lt"/>
              <a:cs typeface="Arial" panose="020B0604020202020204" pitchFamily="34" charset="0"/>
            </a:endParaRPr>
          </a:p>
        </p:txBody>
      </p:sp>
    </p:spTree>
    <p:extLst>
      <p:ext uri="{BB962C8B-B14F-4D97-AF65-F5344CB8AC3E}">
        <p14:creationId xmlns:p14="http://schemas.microsoft.com/office/powerpoint/2010/main" val="41513703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81AE90-493A-13F3-3C3C-DADF7F6E621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0F61CE7-1CDA-8C75-9A0E-D924420006A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9561AB2-8B3D-209D-0B36-64ACE8E05684}"/>
              </a:ext>
            </a:extLst>
          </p:cNvPr>
          <p:cNvSpPr>
            <a:spLocks noGrp="1"/>
          </p:cNvSpPr>
          <p:nvPr>
            <p:ph type="body" idx="1"/>
          </p:nvPr>
        </p:nvSpPr>
        <p:spPr/>
        <p:txBody>
          <a:bodyPr/>
          <a:lstStyle/>
          <a:p>
            <a:endParaRPr lang="fr-CA"/>
          </a:p>
        </p:txBody>
      </p:sp>
    </p:spTree>
    <p:extLst>
      <p:ext uri="{BB962C8B-B14F-4D97-AF65-F5344CB8AC3E}">
        <p14:creationId xmlns:p14="http://schemas.microsoft.com/office/powerpoint/2010/main" val="28695214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noProof="0" dirty="0">
                <a:latin typeface="+mj-lt"/>
                <a:cs typeface="Arial"/>
              </a:rPr>
              <a:t>As a class, read scenario 4. It’s a little more detailed in the </a:t>
            </a:r>
            <a:r>
              <a:rPr lang="en-CA" sz="1200" b="1" noProof="0" dirty="0">
                <a:latin typeface="+mj-lt"/>
                <a:cs typeface="Arial"/>
              </a:rPr>
              <a:t>Student Workbook</a:t>
            </a:r>
            <a:r>
              <a:rPr lang="en-CA" sz="1200" b="0" noProof="0" dirty="0">
                <a:latin typeface="+mj-lt"/>
                <a:cs typeface="Arial"/>
              </a:rPr>
              <a:t>. (</a:t>
            </a:r>
            <a:r>
              <a:rPr lang="en-CA" sz="1200" b="0" kern="1200" noProof="0" dirty="0">
                <a:solidFill>
                  <a:schemeClr val="tx1"/>
                </a:solidFill>
                <a:latin typeface="+mn-lt"/>
                <a:ea typeface="+mn-ea"/>
                <a:cs typeface="Arial"/>
              </a:rPr>
              <a:t>You can choose to quickly go over </a:t>
            </a:r>
            <a:r>
              <a:rPr lang="en-CA" sz="1200" b="0" noProof="0" dirty="0">
                <a:latin typeface="+mj-lt"/>
                <a:cs typeface="Arial"/>
              </a:rPr>
              <a:t>scenarios 4 and 5, then give students time to complete them.)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u="none" kern="1200" dirty="0">
                <a:solidFill>
                  <a:schemeClr val="tx1"/>
                </a:solidFill>
                <a:effectLst/>
                <a:latin typeface="+mj-lt"/>
                <a:ea typeface="+mn-ea"/>
                <a:cs typeface="+mn-cs"/>
              </a:rPr>
              <a:t>Ask the students to write their hypothesis in the </a:t>
            </a:r>
            <a:r>
              <a:rPr lang="en-CA" sz="1200" b="1" i="0" kern="1200" dirty="0">
                <a:solidFill>
                  <a:schemeClr val="tx1"/>
                </a:solidFill>
                <a:effectLst/>
                <a:latin typeface="+mn-lt"/>
                <a:ea typeface="Calibri"/>
                <a:cs typeface="Arial"/>
              </a:rPr>
              <a:t>Student Workbook</a:t>
            </a:r>
            <a:r>
              <a:rPr lang="en-CA" sz="1200" b="0" i="0" kern="1200" dirty="0">
                <a:solidFill>
                  <a:schemeClr val="tx1"/>
                </a:solidFill>
                <a:effectLst/>
                <a:latin typeface="+mn-lt"/>
                <a:ea typeface="Calibri"/>
                <a:cs typeface="Arial"/>
              </a:rPr>
              <a:t>,</a:t>
            </a:r>
            <a:r>
              <a:rPr lang="en-CA" sz="1200" b="1" i="0" kern="1200" dirty="0">
                <a:solidFill>
                  <a:schemeClr val="tx1"/>
                </a:solidFill>
                <a:effectLst/>
                <a:latin typeface="+mn-lt"/>
                <a:ea typeface="Calibri"/>
                <a:cs typeface="Arial"/>
              </a:rPr>
              <a:t> </a:t>
            </a:r>
            <a:r>
              <a:rPr lang="en-CA" sz="1200" u="none" kern="1200" dirty="0">
                <a:solidFill>
                  <a:schemeClr val="tx1"/>
                </a:solidFill>
                <a:effectLst/>
                <a:latin typeface="+mj-lt"/>
                <a:ea typeface="+mn-ea"/>
                <a:cs typeface="+mn-cs"/>
              </a:rPr>
              <a:t>p. X.</a:t>
            </a:r>
            <a:endParaRPr lang="en-CA" sz="1200" u="none" kern="1200" dirty="0">
              <a:solidFill>
                <a:schemeClr val="tx1"/>
              </a:solidFill>
              <a:effectLst/>
              <a:latin typeface="+mj-lt"/>
              <a:cs typeface="Arial"/>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u="none" kern="1200" dirty="0">
                <a:solidFill>
                  <a:schemeClr val="tx1"/>
                </a:solidFill>
                <a:effectLst/>
                <a:latin typeface="+mn-lt"/>
                <a:ea typeface="+mn-ea"/>
                <a:cs typeface="+mn-cs"/>
              </a:rPr>
              <a:t>Share a few of the answers as a class</a:t>
            </a:r>
            <a:r>
              <a:rPr lang="en-CA" sz="1200" u="none" kern="1200" dirty="0">
                <a:solidFill>
                  <a:schemeClr val="tx1"/>
                </a:solidFill>
                <a:effectLst/>
                <a:latin typeface="+mj-lt"/>
                <a:ea typeface="+mn-ea"/>
                <a:cs typeface="+mn-cs"/>
              </a:rPr>
              <a:t>.</a:t>
            </a:r>
            <a:endParaRPr lang="en-CA" sz="1200" u="none" kern="1200" dirty="0">
              <a:solidFill>
                <a:schemeClr val="tx1"/>
              </a:solidFill>
              <a:effectLst/>
              <a:latin typeface="+mj-lt"/>
              <a:cs typeface="Arial"/>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kern="1200" noProof="1">
                <a:solidFill>
                  <a:schemeClr val="tx1"/>
                </a:solidFill>
                <a:effectLst/>
                <a:latin typeface="+mn-lt"/>
                <a:ea typeface="+mn-ea"/>
                <a:cs typeface="+mn-cs"/>
              </a:rPr>
              <a:t>Look</a:t>
            </a:r>
            <a:r>
              <a:rPr lang="en-CA" sz="1200" kern="1200" baseline="0" noProof="1">
                <a:solidFill>
                  <a:schemeClr val="tx1"/>
                </a:solidFill>
                <a:effectLst/>
                <a:latin typeface="+mn-lt"/>
                <a:ea typeface="+mn-ea"/>
                <a:cs typeface="+mn-cs"/>
              </a:rPr>
              <a:t> for an answer on</a:t>
            </a:r>
            <a:r>
              <a:rPr lang="en-CA" sz="1200" kern="1200" noProof="1">
                <a:solidFill>
                  <a:schemeClr val="tx1"/>
                </a:solidFill>
                <a:effectLst/>
                <a:latin typeface="+mn-lt"/>
                <a:ea typeface="+mn-ea"/>
                <a:cs typeface="+mn-cs"/>
              </a:rPr>
              <a:t> Éducaloi’s website</a:t>
            </a:r>
            <a:r>
              <a:rPr lang="en-CA" sz="1200" kern="1200" baseline="0" noProof="1">
                <a:solidFill>
                  <a:schemeClr val="tx1"/>
                </a:solidFill>
                <a:effectLst/>
                <a:latin typeface="+mn-lt"/>
                <a:ea typeface="+mn-ea"/>
                <a:cs typeface="+mn-cs"/>
              </a:rPr>
              <a:t> in</a:t>
            </a:r>
            <a:r>
              <a:rPr lang="en-CA" sz="1200" kern="1200" noProof="1">
                <a:solidFill>
                  <a:schemeClr val="tx1"/>
                </a:solidFill>
                <a:effectLst/>
                <a:latin typeface="+mn-lt"/>
                <a:ea typeface="+mn-ea"/>
                <a:cs typeface="+mn-cs"/>
              </a:rPr>
              <a:t> the </a:t>
            </a:r>
            <a:r>
              <a:rPr lang="en-CA" sz="1200" kern="1200" dirty="0">
                <a:solidFill>
                  <a:schemeClr val="tx1"/>
                </a:solidFill>
                <a:effectLst/>
                <a:latin typeface="+mn-lt"/>
                <a:ea typeface="+mn-ea"/>
                <a:cs typeface="+mn-cs"/>
              </a:rPr>
              <a:t>article </a:t>
            </a:r>
            <a:r>
              <a:rPr lang="en-US" sz="1200" u="sng" kern="1200" dirty="0">
                <a:solidFill>
                  <a:schemeClr val="tx1"/>
                </a:solidFill>
                <a:effectLst/>
                <a:latin typeface="+mn-lt"/>
                <a:ea typeface="+mn-ea"/>
                <a:cs typeface="+mn-cs"/>
                <a:hlinkClick r:id="rId3"/>
              </a:rPr>
              <a:t>Sexual Consent of Teenagers</a:t>
            </a:r>
            <a:r>
              <a:rPr lang="en-CA" sz="1200" kern="1200">
                <a:solidFill>
                  <a:schemeClr val="tx1"/>
                </a:solidFill>
                <a:effectLst/>
                <a:latin typeface="+mn-lt"/>
                <a:ea typeface="+mn-ea"/>
                <a:cs typeface="+mn-cs"/>
              </a:rPr>
              <a:t>.</a:t>
            </a:r>
            <a:endParaRPr lang="en-CA" sz="1200" u="none" kern="1200">
              <a:solidFill>
                <a:schemeClr val="tx1"/>
              </a:solidFill>
              <a:effectLst/>
              <a:latin typeface="+mn-lt"/>
              <a:cs typeface="Arial"/>
            </a:endParaRPr>
          </a:p>
        </p:txBody>
      </p:sp>
    </p:spTree>
    <p:extLst>
      <p:ext uri="{BB962C8B-B14F-4D97-AF65-F5344CB8AC3E}">
        <p14:creationId xmlns:p14="http://schemas.microsoft.com/office/powerpoint/2010/main" val="9148596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BD35CB-BD25-9FC1-458D-622A4242217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47D6C15-045E-C422-F028-179656D15A4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BB951B7-72E9-39F6-2676-5EB7C9740DB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kern="1200" dirty="0">
                <a:solidFill>
                  <a:schemeClr val="tx1"/>
                </a:solidFill>
                <a:latin typeface="+mn-lt"/>
                <a:ea typeface="+mn-ea"/>
                <a:cs typeface="Arial"/>
              </a:rPr>
              <a:t>Correct as a class.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u="none" kern="1200" dirty="0">
                <a:solidFill>
                  <a:schemeClr val="tx1"/>
                </a:solidFill>
                <a:effectLst/>
                <a:latin typeface="+mn-lt"/>
                <a:ea typeface="+mn-ea"/>
                <a:cs typeface="Arial"/>
              </a:rPr>
              <a:t>Have the students write down the main elements under the question “What the law says” in the </a:t>
            </a:r>
            <a:r>
              <a:rPr lang="en-CA" sz="1200" b="1" u="none" kern="1200" dirty="0">
                <a:solidFill>
                  <a:schemeClr val="tx1"/>
                </a:solidFill>
                <a:effectLst/>
                <a:latin typeface="+mn-lt"/>
                <a:ea typeface="+mn-ea"/>
                <a:cs typeface="Arial"/>
              </a:rPr>
              <a:t>Student Workbook</a:t>
            </a:r>
            <a:r>
              <a:rPr lang="en-CA" sz="1200" b="0" u="none" kern="1200" dirty="0">
                <a:solidFill>
                  <a:schemeClr val="tx1"/>
                </a:solidFill>
                <a:effectLst/>
                <a:latin typeface="+mj-lt"/>
                <a:ea typeface="+mn-ea"/>
                <a:cs typeface="Arial" panose="020B0604020202020204" pitchFamily="34" charset="0"/>
              </a:rPr>
              <a:t>.</a:t>
            </a:r>
            <a:endParaRPr lang="en-CA" sz="1200" u="sng" dirty="0">
              <a:latin typeface="+mj-lt"/>
              <a:cs typeface="Arial"/>
            </a:endParaRPr>
          </a:p>
          <a:p>
            <a:pPr marL="0" indent="0">
              <a:buFont typeface="Arial"/>
              <a:buNone/>
            </a:pPr>
            <a:endParaRPr lang="en-CA" sz="1200" dirty="0">
              <a:latin typeface="+mj-lt"/>
            </a:endParaRPr>
          </a:p>
          <a:p>
            <a:pPr marL="0" indent="0">
              <a:buFont typeface="Arial"/>
              <a:buNone/>
            </a:pPr>
            <a:r>
              <a:rPr lang="en-CA" sz="1200" dirty="0">
                <a:latin typeface="+mj-lt"/>
              </a:rPr>
              <a:t>More detailed answer:</a:t>
            </a:r>
          </a:p>
          <a:p>
            <a:pPr marL="0" indent="0">
              <a:buFont typeface="Arial"/>
              <a:buNone/>
            </a:pPr>
            <a:endParaRPr lang="en-CA" sz="1200" b="1" dirty="0">
              <a:latin typeface="+mj-lt"/>
            </a:endParaRPr>
          </a:p>
          <a:p>
            <a:pPr marL="171450" indent="-171450">
              <a:buFont typeface="Arial" panose="020B0604020202020204" pitchFamily="34" charset="0"/>
              <a:buChar char="•"/>
            </a:pPr>
            <a:r>
              <a:rPr lang="en-CA" sz="1200" b="1" kern="1200" dirty="0">
                <a:solidFill>
                  <a:schemeClr val="tx1"/>
                </a:solidFill>
                <a:effectLst/>
                <a:latin typeface="+mn-lt"/>
                <a:ea typeface="+mn-ea"/>
                <a:cs typeface="+mn-cs"/>
              </a:rPr>
              <a:t>Consent is</a:t>
            </a:r>
            <a:r>
              <a:rPr lang="en-CA" sz="1200" kern="1200" dirty="0">
                <a:solidFill>
                  <a:schemeClr val="tx1"/>
                </a:solidFill>
                <a:effectLst/>
                <a:latin typeface="+mn-lt"/>
                <a:ea typeface="+mn-ea"/>
                <a:cs typeface="+mn-cs"/>
              </a:rPr>
              <a:t> a person’s agreement to an action or a project.  It is a very broad concept that applies to many situations. For example, a person can consent to health care or to engaging in sexual activities (kissing, caressing, or sexual relations) with someone else. </a:t>
            </a:r>
            <a:endParaRPr lang="en-CA" sz="1200" b="1" dirty="0">
              <a:latin typeface="+mj-lt"/>
            </a:endParaRPr>
          </a:p>
          <a:p>
            <a:pPr marL="171450" indent="-171450">
              <a:buFont typeface="Arial"/>
              <a:buChar char="•"/>
            </a:pPr>
            <a:r>
              <a:rPr lang="en-CA" sz="1200" i="0" kern="1200" dirty="0">
                <a:solidFill>
                  <a:schemeClr val="tx1"/>
                </a:solidFill>
                <a:effectLst/>
                <a:latin typeface="+mn-lt"/>
                <a:ea typeface="+mn-ea"/>
                <a:cs typeface="+mn-cs"/>
              </a:rPr>
              <a:t>When the younger partner is 14 or 15 years old, the age difference must be </a:t>
            </a:r>
            <a:r>
              <a:rPr lang="en-CA" sz="1200" i="0" u="sng" kern="1200" dirty="0">
                <a:solidFill>
                  <a:schemeClr val="tx1"/>
                </a:solidFill>
                <a:effectLst/>
                <a:latin typeface="+mn-lt"/>
                <a:ea typeface="+mn-ea"/>
                <a:cs typeface="+mn-cs"/>
              </a:rPr>
              <a:t>less than 5 years</a:t>
            </a:r>
            <a:r>
              <a:rPr lang="en-CA" sz="1200" i="0" kern="1200" dirty="0">
                <a:solidFill>
                  <a:schemeClr val="tx1"/>
                </a:solidFill>
                <a:effectLst/>
                <a:latin typeface="+mn-lt"/>
                <a:ea typeface="+mn-ea"/>
                <a:cs typeface="+mn-cs"/>
              </a:rPr>
              <a:t> to engage in sexual activities</a:t>
            </a:r>
            <a:r>
              <a:rPr lang="en-CA" sz="1200" i="0" kern="1200" dirty="0">
                <a:solidFill>
                  <a:schemeClr val="tx1"/>
                </a:solidFill>
                <a:latin typeface="+mn-lt"/>
                <a:ea typeface="+mn-ea"/>
                <a:cs typeface="+mn-cs"/>
              </a:rPr>
              <a:t>.</a:t>
            </a:r>
          </a:p>
          <a:p>
            <a:pPr marL="171450" indent="-171450">
              <a:buFont typeface="Arial"/>
              <a:buChar char="•"/>
            </a:pPr>
            <a:r>
              <a:rPr lang="en-CA" sz="1200" dirty="0">
                <a:latin typeface="+mj-lt"/>
              </a:rPr>
              <a:t>If the age difference between Mallory and Antoine had been 5 years or more, and they engaged in sexual activities, (such as kissing, caressing or sexual relations), Antoine would be committing a crime because Mallory’s consent would be invalid. Here we’re talking about crimes like sexual assault, but there are other crimes related to sexual offences involving minors, such as luring (communicating with someone under 18 with the intent of committing a sexual offence).</a:t>
            </a:r>
            <a:endParaRPr lang="en-CA" sz="1200" kern="1200" dirty="0">
              <a:solidFill>
                <a:schemeClr val="tx1"/>
              </a:solidFill>
              <a:latin typeface="+mj-lt"/>
              <a:ea typeface="+mn-ea"/>
              <a:cs typeface="+mn-cs"/>
            </a:endParaRPr>
          </a:p>
          <a:p>
            <a:pPr marL="171450" indent="-171450">
              <a:buFont typeface="Arial"/>
              <a:buChar char="•"/>
            </a:pPr>
            <a:r>
              <a:rPr lang="en-CA" sz="1200" kern="1200" dirty="0">
                <a:solidFill>
                  <a:schemeClr val="tx1"/>
                </a:solidFill>
                <a:latin typeface="+mj-lt"/>
                <a:ea typeface="+mn-ea"/>
                <a:cs typeface="+mn-cs"/>
              </a:rPr>
              <a:t>Also, the consent of a person under 18 is invalid if there’s a power</a:t>
            </a:r>
            <a:r>
              <a:rPr lang="en-CA" sz="1200" kern="1200" baseline="0" dirty="0">
                <a:solidFill>
                  <a:schemeClr val="tx1"/>
                </a:solidFill>
                <a:latin typeface="+mj-lt"/>
                <a:ea typeface="+mn-ea"/>
                <a:cs typeface="+mn-cs"/>
              </a:rPr>
              <a:t> imbalance</a:t>
            </a:r>
            <a:r>
              <a:rPr lang="en-CA" sz="1200" kern="1200" dirty="0">
                <a:solidFill>
                  <a:schemeClr val="tx1"/>
                </a:solidFill>
                <a:latin typeface="+mj-lt"/>
                <a:ea typeface="+mn-ea"/>
                <a:cs typeface="+mn-cs"/>
              </a:rPr>
              <a:t> between the two people, for example, if a tutor or a sports coach dates their student. </a:t>
            </a:r>
            <a:endParaRPr lang="en-CA" sz="1200" dirty="0">
              <a:latin typeface="+mj-lt"/>
              <a:cs typeface="Arial"/>
            </a:endParaRPr>
          </a:p>
          <a:p>
            <a:pPr marL="171450" indent="-171450">
              <a:buFont typeface="Arial" panose="020B0604020202020204" pitchFamily="34" charset="0"/>
              <a:buChar char="•"/>
            </a:pPr>
            <a:r>
              <a:rPr lang="en-CA" sz="1200" b="1" dirty="0">
                <a:latin typeface="+mj-lt"/>
              </a:rPr>
              <a:t>Parents’ role</a:t>
            </a:r>
            <a:r>
              <a:rPr lang="en-CA" sz="1200" dirty="0">
                <a:latin typeface="+mj-lt"/>
                <a:cs typeface="Arial"/>
              </a:rPr>
              <a:t>: </a:t>
            </a:r>
            <a:r>
              <a:rPr lang="en-CA" sz="1200" dirty="0">
                <a:latin typeface="+mj-lt"/>
              </a:rPr>
              <a:t>Parents have the obligation to look after their children and supervise them. This means that parents have a say in who gets to be around their children. Parents</a:t>
            </a:r>
            <a:r>
              <a:rPr lang="en-CA" sz="1200" baseline="0" dirty="0">
                <a:latin typeface="+mj-lt"/>
              </a:rPr>
              <a:t> can</a:t>
            </a:r>
            <a:r>
              <a:rPr lang="en-CA" sz="1200" dirty="0">
                <a:latin typeface="+mj-lt"/>
              </a:rPr>
              <a:t> forbid their child from seeing or going out with someone if they believe that’s in their child’s best interest.  </a:t>
            </a:r>
          </a:p>
          <a:p>
            <a:endParaRPr lang="en-CA" sz="1000" dirty="0">
              <a:latin typeface="+mj-lt"/>
              <a:cs typeface="Arial"/>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CA" sz="1000" b="1" i="0" u="none" strike="noStrike" kern="1200" cap="none" spc="0" normalizeH="0" baseline="0" noProof="0" dirty="0">
                <a:ln>
                  <a:noFill/>
                </a:ln>
                <a:solidFill>
                  <a:prstClr val="black"/>
                </a:solidFill>
                <a:effectLst/>
                <a:uLnTx/>
                <a:uFillTx/>
                <a:latin typeface="+mn-lt"/>
                <a:ea typeface="+mn-ea"/>
                <a:cs typeface="+mn-cs"/>
              </a:rPr>
              <a:t>SOURCES</a:t>
            </a:r>
            <a:endParaRPr kumimoji="0" lang="en-CA"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CA" sz="1000" b="0" i="0" u="none" strike="noStrike" kern="1200" cap="none" spc="0" normalizeH="0" baseline="0" noProof="0" dirty="0">
              <a:ln>
                <a:noFill/>
              </a:ln>
              <a:solidFill>
                <a:prstClr val="black"/>
              </a:solidFill>
              <a:effectLst/>
              <a:uLnTx/>
              <a:uFillTx/>
              <a:latin typeface="+mn-lt"/>
              <a:ea typeface="+mn-ea"/>
              <a:cs typeface="+mn-cs"/>
            </a:endParaRPr>
          </a:p>
          <a:p>
            <a:pPr marL="171450" indent="-171450" rtl="0" fontAlgn="base">
              <a:buFont typeface="Arial" panose="020B0604020202020204" pitchFamily="34" charset="0"/>
              <a:buChar char="•"/>
            </a:pPr>
            <a:r>
              <a:rPr lang="en-CA" sz="1000" b="0" i="1" kern="1200" dirty="0">
                <a:solidFill>
                  <a:schemeClr val="tx1"/>
                </a:solidFill>
                <a:effectLst/>
                <a:latin typeface="+mn-lt"/>
                <a:ea typeface="+mn-ea"/>
                <a:cs typeface="+mn-cs"/>
              </a:rPr>
              <a:t>Code </a:t>
            </a:r>
            <a:r>
              <a:rPr lang="en-CA" sz="1000" b="0" i="1" kern="1200" dirty="0" err="1">
                <a:solidFill>
                  <a:schemeClr val="tx1"/>
                </a:solidFill>
                <a:effectLst/>
                <a:latin typeface="+mn-lt"/>
                <a:ea typeface="+mn-ea"/>
                <a:cs typeface="+mn-cs"/>
              </a:rPr>
              <a:t>criminel</a:t>
            </a:r>
            <a:r>
              <a:rPr lang="en-CA" sz="1000" b="0" i="0" kern="1200" dirty="0">
                <a:solidFill>
                  <a:schemeClr val="tx1"/>
                </a:solidFill>
                <a:effectLst/>
                <a:latin typeface="+mn-lt"/>
                <a:ea typeface="+mn-ea"/>
                <a:cs typeface="+mn-cs"/>
              </a:rPr>
              <a:t>, LRC 1985, c C-46, art 150.1 (</a:t>
            </a:r>
            <a:r>
              <a:rPr lang="en-CA" sz="1000" b="0" i="0" kern="1200" dirty="0" err="1">
                <a:solidFill>
                  <a:schemeClr val="tx1"/>
                </a:solidFill>
                <a:effectLst/>
                <a:latin typeface="+mn-lt"/>
                <a:ea typeface="+mn-ea"/>
                <a:cs typeface="+mn-cs"/>
              </a:rPr>
              <a:t>consentement</a:t>
            </a:r>
            <a:r>
              <a:rPr lang="en-CA" sz="1000" b="0" i="0" kern="1200" dirty="0">
                <a:solidFill>
                  <a:schemeClr val="tx1"/>
                </a:solidFill>
                <a:effectLst/>
                <a:latin typeface="+mn-lt"/>
                <a:ea typeface="+mn-ea"/>
                <a:cs typeface="+mn-cs"/>
              </a:rPr>
              <a:t> </a:t>
            </a:r>
            <a:r>
              <a:rPr lang="en-CA" sz="1000" b="0" i="0" kern="1200" dirty="0" err="1">
                <a:solidFill>
                  <a:schemeClr val="tx1"/>
                </a:solidFill>
                <a:effectLst/>
                <a:latin typeface="+mn-lt"/>
                <a:ea typeface="+mn-ea"/>
                <a:cs typeface="+mn-cs"/>
              </a:rPr>
              <a:t>sexuel</a:t>
            </a:r>
            <a:r>
              <a:rPr lang="en-CA" sz="1000" b="0" i="0" kern="1200" dirty="0">
                <a:solidFill>
                  <a:schemeClr val="tx1"/>
                </a:solidFill>
                <a:effectLst/>
                <a:latin typeface="+mn-lt"/>
                <a:ea typeface="+mn-ea"/>
                <a:cs typeface="+mn-cs"/>
              </a:rPr>
              <a:t> et </a:t>
            </a:r>
            <a:r>
              <a:rPr lang="en-CA" sz="1000" b="0" i="0" kern="1200" dirty="0" err="1">
                <a:solidFill>
                  <a:schemeClr val="tx1"/>
                </a:solidFill>
                <a:effectLst/>
                <a:latin typeface="+mn-lt"/>
                <a:ea typeface="+mn-ea"/>
                <a:cs typeface="+mn-cs"/>
              </a:rPr>
              <a:t>écarts</a:t>
            </a:r>
            <a:r>
              <a:rPr lang="en-CA" sz="1000" b="0" i="0" kern="1200" dirty="0">
                <a:solidFill>
                  <a:schemeClr val="tx1"/>
                </a:solidFill>
                <a:effectLst/>
                <a:latin typeface="+mn-lt"/>
                <a:ea typeface="+mn-ea"/>
                <a:cs typeface="+mn-cs"/>
              </a:rPr>
              <a:t> </a:t>
            </a:r>
            <a:r>
              <a:rPr lang="en-CA" sz="1000" b="0" i="0" kern="1200" dirty="0" err="1">
                <a:solidFill>
                  <a:schemeClr val="tx1"/>
                </a:solidFill>
                <a:effectLst/>
                <a:latin typeface="+mn-lt"/>
                <a:ea typeface="+mn-ea"/>
                <a:cs typeface="+mn-cs"/>
              </a:rPr>
              <a:t>d’âges</a:t>
            </a:r>
            <a:r>
              <a:rPr lang="en-CA" sz="1000" b="0" i="0" kern="1200" dirty="0">
                <a:solidFill>
                  <a:schemeClr val="tx1"/>
                </a:solidFill>
                <a:effectLst/>
                <a:latin typeface="+mn-lt"/>
                <a:ea typeface="+mn-ea"/>
                <a:cs typeface="+mn-cs"/>
              </a:rPr>
              <a:t>), 153 et 153.1 (rapport de force)</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CA" sz="1000" b="0" i="1" kern="1200" dirty="0">
                <a:solidFill>
                  <a:schemeClr val="tx1"/>
                </a:solidFill>
                <a:effectLst/>
                <a:latin typeface="+mn-lt"/>
                <a:ea typeface="+mn-ea"/>
                <a:cs typeface="+mn-cs"/>
              </a:rPr>
              <a:t>Code civil du Québec</a:t>
            </a:r>
            <a:r>
              <a:rPr lang="en-CA" sz="1000" b="0" i="0" kern="1200" dirty="0">
                <a:solidFill>
                  <a:schemeClr val="tx1"/>
                </a:solidFill>
                <a:effectLst/>
                <a:latin typeface="+mn-lt"/>
                <a:ea typeface="+mn-ea"/>
                <a:cs typeface="+mn-cs"/>
              </a:rPr>
              <a:t>, RLRQ c CCQ-1991, art 598, 599 (</a:t>
            </a:r>
            <a:r>
              <a:rPr lang="en-CA" sz="1000" b="0" i="0" kern="1200" dirty="0" err="1">
                <a:solidFill>
                  <a:schemeClr val="tx1"/>
                </a:solidFill>
                <a:effectLst/>
                <a:latin typeface="+mn-lt"/>
                <a:ea typeface="+mn-ea"/>
                <a:cs typeface="+mn-cs"/>
              </a:rPr>
              <a:t>autorité</a:t>
            </a:r>
            <a:r>
              <a:rPr lang="en-CA" sz="1000" b="0" i="0" kern="1200" dirty="0">
                <a:solidFill>
                  <a:schemeClr val="tx1"/>
                </a:solidFill>
                <a:effectLst/>
                <a:latin typeface="+mn-lt"/>
                <a:ea typeface="+mn-ea"/>
                <a:cs typeface="+mn-cs"/>
              </a:rPr>
              <a:t> </a:t>
            </a:r>
            <a:r>
              <a:rPr lang="en-CA" sz="1000" b="0" i="0" kern="1200" dirty="0" err="1">
                <a:solidFill>
                  <a:schemeClr val="tx1"/>
                </a:solidFill>
                <a:effectLst/>
                <a:latin typeface="+mn-lt"/>
                <a:ea typeface="+mn-ea"/>
                <a:cs typeface="+mn-cs"/>
              </a:rPr>
              <a:t>parentale</a:t>
            </a:r>
            <a:r>
              <a:rPr lang="en-CA" sz="1000" b="0" i="0" kern="1200" dirty="0">
                <a:solidFill>
                  <a:schemeClr val="tx1"/>
                </a:solidFill>
                <a:effectLst/>
                <a:latin typeface="+mn-lt"/>
                <a:ea typeface="+mn-ea"/>
                <a:cs typeface="+mn-cs"/>
              </a:rPr>
              <a:t> des parents et devoirs)</a:t>
            </a:r>
          </a:p>
          <a:p>
            <a:pPr marL="171450" indent="-171450" rtl="0" fontAlgn="base">
              <a:buFont typeface="Arial" panose="020B0604020202020204" pitchFamily="34" charset="0"/>
              <a:buChar char="•"/>
            </a:pPr>
            <a:endParaRPr lang="en-CA" sz="1000" dirty="0">
              <a:latin typeface="+mj-lt"/>
              <a:cs typeface="Arial"/>
            </a:endParaRPr>
          </a:p>
          <a:p>
            <a:pPr marL="171450" indent="-171450">
              <a:buFont typeface="Arial,Sans-Serif"/>
              <a:buChar char="•"/>
            </a:pPr>
            <a:endParaRPr lang="en-CA" sz="1200" dirty="0">
              <a:latin typeface="+mj-lt"/>
              <a:cs typeface="Arial"/>
            </a:endParaRPr>
          </a:p>
        </p:txBody>
      </p:sp>
    </p:spTree>
    <p:extLst>
      <p:ext uri="{BB962C8B-B14F-4D97-AF65-F5344CB8AC3E}">
        <p14:creationId xmlns:p14="http://schemas.microsoft.com/office/powerpoint/2010/main" val="17133973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a:xfrm>
            <a:off x="685800" y="4476750"/>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b="1"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dirty="0">
                <a:latin typeface="Arial" panose="020B0604020202020204" pitchFamily="34" charset="0"/>
                <a:cs typeface="Arial" panose="020B0604020202020204" pitchFamily="34" charset="0"/>
              </a:rPr>
              <a:t>As a class, read the information on sexual consent with other teens and complete it with the following examples: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en-CA" sz="1200" b="0"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b="0" dirty="0">
                <a:latin typeface="Arial" panose="020B0604020202020204" pitchFamily="34" charset="0"/>
                <a:cs typeface="Arial" panose="020B0604020202020204" pitchFamily="34" charset="0"/>
              </a:rPr>
              <a:t>For example, there’s a power imbalance if:</a:t>
            </a:r>
          </a:p>
          <a:p>
            <a:pPr marL="742950" marR="0" lvl="1" indent="-2857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CA" b="0" i="0" u="none" strike="noStrike" dirty="0">
                <a:solidFill>
                  <a:srgbClr val="000000"/>
                </a:solidFill>
                <a:effectLst/>
                <a:latin typeface="+mn-lt"/>
                <a:cs typeface="Arial"/>
              </a:rPr>
              <a:t>the older person is in a position of trust or authority (</a:t>
            </a:r>
            <a:r>
              <a:rPr lang="en-CA" sz="1200" b="0" i="0" u="none" strike="noStrike" kern="1200" dirty="0">
                <a:solidFill>
                  <a:schemeClr val="tx1"/>
                </a:solidFill>
                <a:effectLst/>
                <a:latin typeface="+mn-lt"/>
                <a:ea typeface="+mn-ea"/>
                <a:cs typeface="+mn-cs"/>
              </a:rPr>
              <a:t>e.g., the partner is the teen’s teacher or employer</a:t>
            </a:r>
            <a:r>
              <a:rPr lang="en-CA" sz="1200" b="0" i="0" kern="1200" dirty="0">
                <a:solidFill>
                  <a:schemeClr val="tx1"/>
                </a:solidFill>
                <a:effectLst/>
                <a:latin typeface="+mn-lt"/>
                <a:ea typeface="+mn-ea"/>
                <a:cs typeface="+mn-cs"/>
              </a:rPr>
              <a:t>)</a:t>
            </a:r>
            <a:r>
              <a:rPr lang="en-CA" b="0" i="0" u="none" strike="noStrike" dirty="0">
                <a:solidFill>
                  <a:srgbClr val="000000"/>
                </a:solidFill>
                <a:effectLst/>
                <a:latin typeface="+mn-lt"/>
                <a:cs typeface="Arial"/>
              </a:rPr>
              <a:t>,</a:t>
            </a:r>
            <a:r>
              <a:rPr lang="en-CA" b="0" i="0" dirty="0">
                <a:solidFill>
                  <a:srgbClr val="000000"/>
                </a:solidFill>
                <a:effectLst/>
                <a:latin typeface="+mn-lt"/>
                <a:cs typeface="Arial"/>
              </a:rPr>
              <a:t>​</a:t>
            </a:r>
          </a:p>
          <a:p>
            <a:pPr marL="742950" lvl="1" indent="-285750" algn="l" rtl="0" fontAlgn="base">
              <a:buFont typeface="Arial" panose="020B0604020202020204" pitchFamily="34" charset="0"/>
              <a:buChar char="•"/>
            </a:pPr>
            <a:r>
              <a:rPr lang="en-CA" b="0" i="0" u="none" strike="noStrike" dirty="0">
                <a:solidFill>
                  <a:srgbClr val="000000"/>
                </a:solidFill>
                <a:effectLst/>
                <a:latin typeface="+mn-lt"/>
                <a:cs typeface="Arial"/>
              </a:rPr>
              <a:t>there’s a situation of dependency or exploitation between the two people (</a:t>
            </a:r>
            <a:r>
              <a:rPr lang="en-CA" sz="1200" b="0" i="0" u="none" strike="noStrike" kern="1200" dirty="0">
                <a:solidFill>
                  <a:schemeClr val="tx1"/>
                </a:solidFill>
                <a:effectLst/>
                <a:latin typeface="+mn-lt"/>
                <a:ea typeface="+mn-ea"/>
                <a:cs typeface="+mn-cs"/>
              </a:rPr>
              <a:t>e.g., the partner is housing the teen when they have nowhere else to go</a:t>
            </a:r>
            <a:r>
              <a:rPr lang="en-CA" sz="1200" b="0" i="0" kern="1200" dirty="0">
                <a:solidFill>
                  <a:schemeClr val="tx1"/>
                </a:solidFill>
                <a:effectLst/>
                <a:latin typeface="+mn-lt"/>
                <a:ea typeface="+mn-ea"/>
                <a:cs typeface="+mn-cs"/>
              </a:rPr>
              <a:t>)</a:t>
            </a:r>
            <a:r>
              <a:rPr lang="en-CA" sz="1200" b="0" i="0" u="none" strike="noStrike" kern="1200" dirty="0">
                <a:solidFill>
                  <a:srgbClr val="000000"/>
                </a:solidFill>
                <a:effectLst/>
                <a:latin typeface="+mn-lt"/>
                <a:ea typeface="+mn-ea"/>
                <a:cs typeface="Arial"/>
              </a:rPr>
              <a:t>. </a:t>
            </a:r>
            <a:endParaRPr lang="en-CA" b="0" i="0" dirty="0">
              <a:solidFill>
                <a:srgbClr val="000000"/>
              </a:solidFill>
              <a:effectLst/>
              <a:latin typeface="+mn-lt"/>
              <a:cs typeface="Arial"/>
            </a:endParaRPr>
          </a:p>
          <a:p>
            <a:endParaRPr lang="en-CA" sz="1200" kern="1200" dirty="0">
              <a:solidFill>
                <a:schemeClr val="tx1"/>
              </a:solidFill>
              <a:latin typeface="+mn-lt"/>
              <a:ea typeface="+mn-ea"/>
              <a:cs typeface="Arial"/>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dirty="0">
                <a:latin typeface="Arial" panose="020B0604020202020204" pitchFamily="34" charset="0"/>
                <a:cs typeface="Arial" panose="020B0604020202020204" pitchFamily="34" charset="0"/>
              </a:rPr>
              <a:t>Ask the students to add the correct ages (12 years old and 16 years old) in the description of sexual consent in the </a:t>
            </a:r>
            <a:r>
              <a:rPr lang="en-CA" sz="1200" b="1" i="0" kern="1200" dirty="0">
                <a:solidFill>
                  <a:schemeClr val="tx1"/>
                </a:solidFill>
                <a:effectLst/>
                <a:latin typeface="+mn-lt"/>
                <a:ea typeface="Calibri"/>
                <a:cs typeface="Calibri"/>
              </a:rPr>
              <a:t>Student Workbook</a:t>
            </a:r>
            <a:r>
              <a:rPr lang="en-CA" sz="1200" b="0" i="0" kern="1200" dirty="0">
                <a:solidFill>
                  <a:schemeClr val="tx1"/>
                </a:solidFill>
                <a:effectLst/>
                <a:latin typeface="+mn-lt"/>
                <a:ea typeface="Calibri"/>
                <a:cs typeface="Calibri"/>
              </a:rPr>
              <a:t>,</a:t>
            </a:r>
            <a:r>
              <a:rPr lang="en-CA" sz="1200" b="1" i="0" kern="1200" dirty="0">
                <a:solidFill>
                  <a:schemeClr val="tx1"/>
                </a:solidFill>
                <a:effectLst/>
                <a:latin typeface="+mn-lt"/>
                <a:ea typeface="Calibri"/>
                <a:cs typeface="Calibri"/>
              </a:rPr>
              <a:t> </a:t>
            </a:r>
            <a:r>
              <a:rPr lang="en-CA" sz="1200" b="0" dirty="0">
                <a:latin typeface="Arial" panose="020B0604020202020204" pitchFamily="34" charset="0"/>
                <a:cs typeface="Arial" panose="020B0604020202020204" pitchFamily="34" charset="0"/>
              </a:rPr>
              <a:t>p. X.</a:t>
            </a:r>
          </a:p>
          <a:p>
            <a:endParaRPr lang="en-CA" sz="1200" kern="1200" dirty="0">
              <a:solidFill>
                <a:schemeClr val="tx1"/>
              </a:solidFill>
              <a:latin typeface="+mn-lt"/>
              <a:ea typeface="+mn-ea"/>
              <a:cs typeface="Arial"/>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CA" sz="1000" b="1" i="0" u="none" strike="noStrike" kern="1200" cap="none" spc="0" normalizeH="0" baseline="0" noProof="0" dirty="0">
                <a:ln>
                  <a:noFill/>
                </a:ln>
                <a:solidFill>
                  <a:prstClr val="black"/>
                </a:solidFill>
                <a:effectLst/>
                <a:uLnTx/>
                <a:uFillTx/>
                <a:latin typeface="+mn-lt"/>
                <a:ea typeface="+mn-ea"/>
                <a:cs typeface="+mn-cs"/>
              </a:rPr>
              <a:t>SOURCE</a:t>
            </a:r>
            <a:endParaRPr kumimoji="0" lang="en-CA"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CA" sz="1000" b="0" i="0" u="none" strike="noStrike" kern="1200" cap="none" spc="0" normalizeH="0" baseline="0" noProof="0" dirty="0">
              <a:ln>
                <a:noFill/>
              </a:ln>
              <a:solidFill>
                <a:prstClr val="black"/>
              </a:solidFill>
              <a:effectLst/>
              <a:uLnTx/>
              <a:uFillTx/>
              <a:latin typeface="+mn-lt"/>
              <a:ea typeface="+mn-ea"/>
              <a:cs typeface="+mn-cs"/>
            </a:endParaRPr>
          </a:p>
          <a:p>
            <a:pPr marL="171450" indent="-171450" rtl="0" fontAlgn="base">
              <a:buFont typeface="Arial" panose="020B0604020202020204" pitchFamily="34" charset="0"/>
              <a:buChar char="•"/>
            </a:pPr>
            <a:r>
              <a:rPr lang="en-CA" sz="1000" b="0" i="1" kern="1200" dirty="0">
                <a:solidFill>
                  <a:schemeClr val="tx1"/>
                </a:solidFill>
                <a:effectLst/>
                <a:latin typeface="+mn-lt"/>
                <a:ea typeface="+mn-ea"/>
                <a:cs typeface="+mn-cs"/>
              </a:rPr>
              <a:t>Code </a:t>
            </a:r>
            <a:r>
              <a:rPr lang="en-CA" sz="1000" b="0" i="1" kern="1200" dirty="0" err="1">
                <a:solidFill>
                  <a:schemeClr val="tx1"/>
                </a:solidFill>
                <a:effectLst/>
                <a:latin typeface="+mn-lt"/>
                <a:ea typeface="+mn-ea"/>
                <a:cs typeface="+mn-cs"/>
              </a:rPr>
              <a:t>criminel</a:t>
            </a:r>
            <a:r>
              <a:rPr lang="en-CA" sz="1000" b="0" i="0" kern="1200" dirty="0">
                <a:solidFill>
                  <a:schemeClr val="tx1"/>
                </a:solidFill>
                <a:effectLst/>
                <a:latin typeface="+mn-lt"/>
                <a:ea typeface="+mn-ea"/>
                <a:cs typeface="+mn-cs"/>
              </a:rPr>
              <a:t>, LRC 1985, c C-46, art 150.1 (</a:t>
            </a:r>
            <a:r>
              <a:rPr lang="en-CA" sz="1000" b="0" i="0" kern="1200" dirty="0" err="1">
                <a:solidFill>
                  <a:schemeClr val="tx1"/>
                </a:solidFill>
                <a:effectLst/>
                <a:latin typeface="+mn-lt"/>
                <a:ea typeface="+mn-ea"/>
                <a:cs typeface="+mn-cs"/>
              </a:rPr>
              <a:t>consentement</a:t>
            </a:r>
            <a:r>
              <a:rPr lang="en-CA" sz="1000" b="0" i="0" kern="1200" dirty="0">
                <a:solidFill>
                  <a:schemeClr val="tx1"/>
                </a:solidFill>
                <a:effectLst/>
                <a:latin typeface="+mn-lt"/>
                <a:ea typeface="+mn-ea"/>
                <a:cs typeface="+mn-cs"/>
              </a:rPr>
              <a:t> </a:t>
            </a:r>
            <a:r>
              <a:rPr lang="en-CA" sz="1000" b="0" i="0" kern="1200" dirty="0" err="1">
                <a:solidFill>
                  <a:schemeClr val="tx1"/>
                </a:solidFill>
                <a:effectLst/>
                <a:latin typeface="+mn-lt"/>
                <a:ea typeface="+mn-ea"/>
                <a:cs typeface="+mn-cs"/>
              </a:rPr>
              <a:t>sexuel</a:t>
            </a:r>
            <a:r>
              <a:rPr lang="en-CA" sz="1000" b="0" i="0" kern="1200" dirty="0">
                <a:solidFill>
                  <a:schemeClr val="tx1"/>
                </a:solidFill>
                <a:effectLst/>
                <a:latin typeface="+mn-lt"/>
                <a:ea typeface="+mn-ea"/>
                <a:cs typeface="+mn-cs"/>
              </a:rPr>
              <a:t> et </a:t>
            </a:r>
            <a:r>
              <a:rPr lang="en-CA" sz="1000" b="0" i="0" kern="1200" dirty="0" err="1">
                <a:solidFill>
                  <a:schemeClr val="tx1"/>
                </a:solidFill>
                <a:effectLst/>
                <a:latin typeface="+mn-lt"/>
                <a:ea typeface="+mn-ea"/>
                <a:cs typeface="+mn-cs"/>
              </a:rPr>
              <a:t>écarts</a:t>
            </a:r>
            <a:r>
              <a:rPr lang="en-CA" sz="1000" b="0" i="0" kern="1200" dirty="0">
                <a:solidFill>
                  <a:schemeClr val="tx1"/>
                </a:solidFill>
                <a:effectLst/>
                <a:latin typeface="+mn-lt"/>
                <a:ea typeface="+mn-ea"/>
                <a:cs typeface="+mn-cs"/>
              </a:rPr>
              <a:t> </a:t>
            </a:r>
            <a:r>
              <a:rPr lang="en-CA" sz="1000" b="0" i="0" kern="1200" dirty="0" err="1">
                <a:solidFill>
                  <a:schemeClr val="tx1"/>
                </a:solidFill>
                <a:effectLst/>
                <a:latin typeface="+mn-lt"/>
                <a:ea typeface="+mn-ea"/>
                <a:cs typeface="+mn-cs"/>
              </a:rPr>
              <a:t>d’âges</a:t>
            </a:r>
            <a:r>
              <a:rPr lang="en-CA" sz="1000" b="0" i="0" kern="1200" dirty="0">
                <a:solidFill>
                  <a:schemeClr val="tx1"/>
                </a:solidFill>
                <a:effectLst/>
                <a:latin typeface="+mn-lt"/>
                <a:ea typeface="+mn-ea"/>
                <a:cs typeface="+mn-cs"/>
              </a:rPr>
              <a:t>), 153 et 153.1 (rapport de force)</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CA" sz="1200" b="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2826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9E1C9A-47BD-B48D-0F44-4884EEA816D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D3908E5-CC30-4DBB-EF37-331B3261969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D25EF0B-1A0D-30F9-4A79-6B6F39207C5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noProof="0" dirty="0">
                <a:latin typeface="+mj-lt"/>
                <a:cs typeface="Arial"/>
              </a:rPr>
              <a:t>As a class, read scenario 5. (</a:t>
            </a:r>
            <a:r>
              <a:rPr lang="en-CA" sz="1200" b="0" kern="1200" noProof="0" dirty="0">
                <a:solidFill>
                  <a:schemeClr val="tx1"/>
                </a:solidFill>
                <a:latin typeface="+mn-lt"/>
                <a:ea typeface="+mn-ea"/>
                <a:cs typeface="Arial"/>
              </a:rPr>
              <a:t>You can choose to quickly go </a:t>
            </a:r>
            <a:r>
              <a:rPr lang="en-CA" sz="1200" b="0" kern="1200" noProof="0" dirty="0">
                <a:solidFill>
                  <a:schemeClr val="tx1"/>
                </a:solidFill>
                <a:latin typeface="+mj-lt"/>
                <a:ea typeface="+mn-ea"/>
                <a:cs typeface="Arial"/>
              </a:rPr>
              <a:t>over </a:t>
            </a:r>
            <a:r>
              <a:rPr lang="en-CA" sz="1200" b="0" noProof="0" dirty="0">
                <a:latin typeface="+mj-lt"/>
                <a:cs typeface="Arial"/>
              </a:rPr>
              <a:t>scenarios 4 and 5, then give the students time to complete them.)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u="none" kern="1200" dirty="0">
                <a:solidFill>
                  <a:schemeClr val="tx1"/>
                </a:solidFill>
                <a:effectLst/>
                <a:latin typeface="+mj-lt"/>
                <a:ea typeface="+mn-ea"/>
                <a:cs typeface="+mn-cs"/>
              </a:rPr>
              <a:t>Ask the students to write their hypothesis individually in the </a:t>
            </a:r>
            <a:r>
              <a:rPr lang="en-CA" sz="1200" b="1" i="0" kern="1200" dirty="0">
                <a:solidFill>
                  <a:schemeClr val="tx1"/>
                </a:solidFill>
                <a:effectLst/>
                <a:latin typeface="+mn-lt"/>
                <a:ea typeface="Calibri"/>
                <a:cs typeface="Arial"/>
              </a:rPr>
              <a:t>Student Workbook</a:t>
            </a:r>
            <a:r>
              <a:rPr lang="en-CA" sz="1200" b="0" i="0" kern="1200" dirty="0">
                <a:solidFill>
                  <a:schemeClr val="tx1"/>
                </a:solidFill>
                <a:effectLst/>
                <a:latin typeface="+mn-lt"/>
                <a:ea typeface="Calibri"/>
                <a:cs typeface="Arial"/>
              </a:rPr>
              <a:t>,</a:t>
            </a:r>
            <a:r>
              <a:rPr lang="en-CA" sz="1200" b="1" i="0" kern="1200" dirty="0">
                <a:solidFill>
                  <a:schemeClr val="tx1"/>
                </a:solidFill>
                <a:effectLst/>
                <a:latin typeface="+mn-lt"/>
                <a:ea typeface="Calibri"/>
                <a:cs typeface="Arial"/>
              </a:rPr>
              <a:t> </a:t>
            </a:r>
            <a:r>
              <a:rPr lang="en-CA" sz="1200" u="none" kern="1200" dirty="0">
                <a:solidFill>
                  <a:schemeClr val="tx1"/>
                </a:solidFill>
                <a:effectLst/>
                <a:latin typeface="+mj-lt"/>
                <a:ea typeface="+mn-ea"/>
                <a:cs typeface="+mn-cs"/>
              </a:rPr>
              <a:t>p. X.</a:t>
            </a:r>
            <a:endParaRPr lang="en-CA" sz="1200" u="none" kern="1200" dirty="0">
              <a:solidFill>
                <a:schemeClr val="tx1"/>
              </a:solidFill>
              <a:effectLst/>
              <a:latin typeface="+mj-lt"/>
              <a:ea typeface="+mn-ea"/>
              <a:cs typeface="Arial"/>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u="none" kern="1200" dirty="0">
                <a:solidFill>
                  <a:schemeClr val="tx1"/>
                </a:solidFill>
                <a:effectLst/>
                <a:latin typeface="+mn-lt"/>
                <a:ea typeface="+mn-ea"/>
                <a:cs typeface="+mn-cs"/>
              </a:rPr>
              <a:t>Discuss a few answers as a class</a:t>
            </a:r>
            <a:r>
              <a:rPr lang="en-CA" sz="1200" u="none" kern="1200" dirty="0">
                <a:solidFill>
                  <a:schemeClr val="tx1"/>
                </a:solidFill>
                <a:effectLst/>
                <a:latin typeface="+mj-lt"/>
                <a:ea typeface="+mn-ea"/>
                <a:cs typeface="+mn-cs"/>
              </a:rPr>
              <a:t>.</a:t>
            </a:r>
            <a:r>
              <a:rPr lang="en-CA" sz="1200" kern="1200" dirty="0">
                <a:solidFill>
                  <a:schemeClr val="tx1"/>
                </a:solidFill>
                <a:effectLst/>
                <a:latin typeface="+mn-lt"/>
                <a:ea typeface="+mn-ea"/>
                <a:cs typeface="+mn-cs"/>
              </a:rPr>
              <a:t>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kern="1200" noProof="1">
                <a:solidFill>
                  <a:schemeClr val="tx1"/>
                </a:solidFill>
                <a:effectLst/>
                <a:latin typeface="+mn-lt"/>
                <a:ea typeface="+mn-ea"/>
                <a:cs typeface="+mn-cs"/>
              </a:rPr>
              <a:t>Look</a:t>
            </a:r>
            <a:r>
              <a:rPr lang="en-CA" sz="1200" kern="1200" baseline="0" noProof="1">
                <a:solidFill>
                  <a:schemeClr val="tx1"/>
                </a:solidFill>
                <a:effectLst/>
                <a:latin typeface="+mn-lt"/>
                <a:ea typeface="+mn-ea"/>
                <a:cs typeface="+mn-cs"/>
              </a:rPr>
              <a:t> for an answer on</a:t>
            </a:r>
            <a:r>
              <a:rPr lang="en-CA" sz="1200" kern="1200" noProof="1">
                <a:solidFill>
                  <a:schemeClr val="tx1"/>
                </a:solidFill>
                <a:effectLst/>
                <a:latin typeface="+mn-lt"/>
                <a:ea typeface="+mn-ea"/>
                <a:cs typeface="+mn-cs"/>
              </a:rPr>
              <a:t> Éducaloi’s website</a:t>
            </a:r>
            <a:r>
              <a:rPr lang="en-CA" sz="1200" kern="1200" baseline="0" noProof="1">
                <a:solidFill>
                  <a:schemeClr val="tx1"/>
                </a:solidFill>
                <a:effectLst/>
                <a:latin typeface="+mn-lt"/>
                <a:ea typeface="+mn-ea"/>
                <a:cs typeface="+mn-cs"/>
              </a:rPr>
              <a:t> in</a:t>
            </a:r>
            <a:r>
              <a:rPr lang="en-CA" sz="1200" kern="1200" noProof="1">
                <a:solidFill>
                  <a:schemeClr val="tx1"/>
                </a:solidFill>
                <a:effectLst/>
                <a:latin typeface="+mn-lt"/>
                <a:ea typeface="+mn-ea"/>
                <a:cs typeface="+mn-cs"/>
              </a:rPr>
              <a:t> the </a:t>
            </a:r>
            <a:r>
              <a:rPr lang="en-CA" sz="1200" kern="1200" dirty="0">
                <a:solidFill>
                  <a:schemeClr val="tx1"/>
                </a:solidFill>
                <a:effectLst/>
                <a:latin typeface="+mn-lt"/>
                <a:ea typeface="+mn-ea"/>
                <a:cs typeface="+mn-cs"/>
              </a:rPr>
              <a:t>article article </a:t>
            </a:r>
            <a:r>
              <a:rPr lang="en-US" sz="1200" u="sng" kern="1200" dirty="0">
                <a:solidFill>
                  <a:schemeClr val="tx1"/>
                </a:solidFill>
                <a:effectLst/>
                <a:latin typeface="+mn-lt"/>
                <a:ea typeface="+mn-ea"/>
                <a:cs typeface="+mn-cs"/>
                <a:hlinkClick r:id="rId3"/>
              </a:rPr>
              <a:t>Changing Your Name</a:t>
            </a:r>
            <a:r>
              <a:rPr lang="en-US" sz="1200" u="none" kern="1200" dirty="0">
                <a:solidFill>
                  <a:schemeClr val="tx1"/>
                </a:solidFill>
                <a:effectLst/>
                <a:latin typeface="+mn-lt"/>
                <a:ea typeface="+mn-ea"/>
                <a:cs typeface="+mn-cs"/>
              </a:rPr>
              <a:t>.</a:t>
            </a:r>
            <a:r>
              <a:rPr lang="en-CA" dirty="0">
                <a:effectLst/>
              </a:rPr>
              <a:t> </a:t>
            </a:r>
            <a:endParaRPr lang="en-CA"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6236500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sz="1200" b="1" dirty="0">
                <a:solidFill>
                  <a:schemeClr val="tx1"/>
                </a:solidFill>
                <a:latin typeface="+mj-lt"/>
                <a:cs typeface="Arial" panose="020B0604020202020204" pitchFamily="34" charset="0"/>
              </a:rPr>
              <a:t>NOTES FOR </a:t>
            </a:r>
            <a:r>
              <a:rPr lang="en-CA" sz="1200" b="1" noProof="1">
                <a:solidFill>
                  <a:schemeClr val="tx1"/>
                </a:solidFill>
                <a:latin typeface="+mj-lt"/>
                <a:cs typeface="Arial" panose="020B0604020202020204" pitchFamily="34" charset="0"/>
              </a:rPr>
              <a:t>THE TEACHER</a:t>
            </a:r>
          </a:p>
          <a:p>
            <a:endParaRPr lang="en-CA" sz="1200" noProof="1">
              <a:solidFill>
                <a:schemeClr val="tx1"/>
              </a:solidFill>
              <a:latin typeface="+mj-lt"/>
              <a:cs typeface="Arial" panose="020B0604020202020204" pitchFamily="34" charset="0"/>
            </a:endParaRPr>
          </a:p>
          <a:p>
            <a:pPr marL="285750" indent="-285750">
              <a:buFont typeface="Wingdings" panose="05000000000000000000" pitchFamily="2" charset="2"/>
              <a:buChar char="q"/>
            </a:pPr>
            <a:r>
              <a:rPr lang="en-CA" sz="1200" b="0" i="0" noProof="1">
                <a:solidFill>
                  <a:schemeClr val="tx1"/>
                </a:solidFill>
                <a:effectLst/>
                <a:latin typeface="+mj-lt"/>
                <a:ea typeface="Calibri"/>
                <a:cs typeface="Calibri"/>
              </a:rPr>
              <a:t>Ask the students about their prior knowledge on this subject.</a:t>
            </a:r>
          </a:p>
          <a:p>
            <a:pPr marL="285750" indent="-285750">
              <a:buFont typeface="Wingdings" panose="05000000000000000000" pitchFamily="2" charset="2"/>
              <a:buChar char="q"/>
            </a:pPr>
            <a:r>
              <a:rPr lang="en-CA" sz="1200" b="0" i="0" noProof="1">
                <a:solidFill>
                  <a:schemeClr val="tx1"/>
                </a:solidFill>
                <a:effectLst/>
                <a:latin typeface="+mj-lt"/>
                <a:ea typeface="Calibri"/>
                <a:cs typeface="Calibri"/>
              </a:rPr>
              <a:t>Ask them the question on the slide and add the following question: "As of what age do these apply?" </a:t>
            </a:r>
          </a:p>
          <a:p>
            <a:pPr marL="285750" indent="-285750">
              <a:buFont typeface="Wingdings" panose="05000000000000000000" pitchFamily="2" charset="2"/>
              <a:buChar char="q"/>
            </a:pPr>
            <a:r>
              <a:rPr lang="en-CA" sz="1200" b="0" i="0" noProof="1">
                <a:solidFill>
                  <a:schemeClr val="tx1"/>
                </a:solidFill>
                <a:effectLst/>
                <a:latin typeface="+mj-lt"/>
                <a:ea typeface="Calibri"/>
                <a:cs typeface="Calibri"/>
              </a:rPr>
              <a:t>Ask the students to complete the question in the </a:t>
            </a:r>
            <a:r>
              <a:rPr lang="en-CA" sz="1200" b="1" i="0" noProof="1">
                <a:solidFill>
                  <a:schemeClr val="tx1"/>
                </a:solidFill>
                <a:effectLst/>
                <a:latin typeface="+mj-lt"/>
                <a:ea typeface="Calibri"/>
                <a:cs typeface="Calibri"/>
              </a:rPr>
              <a:t>Student Workbook</a:t>
            </a:r>
            <a:r>
              <a:rPr lang="en-CA" sz="1200" b="0" i="0" noProof="1">
                <a:solidFill>
                  <a:schemeClr val="tx1"/>
                </a:solidFill>
                <a:effectLst/>
                <a:latin typeface="+mj-lt"/>
                <a:ea typeface="Calibri"/>
                <a:cs typeface="Calibri"/>
              </a:rPr>
              <a:t>, p. X.</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i="0" kern="1200" noProof="1">
                <a:solidFill>
                  <a:schemeClr val="tx1"/>
                </a:solidFill>
                <a:effectLst/>
                <a:latin typeface="+mn-lt"/>
                <a:ea typeface="Calibri"/>
                <a:cs typeface="Calibri"/>
              </a:rPr>
              <a:t>Discuss a few answers as a class.</a:t>
            </a:r>
            <a:endParaRPr lang="en-CA" sz="1200" b="0" i="0" noProof="1">
              <a:solidFill>
                <a:schemeClr val="tx1"/>
              </a:solidFill>
              <a:effectLst/>
              <a:latin typeface="+mj-lt"/>
              <a:ea typeface="Calibri"/>
              <a:cs typeface="Calibri"/>
            </a:endParaRPr>
          </a:p>
          <a:p>
            <a:pPr marL="285750" indent="-285750">
              <a:buFont typeface="Wingdings" panose="05000000000000000000" pitchFamily="2" charset="2"/>
              <a:buChar char="q"/>
            </a:pPr>
            <a:r>
              <a:rPr lang="en-CA" sz="1200" b="0" i="0" noProof="1">
                <a:solidFill>
                  <a:schemeClr val="tx1"/>
                </a:solidFill>
                <a:effectLst/>
                <a:latin typeface="+mj-lt"/>
                <a:ea typeface="Calibri"/>
                <a:cs typeface="Calibri"/>
              </a:rPr>
              <a:t>Ask the students the following questions: What is a responsibility? Is there a difference </a:t>
            </a:r>
            <a:r>
              <a:rPr lang="en-CA" sz="1200" kern="1200" dirty="0">
                <a:solidFill>
                  <a:schemeClr val="tx1"/>
                </a:solidFill>
                <a:effectLst/>
                <a:latin typeface="+mn-lt"/>
                <a:ea typeface="+mn-ea"/>
                <a:cs typeface="+mn-cs"/>
              </a:rPr>
              <a:t>between a responsibility at home and a responsibility in society</a:t>
            </a:r>
            <a:r>
              <a:rPr lang="en-CA" sz="1200" u="none" kern="1200" noProof="1">
                <a:solidFill>
                  <a:schemeClr val="tx1"/>
                </a:solidFill>
                <a:effectLst/>
                <a:latin typeface="+mj-lt"/>
                <a:ea typeface="+mn-ea"/>
                <a:cs typeface="+mn-cs"/>
              </a:rPr>
              <a:t>? </a:t>
            </a:r>
            <a:r>
              <a:rPr lang="en-CA" sz="1200" kern="1200" dirty="0">
                <a:solidFill>
                  <a:schemeClr val="tx1"/>
                </a:solidFill>
                <a:effectLst/>
                <a:latin typeface="+mn-lt"/>
                <a:ea typeface="+mn-ea"/>
                <a:cs typeface="+mn-cs"/>
              </a:rPr>
              <a:t>The students can give examples of responsibilities in society, such as: the responsibility to throw garbage in a trash can, to not damage city property, </a:t>
            </a:r>
            <a:r>
              <a:rPr lang="en-CA" sz="1200" kern="1200" dirty="0" err="1">
                <a:solidFill>
                  <a:schemeClr val="tx1"/>
                </a:solidFill>
                <a:effectLst/>
                <a:latin typeface="+mn-lt"/>
                <a:ea typeface="+mn-ea"/>
                <a:cs typeface="+mn-cs"/>
              </a:rPr>
              <a:t>etc</a:t>
            </a:r>
            <a:r>
              <a:rPr lang="en-CA" sz="1200" u="none" kern="1200" noProof="1">
                <a:solidFill>
                  <a:schemeClr val="tx1"/>
                </a:solidFill>
                <a:effectLst/>
                <a:latin typeface="+mj-lt"/>
                <a:ea typeface="+mn-ea"/>
                <a:cs typeface="+mn-cs"/>
              </a:rPr>
              <a:t>.</a:t>
            </a:r>
          </a:p>
        </p:txBody>
      </p:sp>
    </p:spTree>
    <p:extLst>
      <p:ext uri="{BB962C8B-B14F-4D97-AF65-F5344CB8AC3E}">
        <p14:creationId xmlns:p14="http://schemas.microsoft.com/office/powerpoint/2010/main" val="30352929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CE6C4-4D8D-35A7-5FD5-029897A4B51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E9D6582-288B-DF7D-8886-54ABF583E3B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B0CDD79-AC8B-4157-7CC2-A07E387B854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kern="1200" dirty="0">
                <a:solidFill>
                  <a:schemeClr val="tx1"/>
                </a:solidFill>
                <a:latin typeface="+mn-lt"/>
                <a:ea typeface="+mn-ea"/>
                <a:cs typeface="Arial"/>
              </a:rPr>
              <a:t>Correct this exercise as a class.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u="none" kern="1200" dirty="0">
                <a:solidFill>
                  <a:schemeClr val="tx1"/>
                </a:solidFill>
                <a:effectLst/>
                <a:latin typeface="+mn-lt"/>
                <a:ea typeface="+mn-ea"/>
                <a:cs typeface="Arial"/>
              </a:rPr>
              <a:t>Have the students write down the main elements under the question “What the law says” in the </a:t>
            </a:r>
            <a:r>
              <a:rPr lang="en-CA" sz="1200" b="1" u="none" kern="1200" dirty="0">
                <a:solidFill>
                  <a:schemeClr val="tx1"/>
                </a:solidFill>
                <a:effectLst/>
                <a:latin typeface="+mn-lt"/>
                <a:ea typeface="+mn-ea"/>
                <a:cs typeface="Arial"/>
              </a:rPr>
              <a:t>Student Workbook</a:t>
            </a:r>
            <a:r>
              <a:rPr lang="en-CA" sz="1200" b="0" u="none" kern="1200" dirty="0">
                <a:solidFill>
                  <a:schemeClr val="tx1"/>
                </a:solidFill>
                <a:effectLst/>
                <a:latin typeface="+mj-lt"/>
                <a:ea typeface="+mn-ea"/>
                <a:cs typeface="Arial" panose="020B0604020202020204" pitchFamily="34" charset="0"/>
              </a:rPr>
              <a:t>.</a:t>
            </a:r>
            <a:endParaRPr lang="en-CA" sz="1200" u="sng" dirty="0">
              <a:latin typeface="+mj-lt"/>
              <a:cs typeface="Arial"/>
            </a:endParaRPr>
          </a:p>
          <a:p>
            <a:pPr marL="0" indent="0">
              <a:buFont typeface="Arial"/>
              <a:buNone/>
            </a:pPr>
            <a:endParaRPr lang="en-CA" sz="1200" dirty="0">
              <a:latin typeface="+mj-lt"/>
            </a:endParaRPr>
          </a:p>
          <a:p>
            <a:pPr marL="0" indent="0">
              <a:buFont typeface="Arial"/>
              <a:buNone/>
            </a:pPr>
            <a:r>
              <a:rPr lang="en-CA" sz="1200" dirty="0">
                <a:latin typeface="+mj-lt"/>
              </a:rPr>
              <a:t>More detailed answer: </a:t>
            </a:r>
          </a:p>
          <a:p>
            <a:pPr marL="171450" indent="-171450">
              <a:buFont typeface="Arial" panose="020B0604020202020204" pitchFamily="34" charset="0"/>
              <a:buChar char="•"/>
            </a:pPr>
            <a:endParaRPr lang="en-CA" sz="1200" i="0" kern="1200" dirty="0">
              <a:solidFill>
                <a:schemeClr val="tx1"/>
              </a:solidFill>
              <a:effectLst/>
              <a:latin typeface="+mj-lt"/>
              <a:ea typeface="+mn-ea"/>
              <a:cs typeface="+mn-cs"/>
            </a:endParaRPr>
          </a:p>
          <a:p>
            <a:pPr marL="171450" indent="-171450">
              <a:buFont typeface="Arial" panose="020B0604020202020204" pitchFamily="34" charset="0"/>
              <a:buChar char="•"/>
            </a:pPr>
            <a:r>
              <a:rPr lang="en-CA" sz="1200" i="0" kern="1200" dirty="0">
                <a:solidFill>
                  <a:schemeClr val="tx1"/>
                </a:solidFill>
                <a:effectLst/>
                <a:latin typeface="+mn-lt"/>
                <a:ea typeface="+mn-ea"/>
                <a:cs typeface="+mn-cs"/>
              </a:rPr>
              <a:t>A person can only request a name change for a serious reason</a:t>
            </a:r>
            <a:r>
              <a:rPr lang="en-CA" sz="1200" i="0" kern="1200" dirty="0">
                <a:solidFill>
                  <a:schemeClr val="tx1"/>
                </a:solidFill>
                <a:effectLst/>
                <a:latin typeface="+mj-lt"/>
                <a:ea typeface="+mn-ea"/>
                <a:cs typeface="+mn-cs"/>
              </a:rPr>
              <a:t>. </a:t>
            </a:r>
            <a:r>
              <a:rPr lang="en-CA" sz="1200" i="0" kern="1200" dirty="0">
                <a:solidFill>
                  <a:schemeClr val="tx1"/>
                </a:solidFill>
                <a:effectLst/>
                <a:latin typeface="+mn-lt"/>
                <a:ea typeface="+mn-ea"/>
                <a:cs typeface="+mn-cs"/>
              </a:rPr>
              <a:t>For example, someone can request a name change if their name is too difficult to write or if it’s made fun of</a:t>
            </a:r>
            <a:r>
              <a:rPr lang="en-CA" sz="1200" i="0" kern="1200" dirty="0">
                <a:solidFill>
                  <a:schemeClr val="tx1"/>
                </a:solidFill>
                <a:effectLst/>
                <a:latin typeface="+mj-lt"/>
                <a:ea typeface="+mn-ea"/>
                <a:cs typeface="+mn-cs"/>
              </a:rPr>
              <a:t>. For example, in a real case, parents wanted to name their child “Spatula”, but the government opposed this choice, finding that the first name was unusual and could lead to ridicule. </a:t>
            </a:r>
          </a:p>
          <a:p>
            <a:pPr marL="171450" indent="-171450">
              <a:buFont typeface="Arial" panose="020B0604020202020204" pitchFamily="34" charset="0"/>
              <a:buChar char="•"/>
            </a:pPr>
            <a:r>
              <a:rPr lang="en-CA" sz="1200" i="0" kern="1200" dirty="0">
                <a:solidFill>
                  <a:schemeClr val="tx1"/>
                </a:solidFill>
                <a:effectLst/>
                <a:latin typeface="+mn-lt"/>
                <a:ea typeface="+mn-ea"/>
                <a:cs typeface="+mn-cs"/>
              </a:rPr>
              <a:t>Gabriel will probably not be allowed to change his name because he doesn’t have a serious reason</a:t>
            </a:r>
            <a:r>
              <a:rPr lang="en-CA" sz="1200" i="0" kern="1200" dirty="0">
                <a:solidFill>
                  <a:schemeClr val="tx1"/>
                </a:solidFill>
                <a:effectLst/>
                <a:latin typeface="+mj-lt"/>
                <a:ea typeface="+mn-ea"/>
                <a:cs typeface="+mn-cs"/>
              </a:rPr>
              <a:t>. </a:t>
            </a:r>
          </a:p>
          <a:p>
            <a:pPr marL="171450" indent="-171450">
              <a:buFont typeface="Arial" panose="020B0604020202020204" pitchFamily="34" charset="0"/>
              <a:buChar char="•"/>
            </a:pPr>
            <a:r>
              <a:rPr lang="en-CA" sz="1200" i="0" kern="1200" dirty="0">
                <a:solidFill>
                  <a:schemeClr val="tx1"/>
                </a:solidFill>
                <a:effectLst/>
                <a:latin typeface="+mj-lt"/>
                <a:ea typeface="+mn-ea"/>
                <a:cs typeface="+mn-cs"/>
              </a:rPr>
              <a:t>This is a case where the same rule applies regardless of the person’s age. Even if Gabriel was an adult, the same principle would apply. </a:t>
            </a:r>
          </a:p>
          <a:p>
            <a:endParaRPr lang="en-CA" sz="1200" i="1" kern="1200" dirty="0">
              <a:solidFill>
                <a:schemeClr val="tx1"/>
              </a:solidFill>
              <a:effectLst/>
              <a:latin typeface="+mj-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CA" sz="1000" b="1" i="0" u="none" strike="noStrike" kern="1200" cap="none" spc="0" normalizeH="0" baseline="0" noProof="0" dirty="0">
                <a:ln>
                  <a:noFill/>
                </a:ln>
                <a:solidFill>
                  <a:prstClr val="black"/>
                </a:solidFill>
                <a:effectLst/>
                <a:uLnTx/>
                <a:uFillTx/>
                <a:latin typeface="+mn-lt"/>
                <a:ea typeface="+mn-ea"/>
                <a:cs typeface="+mn-cs"/>
              </a:rPr>
              <a:t>SOURCES</a:t>
            </a:r>
            <a:endParaRPr kumimoji="0" lang="en-CA"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CA"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CA" sz="1000" b="0" i="1" kern="1200" dirty="0">
                <a:solidFill>
                  <a:schemeClr val="tx1"/>
                </a:solidFill>
                <a:effectLst/>
                <a:latin typeface="+mn-lt"/>
                <a:ea typeface="+mn-ea"/>
                <a:cs typeface="+mn-cs"/>
              </a:rPr>
              <a:t>Code civil du Québec</a:t>
            </a:r>
            <a:r>
              <a:rPr lang="en-CA" sz="1000" b="0" i="0" kern="1200" dirty="0">
                <a:solidFill>
                  <a:schemeClr val="tx1"/>
                </a:solidFill>
                <a:effectLst/>
                <a:latin typeface="+mn-lt"/>
                <a:ea typeface="+mn-ea"/>
                <a:cs typeface="+mn-cs"/>
              </a:rPr>
              <a:t>, RLRQ c CCQ-1991, art 58 al .1 (</a:t>
            </a:r>
            <a:r>
              <a:rPr lang="en-CA" sz="1000" b="0" i="0" kern="1200" dirty="0" err="1">
                <a:solidFill>
                  <a:schemeClr val="tx1"/>
                </a:solidFill>
                <a:effectLst/>
                <a:latin typeface="+mn-lt"/>
                <a:ea typeface="+mn-ea"/>
                <a:cs typeface="+mn-cs"/>
              </a:rPr>
              <a:t>changement</a:t>
            </a:r>
            <a:r>
              <a:rPr lang="en-CA" sz="1000" b="0" i="0" kern="1200" dirty="0">
                <a:solidFill>
                  <a:schemeClr val="tx1"/>
                </a:solidFill>
                <a:effectLst/>
                <a:latin typeface="+mn-lt"/>
                <a:ea typeface="+mn-ea"/>
                <a:cs typeface="+mn-cs"/>
              </a:rPr>
              <a:t> de nom).</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CA" sz="1000" b="0" i="1" kern="1200" dirty="0">
                <a:solidFill>
                  <a:schemeClr val="tx1"/>
                </a:solidFill>
                <a:effectLst/>
                <a:latin typeface="+mn-lt"/>
                <a:ea typeface="+mn-ea"/>
                <a:cs typeface="+mn-cs"/>
              </a:rPr>
              <a:t>Lavigne c. </a:t>
            </a:r>
            <a:r>
              <a:rPr lang="en-CA" sz="1000" b="0" i="1" kern="1200" dirty="0" err="1">
                <a:solidFill>
                  <a:schemeClr val="tx1"/>
                </a:solidFill>
                <a:effectLst/>
                <a:latin typeface="+mn-lt"/>
                <a:ea typeface="+mn-ea"/>
                <a:cs typeface="+mn-cs"/>
              </a:rPr>
              <a:t>Beaucaire</a:t>
            </a:r>
            <a:r>
              <a:rPr lang="en-CA" sz="1000" b="0" i="0" kern="1200" dirty="0">
                <a:solidFill>
                  <a:schemeClr val="tx1"/>
                </a:solidFill>
                <a:effectLst/>
                <a:latin typeface="+mn-lt"/>
                <a:ea typeface="+mn-ea"/>
                <a:cs typeface="+mn-cs"/>
              </a:rPr>
              <a:t>, 1996 CanLII 4381 (QC CS) (</a:t>
            </a:r>
            <a:r>
              <a:rPr lang="en-CA" sz="1000" b="0" i="0" kern="1200" dirty="0" err="1">
                <a:solidFill>
                  <a:schemeClr val="tx1"/>
                </a:solidFill>
                <a:effectLst/>
                <a:latin typeface="+mn-lt"/>
                <a:ea typeface="+mn-ea"/>
                <a:cs typeface="+mn-cs"/>
              </a:rPr>
              <a:t>Prénom</a:t>
            </a:r>
            <a:r>
              <a:rPr lang="en-CA" sz="1000" b="0" i="0" kern="1200" dirty="0">
                <a:solidFill>
                  <a:schemeClr val="tx1"/>
                </a:solidFill>
                <a:effectLst/>
                <a:latin typeface="+mn-lt"/>
                <a:ea typeface="+mn-ea"/>
                <a:cs typeface="+mn-cs"/>
              </a:rPr>
              <a:t> </a:t>
            </a:r>
            <a:r>
              <a:rPr lang="en-CA" sz="1000" b="0" i="0" kern="1200" dirty="0" err="1">
                <a:solidFill>
                  <a:schemeClr val="tx1"/>
                </a:solidFill>
                <a:effectLst/>
                <a:latin typeface="+mn-lt"/>
                <a:ea typeface="+mn-ea"/>
                <a:cs typeface="+mn-cs"/>
              </a:rPr>
              <a:t>inusité</a:t>
            </a:r>
            <a:r>
              <a:rPr lang="en-CA" sz="1000" b="0" i="0" kern="1200" dirty="0">
                <a:solidFill>
                  <a:schemeClr val="tx1"/>
                </a:solidFill>
                <a:effectLst/>
                <a:latin typeface="+mn-lt"/>
                <a:ea typeface="+mn-ea"/>
                <a:cs typeface="+mn-cs"/>
              </a:rPr>
              <a:t> et </a:t>
            </a:r>
            <a:r>
              <a:rPr lang="en-CA" sz="1000" b="0" i="0" kern="1200" dirty="0" err="1">
                <a:solidFill>
                  <a:schemeClr val="tx1"/>
                </a:solidFill>
                <a:effectLst/>
                <a:latin typeface="+mn-lt"/>
                <a:ea typeface="+mn-ea"/>
                <a:cs typeface="+mn-cs"/>
              </a:rPr>
              <a:t>prêtant</a:t>
            </a:r>
            <a:r>
              <a:rPr lang="en-CA" sz="1000" b="0" i="0" kern="1200" dirty="0">
                <a:solidFill>
                  <a:schemeClr val="tx1"/>
                </a:solidFill>
                <a:effectLst/>
                <a:latin typeface="+mn-lt"/>
                <a:ea typeface="+mn-ea"/>
                <a:cs typeface="+mn-cs"/>
              </a:rPr>
              <a:t> au ridicule, </a:t>
            </a:r>
            <a:r>
              <a:rPr lang="en-CA" sz="1000" b="0" i="0" kern="1200" dirty="0" err="1">
                <a:solidFill>
                  <a:schemeClr val="tx1"/>
                </a:solidFill>
                <a:effectLst/>
                <a:latin typeface="+mn-lt"/>
                <a:ea typeface="+mn-ea"/>
                <a:cs typeface="+mn-cs"/>
              </a:rPr>
              <a:t>Spatule</a:t>
            </a:r>
            <a:r>
              <a:rPr lang="en-CA" sz="1000" b="0" i="0" kern="1200" dirty="0">
                <a:solidFill>
                  <a:schemeClr val="tx1"/>
                </a:solidFill>
                <a:effectLst/>
                <a:latin typeface="+mn-lt"/>
                <a:ea typeface="+mn-ea"/>
                <a:cs typeface="+mn-cs"/>
              </a:rPr>
              <a:t>).</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endParaRPr lang="en-CA" sz="1000" b="0" i="0" kern="1200" dirty="0">
              <a:solidFill>
                <a:schemeClr val="tx1"/>
              </a:solidFill>
              <a:effectLst/>
              <a:latin typeface="+mn-lt"/>
              <a:ea typeface="+mn-ea"/>
              <a:cs typeface="+mn-cs"/>
            </a:endParaRPr>
          </a:p>
          <a:p>
            <a:endParaRPr lang="en-CA" sz="1200" kern="1200" dirty="0">
              <a:solidFill>
                <a:schemeClr val="tx1"/>
              </a:solidFill>
              <a:effectLst/>
              <a:latin typeface="+mj-lt"/>
              <a:ea typeface="+mn-ea"/>
              <a:cs typeface="+mn-cs"/>
            </a:endParaRPr>
          </a:p>
        </p:txBody>
      </p:sp>
    </p:spTree>
    <p:extLst>
      <p:ext uri="{BB962C8B-B14F-4D97-AF65-F5344CB8AC3E}">
        <p14:creationId xmlns:p14="http://schemas.microsoft.com/office/powerpoint/2010/main" val="32588971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dirty="0">
                <a:latin typeface="+mj-lt"/>
                <a:cs typeface="Arial" panose="020B0604020202020204" pitchFamily="34" charset="0"/>
              </a:rPr>
              <a:t>As a class, read the information on consent to care and the following explanations:</a:t>
            </a:r>
          </a:p>
          <a:p>
            <a:endParaRPr lang="en-CA" sz="1200" b="1" u="sng" noProof="1">
              <a:solidFill>
                <a:srgbClr val="000000"/>
              </a:solidFill>
              <a:latin typeface="+mj-lt"/>
              <a:ea typeface="Calibri"/>
              <a:cs typeface="Arial"/>
            </a:endParaRPr>
          </a:p>
          <a:p>
            <a:pPr marL="285750" indent="-285750">
              <a:buFont typeface="Arial" panose="020B0604020202020204" pitchFamily="34" charset="0"/>
              <a:buChar char="•"/>
            </a:pPr>
            <a:r>
              <a:rPr lang="en-CA" sz="1200" b="0" strike="noStrike" dirty="0">
                <a:latin typeface="+mj-lt"/>
              </a:rPr>
              <a:t>In general, before the age of 14, parents make these decisions.</a:t>
            </a:r>
            <a:endParaRPr lang="en-CA" sz="1200" b="0" strike="noStrike" dirty="0">
              <a:latin typeface="+mj-lt"/>
              <a:cs typeface="Arial"/>
            </a:endParaRPr>
          </a:p>
          <a:p>
            <a:pPr marL="914400" lvl="1" indent="-457200">
              <a:buFont typeface="Courier New" panose="02070309020205020404" pitchFamily="49" charset="0"/>
              <a:buChar char="o"/>
            </a:pPr>
            <a:r>
              <a:rPr lang="en-CA" sz="1200" b="0" strike="noStrike" dirty="0">
                <a:latin typeface="+mj-lt"/>
              </a:rPr>
              <a:t>For example: going to see a doctor, taking medication, or undergoing a medical test</a:t>
            </a:r>
            <a:r>
              <a:rPr lang="en-CA" sz="1200" strike="noStrike" dirty="0">
                <a:latin typeface="+mj-lt"/>
              </a:rPr>
              <a:t>.</a:t>
            </a:r>
            <a:endParaRPr lang="en-CA" sz="1200" strike="noStrike" dirty="0">
              <a:latin typeface="+mj-lt"/>
              <a:cs typeface="Arial"/>
            </a:endParaRPr>
          </a:p>
          <a:p>
            <a:pPr marL="914400" lvl="1" indent="-457200">
              <a:buFont typeface="Courier New" panose="02070309020205020404" pitchFamily="49" charset="0"/>
              <a:buChar char="o"/>
            </a:pPr>
            <a:r>
              <a:rPr lang="en-CA" sz="1200" strike="noStrike" dirty="0">
                <a:latin typeface="+mj-lt"/>
              </a:rPr>
              <a:t>However, parents must decide based on what’s best for their child, not simply based on</a:t>
            </a:r>
            <a:r>
              <a:rPr lang="en-CA" sz="1200" strike="noStrike" baseline="0" dirty="0">
                <a:latin typeface="+mj-lt"/>
              </a:rPr>
              <a:t> their own beliefs</a:t>
            </a:r>
            <a:r>
              <a:rPr lang="en-CA" sz="1200" strike="noStrike" dirty="0">
                <a:latin typeface="+mj-lt"/>
              </a:rPr>
              <a:t>. And, if possible, they should take their</a:t>
            </a:r>
            <a:r>
              <a:rPr lang="en-CA" sz="1200" strike="noStrike" baseline="0" dirty="0">
                <a:latin typeface="+mj-lt"/>
              </a:rPr>
              <a:t> child’s views into account.</a:t>
            </a:r>
            <a:endParaRPr lang="en-CA" sz="1200" b="0" strike="noStrike" dirty="0">
              <a:latin typeface="+mj-lt"/>
              <a:cs typeface="Arial"/>
            </a:endParaRPr>
          </a:p>
          <a:p>
            <a:pPr marL="914400" lvl="1" indent="-457200">
              <a:buFont typeface="Courier New" panose="02070309020205020404" pitchFamily="49" charset="0"/>
              <a:buChar char="o"/>
            </a:pPr>
            <a:endParaRPr lang="en-CA" sz="1200" b="0" strike="noStrike" dirty="0">
              <a:latin typeface="+mj-lt"/>
              <a:cs typeface="Arial"/>
            </a:endParaRPr>
          </a:p>
          <a:p>
            <a:pPr marL="285750" indent="-285750">
              <a:buFont typeface="Arial" panose="020B0604020202020204" pitchFamily="34" charset="0"/>
              <a:buChar char="•"/>
            </a:pPr>
            <a:r>
              <a:rPr lang="en-CA" sz="1200" b="0" strike="noStrike" dirty="0">
                <a:latin typeface="+mj-lt"/>
              </a:rPr>
              <a:t>As of the age of 14, the rules change: young people can decide for</a:t>
            </a:r>
            <a:r>
              <a:rPr lang="en-CA" sz="1200" b="0" strike="noStrike" baseline="0" dirty="0">
                <a:latin typeface="+mj-lt"/>
              </a:rPr>
              <a:t> themselves</a:t>
            </a:r>
            <a:r>
              <a:rPr lang="en-CA" sz="1200" b="0" strike="noStrike" dirty="0">
                <a:latin typeface="+mj-lt"/>
              </a:rPr>
              <a:t> if they want to receive care that is necessary for their health. Care that is “necessary for health” can be, for example</a:t>
            </a:r>
            <a:endParaRPr lang="en-CA" sz="1200" strike="noStrike" dirty="0">
              <a:latin typeface="+mj-lt"/>
              <a:cs typeface="Arial"/>
            </a:endParaRPr>
          </a:p>
          <a:p>
            <a:pPr marL="457200" indent="-457200">
              <a:buFont typeface="Arial" panose="020B0604020202020204" pitchFamily="34" charset="0"/>
              <a:buChar char="•"/>
            </a:pPr>
            <a:endParaRPr lang="en-CA" sz="1200" strike="noStrike" dirty="0">
              <a:latin typeface="+mj-lt"/>
              <a:cs typeface="Arial"/>
            </a:endParaRPr>
          </a:p>
          <a:p>
            <a:pPr marL="914400" lvl="1" indent="-457200">
              <a:buFont typeface="Courier New" panose="02070309020205020404" pitchFamily="49" charset="0"/>
              <a:buChar char="o"/>
            </a:pPr>
            <a:r>
              <a:rPr lang="en-CA" sz="1200" strike="noStrike" dirty="0">
                <a:latin typeface="+mj-lt"/>
              </a:rPr>
              <a:t>a blood test,</a:t>
            </a:r>
            <a:endParaRPr lang="en-CA" sz="1200" strike="noStrike" dirty="0">
              <a:latin typeface="+mj-lt"/>
              <a:cs typeface="Arial"/>
            </a:endParaRPr>
          </a:p>
          <a:p>
            <a:pPr marL="914400" lvl="1" indent="-457200">
              <a:buFont typeface="Courier New" panose="02070309020205020404" pitchFamily="49" charset="0"/>
              <a:buChar char="o"/>
            </a:pPr>
            <a:r>
              <a:rPr lang="en-CA" sz="1200" strike="noStrike" dirty="0">
                <a:latin typeface="+mj-lt"/>
              </a:rPr>
              <a:t>medication,</a:t>
            </a:r>
            <a:endParaRPr lang="en-CA" sz="1200" strike="noStrike" dirty="0">
              <a:latin typeface="+mj-lt"/>
              <a:cs typeface="Arial"/>
            </a:endParaRPr>
          </a:p>
          <a:p>
            <a:pPr marL="914400" lvl="1" indent="-457200">
              <a:buFont typeface="Courier New" panose="02070309020205020404" pitchFamily="49" charset="0"/>
              <a:buChar char="o"/>
            </a:pPr>
            <a:r>
              <a:rPr lang="en-CA" sz="1200" strike="noStrike" dirty="0">
                <a:latin typeface="+mj-lt"/>
              </a:rPr>
              <a:t>surgery,</a:t>
            </a:r>
            <a:endParaRPr lang="en-CA" sz="1200" strike="noStrike" dirty="0">
              <a:latin typeface="+mj-lt"/>
              <a:cs typeface="Arial"/>
            </a:endParaRPr>
          </a:p>
          <a:p>
            <a:pPr marL="914400" lvl="1" indent="-457200">
              <a:buFont typeface="Courier New" panose="02070309020205020404" pitchFamily="49" charset="0"/>
              <a:buChar char="o"/>
            </a:pPr>
            <a:r>
              <a:rPr lang="en-CA" sz="1200" strike="noStrike" dirty="0">
                <a:latin typeface="+mj-lt"/>
              </a:rPr>
              <a:t>an abortion, or</a:t>
            </a:r>
            <a:endParaRPr lang="en-CA" sz="1200" strike="noStrike" dirty="0">
              <a:latin typeface="+mj-lt"/>
              <a:cs typeface="Arial"/>
            </a:endParaRPr>
          </a:p>
          <a:p>
            <a:pPr marL="914400" lvl="1" indent="-457200">
              <a:buFont typeface="Courier New" panose="02070309020205020404" pitchFamily="49" charset="0"/>
              <a:buChar char="o"/>
            </a:pPr>
            <a:r>
              <a:rPr lang="en-CA" sz="1200" strike="noStrike" dirty="0">
                <a:latin typeface="+mj-lt"/>
              </a:rPr>
              <a:t>deciding to see a psychologist.</a:t>
            </a:r>
            <a:endParaRPr lang="en-CA" sz="1200" strike="noStrike" dirty="0">
              <a:latin typeface="+mj-lt"/>
              <a:cs typeface="Arial"/>
            </a:endParaRPr>
          </a:p>
          <a:p>
            <a:pPr>
              <a:buNone/>
            </a:pPr>
            <a:endParaRPr lang="en-CA" sz="1200" b="1" strike="noStrike" dirty="0">
              <a:latin typeface="+mj-lt"/>
              <a:cs typeface="Arial"/>
            </a:endParaRPr>
          </a:p>
          <a:p>
            <a:pPr>
              <a:buNone/>
            </a:pPr>
            <a:r>
              <a:rPr lang="en-CA" sz="1200" b="1" strike="noStrike" dirty="0">
                <a:latin typeface="+mj-lt"/>
              </a:rPr>
              <a:t>As always, there are some exceptions:</a:t>
            </a:r>
            <a:endParaRPr lang="en-CA" sz="1200" b="1" strike="noStrike" dirty="0">
              <a:latin typeface="+mj-lt"/>
              <a:cs typeface="Arial"/>
            </a:endParaRPr>
          </a:p>
          <a:p>
            <a:pPr>
              <a:buNone/>
            </a:pPr>
            <a:endParaRPr lang="en-CA" sz="1200" strike="noStrike" dirty="0">
              <a:latin typeface="+mj-lt"/>
              <a:cs typeface="Arial"/>
            </a:endParaRPr>
          </a:p>
          <a:p>
            <a:pPr marL="457200" indent="-457200">
              <a:buFont typeface="Arial" panose="020B0604020202020204" pitchFamily="34" charset="0"/>
              <a:buChar char="•"/>
            </a:pPr>
            <a:r>
              <a:rPr lang="en-CA" sz="1200" strike="noStrike" dirty="0">
                <a:latin typeface="+mj-lt"/>
              </a:rPr>
              <a:t>If a young person must stay at the hospital for more than </a:t>
            </a:r>
            <a:r>
              <a:rPr lang="en-CA" sz="1200" b="0" strike="noStrike" dirty="0">
                <a:latin typeface="+mj-lt"/>
              </a:rPr>
              <a:t>12 hours, their parents must be informed.</a:t>
            </a:r>
            <a:endParaRPr lang="en-CA" sz="1200" b="0" strike="noStrike" dirty="0">
              <a:latin typeface="+mj-lt"/>
              <a:cs typeface="Arial"/>
            </a:endParaRPr>
          </a:p>
          <a:p>
            <a:pPr marL="457200" indent="-457200">
              <a:buFont typeface="Arial" panose="020B0604020202020204" pitchFamily="34" charset="0"/>
              <a:buChar char="•"/>
            </a:pPr>
            <a:r>
              <a:rPr lang="en-CA" sz="1200" strike="noStrike" dirty="0">
                <a:latin typeface="+mj-lt"/>
              </a:rPr>
              <a:t>If a young person refuses care that is essential to their</a:t>
            </a:r>
            <a:r>
              <a:rPr lang="en-CA" sz="1200" strike="noStrike" baseline="0" dirty="0">
                <a:latin typeface="+mj-lt"/>
              </a:rPr>
              <a:t> </a:t>
            </a:r>
            <a:r>
              <a:rPr lang="en-CA" sz="1200" strike="noStrike" dirty="0">
                <a:latin typeface="+mj-lt"/>
              </a:rPr>
              <a:t>health</a:t>
            </a:r>
            <a:r>
              <a:rPr lang="en-CA" sz="1200" b="0" strike="noStrike" dirty="0">
                <a:latin typeface="+mj-lt"/>
              </a:rPr>
              <a:t>, the hospital can ask a judge for permission to provide that care.</a:t>
            </a:r>
            <a:endParaRPr lang="en-CA" sz="1200" b="0" strike="noStrike" dirty="0">
              <a:latin typeface="+mj-lt"/>
              <a:cs typeface="Arial"/>
            </a:endParaRPr>
          </a:p>
          <a:p>
            <a:pPr marL="457200" indent="-457200">
              <a:buFont typeface="Arial" panose="020B0604020202020204" pitchFamily="34" charset="0"/>
              <a:buChar char="•"/>
            </a:pPr>
            <a:r>
              <a:rPr lang="en-CA" sz="1200" b="0" strike="noStrike" dirty="0">
                <a:latin typeface="+mj-lt"/>
              </a:rPr>
              <a:t>If the parents refuse care that is essential to the teen’s health (under 14) without a good reason, the hospital can also ask for a judge’s help.</a:t>
            </a:r>
            <a:endParaRPr lang="en-CA" sz="1200" b="0" strike="noStrike" dirty="0">
              <a:latin typeface="+mj-lt"/>
              <a:cs typeface="Arial"/>
            </a:endParaRPr>
          </a:p>
          <a:p>
            <a:pPr marL="457200" indent="-457200">
              <a:buFont typeface="Arial" panose="020B0604020202020204" pitchFamily="34" charset="0"/>
              <a:buChar char="•"/>
            </a:pPr>
            <a:r>
              <a:rPr lang="en-CA" sz="1200" b="0" strike="noStrike" dirty="0">
                <a:latin typeface="+mj-lt"/>
              </a:rPr>
              <a:t>Finally, in an emergency, when a child’s life is in danger, doctors have the right to take immediate action and to inform the parents later.</a:t>
            </a:r>
            <a:endParaRPr lang="en-CA" sz="1200" b="0" strike="noStrike" dirty="0">
              <a:latin typeface="+mj-lt"/>
              <a:cs typeface="Arial"/>
            </a:endParaRPr>
          </a:p>
          <a:p>
            <a:pPr>
              <a:buNone/>
            </a:pPr>
            <a:endParaRPr lang="en-CA" sz="1200" b="1" strike="noStrike" dirty="0">
              <a:latin typeface="+mj-lt"/>
              <a:cs typeface="Arial"/>
            </a:endParaRPr>
          </a:p>
          <a:p>
            <a:pPr>
              <a:buNone/>
            </a:pPr>
            <a:r>
              <a:rPr lang="en-CA" sz="1200" b="1" strike="noStrike" dirty="0">
                <a:latin typeface="+mj-lt"/>
              </a:rPr>
              <a:t>For care that’s </a:t>
            </a:r>
            <a:r>
              <a:rPr lang="en-CA" sz="1200" b="1" u="sng" strike="noStrike" dirty="0">
                <a:latin typeface="+mj-lt"/>
              </a:rPr>
              <a:t>not</a:t>
            </a:r>
            <a:r>
              <a:rPr lang="en-CA" sz="1200" b="1" strike="noStrike" dirty="0">
                <a:latin typeface="+mj-lt"/>
              </a:rPr>
              <a:t> essential to health:</a:t>
            </a:r>
            <a:endParaRPr lang="en-CA" sz="1200" strike="noStrike" dirty="0">
              <a:latin typeface="+mj-lt"/>
              <a:cs typeface="Arial"/>
            </a:endParaRPr>
          </a:p>
          <a:p>
            <a:pPr>
              <a:buNone/>
            </a:pPr>
            <a:endParaRPr lang="en-CA" sz="1200" strike="noStrike" dirty="0">
              <a:latin typeface="+mj-lt"/>
              <a:cs typeface="Arial"/>
            </a:endParaRPr>
          </a:p>
          <a:p>
            <a:pPr marL="457200" indent="-457200">
              <a:buFont typeface="Arial" panose="020B0604020202020204" pitchFamily="34" charset="0"/>
              <a:buChar char="•"/>
            </a:pPr>
            <a:r>
              <a:rPr lang="en-CA" sz="1200" strike="noStrike" dirty="0">
                <a:latin typeface="+mj-lt"/>
              </a:rPr>
              <a:t>In this situation, the rules are different</a:t>
            </a:r>
            <a:r>
              <a:rPr lang="en-CA" sz="1200" b="0" strike="noStrike" dirty="0">
                <a:latin typeface="+mj-lt"/>
              </a:rPr>
              <a:t>.</a:t>
            </a:r>
            <a:endParaRPr lang="en-CA" sz="1200" b="0" strike="noStrike" dirty="0">
              <a:latin typeface="+mj-lt"/>
              <a:cs typeface="Arial"/>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For example, if a young person wants surgery to change the shape of their nose, and the procedure is not medically necessary and carries significant risks or potential permanent consequences, parental consent is still required, even after age 14.</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strike="noStrike" dirty="0">
                <a:latin typeface="+mj-lt"/>
              </a:rPr>
              <a:t>For less risky procedures, such as tattoos or piercings, there are no legal rules stating that you must be over 18. Judges feel that most young people can decide on their own if they want to get a tattoo or a piercing. However, tattoo and piercing salons have the right to refuse to serve minors</a:t>
            </a:r>
            <a:r>
              <a:rPr lang="en-CA" sz="1200" b="0" strike="noStrike" dirty="0">
                <a:latin typeface="+mj-lt"/>
              </a:rPr>
              <a:t>.</a:t>
            </a:r>
            <a:endParaRPr lang="en-CA" sz="1200" b="0" strike="noStrike" dirty="0">
              <a:latin typeface="+mj-lt"/>
              <a:cs typeface="Arial"/>
            </a:endParaRPr>
          </a:p>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en-CA" sz="1200" b="0" i="0" strike="noStrike" dirty="0">
              <a:solidFill>
                <a:srgbClr val="444444"/>
              </a:solidFill>
              <a:effectLst/>
              <a:latin typeface="+mj-lt"/>
              <a:ea typeface="Calibri"/>
              <a:cs typeface="Arial"/>
            </a:endParaRPr>
          </a:p>
          <a:p>
            <a:pPr marL="171450" marR="0" lvl="0" indent="-171450" algn="l" defTabSz="914400" rtl="0" eaLnBrk="1" fontAlgn="base" latinLnBrk="0" hangingPunct="1">
              <a:lnSpc>
                <a:spcPct val="100000"/>
              </a:lnSpc>
              <a:spcBef>
                <a:spcPts val="0"/>
              </a:spcBef>
              <a:spcAft>
                <a:spcPts val="0"/>
              </a:spcAft>
              <a:buClrTx/>
              <a:buSzTx/>
              <a:buFont typeface="Wingdings" panose="05000000000000000000" pitchFamily="2" charset="2"/>
              <a:buChar char="q"/>
              <a:tabLst/>
              <a:defRPr/>
            </a:pPr>
            <a:r>
              <a:rPr lang="en-CA" sz="1200" b="0" dirty="0">
                <a:latin typeface="Arial" panose="020B0604020202020204" pitchFamily="34" charset="0"/>
                <a:cs typeface="Arial" panose="020B0604020202020204" pitchFamily="34" charset="0"/>
              </a:rPr>
              <a:t>Ask the students to add the correct age (14 years old) in the description of consent to care in the </a:t>
            </a:r>
            <a:r>
              <a:rPr lang="en-CA" sz="1200" b="1" i="0" kern="1200" dirty="0">
                <a:solidFill>
                  <a:schemeClr val="tx1"/>
                </a:solidFill>
                <a:effectLst/>
                <a:latin typeface="+mn-lt"/>
                <a:ea typeface="Calibri"/>
                <a:cs typeface="Calibri"/>
              </a:rPr>
              <a:t>Student Workbook</a:t>
            </a:r>
            <a:r>
              <a:rPr lang="en-CA" sz="1200" b="0" i="0" kern="1200" dirty="0">
                <a:solidFill>
                  <a:schemeClr val="tx1"/>
                </a:solidFill>
                <a:effectLst/>
                <a:latin typeface="+mn-lt"/>
                <a:ea typeface="Calibri"/>
                <a:cs typeface="Calibri"/>
              </a:rPr>
              <a:t>,</a:t>
            </a:r>
            <a:r>
              <a:rPr lang="en-CA" sz="1200" b="0" dirty="0">
                <a:latin typeface="Arial" panose="020B0604020202020204" pitchFamily="34" charset="0"/>
                <a:cs typeface="Arial" panose="020B0604020202020204" pitchFamily="34" charset="0"/>
              </a:rPr>
              <a:t> p. X.</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CA" sz="10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CA" sz="10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CA" sz="1000" b="1" i="0" u="none" strike="noStrike" kern="1200" cap="none" spc="0" normalizeH="0" baseline="0" noProof="0" dirty="0">
                <a:ln>
                  <a:noFill/>
                </a:ln>
                <a:solidFill>
                  <a:prstClr val="black"/>
                </a:solidFill>
                <a:effectLst/>
                <a:uLnTx/>
                <a:uFillTx/>
                <a:latin typeface="+mn-lt"/>
                <a:ea typeface="+mn-ea"/>
                <a:cs typeface="+mn-cs"/>
              </a:rPr>
              <a:t>SOURCES</a:t>
            </a:r>
            <a:endParaRPr kumimoji="0" lang="en-CA"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CA"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CA" sz="1000" b="0" i="1" kern="1200" dirty="0">
                <a:solidFill>
                  <a:schemeClr val="tx1"/>
                </a:solidFill>
                <a:effectLst/>
                <a:latin typeface="+mn-lt"/>
                <a:ea typeface="+mn-ea"/>
                <a:cs typeface="+mn-cs"/>
              </a:rPr>
              <a:t>Code civil du Québec</a:t>
            </a:r>
            <a:r>
              <a:rPr lang="en-CA" sz="1000" b="0" i="0" kern="1200" dirty="0">
                <a:solidFill>
                  <a:schemeClr val="tx1"/>
                </a:solidFill>
                <a:effectLst/>
                <a:latin typeface="+mn-lt"/>
                <a:ea typeface="+mn-ea"/>
                <a:cs typeface="+mn-cs"/>
              </a:rPr>
              <a:t>, RLRQ c CCQ-1991, art 11, 12 (</a:t>
            </a:r>
            <a:r>
              <a:rPr lang="en-CA" sz="1000" b="0" i="0" kern="1200" dirty="0" err="1">
                <a:solidFill>
                  <a:schemeClr val="tx1"/>
                </a:solidFill>
                <a:effectLst/>
                <a:latin typeface="+mn-lt"/>
                <a:ea typeface="+mn-ea"/>
                <a:cs typeface="+mn-cs"/>
              </a:rPr>
              <a:t>intérêt</a:t>
            </a:r>
            <a:r>
              <a:rPr lang="en-CA" sz="1000" b="0" i="0" kern="1200" dirty="0">
                <a:solidFill>
                  <a:schemeClr val="tx1"/>
                </a:solidFill>
                <a:effectLst/>
                <a:latin typeface="+mn-lt"/>
                <a:ea typeface="+mn-ea"/>
                <a:cs typeface="+mn-cs"/>
              </a:rPr>
              <a:t> de </a:t>
            </a:r>
            <a:r>
              <a:rPr lang="en-CA" sz="1000" b="0" i="0" kern="1200" dirty="0" err="1">
                <a:solidFill>
                  <a:schemeClr val="tx1"/>
                </a:solidFill>
                <a:effectLst/>
                <a:latin typeface="+mn-lt"/>
                <a:ea typeface="+mn-ea"/>
                <a:cs typeface="+mn-cs"/>
              </a:rPr>
              <a:t>l’enfant</a:t>
            </a:r>
            <a:r>
              <a:rPr lang="en-CA" sz="1000" b="0" i="0" kern="1200" dirty="0">
                <a:solidFill>
                  <a:schemeClr val="tx1"/>
                </a:solidFill>
                <a:effectLst/>
                <a:latin typeface="+mn-lt"/>
                <a:ea typeface="+mn-ea"/>
                <a:cs typeface="+mn-cs"/>
              </a:rPr>
              <a:t>), 13 (urgence), 14 (</a:t>
            </a:r>
            <a:r>
              <a:rPr lang="en-CA" sz="1000" b="0" i="0" kern="1200" dirty="0" err="1">
                <a:solidFill>
                  <a:schemeClr val="tx1"/>
                </a:solidFill>
                <a:effectLst/>
                <a:latin typeface="+mn-lt"/>
                <a:ea typeface="+mn-ea"/>
                <a:cs typeface="+mn-cs"/>
              </a:rPr>
              <a:t>âge</a:t>
            </a:r>
            <a:r>
              <a:rPr lang="en-CA" sz="1000" b="0" i="0" kern="1200" dirty="0">
                <a:solidFill>
                  <a:schemeClr val="tx1"/>
                </a:solidFill>
                <a:effectLst/>
                <a:latin typeface="+mn-lt"/>
                <a:ea typeface="+mn-ea"/>
                <a:cs typeface="+mn-cs"/>
              </a:rPr>
              <a:t> pour </a:t>
            </a:r>
            <a:r>
              <a:rPr lang="en-CA" sz="1000" b="0" i="0" kern="1200" dirty="0" err="1">
                <a:solidFill>
                  <a:schemeClr val="tx1"/>
                </a:solidFill>
                <a:effectLst/>
                <a:latin typeface="+mn-lt"/>
                <a:ea typeface="+mn-ea"/>
                <a:cs typeface="+mn-cs"/>
              </a:rPr>
              <a:t>consentir</a:t>
            </a:r>
            <a:r>
              <a:rPr lang="en-CA" sz="1000" b="0" i="0" kern="1200" dirty="0">
                <a:solidFill>
                  <a:schemeClr val="tx1"/>
                </a:solidFill>
                <a:effectLst/>
                <a:latin typeface="+mn-lt"/>
                <a:ea typeface="+mn-ea"/>
                <a:cs typeface="+mn-cs"/>
              </a:rPr>
              <a:t> aux </a:t>
            </a:r>
            <a:r>
              <a:rPr lang="en-CA" sz="1000" b="0" i="0" kern="1200" dirty="0" err="1">
                <a:solidFill>
                  <a:schemeClr val="tx1"/>
                </a:solidFill>
                <a:effectLst/>
                <a:latin typeface="+mn-lt"/>
                <a:ea typeface="+mn-ea"/>
                <a:cs typeface="+mn-cs"/>
              </a:rPr>
              <a:t>soins</a:t>
            </a:r>
            <a:r>
              <a:rPr lang="en-CA" sz="1000" b="0" i="0" kern="1200" dirty="0">
                <a:solidFill>
                  <a:schemeClr val="tx1"/>
                </a:solidFill>
                <a:effectLst/>
                <a:latin typeface="+mn-lt"/>
                <a:ea typeface="+mn-ea"/>
                <a:cs typeface="+mn-cs"/>
              </a:rPr>
              <a:t> </a:t>
            </a:r>
            <a:r>
              <a:rPr lang="en-CA" sz="1000" b="0" i="0" kern="1200" dirty="0" err="1">
                <a:solidFill>
                  <a:schemeClr val="tx1"/>
                </a:solidFill>
                <a:effectLst/>
                <a:latin typeface="+mn-lt"/>
                <a:ea typeface="+mn-ea"/>
                <a:cs typeface="+mn-cs"/>
              </a:rPr>
              <a:t>requis</a:t>
            </a:r>
            <a:r>
              <a:rPr lang="en-CA" sz="1000" b="0" i="0" kern="1200" dirty="0">
                <a:solidFill>
                  <a:schemeClr val="tx1"/>
                </a:solidFill>
                <a:effectLst/>
                <a:latin typeface="+mn-lt"/>
                <a:ea typeface="+mn-ea"/>
                <a:cs typeface="+mn-cs"/>
              </a:rPr>
              <a:t> par </a:t>
            </a:r>
            <a:r>
              <a:rPr lang="en-CA" sz="1000" b="0" i="0" kern="1200" dirty="0" err="1">
                <a:solidFill>
                  <a:schemeClr val="tx1"/>
                </a:solidFill>
                <a:effectLst/>
                <a:latin typeface="+mn-lt"/>
                <a:ea typeface="+mn-ea"/>
                <a:cs typeface="+mn-cs"/>
              </a:rPr>
              <a:t>l’état</a:t>
            </a:r>
            <a:r>
              <a:rPr lang="en-CA" sz="1000" b="0" i="0" kern="1200" dirty="0">
                <a:solidFill>
                  <a:schemeClr val="tx1"/>
                </a:solidFill>
                <a:effectLst/>
                <a:latin typeface="+mn-lt"/>
                <a:ea typeface="+mn-ea"/>
                <a:cs typeface="+mn-cs"/>
              </a:rPr>
              <a:t> de santé), 16 (</a:t>
            </a:r>
            <a:r>
              <a:rPr lang="en-CA" sz="1000" b="0" i="0" kern="1200" dirty="0" err="1">
                <a:solidFill>
                  <a:schemeClr val="tx1"/>
                </a:solidFill>
                <a:effectLst/>
                <a:latin typeface="+mn-lt"/>
                <a:ea typeface="+mn-ea"/>
                <a:cs typeface="+mn-cs"/>
              </a:rPr>
              <a:t>demande</a:t>
            </a:r>
            <a:r>
              <a:rPr lang="en-CA" sz="1000" b="0" i="0" kern="1200" dirty="0">
                <a:solidFill>
                  <a:schemeClr val="tx1"/>
                </a:solidFill>
                <a:effectLst/>
                <a:latin typeface="+mn-lt"/>
                <a:ea typeface="+mn-ea"/>
                <a:cs typeface="+mn-cs"/>
              </a:rPr>
              <a:t> au tribunal), 17 (</a:t>
            </a:r>
            <a:r>
              <a:rPr lang="en-CA" sz="1000" b="0" i="0" kern="1200" dirty="0" err="1">
                <a:solidFill>
                  <a:schemeClr val="tx1"/>
                </a:solidFill>
                <a:effectLst/>
                <a:latin typeface="+mn-lt"/>
                <a:ea typeface="+mn-ea"/>
                <a:cs typeface="+mn-cs"/>
              </a:rPr>
              <a:t>consentement</a:t>
            </a:r>
            <a:r>
              <a:rPr lang="en-CA" sz="1000" b="0" i="0" kern="1200" dirty="0">
                <a:solidFill>
                  <a:schemeClr val="tx1"/>
                </a:solidFill>
                <a:effectLst/>
                <a:latin typeface="+mn-lt"/>
                <a:ea typeface="+mn-ea"/>
                <a:cs typeface="+mn-cs"/>
              </a:rPr>
              <a:t> aux </a:t>
            </a:r>
            <a:r>
              <a:rPr lang="en-CA" sz="1000" b="0" i="0" kern="1200" dirty="0" err="1">
                <a:solidFill>
                  <a:schemeClr val="tx1"/>
                </a:solidFill>
                <a:effectLst/>
                <a:latin typeface="+mn-lt"/>
                <a:ea typeface="+mn-ea"/>
                <a:cs typeface="+mn-cs"/>
              </a:rPr>
              <a:t>soins</a:t>
            </a:r>
            <a:r>
              <a:rPr lang="en-CA" sz="1000" b="0" i="0" kern="1200" dirty="0">
                <a:solidFill>
                  <a:schemeClr val="tx1"/>
                </a:solidFill>
                <a:effectLst/>
                <a:latin typeface="+mn-lt"/>
                <a:ea typeface="+mn-ea"/>
                <a:cs typeface="+mn-cs"/>
              </a:rPr>
              <a:t> non-</a:t>
            </a:r>
            <a:r>
              <a:rPr lang="en-CA" sz="1000" b="0" i="0" kern="1200" dirty="0" err="1">
                <a:solidFill>
                  <a:schemeClr val="tx1"/>
                </a:solidFill>
                <a:effectLst/>
                <a:latin typeface="+mn-lt"/>
                <a:ea typeface="+mn-ea"/>
                <a:cs typeface="+mn-cs"/>
              </a:rPr>
              <a:t>requis</a:t>
            </a:r>
            <a:r>
              <a:rPr lang="en-CA" sz="1000" b="0" i="0" kern="1200" dirty="0">
                <a:solidFill>
                  <a:schemeClr val="tx1"/>
                </a:solidFill>
                <a:effectLst/>
                <a:latin typeface="+mn-lt"/>
                <a:ea typeface="+mn-ea"/>
                <a:cs typeface="+mn-cs"/>
              </a:rPr>
              <a:t> par </a:t>
            </a:r>
            <a:r>
              <a:rPr lang="en-CA" sz="1000" b="0" i="0" kern="1200" dirty="0" err="1">
                <a:solidFill>
                  <a:schemeClr val="tx1"/>
                </a:solidFill>
                <a:effectLst/>
                <a:latin typeface="+mn-lt"/>
                <a:ea typeface="+mn-ea"/>
                <a:cs typeface="+mn-cs"/>
              </a:rPr>
              <a:t>l’état</a:t>
            </a:r>
            <a:r>
              <a:rPr lang="en-CA" sz="1000" b="0" i="0" kern="1200" dirty="0">
                <a:solidFill>
                  <a:schemeClr val="tx1"/>
                </a:solidFill>
                <a:effectLst/>
                <a:latin typeface="+mn-lt"/>
                <a:ea typeface="+mn-ea"/>
                <a:cs typeface="+mn-cs"/>
              </a:rPr>
              <a:t> de santé).</a:t>
            </a:r>
            <a:endParaRPr lang="en-CA" sz="1000" b="0" i="0" strike="noStrike" kern="1200" dirty="0">
              <a:solidFill>
                <a:schemeClr val="tx1"/>
              </a:solidFill>
              <a:effectLst/>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CA" sz="1000" b="0" i="1" kern="1200" dirty="0">
                <a:solidFill>
                  <a:schemeClr val="tx1"/>
                </a:solidFill>
                <a:effectLst/>
                <a:latin typeface="+mn-lt"/>
                <a:ea typeface="+mn-ea"/>
                <a:cs typeface="+mn-cs"/>
              </a:rPr>
              <a:t>Droit de la famille - 152118</a:t>
            </a:r>
            <a:r>
              <a:rPr lang="en-CA" sz="1000" b="0" i="0" kern="1200" dirty="0">
                <a:solidFill>
                  <a:schemeClr val="tx1"/>
                </a:solidFill>
                <a:effectLst/>
                <a:latin typeface="+mn-lt"/>
                <a:ea typeface="+mn-ea"/>
                <a:cs typeface="+mn-cs"/>
              </a:rPr>
              <a:t>, 2015 QCCS 3966 (</a:t>
            </a:r>
            <a:r>
              <a:rPr lang="en-CA" sz="1000" b="0" i="0" kern="1200" dirty="0" err="1">
                <a:solidFill>
                  <a:schemeClr val="tx1"/>
                </a:solidFill>
                <a:effectLst/>
                <a:latin typeface="+mn-lt"/>
                <a:ea typeface="+mn-ea"/>
                <a:cs typeface="+mn-cs"/>
              </a:rPr>
              <a:t>avortement</a:t>
            </a:r>
            <a:r>
              <a:rPr lang="en-CA" sz="1000" b="0" i="0" kern="1200" dirty="0">
                <a:solidFill>
                  <a:schemeClr val="tx1"/>
                </a:solidFill>
                <a:effectLst/>
                <a:latin typeface="+mn-lt"/>
                <a:ea typeface="+mn-ea"/>
                <a:cs typeface="+mn-cs"/>
              </a:rPr>
              <a:t>)</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CA" sz="1000" b="0" i="1" kern="1200" dirty="0">
                <a:solidFill>
                  <a:schemeClr val="tx1"/>
                </a:solidFill>
                <a:effectLst/>
                <a:latin typeface="+mn-lt"/>
                <a:ea typeface="+mn-ea"/>
                <a:cs typeface="+mn-cs"/>
              </a:rPr>
              <a:t>Centre </a:t>
            </a:r>
            <a:r>
              <a:rPr lang="en-CA" sz="1000" b="0" i="1" kern="1200" dirty="0" err="1">
                <a:solidFill>
                  <a:schemeClr val="tx1"/>
                </a:solidFill>
                <a:effectLst/>
                <a:latin typeface="+mn-lt"/>
                <a:ea typeface="+mn-ea"/>
                <a:cs typeface="+mn-cs"/>
              </a:rPr>
              <a:t>universitaire</a:t>
            </a:r>
            <a:r>
              <a:rPr lang="en-CA" sz="1000" b="0" i="1" kern="1200" dirty="0">
                <a:solidFill>
                  <a:schemeClr val="tx1"/>
                </a:solidFill>
                <a:effectLst/>
                <a:latin typeface="+mn-lt"/>
                <a:ea typeface="+mn-ea"/>
                <a:cs typeface="+mn-cs"/>
              </a:rPr>
              <a:t> de santé McGill (CUSM--</a:t>
            </a:r>
            <a:r>
              <a:rPr lang="en-CA" sz="1000" b="0" i="1" kern="1200" dirty="0" err="1">
                <a:solidFill>
                  <a:schemeClr val="tx1"/>
                </a:solidFill>
                <a:effectLst/>
                <a:latin typeface="+mn-lt"/>
                <a:ea typeface="+mn-ea"/>
                <a:cs typeface="+mn-cs"/>
              </a:rPr>
              <a:t>Hôpital</a:t>
            </a:r>
            <a:r>
              <a:rPr lang="en-CA" sz="1000" b="0" i="1" kern="1200" dirty="0">
                <a:solidFill>
                  <a:schemeClr val="tx1"/>
                </a:solidFill>
                <a:effectLst/>
                <a:latin typeface="+mn-lt"/>
                <a:ea typeface="+mn-ea"/>
                <a:cs typeface="+mn-cs"/>
              </a:rPr>
              <a:t> </a:t>
            </a:r>
            <a:r>
              <a:rPr lang="en-CA" sz="1000" b="0" i="1" kern="1200" dirty="0" err="1">
                <a:solidFill>
                  <a:schemeClr val="tx1"/>
                </a:solidFill>
                <a:effectLst/>
                <a:latin typeface="+mn-lt"/>
                <a:ea typeface="+mn-ea"/>
                <a:cs typeface="+mn-cs"/>
              </a:rPr>
              <a:t>général</a:t>
            </a:r>
            <a:r>
              <a:rPr lang="en-CA" sz="1000" b="0" i="1" kern="1200" dirty="0">
                <a:solidFill>
                  <a:schemeClr val="tx1"/>
                </a:solidFill>
                <a:effectLst/>
                <a:latin typeface="+mn-lt"/>
                <a:ea typeface="+mn-ea"/>
                <a:cs typeface="+mn-cs"/>
              </a:rPr>
              <a:t> de Montréal) c. X</a:t>
            </a:r>
            <a:r>
              <a:rPr lang="en-CA" sz="1000" b="0" i="0" kern="1200" dirty="0">
                <a:solidFill>
                  <a:schemeClr val="tx1"/>
                </a:solidFill>
                <a:effectLst/>
                <a:latin typeface="+mn-lt"/>
                <a:ea typeface="+mn-ea"/>
                <a:cs typeface="+mn-cs"/>
              </a:rPr>
              <a:t>, 2017 QCCS 3946 (CanLII), au para 34 (transfusion sanguine).</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CA" sz="1000" b="0" i="1" kern="1200" dirty="0">
                <a:solidFill>
                  <a:schemeClr val="tx1"/>
                </a:solidFill>
                <a:effectLst/>
                <a:latin typeface="+mn-lt"/>
                <a:ea typeface="+mn-ea"/>
                <a:cs typeface="+mn-cs"/>
              </a:rPr>
              <a:t>Corbeil c. Ladouceur (Boutique Enigma),</a:t>
            </a:r>
            <a:r>
              <a:rPr lang="en-CA" sz="1000" b="0" i="0" kern="1200" dirty="0">
                <a:solidFill>
                  <a:schemeClr val="tx1"/>
                </a:solidFill>
                <a:effectLst/>
                <a:latin typeface="+mn-lt"/>
                <a:ea typeface="+mn-ea"/>
                <a:cs typeface="+mn-cs"/>
              </a:rPr>
              <a:t> 2012 QCCQ 402. NB: IL </a:t>
            </a:r>
            <a:r>
              <a:rPr lang="en-CA" sz="1000" b="0" i="0" kern="1200" dirty="0" err="1">
                <a:solidFill>
                  <a:schemeClr val="tx1"/>
                </a:solidFill>
                <a:effectLst/>
                <a:latin typeface="+mn-lt"/>
                <a:ea typeface="+mn-ea"/>
                <a:cs typeface="+mn-cs"/>
              </a:rPr>
              <a:t>s'agissait</a:t>
            </a:r>
            <a:r>
              <a:rPr lang="en-CA" sz="1000" b="0" i="0" kern="1200" dirty="0">
                <a:solidFill>
                  <a:schemeClr val="tx1"/>
                </a:solidFill>
                <a:effectLst/>
                <a:latin typeface="+mn-lt"/>
                <a:ea typeface="+mn-ea"/>
                <a:cs typeface="+mn-cs"/>
              </a:rPr>
              <a:t> d'un </a:t>
            </a:r>
            <a:r>
              <a:rPr lang="en-CA" sz="1000" b="0" i="0" kern="1200" dirty="0" err="1">
                <a:solidFill>
                  <a:schemeClr val="tx1"/>
                </a:solidFill>
                <a:effectLst/>
                <a:latin typeface="+mn-lt"/>
                <a:ea typeface="+mn-ea"/>
                <a:cs typeface="+mn-cs"/>
              </a:rPr>
              <a:t>cas</a:t>
            </a:r>
            <a:r>
              <a:rPr lang="en-CA" sz="1000" b="0" i="0" kern="1200" dirty="0">
                <a:solidFill>
                  <a:schemeClr val="tx1"/>
                </a:solidFill>
                <a:effectLst/>
                <a:latin typeface="+mn-lt"/>
                <a:ea typeface="+mn-ea"/>
                <a:cs typeface="+mn-cs"/>
              </a:rPr>
              <a:t> de </a:t>
            </a:r>
            <a:r>
              <a:rPr lang="en-CA" sz="1000" b="0" i="0" kern="1200" dirty="0" err="1">
                <a:solidFill>
                  <a:schemeClr val="tx1"/>
                </a:solidFill>
                <a:effectLst/>
                <a:latin typeface="+mn-lt"/>
                <a:ea typeface="+mn-ea"/>
                <a:cs typeface="+mn-cs"/>
              </a:rPr>
              <a:t>perçage</a:t>
            </a:r>
            <a:r>
              <a:rPr lang="en-CA" sz="1000" b="0" i="0" kern="1200" dirty="0">
                <a:solidFill>
                  <a:schemeClr val="tx1"/>
                </a:solidFill>
                <a:effectLst/>
                <a:latin typeface="+mn-lt"/>
                <a:ea typeface="+mn-ea"/>
                <a:cs typeface="+mn-cs"/>
              </a:rPr>
              <a:t> et non du </a:t>
            </a:r>
            <a:r>
              <a:rPr lang="en-CA" sz="1000" b="0" i="0" kern="1200" dirty="0" err="1">
                <a:solidFill>
                  <a:schemeClr val="tx1"/>
                </a:solidFill>
                <a:effectLst/>
                <a:latin typeface="+mn-lt"/>
                <a:ea typeface="+mn-ea"/>
                <a:cs typeface="+mn-cs"/>
              </a:rPr>
              <a:t>tatouage</a:t>
            </a:r>
            <a:r>
              <a:rPr lang="en-CA" sz="1000" b="0" i="0" kern="1200" dirty="0">
                <a:solidFill>
                  <a:schemeClr val="tx1"/>
                </a:solidFill>
                <a:effectLst/>
                <a:latin typeface="+mn-lt"/>
                <a:ea typeface="+mn-ea"/>
                <a:cs typeface="+mn-cs"/>
              </a:rPr>
              <a:t>. Le </a:t>
            </a:r>
            <a:r>
              <a:rPr lang="en-CA" sz="1000" b="0" i="0" kern="1200" dirty="0" err="1">
                <a:solidFill>
                  <a:schemeClr val="tx1"/>
                </a:solidFill>
                <a:effectLst/>
                <a:latin typeface="+mn-lt"/>
                <a:ea typeface="+mn-ea"/>
                <a:cs typeface="+mn-cs"/>
              </a:rPr>
              <a:t>tatouage</a:t>
            </a:r>
            <a:r>
              <a:rPr lang="en-CA" sz="1000" b="0" i="0" kern="1200" dirty="0">
                <a:solidFill>
                  <a:schemeClr val="tx1"/>
                </a:solidFill>
                <a:effectLst/>
                <a:latin typeface="+mn-lt"/>
                <a:ea typeface="+mn-ea"/>
                <a:cs typeface="+mn-cs"/>
              </a:rPr>
              <a:t> </a:t>
            </a:r>
            <a:r>
              <a:rPr lang="en-CA" sz="1000" b="0" i="0" kern="1200" dirty="0" err="1">
                <a:solidFill>
                  <a:schemeClr val="tx1"/>
                </a:solidFill>
                <a:effectLst/>
                <a:latin typeface="+mn-lt"/>
                <a:ea typeface="+mn-ea"/>
                <a:cs typeface="+mn-cs"/>
              </a:rPr>
              <a:t>était</a:t>
            </a:r>
            <a:r>
              <a:rPr lang="en-CA" sz="1000" b="0" i="0" kern="1200" dirty="0">
                <a:solidFill>
                  <a:schemeClr val="tx1"/>
                </a:solidFill>
                <a:effectLst/>
                <a:latin typeface="+mn-lt"/>
                <a:ea typeface="+mn-ea"/>
                <a:cs typeface="+mn-cs"/>
              </a:rPr>
              <a:t> un obiter dans </a:t>
            </a:r>
            <a:r>
              <a:rPr lang="en-CA" sz="1000" b="0" i="0" kern="1200" dirty="0" err="1">
                <a:solidFill>
                  <a:schemeClr val="tx1"/>
                </a:solidFill>
                <a:effectLst/>
                <a:latin typeface="+mn-lt"/>
                <a:ea typeface="+mn-ea"/>
                <a:cs typeface="+mn-cs"/>
              </a:rPr>
              <a:t>cette</a:t>
            </a:r>
            <a:r>
              <a:rPr lang="en-CA" sz="1000" b="0" i="0" kern="1200" dirty="0">
                <a:solidFill>
                  <a:schemeClr val="tx1"/>
                </a:solidFill>
                <a:effectLst/>
                <a:latin typeface="+mn-lt"/>
                <a:ea typeface="+mn-ea"/>
                <a:cs typeface="+mn-cs"/>
              </a:rPr>
              <a:t> </a:t>
            </a:r>
            <a:r>
              <a:rPr lang="en-CA" sz="1000" b="0" i="0" kern="1200" dirty="0" err="1">
                <a:solidFill>
                  <a:schemeClr val="tx1"/>
                </a:solidFill>
                <a:effectLst/>
                <a:latin typeface="+mn-lt"/>
                <a:ea typeface="+mn-ea"/>
                <a:cs typeface="+mn-cs"/>
              </a:rPr>
              <a:t>décision</a:t>
            </a:r>
            <a:r>
              <a:rPr lang="en-CA" sz="1000" b="0" i="0" kern="1200" dirty="0">
                <a:solidFill>
                  <a:schemeClr val="tx1"/>
                </a:solidFill>
                <a:effectLst/>
                <a:latin typeface="+mn-lt"/>
                <a:ea typeface="+mn-ea"/>
                <a:cs typeface="+mn-cs"/>
              </a:rPr>
              <a:t>.</a:t>
            </a:r>
          </a:p>
        </p:txBody>
      </p:sp>
    </p:spTree>
    <p:extLst>
      <p:ext uri="{BB962C8B-B14F-4D97-AF65-F5344CB8AC3E}">
        <p14:creationId xmlns:p14="http://schemas.microsoft.com/office/powerpoint/2010/main" val="31608373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dirty="0">
                <a:latin typeface="+mj-lt"/>
                <a:cs typeface="Arial" panose="020B0604020202020204" pitchFamily="34" charset="0"/>
              </a:rPr>
              <a:t>As a class, read the information on the right to drive and the following explanations:</a:t>
            </a:r>
          </a:p>
          <a:p>
            <a:pPr algn="l" rtl="0" fontAlgn="base"/>
            <a:r>
              <a:rPr lang="en-CA" sz="1200" b="0" i="0" dirty="0">
                <a:solidFill>
                  <a:srgbClr val="444444"/>
                </a:solidFill>
                <a:effectLst/>
                <a:latin typeface="+mj-lt"/>
                <a:ea typeface="Calibri"/>
                <a:cs typeface="Arial"/>
              </a:rPr>
              <a:t>​</a:t>
            </a:r>
          </a:p>
          <a:p>
            <a:pPr marL="171450" indent="-171450">
              <a:buFont typeface="Arial" panose="020B0604020202020204" pitchFamily="34" charset="0"/>
              <a:buChar char="•"/>
            </a:pPr>
            <a:r>
              <a:rPr lang="en-CA" sz="1200" dirty="0">
                <a:latin typeface="+mj-lt"/>
              </a:rPr>
              <a:t>As of</a:t>
            </a:r>
            <a:r>
              <a:rPr lang="en-CA" sz="1200" baseline="0" dirty="0">
                <a:latin typeface="+mj-lt"/>
              </a:rPr>
              <a:t> age </a:t>
            </a:r>
            <a:r>
              <a:rPr lang="en-CA" sz="1200" b="0" dirty="0">
                <a:latin typeface="+mj-lt"/>
              </a:rPr>
              <a:t>16, a person can receive their licence and start driving. Of</a:t>
            </a:r>
            <a:r>
              <a:rPr lang="en-CA" sz="1200" b="0" baseline="0" dirty="0">
                <a:latin typeface="+mj-lt"/>
              </a:rPr>
              <a:t> course</a:t>
            </a:r>
            <a:r>
              <a:rPr lang="en-CA" sz="1200" b="0" dirty="0">
                <a:latin typeface="+mj-lt"/>
              </a:rPr>
              <a:t>, they must follow the rules in the </a:t>
            </a:r>
            <a:r>
              <a:rPr lang="en-CA" sz="1200" b="0" i="1" dirty="0">
                <a:latin typeface="+mj-lt"/>
              </a:rPr>
              <a:t>Highway Safety Code</a:t>
            </a:r>
            <a:r>
              <a:rPr lang="en-CA" sz="1200" dirty="0">
                <a:latin typeface="+mj-lt"/>
              </a:rPr>
              <a:t>.</a:t>
            </a:r>
            <a:endParaRPr lang="en-CA" sz="1200" dirty="0">
              <a:latin typeface="+mj-lt"/>
              <a:cs typeface="Arial"/>
            </a:endParaRPr>
          </a:p>
          <a:p>
            <a:pPr marL="171450" indent="-171450">
              <a:buFont typeface="Arial" panose="020B0604020202020204" pitchFamily="34" charset="0"/>
              <a:buChar char="•"/>
            </a:pPr>
            <a:r>
              <a:rPr lang="en-CA" sz="1200" dirty="0">
                <a:latin typeface="+mj-lt"/>
              </a:rPr>
              <a:t>Do you know any of the rules to follow when you’re on the road?</a:t>
            </a:r>
            <a:br>
              <a:rPr lang="en-CA" sz="1200" dirty="0">
                <a:latin typeface="+mj-lt"/>
                <a:cs typeface="+mn-lt"/>
              </a:rPr>
            </a:br>
            <a:endParaRPr lang="en-CA" sz="1200" dirty="0">
              <a:latin typeface="+mj-lt"/>
            </a:endParaRPr>
          </a:p>
          <a:p>
            <a:pPr marL="628650" lvl="1" indent="-171450">
              <a:buFont typeface="Arial" panose="020B0604020202020204" pitchFamily="34" charset="0"/>
              <a:buChar char="•"/>
            </a:pPr>
            <a:r>
              <a:rPr lang="en-CA" sz="1200" dirty="0">
                <a:latin typeface="+mj-lt"/>
              </a:rPr>
              <a:t>speed limits</a:t>
            </a:r>
            <a:endParaRPr lang="en-CA" sz="1200" dirty="0">
              <a:latin typeface="+mj-lt"/>
              <a:cs typeface="Arial"/>
            </a:endParaRPr>
          </a:p>
          <a:p>
            <a:pPr marL="628650" lvl="1" indent="-171450">
              <a:buFont typeface="Arial" panose="020B0604020202020204" pitchFamily="34" charset="0"/>
              <a:buChar char="•"/>
            </a:pPr>
            <a:r>
              <a:rPr lang="en-CA" sz="1200" dirty="0">
                <a:latin typeface="+mj-lt"/>
              </a:rPr>
              <a:t>red lights</a:t>
            </a:r>
            <a:endParaRPr lang="en-CA" sz="1200" dirty="0">
              <a:latin typeface="+mj-lt"/>
              <a:cs typeface="Arial"/>
            </a:endParaRPr>
          </a:p>
          <a:p>
            <a:pPr marL="628650" lvl="1" indent="-171450">
              <a:buFont typeface="Arial" panose="020B0604020202020204" pitchFamily="34" charset="0"/>
              <a:buChar char="•"/>
            </a:pPr>
            <a:r>
              <a:rPr lang="en-CA" sz="1200" dirty="0">
                <a:latin typeface="+mj-lt"/>
                <a:cs typeface="+mn-cs"/>
              </a:rPr>
              <a:t>stop</a:t>
            </a:r>
            <a:r>
              <a:rPr lang="en-CA" sz="1200" baseline="0" dirty="0">
                <a:latin typeface="+mj-lt"/>
                <a:cs typeface="+mn-cs"/>
              </a:rPr>
              <a:t> signs</a:t>
            </a:r>
            <a:endParaRPr lang="en-CA" sz="1200" dirty="0">
              <a:latin typeface="+mj-lt"/>
              <a:cs typeface="Arial"/>
            </a:endParaRPr>
          </a:p>
          <a:p>
            <a:pPr marL="628650" lvl="1" indent="-171450">
              <a:buFont typeface="Arial" panose="020B0604020202020204" pitchFamily="34" charset="0"/>
              <a:buChar char="•"/>
            </a:pPr>
            <a:r>
              <a:rPr lang="en-CA" sz="1200" b="0" dirty="0">
                <a:latin typeface="+mj-lt"/>
              </a:rPr>
              <a:t>always wearing a seatbelt</a:t>
            </a:r>
            <a:endParaRPr lang="en-CA" sz="1200" b="0" dirty="0">
              <a:latin typeface="+mj-lt"/>
              <a:cs typeface="Arial"/>
            </a:endParaRPr>
          </a:p>
          <a:p>
            <a:pPr marL="628650" lvl="1" indent="-171450">
              <a:buFont typeface="Arial" panose="020B0604020202020204" pitchFamily="34" charset="0"/>
              <a:buChar char="•"/>
            </a:pPr>
            <a:r>
              <a:rPr lang="en-CA" sz="1200" b="0" dirty="0">
                <a:latin typeface="+mj-lt"/>
              </a:rPr>
              <a:t>not using a cell phone while driving</a:t>
            </a:r>
            <a:endParaRPr lang="en-CA" sz="1200" b="0" dirty="0">
              <a:latin typeface="+mj-lt"/>
              <a:cs typeface="Arial"/>
            </a:endParaRPr>
          </a:p>
          <a:p>
            <a:pPr marL="628650" lvl="1" indent="-171450">
              <a:buFont typeface="Arial" panose="020B0604020202020204" pitchFamily="34" charset="0"/>
              <a:buChar char="•"/>
            </a:pPr>
            <a:r>
              <a:rPr lang="en-CA" sz="1200" dirty="0">
                <a:latin typeface="+mj-lt"/>
              </a:rPr>
              <a:t>Etc.</a:t>
            </a:r>
            <a:endParaRPr lang="en-CA" sz="1200" dirty="0">
              <a:latin typeface="+mj-lt"/>
              <a:cs typeface="Arial"/>
            </a:endParaRPr>
          </a:p>
          <a:p>
            <a:pPr marL="171450" indent="-171450">
              <a:buFont typeface="Arial" panose="020B0604020202020204" pitchFamily="34" charset="0"/>
              <a:buChar char="•"/>
            </a:pPr>
            <a:endParaRPr lang="en-CA" sz="1200" b="0" dirty="0">
              <a:latin typeface="+mj-lt"/>
            </a:endParaRPr>
          </a:p>
          <a:p>
            <a:pPr marL="171450" indent="-171450">
              <a:buFont typeface="Arial" panose="020B0604020202020204" pitchFamily="34" charset="0"/>
              <a:buChar char="•"/>
            </a:pPr>
            <a:r>
              <a:rPr lang="en-CA" sz="1200" b="0" dirty="0">
                <a:latin typeface="+mj-lt"/>
              </a:rPr>
              <a:t>Do you know what happens if someone frequently violates these rules? </a:t>
            </a:r>
            <a:endParaRPr lang="en-CA" sz="1200" b="0" dirty="0">
              <a:latin typeface="+mj-lt"/>
              <a:cs typeface="Arial"/>
            </a:endParaRPr>
          </a:p>
          <a:p>
            <a:pPr marL="171450" indent="-171450">
              <a:buFont typeface="Arial" panose="020B0604020202020204" pitchFamily="34" charset="0"/>
              <a:buChar char="•"/>
            </a:pPr>
            <a:endParaRPr lang="en-CA" sz="1200" b="0" dirty="0">
              <a:latin typeface="+mj-lt"/>
            </a:endParaRPr>
          </a:p>
          <a:p>
            <a:pPr marL="628650" lvl="1" indent="-171450">
              <a:buFont typeface="Arial" panose="020B0604020202020204" pitchFamily="34" charset="0"/>
              <a:buChar char="•"/>
            </a:pPr>
            <a:r>
              <a:rPr lang="en-CA" sz="1200" b="0" dirty="0">
                <a:latin typeface="+mj-lt"/>
              </a:rPr>
              <a:t>They could be fined</a:t>
            </a:r>
            <a:r>
              <a:rPr lang="en-CA" sz="1200" b="0" baseline="0" dirty="0">
                <a:latin typeface="+mj-lt"/>
              </a:rPr>
              <a:t> and</a:t>
            </a:r>
            <a:r>
              <a:rPr lang="en-CA" sz="1200" b="0" dirty="0">
                <a:latin typeface="+mj-lt"/>
              </a:rPr>
              <a:t> lose demerit points on their licence.</a:t>
            </a:r>
            <a:endParaRPr lang="en-CA" sz="1200" b="0" dirty="0">
              <a:latin typeface="+mj-lt"/>
              <a:cs typeface="Arial"/>
            </a:endParaRPr>
          </a:p>
          <a:p>
            <a:pPr marL="628650" lvl="1" indent="-171450">
              <a:buFont typeface="Arial" panose="020B0604020202020204" pitchFamily="34" charset="0"/>
              <a:buChar char="•"/>
            </a:pPr>
            <a:r>
              <a:rPr lang="en-CA" sz="1200" b="0" dirty="0">
                <a:latin typeface="+mj-lt"/>
              </a:rPr>
              <a:t>They could even lose their licence!</a:t>
            </a:r>
            <a:endParaRPr lang="en-CA" sz="1200" b="0" dirty="0">
              <a:latin typeface="+mj-lt"/>
              <a:cs typeface="Arial"/>
            </a:endParaRPr>
          </a:p>
          <a:p>
            <a:pPr marL="171450" indent="-171450">
              <a:buFont typeface="Arial" panose="020B0604020202020204" pitchFamily="34" charset="0"/>
              <a:buChar char="•"/>
            </a:pPr>
            <a:endParaRPr lang="en-CA" sz="1200" dirty="0">
              <a:latin typeface="+mj-lt"/>
            </a:endParaRPr>
          </a:p>
          <a:p>
            <a:pPr marL="171450" indent="-171450">
              <a:buFont typeface="Arial" panose="020B0604020202020204" pitchFamily="34" charset="0"/>
              <a:buChar char="•"/>
            </a:pPr>
            <a:r>
              <a:rPr lang="en-CA" sz="1200" dirty="0">
                <a:latin typeface="+mj-lt"/>
              </a:rPr>
              <a:t>But the </a:t>
            </a:r>
            <a:r>
              <a:rPr lang="en-CA" sz="1200" i="1" dirty="0">
                <a:latin typeface="+mj-lt"/>
              </a:rPr>
              <a:t>Highway Safety Code</a:t>
            </a:r>
            <a:r>
              <a:rPr lang="en-CA" sz="1200" dirty="0">
                <a:latin typeface="+mj-lt"/>
              </a:rPr>
              <a:t> is not just for drivers! It also has rules for:</a:t>
            </a:r>
            <a:endParaRPr lang="en-CA" sz="1200" dirty="0">
              <a:latin typeface="+mj-lt"/>
              <a:cs typeface="Arial"/>
            </a:endParaRPr>
          </a:p>
          <a:p>
            <a:pPr marL="171450" indent="-171450">
              <a:buFont typeface="Arial" panose="020B0604020202020204" pitchFamily="34" charset="0"/>
              <a:buChar char="•"/>
            </a:pPr>
            <a:endParaRPr lang="en-CA" sz="1200" b="0" dirty="0">
              <a:latin typeface="+mj-lt"/>
            </a:endParaRPr>
          </a:p>
          <a:p>
            <a:pPr marL="628650" lvl="1" indent="-171450">
              <a:buFont typeface="Arial" panose="020B0604020202020204" pitchFamily="34" charset="0"/>
              <a:buChar char="•"/>
            </a:pPr>
            <a:r>
              <a:rPr lang="en-CA" sz="1200" b="0" dirty="0">
                <a:latin typeface="+mj-lt"/>
              </a:rPr>
              <a:t>cyclists, for example, riding</a:t>
            </a:r>
            <a:r>
              <a:rPr lang="en-CA" sz="1200" b="0" baseline="0" dirty="0">
                <a:latin typeface="+mj-lt"/>
              </a:rPr>
              <a:t> in the same direction as car traffic,</a:t>
            </a:r>
            <a:endParaRPr lang="en-CA" sz="1200" b="0" dirty="0">
              <a:latin typeface="+mj-lt"/>
              <a:cs typeface="Arial"/>
            </a:endParaRPr>
          </a:p>
          <a:p>
            <a:pPr marL="628650" lvl="1" indent="-171450">
              <a:buFont typeface="Arial" panose="020B0604020202020204" pitchFamily="34" charset="0"/>
              <a:buChar char="•"/>
            </a:pPr>
            <a:r>
              <a:rPr lang="en-CA" sz="1200" b="0" dirty="0">
                <a:latin typeface="+mj-lt"/>
              </a:rPr>
              <a:t>pedestrians, such as not crossing the street against a red light,</a:t>
            </a:r>
            <a:endParaRPr lang="en-CA" sz="1200" b="0" dirty="0">
              <a:latin typeface="+mj-lt"/>
              <a:cs typeface="Arial"/>
            </a:endParaRPr>
          </a:p>
          <a:p>
            <a:pPr marL="628650" lvl="1" indent="-171450">
              <a:buFont typeface="Arial" panose="020B0604020202020204" pitchFamily="34" charset="0"/>
              <a:buChar char="•"/>
            </a:pPr>
            <a:r>
              <a:rPr lang="en-CA" sz="1200" b="0" dirty="0">
                <a:latin typeface="+mj-lt"/>
              </a:rPr>
              <a:t>there are also rules for maintaining your car, changing the tires, and registering the car (registering it to be able to drive it legally),</a:t>
            </a:r>
            <a:endParaRPr lang="en-CA" sz="1200" b="0" dirty="0">
              <a:latin typeface="+mj-lt"/>
              <a:cs typeface="Arial"/>
            </a:endParaRPr>
          </a:p>
          <a:p>
            <a:pPr marL="628650" lvl="1" indent="-171450">
              <a:buFont typeface="Arial" panose="020B0604020202020204" pitchFamily="34" charset="0"/>
              <a:buChar char="•"/>
            </a:pPr>
            <a:r>
              <a:rPr lang="en-CA" sz="1200" b="0" dirty="0">
                <a:latin typeface="+mj-lt"/>
              </a:rPr>
              <a:t>the Code also explains the steps needed to receive a driver’s licence.</a:t>
            </a:r>
            <a:endParaRPr lang="en-CA" sz="1200" b="0" dirty="0">
              <a:latin typeface="+mj-lt"/>
              <a:cs typeface="Arial"/>
            </a:endParaRPr>
          </a:p>
          <a:p>
            <a:pPr marL="171450" indent="-171450">
              <a:buFont typeface="Arial" panose="020B0604020202020204" pitchFamily="34" charset="0"/>
              <a:buChar char="•"/>
            </a:pPr>
            <a:endParaRPr lang="en-CA" sz="1200" b="0" dirty="0">
              <a:latin typeface="+mj-lt"/>
            </a:endParaRPr>
          </a:p>
          <a:p>
            <a:pPr marL="171450" indent="-171450">
              <a:buFont typeface="Arial" panose="020B0604020202020204" pitchFamily="34" charset="0"/>
              <a:buChar char="•"/>
            </a:pPr>
            <a:r>
              <a:rPr lang="en-CA" sz="1200" b="0" dirty="0">
                <a:latin typeface="+mj-lt"/>
              </a:rPr>
              <a:t>When you start driving at 16, you first receive a “probationary” licence. It’s a special licence for new drivers, which lasts 2 years. During this time, there are special rules to follow. For example:</a:t>
            </a:r>
            <a:endParaRPr lang="en-CA" sz="1200" b="0" dirty="0">
              <a:latin typeface="+mj-lt"/>
              <a:cs typeface="Arial"/>
            </a:endParaRPr>
          </a:p>
          <a:p>
            <a:pPr marL="171450" indent="-171450">
              <a:buFont typeface="Arial" panose="020B0604020202020204" pitchFamily="34" charset="0"/>
              <a:buChar char="•"/>
            </a:pPr>
            <a:endParaRPr lang="en-CA" sz="1200" b="0" dirty="0">
              <a:latin typeface="+mj-lt"/>
            </a:endParaRPr>
          </a:p>
          <a:p>
            <a:pPr marL="628650" lvl="1" indent="-171450">
              <a:buFont typeface="Arial" panose="020B0604020202020204" pitchFamily="34" charset="0"/>
              <a:buChar char="•"/>
            </a:pPr>
            <a:r>
              <a:rPr lang="en-CA" sz="1200" b="0" dirty="0">
                <a:latin typeface="+mj-lt"/>
              </a:rPr>
              <a:t>For alcohol: Zero tolerance. You don’t have the right to drink </a:t>
            </a:r>
            <a:r>
              <a:rPr lang="en-CA" sz="1200" b="0" u="sng" dirty="0">
                <a:latin typeface="+mj-lt"/>
              </a:rPr>
              <a:t>at all </a:t>
            </a:r>
            <a:r>
              <a:rPr lang="en-CA" sz="1200" b="0" dirty="0">
                <a:latin typeface="+mj-lt"/>
              </a:rPr>
              <a:t>before driving. As an adult, you have right to drink a little, up to a certain limit, but not with a probationary licence.</a:t>
            </a:r>
          </a:p>
          <a:p>
            <a:pPr marL="628650" lvl="1" indent="-171450">
              <a:buFont typeface="Arial" panose="020B0604020202020204" pitchFamily="34" charset="0"/>
              <a:buChar char="•"/>
            </a:pPr>
            <a:endParaRPr lang="en-CA" sz="1200" b="0" dirty="0">
              <a:latin typeface="+mj-lt"/>
              <a:cs typeface="Arial"/>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dirty="0">
                <a:latin typeface="Arial" panose="020B0604020202020204" pitchFamily="34" charset="0"/>
                <a:cs typeface="Arial" panose="020B0604020202020204" pitchFamily="34" charset="0"/>
              </a:rPr>
              <a:t>Ask the students to add the correct age (16 years old) in the description of driving in the </a:t>
            </a:r>
            <a:r>
              <a:rPr lang="en-CA" sz="1200" b="1" i="0" kern="1200" dirty="0">
                <a:solidFill>
                  <a:schemeClr val="tx1"/>
                </a:solidFill>
                <a:effectLst/>
                <a:latin typeface="+mn-lt"/>
                <a:ea typeface="Calibri"/>
                <a:cs typeface="Calibri"/>
              </a:rPr>
              <a:t>Student Workbook</a:t>
            </a:r>
            <a:r>
              <a:rPr lang="en-CA" sz="1200" b="0" i="0" kern="1200" dirty="0">
                <a:solidFill>
                  <a:schemeClr val="tx1"/>
                </a:solidFill>
                <a:effectLst/>
                <a:latin typeface="+mn-lt"/>
                <a:ea typeface="Calibri"/>
                <a:cs typeface="Calibri"/>
              </a:rPr>
              <a:t>,</a:t>
            </a:r>
            <a:r>
              <a:rPr lang="en-CA" sz="1200" b="1" i="0" kern="1200" dirty="0">
                <a:solidFill>
                  <a:schemeClr val="tx1"/>
                </a:solidFill>
                <a:effectLst/>
                <a:latin typeface="+mn-lt"/>
                <a:ea typeface="Calibri"/>
                <a:cs typeface="Calibri"/>
              </a:rPr>
              <a:t> </a:t>
            </a:r>
            <a:r>
              <a:rPr lang="en-CA" sz="1200" b="0" dirty="0">
                <a:latin typeface="Arial" panose="020B0604020202020204" pitchFamily="34" charset="0"/>
                <a:cs typeface="Arial" panose="020B0604020202020204" pitchFamily="34" charset="0"/>
              </a:rPr>
              <a:t>p. X.</a:t>
            </a:r>
            <a:endParaRPr lang="en-CA" sz="1200" b="0" dirty="0">
              <a:latin typeface="+mj-lt"/>
              <a:cs typeface="Arial"/>
            </a:endParaRPr>
          </a:p>
          <a:p>
            <a:pPr marL="914400" lvl="1" indent="-457200">
              <a:buFont typeface="Courier New" panose="02070309020205020404" pitchFamily="49" charset="0"/>
              <a:buChar char="o"/>
            </a:pPr>
            <a:endParaRPr lang="en-CA" sz="1200" b="0" i="0" dirty="0">
              <a:solidFill>
                <a:srgbClr val="444444"/>
              </a:solidFill>
              <a:effectLst/>
              <a:latin typeface="+mj-lt"/>
              <a:ea typeface="Calibri"/>
              <a:cs typeface="Arial"/>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CA" sz="1000" b="1" i="0" u="none" strike="noStrike" kern="1200" cap="none" spc="0" normalizeH="0" baseline="0" noProof="0" dirty="0">
                <a:ln>
                  <a:noFill/>
                </a:ln>
                <a:solidFill>
                  <a:prstClr val="black"/>
                </a:solidFill>
                <a:effectLst/>
                <a:uLnTx/>
                <a:uFillTx/>
                <a:latin typeface="+mn-lt"/>
                <a:ea typeface="+mn-ea"/>
                <a:cs typeface="+mn-cs"/>
              </a:rPr>
              <a:t>SOURCES</a:t>
            </a:r>
            <a:endParaRPr kumimoji="0" lang="en-CA"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CA" sz="1000" b="0" i="0" u="none" strike="noStrike" kern="1200" cap="none" spc="0" normalizeH="0" baseline="0" noProof="0" dirty="0">
              <a:ln>
                <a:noFill/>
              </a:ln>
              <a:solidFill>
                <a:prstClr val="black"/>
              </a:solidFill>
              <a:effectLst/>
              <a:uLnTx/>
              <a:uFillTx/>
              <a:latin typeface="+mn-lt"/>
              <a:ea typeface="+mn-ea"/>
              <a:cs typeface="+mn-cs"/>
            </a:endParaRPr>
          </a:p>
          <a:p>
            <a:pPr marL="171450" indent="-171450" rtl="0" fontAlgn="base">
              <a:buFont typeface="Arial" panose="020B0604020202020204" pitchFamily="34" charset="0"/>
              <a:buChar char="•"/>
            </a:pPr>
            <a:r>
              <a:rPr lang="en-CA" sz="1000" b="0" i="1" u="none" strike="noStrike" kern="1200" dirty="0">
                <a:solidFill>
                  <a:schemeClr val="tx1"/>
                </a:solidFill>
                <a:effectLst/>
                <a:latin typeface="+mn-lt"/>
                <a:ea typeface="+mn-ea"/>
                <a:cs typeface="+mn-cs"/>
              </a:rPr>
              <a:t>Code de la </a:t>
            </a:r>
            <a:r>
              <a:rPr lang="en-CA" sz="1000" b="0" i="1" u="none" strike="noStrike" kern="1200" dirty="0" err="1">
                <a:solidFill>
                  <a:schemeClr val="tx1"/>
                </a:solidFill>
                <a:effectLst/>
                <a:latin typeface="+mn-lt"/>
                <a:ea typeface="+mn-ea"/>
                <a:cs typeface="+mn-cs"/>
              </a:rPr>
              <a:t>sécurité</a:t>
            </a:r>
            <a:r>
              <a:rPr lang="en-CA" sz="1000" b="0" i="1" u="none" strike="noStrike" kern="1200" dirty="0">
                <a:solidFill>
                  <a:schemeClr val="tx1"/>
                </a:solidFill>
                <a:effectLst/>
                <a:latin typeface="+mn-lt"/>
                <a:ea typeface="+mn-ea"/>
                <a:cs typeface="+mn-cs"/>
              </a:rPr>
              <a:t> </a:t>
            </a:r>
            <a:r>
              <a:rPr lang="en-CA" sz="1000" b="0" i="1" u="none" strike="noStrike" kern="1200" dirty="0" err="1">
                <a:solidFill>
                  <a:schemeClr val="tx1"/>
                </a:solidFill>
                <a:effectLst/>
                <a:latin typeface="+mn-lt"/>
                <a:ea typeface="+mn-ea"/>
                <a:cs typeface="+mn-cs"/>
              </a:rPr>
              <a:t>routière</a:t>
            </a:r>
            <a:r>
              <a:rPr lang="en-CA" sz="1000" b="0" i="0" u="none" strike="noStrike" kern="1200" dirty="0">
                <a:solidFill>
                  <a:schemeClr val="tx1"/>
                </a:solidFill>
                <a:effectLst/>
                <a:latin typeface="+mn-lt"/>
                <a:ea typeface="+mn-ea"/>
                <a:cs typeface="+mn-cs"/>
              </a:rPr>
              <a:t>, RLRQ c C-242, art. 67 al. 2 (</a:t>
            </a:r>
            <a:r>
              <a:rPr lang="en-CA" sz="1000" b="0" i="0" u="none" strike="noStrike" kern="1200" dirty="0" err="1">
                <a:solidFill>
                  <a:schemeClr val="tx1"/>
                </a:solidFill>
                <a:effectLst/>
                <a:latin typeface="+mn-lt"/>
                <a:ea typeface="+mn-ea"/>
                <a:cs typeface="+mn-cs"/>
              </a:rPr>
              <a:t>conduite</a:t>
            </a:r>
            <a:r>
              <a:rPr lang="en-CA" sz="1000" b="0" i="0" u="none" strike="noStrike" kern="1200" dirty="0">
                <a:solidFill>
                  <a:schemeClr val="tx1"/>
                </a:solidFill>
                <a:effectLst/>
                <a:latin typeface="+mn-lt"/>
                <a:ea typeface="+mn-ea"/>
                <a:cs typeface="+mn-cs"/>
              </a:rPr>
              <a:t> automobile – 16 </a:t>
            </a:r>
            <a:r>
              <a:rPr lang="en-CA" sz="1000" b="0" i="0" u="none" strike="noStrike" kern="1200" dirty="0" err="1">
                <a:solidFill>
                  <a:schemeClr val="tx1"/>
                </a:solidFill>
                <a:effectLst/>
                <a:latin typeface="+mn-lt"/>
                <a:ea typeface="+mn-ea"/>
                <a:cs typeface="+mn-cs"/>
              </a:rPr>
              <a:t>ans</a:t>
            </a:r>
            <a:r>
              <a:rPr lang="en-CA" sz="1000" b="0" i="0" u="none" strike="noStrike" kern="1200" dirty="0">
                <a:solidFill>
                  <a:schemeClr val="tx1"/>
                </a:solidFill>
                <a:effectLst/>
                <a:latin typeface="+mn-lt"/>
                <a:ea typeface="+mn-ea"/>
                <a:cs typeface="+mn-cs"/>
              </a:rPr>
              <a:t>).</a:t>
            </a:r>
            <a:endParaRPr lang="en-CA" sz="1000" b="0" i="0"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CA" sz="1000" b="0" i="1" u="none" strike="noStrike" kern="1200" dirty="0">
                <a:solidFill>
                  <a:schemeClr val="tx1"/>
                </a:solidFill>
                <a:effectLst/>
                <a:latin typeface="+mn-lt"/>
                <a:ea typeface="+mn-ea"/>
                <a:cs typeface="+mn-cs"/>
              </a:rPr>
              <a:t>Code de la </a:t>
            </a:r>
            <a:r>
              <a:rPr lang="en-CA" sz="1000" b="0" i="1" u="none" strike="noStrike" kern="1200" dirty="0" err="1">
                <a:solidFill>
                  <a:schemeClr val="tx1"/>
                </a:solidFill>
                <a:effectLst/>
                <a:latin typeface="+mn-lt"/>
                <a:ea typeface="+mn-ea"/>
                <a:cs typeface="+mn-cs"/>
              </a:rPr>
              <a:t>sécurité</a:t>
            </a:r>
            <a:r>
              <a:rPr lang="en-CA" sz="1000" b="0" i="1" u="none" strike="noStrike" kern="1200" dirty="0">
                <a:solidFill>
                  <a:schemeClr val="tx1"/>
                </a:solidFill>
                <a:effectLst/>
                <a:latin typeface="+mn-lt"/>
                <a:ea typeface="+mn-ea"/>
                <a:cs typeface="+mn-cs"/>
              </a:rPr>
              <a:t> </a:t>
            </a:r>
            <a:r>
              <a:rPr lang="en-CA" sz="1000" b="0" i="1" u="none" strike="noStrike" kern="1200" dirty="0" err="1">
                <a:solidFill>
                  <a:schemeClr val="tx1"/>
                </a:solidFill>
                <a:effectLst/>
                <a:latin typeface="+mn-lt"/>
                <a:ea typeface="+mn-ea"/>
                <a:cs typeface="+mn-cs"/>
              </a:rPr>
              <a:t>routière</a:t>
            </a:r>
            <a:r>
              <a:rPr lang="en-CA" sz="1000" b="0" i="0" u="none" strike="noStrike" kern="1200" dirty="0">
                <a:solidFill>
                  <a:schemeClr val="tx1"/>
                </a:solidFill>
                <a:effectLst/>
                <a:latin typeface="+mn-lt"/>
                <a:ea typeface="+mn-ea"/>
                <a:cs typeface="+mn-cs"/>
              </a:rPr>
              <a:t>, RLRQ c C-242, art. 1 al. 1 (le </a:t>
            </a:r>
            <a:r>
              <a:rPr lang="en-CA" sz="1000" b="0" i="1" u="none" strike="noStrike" kern="1200" dirty="0">
                <a:solidFill>
                  <a:schemeClr val="tx1"/>
                </a:solidFill>
                <a:effectLst/>
                <a:latin typeface="+mn-lt"/>
                <a:ea typeface="+mn-ea"/>
                <a:cs typeface="+mn-cs"/>
              </a:rPr>
              <a:t>Code de la </a:t>
            </a:r>
            <a:r>
              <a:rPr lang="en-CA" sz="1000" b="0" i="1" u="none" strike="noStrike" kern="1200" dirty="0" err="1">
                <a:solidFill>
                  <a:schemeClr val="tx1"/>
                </a:solidFill>
                <a:effectLst/>
                <a:latin typeface="+mn-lt"/>
                <a:ea typeface="+mn-ea"/>
                <a:cs typeface="+mn-cs"/>
              </a:rPr>
              <a:t>sécurité</a:t>
            </a:r>
            <a:r>
              <a:rPr lang="en-CA" sz="1000" b="0" i="1" u="none" strike="noStrike" kern="1200" dirty="0">
                <a:solidFill>
                  <a:schemeClr val="tx1"/>
                </a:solidFill>
                <a:effectLst/>
                <a:latin typeface="+mn-lt"/>
                <a:ea typeface="+mn-ea"/>
                <a:cs typeface="+mn-cs"/>
              </a:rPr>
              <a:t> </a:t>
            </a:r>
            <a:r>
              <a:rPr lang="en-CA" sz="1000" b="0" i="1" u="none" strike="noStrike" kern="1200" dirty="0" err="1">
                <a:solidFill>
                  <a:schemeClr val="tx1"/>
                </a:solidFill>
                <a:effectLst/>
                <a:latin typeface="+mn-lt"/>
                <a:ea typeface="+mn-ea"/>
                <a:cs typeface="+mn-cs"/>
              </a:rPr>
              <a:t>routière</a:t>
            </a:r>
            <a:r>
              <a:rPr lang="en-CA" sz="1000" b="0" i="1" u="none" strike="noStrike" kern="1200" dirty="0">
                <a:solidFill>
                  <a:schemeClr val="tx1"/>
                </a:solidFill>
                <a:effectLst/>
                <a:latin typeface="+mn-lt"/>
                <a:ea typeface="+mn-ea"/>
                <a:cs typeface="+mn-cs"/>
              </a:rPr>
              <a:t> </a:t>
            </a:r>
            <a:r>
              <a:rPr lang="en-CA" sz="1000" b="0" i="0" u="none" strike="noStrike" kern="1200" dirty="0" err="1">
                <a:solidFill>
                  <a:schemeClr val="tx1"/>
                </a:solidFill>
                <a:effectLst/>
                <a:latin typeface="+mn-lt"/>
                <a:ea typeface="+mn-ea"/>
                <a:cs typeface="+mn-cs"/>
              </a:rPr>
              <a:t>s’applique</a:t>
            </a:r>
            <a:r>
              <a:rPr lang="en-CA" sz="1000" b="0" i="0" u="none" strike="noStrike" kern="1200" dirty="0">
                <a:solidFill>
                  <a:schemeClr val="tx1"/>
                </a:solidFill>
                <a:effectLst/>
                <a:latin typeface="+mn-lt"/>
                <a:ea typeface="+mn-ea"/>
                <a:cs typeface="+mn-cs"/>
              </a:rPr>
              <a:t> </a:t>
            </a:r>
            <a:r>
              <a:rPr lang="en-CA" sz="1000" b="0" i="0" u="none" strike="noStrike" kern="1200" dirty="0" err="1">
                <a:solidFill>
                  <a:schemeClr val="tx1"/>
                </a:solidFill>
                <a:effectLst/>
                <a:latin typeface="+mn-lt"/>
                <a:ea typeface="+mn-ea"/>
                <a:cs typeface="+mn-cs"/>
              </a:rPr>
              <a:t>aussi</a:t>
            </a:r>
            <a:r>
              <a:rPr lang="en-CA" sz="1000" b="0" i="0" u="none" strike="noStrike" kern="1200" dirty="0">
                <a:solidFill>
                  <a:schemeClr val="tx1"/>
                </a:solidFill>
                <a:effectLst/>
                <a:latin typeface="+mn-lt"/>
                <a:ea typeface="+mn-ea"/>
                <a:cs typeface="+mn-cs"/>
              </a:rPr>
              <a:t> aux </a:t>
            </a:r>
            <a:r>
              <a:rPr lang="en-CA" sz="1000" b="0" i="0" u="none" strike="noStrike" kern="1200" dirty="0" err="1">
                <a:solidFill>
                  <a:schemeClr val="tx1"/>
                </a:solidFill>
                <a:effectLst/>
                <a:latin typeface="+mn-lt"/>
                <a:ea typeface="+mn-ea"/>
                <a:cs typeface="+mn-cs"/>
              </a:rPr>
              <a:t>cyclistes</a:t>
            </a:r>
            <a:r>
              <a:rPr lang="en-CA" sz="1000" b="0" i="0" u="none" strike="noStrike" kern="1200" dirty="0">
                <a:solidFill>
                  <a:schemeClr val="tx1"/>
                </a:solidFill>
                <a:effectLst/>
                <a:latin typeface="+mn-lt"/>
                <a:ea typeface="+mn-ea"/>
                <a:cs typeface="+mn-cs"/>
              </a:rPr>
              <a:t> et aux </a:t>
            </a:r>
            <a:r>
              <a:rPr lang="en-CA" sz="1000" b="0" i="0" u="none" strike="noStrike" kern="1200" dirty="0" err="1">
                <a:solidFill>
                  <a:schemeClr val="tx1"/>
                </a:solidFill>
                <a:effectLst/>
                <a:latin typeface="+mn-lt"/>
                <a:ea typeface="+mn-ea"/>
                <a:cs typeface="+mn-cs"/>
              </a:rPr>
              <a:t>piétons</a:t>
            </a:r>
            <a:r>
              <a:rPr lang="en-CA" sz="1000" b="0" i="0" u="none" strike="noStrike" kern="1200" dirty="0">
                <a:solidFill>
                  <a:schemeClr val="tx1"/>
                </a:solidFill>
                <a:effectLst/>
                <a:latin typeface="+mn-lt"/>
                <a:ea typeface="+mn-ea"/>
                <a:cs typeface="+mn-cs"/>
              </a:rPr>
              <a:t>).</a:t>
            </a:r>
            <a:endParaRPr lang="en-CA" sz="1000" b="0" i="0"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CA" sz="1000" b="0" i="1" u="none" strike="noStrike" kern="1200" dirty="0">
                <a:solidFill>
                  <a:schemeClr val="tx1"/>
                </a:solidFill>
                <a:effectLst/>
                <a:latin typeface="+mn-lt"/>
                <a:ea typeface="+mn-ea"/>
                <a:cs typeface="+mn-cs"/>
              </a:rPr>
              <a:t>Code de la </a:t>
            </a:r>
            <a:r>
              <a:rPr lang="en-CA" sz="1000" b="0" i="1" u="none" strike="noStrike" kern="1200" dirty="0" err="1">
                <a:solidFill>
                  <a:schemeClr val="tx1"/>
                </a:solidFill>
                <a:effectLst/>
                <a:latin typeface="+mn-lt"/>
                <a:ea typeface="+mn-ea"/>
                <a:cs typeface="+mn-cs"/>
              </a:rPr>
              <a:t>sécurité</a:t>
            </a:r>
            <a:r>
              <a:rPr lang="en-CA" sz="1000" b="0" i="1" u="none" strike="noStrike" kern="1200" dirty="0">
                <a:solidFill>
                  <a:schemeClr val="tx1"/>
                </a:solidFill>
                <a:effectLst/>
                <a:latin typeface="+mn-lt"/>
                <a:ea typeface="+mn-ea"/>
                <a:cs typeface="+mn-cs"/>
              </a:rPr>
              <a:t> </a:t>
            </a:r>
            <a:r>
              <a:rPr lang="en-CA" sz="1000" b="0" i="1" u="none" strike="noStrike" kern="1200" dirty="0" err="1">
                <a:solidFill>
                  <a:schemeClr val="tx1"/>
                </a:solidFill>
                <a:effectLst/>
                <a:latin typeface="+mn-lt"/>
                <a:ea typeface="+mn-ea"/>
                <a:cs typeface="+mn-cs"/>
              </a:rPr>
              <a:t>routière</a:t>
            </a:r>
            <a:r>
              <a:rPr lang="en-CA" sz="1000" b="0" i="0" u="none" strike="noStrike" kern="1200" dirty="0">
                <a:solidFill>
                  <a:schemeClr val="tx1"/>
                </a:solidFill>
                <a:effectLst/>
                <a:latin typeface="+mn-lt"/>
                <a:ea typeface="+mn-ea"/>
                <a:cs typeface="+mn-cs"/>
              </a:rPr>
              <a:t>, RLRQ c C-242, arts 6-60 (</a:t>
            </a:r>
            <a:r>
              <a:rPr lang="en-CA" sz="1000" b="0" i="0" u="none" strike="noStrike" kern="1200" dirty="0" err="1">
                <a:solidFill>
                  <a:schemeClr val="tx1"/>
                </a:solidFill>
                <a:effectLst/>
                <a:latin typeface="+mn-lt"/>
                <a:ea typeface="+mn-ea"/>
                <a:cs typeface="+mn-cs"/>
              </a:rPr>
              <a:t>immatriculation</a:t>
            </a:r>
            <a:r>
              <a:rPr lang="en-CA" sz="1000" b="0" i="0" u="none" strike="noStrike" kern="1200" dirty="0">
                <a:solidFill>
                  <a:schemeClr val="tx1"/>
                </a:solidFill>
                <a:effectLst/>
                <a:latin typeface="+mn-lt"/>
                <a:ea typeface="+mn-ea"/>
                <a:cs typeface="+mn-cs"/>
              </a:rPr>
              <a:t>).</a:t>
            </a:r>
            <a:endParaRPr lang="en-CA" sz="1000" b="0" i="0"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CA" sz="1000" b="0" i="1" u="none" strike="noStrike" kern="1200" dirty="0">
                <a:solidFill>
                  <a:schemeClr val="tx1"/>
                </a:solidFill>
                <a:effectLst/>
                <a:latin typeface="+mn-lt"/>
                <a:ea typeface="+mn-ea"/>
                <a:cs typeface="+mn-cs"/>
              </a:rPr>
              <a:t>Code de la </a:t>
            </a:r>
            <a:r>
              <a:rPr lang="en-CA" sz="1000" b="0" i="1" u="none" strike="noStrike" kern="1200" dirty="0" err="1">
                <a:solidFill>
                  <a:schemeClr val="tx1"/>
                </a:solidFill>
                <a:effectLst/>
                <a:latin typeface="+mn-lt"/>
                <a:ea typeface="+mn-ea"/>
                <a:cs typeface="+mn-cs"/>
              </a:rPr>
              <a:t>sécurité</a:t>
            </a:r>
            <a:r>
              <a:rPr lang="en-CA" sz="1000" b="0" i="1" u="none" strike="noStrike" kern="1200" dirty="0">
                <a:solidFill>
                  <a:schemeClr val="tx1"/>
                </a:solidFill>
                <a:effectLst/>
                <a:latin typeface="+mn-lt"/>
                <a:ea typeface="+mn-ea"/>
                <a:cs typeface="+mn-cs"/>
              </a:rPr>
              <a:t> </a:t>
            </a:r>
            <a:r>
              <a:rPr lang="en-CA" sz="1000" b="0" i="1" u="none" strike="noStrike" kern="1200" dirty="0" err="1">
                <a:solidFill>
                  <a:schemeClr val="tx1"/>
                </a:solidFill>
                <a:effectLst/>
                <a:latin typeface="+mn-lt"/>
                <a:ea typeface="+mn-ea"/>
                <a:cs typeface="+mn-cs"/>
              </a:rPr>
              <a:t>routière</a:t>
            </a:r>
            <a:r>
              <a:rPr lang="en-CA" sz="1000" b="0" i="0" u="none" strike="noStrike" kern="1200" dirty="0">
                <a:solidFill>
                  <a:schemeClr val="tx1"/>
                </a:solidFill>
                <a:effectLst/>
                <a:latin typeface="+mn-lt"/>
                <a:ea typeface="+mn-ea"/>
                <a:cs typeface="+mn-cs"/>
              </a:rPr>
              <a:t>, RLRQ c C-242, arts 270 (</a:t>
            </a:r>
            <a:r>
              <a:rPr lang="en-CA" sz="1000" b="0" i="0" u="none" strike="noStrike" kern="1200" dirty="0" err="1">
                <a:solidFill>
                  <a:schemeClr val="tx1"/>
                </a:solidFill>
                <a:effectLst/>
                <a:latin typeface="+mn-lt"/>
                <a:ea typeface="+mn-ea"/>
                <a:cs typeface="+mn-cs"/>
              </a:rPr>
              <a:t>pneus</a:t>
            </a:r>
            <a:r>
              <a:rPr lang="en-CA" sz="1000" b="0" i="0" u="none" strike="noStrike" kern="1200" dirty="0">
                <a:solidFill>
                  <a:schemeClr val="tx1"/>
                </a:solidFill>
                <a:effectLst/>
                <a:latin typeface="+mn-lt"/>
                <a:ea typeface="+mn-ea"/>
                <a:cs typeface="+mn-cs"/>
              </a:rPr>
              <a:t> </a:t>
            </a:r>
            <a:r>
              <a:rPr lang="en-CA" sz="1000" b="0" i="0" u="none" strike="noStrike" kern="1200" dirty="0" err="1">
                <a:solidFill>
                  <a:schemeClr val="tx1"/>
                </a:solidFill>
                <a:effectLst/>
                <a:latin typeface="+mn-lt"/>
                <a:ea typeface="+mn-ea"/>
                <a:cs typeface="+mn-cs"/>
              </a:rPr>
              <a:t>doivent</a:t>
            </a:r>
            <a:r>
              <a:rPr lang="en-CA" sz="1000" b="0" i="0" u="none" strike="noStrike" kern="1200" dirty="0">
                <a:solidFill>
                  <a:schemeClr val="tx1"/>
                </a:solidFill>
                <a:effectLst/>
                <a:latin typeface="+mn-lt"/>
                <a:ea typeface="+mn-ea"/>
                <a:cs typeface="+mn-cs"/>
              </a:rPr>
              <a:t> respecter </a:t>
            </a:r>
            <a:r>
              <a:rPr lang="en-CA" sz="1000" b="0" i="0" u="none" strike="noStrike" kern="1200" dirty="0" err="1">
                <a:solidFill>
                  <a:schemeClr val="tx1"/>
                </a:solidFill>
                <a:effectLst/>
                <a:latin typeface="+mn-lt"/>
                <a:ea typeface="+mn-ea"/>
                <a:cs typeface="+mn-cs"/>
              </a:rPr>
              <a:t>normes</a:t>
            </a:r>
            <a:r>
              <a:rPr lang="en-CA" sz="1000" b="0" i="0" u="none" strike="noStrike" kern="1200" dirty="0">
                <a:solidFill>
                  <a:schemeClr val="tx1"/>
                </a:solidFill>
                <a:effectLst/>
                <a:latin typeface="+mn-lt"/>
                <a:ea typeface="+mn-ea"/>
                <a:cs typeface="+mn-cs"/>
              </a:rPr>
              <a:t> </a:t>
            </a:r>
            <a:r>
              <a:rPr lang="en-CA" sz="1000" b="0" i="0" u="none" strike="noStrike" kern="1200" dirty="0" err="1">
                <a:solidFill>
                  <a:schemeClr val="tx1"/>
                </a:solidFill>
                <a:effectLst/>
                <a:latin typeface="+mn-lt"/>
                <a:ea typeface="+mn-ea"/>
                <a:cs typeface="+mn-cs"/>
              </a:rPr>
              <a:t>établies</a:t>
            </a:r>
            <a:r>
              <a:rPr lang="en-CA" sz="1000" b="0" i="0" u="none" strike="noStrike" kern="1200" dirty="0">
                <a:solidFill>
                  <a:schemeClr val="tx1"/>
                </a:solidFill>
                <a:effectLst/>
                <a:latin typeface="+mn-lt"/>
                <a:ea typeface="+mn-ea"/>
                <a:cs typeface="+mn-cs"/>
              </a:rPr>
              <a:t> par </a:t>
            </a:r>
            <a:r>
              <a:rPr lang="en-CA" sz="1000" b="0" i="0" u="none" strike="noStrike" kern="1200" dirty="0" err="1">
                <a:solidFill>
                  <a:schemeClr val="tx1"/>
                </a:solidFill>
                <a:effectLst/>
                <a:latin typeface="+mn-lt"/>
                <a:ea typeface="+mn-ea"/>
                <a:cs typeface="+mn-cs"/>
              </a:rPr>
              <a:t>règlement</a:t>
            </a:r>
            <a:r>
              <a:rPr lang="en-CA" sz="1000" b="0" i="0" u="none" strike="noStrike" kern="1200" dirty="0">
                <a:solidFill>
                  <a:schemeClr val="tx1"/>
                </a:solidFill>
                <a:effectLst/>
                <a:latin typeface="+mn-lt"/>
                <a:ea typeface="+mn-ea"/>
                <a:cs typeface="+mn-cs"/>
              </a:rPr>
              <a:t>)​</a:t>
            </a:r>
            <a:r>
              <a:rPr lang="en-CA" sz="1000" b="0" i="0" kern="1200" dirty="0">
                <a:solidFill>
                  <a:schemeClr val="tx1"/>
                </a:solidFill>
                <a:effectLst/>
                <a:latin typeface="+mn-lt"/>
                <a:ea typeface="+mn-ea"/>
                <a:cs typeface="+mn-cs"/>
              </a:rPr>
              <a:t>​.</a:t>
            </a:r>
          </a:p>
          <a:p>
            <a:pPr marL="171450" indent="-171450" rtl="0" fontAlgn="base">
              <a:buFont typeface="Arial" panose="020B0604020202020204" pitchFamily="34" charset="0"/>
              <a:buChar char="•"/>
            </a:pPr>
            <a:r>
              <a:rPr lang="en-CA" sz="1000" b="0" i="1" u="none" strike="noStrike" kern="1200" dirty="0">
                <a:solidFill>
                  <a:schemeClr val="tx1"/>
                </a:solidFill>
                <a:effectLst/>
                <a:latin typeface="+mn-lt"/>
                <a:ea typeface="+mn-ea"/>
                <a:cs typeface="+mn-cs"/>
              </a:rPr>
              <a:t>Code de la </a:t>
            </a:r>
            <a:r>
              <a:rPr lang="en-CA" sz="1000" b="0" i="1" u="none" strike="noStrike" kern="1200" dirty="0" err="1">
                <a:solidFill>
                  <a:schemeClr val="tx1"/>
                </a:solidFill>
                <a:effectLst/>
                <a:latin typeface="+mn-lt"/>
                <a:ea typeface="+mn-ea"/>
                <a:cs typeface="+mn-cs"/>
              </a:rPr>
              <a:t>sécurité</a:t>
            </a:r>
            <a:r>
              <a:rPr lang="en-CA" sz="1000" b="0" i="1" u="none" strike="noStrike" kern="1200" dirty="0">
                <a:solidFill>
                  <a:schemeClr val="tx1"/>
                </a:solidFill>
                <a:effectLst/>
                <a:latin typeface="+mn-lt"/>
                <a:ea typeface="+mn-ea"/>
                <a:cs typeface="+mn-cs"/>
              </a:rPr>
              <a:t> </a:t>
            </a:r>
            <a:r>
              <a:rPr lang="en-CA" sz="1000" b="0" i="1" u="none" strike="noStrike" kern="1200" dirty="0" err="1">
                <a:solidFill>
                  <a:schemeClr val="tx1"/>
                </a:solidFill>
                <a:effectLst/>
                <a:latin typeface="+mn-lt"/>
                <a:ea typeface="+mn-ea"/>
                <a:cs typeface="+mn-cs"/>
              </a:rPr>
              <a:t>routière</a:t>
            </a:r>
            <a:r>
              <a:rPr lang="en-CA" sz="1000" b="0" i="0" u="none" strike="noStrike" kern="1200" dirty="0">
                <a:solidFill>
                  <a:schemeClr val="tx1"/>
                </a:solidFill>
                <a:effectLst/>
                <a:latin typeface="+mn-lt"/>
                <a:ea typeface="+mn-ea"/>
                <a:cs typeface="+mn-cs"/>
              </a:rPr>
              <a:t>, RLRQ c C-242, arts 65-83.1 (conditions pour </a:t>
            </a:r>
            <a:r>
              <a:rPr lang="en-CA" sz="1000" b="0" i="0" u="none" strike="noStrike" kern="1200" dirty="0" err="1">
                <a:solidFill>
                  <a:schemeClr val="tx1"/>
                </a:solidFill>
                <a:effectLst/>
                <a:latin typeface="+mn-lt"/>
                <a:ea typeface="+mn-ea"/>
                <a:cs typeface="+mn-cs"/>
              </a:rPr>
              <a:t>obtenir</a:t>
            </a:r>
            <a:r>
              <a:rPr lang="en-CA" sz="1000" b="0" i="0" u="none" strike="noStrike" kern="1200" dirty="0">
                <a:solidFill>
                  <a:schemeClr val="tx1"/>
                </a:solidFill>
                <a:effectLst/>
                <a:latin typeface="+mn-lt"/>
                <a:ea typeface="+mn-ea"/>
                <a:cs typeface="+mn-cs"/>
              </a:rPr>
              <a:t> son </a:t>
            </a:r>
            <a:r>
              <a:rPr lang="en-CA" sz="1000" b="0" i="0" u="none" strike="noStrike" kern="1200" dirty="0" err="1">
                <a:solidFill>
                  <a:schemeClr val="tx1"/>
                </a:solidFill>
                <a:effectLst/>
                <a:latin typeface="+mn-lt"/>
                <a:ea typeface="+mn-ea"/>
                <a:cs typeface="+mn-cs"/>
              </a:rPr>
              <a:t>permis</a:t>
            </a:r>
            <a:r>
              <a:rPr lang="en-CA" sz="1000" b="0" i="0" u="none" strike="noStrike" kern="1200" dirty="0">
                <a:solidFill>
                  <a:schemeClr val="tx1"/>
                </a:solidFill>
                <a:effectLst/>
                <a:latin typeface="+mn-lt"/>
                <a:ea typeface="+mn-ea"/>
                <a:cs typeface="+mn-cs"/>
              </a:rPr>
              <a:t>).</a:t>
            </a:r>
            <a:endParaRPr lang="en-CA" sz="1000" b="0" i="0" kern="1200" dirty="0">
              <a:solidFill>
                <a:schemeClr val="tx1"/>
              </a:solidFill>
              <a:effectLst/>
              <a:latin typeface="+mn-lt"/>
              <a:ea typeface="+mn-ea"/>
              <a:cs typeface="+mn-cs"/>
            </a:endParaRPr>
          </a:p>
          <a:p>
            <a:pPr marL="457200" lvl="1" indent="0">
              <a:buFont typeface="Courier New" panose="02070309020205020404" pitchFamily="49" charset="0"/>
              <a:buNone/>
            </a:pPr>
            <a:endParaRPr lang="en-CA" sz="1200" b="0" i="0" dirty="0">
              <a:solidFill>
                <a:srgbClr val="444444"/>
              </a:solidFill>
              <a:effectLst/>
              <a:latin typeface="+mj-lt"/>
              <a:ea typeface="Calibri"/>
              <a:cs typeface="Arial"/>
            </a:endParaRPr>
          </a:p>
        </p:txBody>
      </p:sp>
    </p:spTree>
    <p:extLst>
      <p:ext uri="{BB962C8B-B14F-4D97-AF65-F5344CB8AC3E}">
        <p14:creationId xmlns:p14="http://schemas.microsoft.com/office/powerpoint/2010/main" val="7448134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dirty="0">
                <a:latin typeface="+mj-lt"/>
                <a:cs typeface="Arial" panose="020B0604020202020204" pitchFamily="34" charset="0"/>
              </a:rPr>
              <a:t>As a class, read the information on age of majority and the following explanations:</a:t>
            </a:r>
            <a:endParaRPr lang="en-CA" sz="1200" b="1" i="0" dirty="0">
              <a:solidFill>
                <a:srgbClr val="000000"/>
              </a:solidFill>
              <a:effectLst/>
              <a:latin typeface="+mj-lt"/>
              <a:ea typeface="Calibri"/>
              <a:cs typeface="Calibri"/>
            </a:endParaRPr>
          </a:p>
          <a:p>
            <a:pPr marL="457200" indent="-457200">
              <a:buFont typeface="Arial" panose="020B0604020202020204" pitchFamily="34" charset="0"/>
              <a:buChar char="•"/>
            </a:pPr>
            <a:r>
              <a:rPr lang="en-CA" sz="1200" b="0" dirty="0">
                <a:latin typeface="+mj-lt"/>
              </a:rPr>
              <a:t>When someone turns 18, they become an adult under the law. This means they can do a lot of things that younger people can’t.</a:t>
            </a:r>
            <a:endParaRPr lang="en-CA" sz="1200" b="0" dirty="0">
              <a:latin typeface="+mj-lt"/>
              <a:cs typeface="Arial"/>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b="0" dirty="0">
                <a:latin typeface="+mj-lt"/>
              </a:rPr>
              <a:t>Here are a few examples of things an 18-year-old can do that a 17-year-old can’t:</a:t>
            </a:r>
          </a:p>
          <a:p>
            <a:pPr marL="914400" lvl="1" indent="-457200">
              <a:buFont typeface="Courier New" panose="02070309020205020404" pitchFamily="49" charset="0"/>
              <a:buChar char="o"/>
            </a:pPr>
            <a:r>
              <a:rPr lang="en-CA" sz="1200" b="0" dirty="0">
                <a:latin typeface="+mj-lt"/>
              </a:rPr>
              <a:t>buy alcohol, cigarettes or lottery tickets,</a:t>
            </a:r>
            <a:endParaRPr lang="en-CA" sz="1200" b="0" dirty="0">
              <a:latin typeface="+mj-lt"/>
              <a:cs typeface="Arial"/>
            </a:endParaRPr>
          </a:p>
          <a:p>
            <a:pPr marL="914400" lvl="1" indent="-457200">
              <a:buFont typeface="Courier New" panose="02070309020205020404" pitchFamily="49" charset="0"/>
              <a:buChar char="o"/>
            </a:pPr>
            <a:r>
              <a:rPr lang="en-CA" sz="1200" b="0" dirty="0">
                <a:latin typeface="+mj-lt"/>
              </a:rPr>
              <a:t>manage their money on their own, without asking their parents or someone else for permission,</a:t>
            </a:r>
            <a:endParaRPr lang="en-CA" sz="1200" b="0" dirty="0">
              <a:latin typeface="+mj-lt"/>
              <a:cs typeface="Arial"/>
            </a:endParaRPr>
          </a:p>
          <a:p>
            <a:pPr marL="914400" lvl="1" indent="-457200">
              <a:buFont typeface="Courier New" panose="02070309020205020404" pitchFamily="49" charset="0"/>
              <a:buChar char="o"/>
            </a:pPr>
            <a:r>
              <a:rPr lang="en-CA" sz="1200" b="0" dirty="0">
                <a:latin typeface="+mj-lt"/>
              </a:rPr>
              <a:t>vote in elections and even run as a candidate if they wish.</a:t>
            </a:r>
            <a:endParaRPr lang="en-CA" sz="1200" b="1" i="0" dirty="0">
              <a:solidFill>
                <a:srgbClr val="000000"/>
              </a:solidFill>
              <a:effectLst/>
              <a:latin typeface="+mj-lt"/>
              <a:ea typeface="Calibri"/>
              <a:cs typeface="Calibri"/>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CA" sz="10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CA" sz="1000" b="1" i="0" u="none" strike="noStrike" kern="1200" cap="none" spc="0" normalizeH="0" baseline="0" noProof="0" dirty="0">
                <a:ln>
                  <a:noFill/>
                </a:ln>
                <a:solidFill>
                  <a:prstClr val="black"/>
                </a:solidFill>
                <a:effectLst/>
                <a:uLnTx/>
                <a:uFillTx/>
                <a:latin typeface="+mn-lt"/>
                <a:ea typeface="+mn-ea"/>
                <a:cs typeface="+mn-cs"/>
              </a:rPr>
              <a:t>SOURCES</a:t>
            </a:r>
            <a:endParaRPr kumimoji="0" lang="en-CA"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CA"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CA" sz="1000" b="0" i="1" kern="1200" dirty="0">
                <a:solidFill>
                  <a:schemeClr val="tx1"/>
                </a:solidFill>
                <a:effectLst/>
                <a:latin typeface="+mn-lt"/>
                <a:ea typeface="+mn-ea"/>
                <a:cs typeface="+mn-cs"/>
              </a:rPr>
              <a:t>Code civil du Québec</a:t>
            </a:r>
            <a:r>
              <a:rPr lang="en-CA" sz="1000" b="0" i="0" kern="1200" dirty="0">
                <a:solidFill>
                  <a:schemeClr val="tx1"/>
                </a:solidFill>
                <a:effectLst/>
                <a:latin typeface="+mn-lt"/>
                <a:ea typeface="+mn-ea"/>
                <a:cs typeface="+mn-cs"/>
              </a:rPr>
              <a:t>, RLRQ c CCQ-1991, art 153 (</a:t>
            </a:r>
            <a:r>
              <a:rPr lang="en-CA" sz="1000" b="0" i="0" kern="1200" dirty="0" err="1">
                <a:solidFill>
                  <a:schemeClr val="tx1"/>
                </a:solidFill>
                <a:effectLst/>
                <a:latin typeface="+mn-lt"/>
                <a:ea typeface="+mn-ea"/>
                <a:cs typeface="+mn-cs"/>
              </a:rPr>
              <a:t>âge</a:t>
            </a:r>
            <a:r>
              <a:rPr lang="en-CA" sz="1000" b="0" i="0" kern="1200" dirty="0">
                <a:solidFill>
                  <a:schemeClr val="tx1"/>
                </a:solidFill>
                <a:effectLst/>
                <a:latin typeface="+mn-lt"/>
                <a:ea typeface="+mn-ea"/>
                <a:cs typeface="+mn-cs"/>
              </a:rPr>
              <a:t> de la </a:t>
            </a:r>
            <a:r>
              <a:rPr lang="en-CA" sz="1000" b="0" i="0" kern="1200" dirty="0" err="1">
                <a:solidFill>
                  <a:schemeClr val="tx1"/>
                </a:solidFill>
                <a:effectLst/>
                <a:latin typeface="+mn-lt"/>
                <a:ea typeface="+mn-ea"/>
                <a:cs typeface="+mn-cs"/>
              </a:rPr>
              <a:t>majorité</a:t>
            </a:r>
            <a:r>
              <a:rPr lang="en-CA" sz="1000" b="0" i="0" kern="1200" dirty="0">
                <a:solidFill>
                  <a:schemeClr val="tx1"/>
                </a:solidFill>
                <a:effectLst/>
                <a:latin typeface="+mn-lt"/>
                <a:ea typeface="+mn-ea"/>
                <a:cs typeface="+mn-cs"/>
              </a:rPr>
              <a:t>), 208 et </a:t>
            </a:r>
            <a:r>
              <a:rPr lang="en-CA" sz="1000" b="0" i="0" kern="1200" dirty="0" err="1">
                <a:solidFill>
                  <a:schemeClr val="tx1"/>
                </a:solidFill>
                <a:effectLst/>
                <a:latin typeface="+mn-lt"/>
                <a:ea typeface="+mn-ea"/>
                <a:cs typeface="+mn-cs"/>
              </a:rPr>
              <a:t>suivants</a:t>
            </a:r>
            <a:r>
              <a:rPr lang="en-CA" sz="1000" b="0" i="0" kern="1200" dirty="0">
                <a:solidFill>
                  <a:schemeClr val="tx1"/>
                </a:solidFill>
                <a:effectLst/>
                <a:latin typeface="+mn-lt"/>
                <a:ea typeface="+mn-ea"/>
                <a:cs typeface="+mn-cs"/>
              </a:rPr>
              <a:t> (administration des </a:t>
            </a:r>
            <a:r>
              <a:rPr lang="en-CA" sz="1000" b="0" i="0" kern="1200" dirty="0" err="1">
                <a:solidFill>
                  <a:schemeClr val="tx1"/>
                </a:solidFill>
                <a:effectLst/>
                <a:latin typeface="+mn-lt"/>
                <a:ea typeface="+mn-ea"/>
                <a:cs typeface="+mn-cs"/>
              </a:rPr>
              <a:t>biens</a:t>
            </a:r>
            <a:r>
              <a:rPr lang="en-CA" sz="1000" b="0" i="0" kern="1200" dirty="0">
                <a:solidFill>
                  <a:schemeClr val="tx1"/>
                </a:solidFill>
                <a:effectLst/>
                <a:latin typeface="+mn-lt"/>
                <a:ea typeface="+mn-ea"/>
                <a:cs typeface="+mn-cs"/>
              </a:rPr>
              <a:t> du </a:t>
            </a:r>
            <a:r>
              <a:rPr lang="en-CA" sz="1000" b="0" i="0" kern="1200" dirty="0" err="1">
                <a:solidFill>
                  <a:schemeClr val="tx1"/>
                </a:solidFill>
                <a:effectLst/>
                <a:latin typeface="+mn-lt"/>
                <a:ea typeface="+mn-ea"/>
                <a:cs typeface="+mn-cs"/>
              </a:rPr>
              <a:t>mineur</a:t>
            </a:r>
            <a:r>
              <a:rPr lang="en-CA" sz="1000" b="0" i="0" kern="1200" dirty="0">
                <a:solidFill>
                  <a:schemeClr val="tx1"/>
                </a:solidFill>
                <a:effectLst/>
                <a:latin typeface="+mn-lt"/>
                <a:ea typeface="+mn-ea"/>
                <a:cs typeface="+mn-cs"/>
              </a:rPr>
              <a:t>).</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CA" sz="1000" b="0" i="1" kern="1200" dirty="0">
                <a:solidFill>
                  <a:schemeClr val="tx1"/>
                </a:solidFill>
                <a:effectLst/>
                <a:latin typeface="+mn-lt"/>
                <a:ea typeface="+mn-ea"/>
                <a:cs typeface="+mn-cs"/>
              </a:rPr>
              <a:t>Loi sur les infractions </a:t>
            </a:r>
            <a:r>
              <a:rPr lang="en-CA" sz="1000" b="0" i="1" kern="1200" dirty="0" err="1">
                <a:solidFill>
                  <a:schemeClr val="tx1"/>
                </a:solidFill>
                <a:effectLst/>
                <a:latin typeface="+mn-lt"/>
                <a:ea typeface="+mn-ea"/>
                <a:cs typeface="+mn-cs"/>
              </a:rPr>
              <a:t>en</a:t>
            </a:r>
            <a:r>
              <a:rPr lang="en-CA" sz="1000" b="0" i="1" kern="1200" dirty="0">
                <a:solidFill>
                  <a:schemeClr val="tx1"/>
                </a:solidFill>
                <a:effectLst/>
                <a:latin typeface="+mn-lt"/>
                <a:ea typeface="+mn-ea"/>
                <a:cs typeface="+mn-cs"/>
              </a:rPr>
              <a:t> matière de </a:t>
            </a:r>
            <a:r>
              <a:rPr lang="en-CA" sz="1000" b="0" i="1" kern="1200" dirty="0" err="1">
                <a:solidFill>
                  <a:schemeClr val="tx1"/>
                </a:solidFill>
                <a:effectLst/>
                <a:latin typeface="+mn-lt"/>
                <a:ea typeface="+mn-ea"/>
                <a:cs typeface="+mn-cs"/>
              </a:rPr>
              <a:t>boissons</a:t>
            </a:r>
            <a:r>
              <a:rPr lang="en-CA" sz="1000" b="0" i="1" kern="1200" dirty="0">
                <a:solidFill>
                  <a:schemeClr val="tx1"/>
                </a:solidFill>
                <a:effectLst/>
                <a:latin typeface="+mn-lt"/>
                <a:ea typeface="+mn-ea"/>
                <a:cs typeface="+mn-cs"/>
              </a:rPr>
              <a:t> </a:t>
            </a:r>
            <a:r>
              <a:rPr lang="en-CA" sz="1000" b="0" i="1" kern="1200" dirty="0" err="1">
                <a:solidFill>
                  <a:schemeClr val="tx1"/>
                </a:solidFill>
                <a:effectLst/>
                <a:latin typeface="+mn-lt"/>
                <a:ea typeface="+mn-ea"/>
                <a:cs typeface="+mn-cs"/>
              </a:rPr>
              <a:t>alcooliques</a:t>
            </a:r>
            <a:r>
              <a:rPr lang="en-CA" sz="1000" b="0" i="0" kern="1200" dirty="0">
                <a:solidFill>
                  <a:schemeClr val="tx1"/>
                </a:solidFill>
                <a:effectLst/>
                <a:latin typeface="+mn-lt"/>
                <a:ea typeface="+mn-ea"/>
                <a:cs typeface="+mn-cs"/>
              </a:rPr>
              <a:t>, RLRQ c I-8.1, art 109 (3) c). </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CA" sz="1000" b="0" i="1" kern="1200" dirty="0">
                <a:solidFill>
                  <a:schemeClr val="tx1"/>
                </a:solidFill>
                <a:effectLst/>
                <a:latin typeface="+mn-lt"/>
                <a:ea typeface="+mn-ea"/>
                <a:cs typeface="+mn-cs"/>
              </a:rPr>
              <a:t>Loi </a:t>
            </a:r>
            <a:r>
              <a:rPr lang="en-CA" sz="1000" b="0" i="1" kern="1200" dirty="0" err="1">
                <a:solidFill>
                  <a:schemeClr val="tx1"/>
                </a:solidFill>
                <a:effectLst/>
                <a:latin typeface="+mn-lt"/>
                <a:ea typeface="+mn-ea"/>
                <a:cs typeface="+mn-cs"/>
              </a:rPr>
              <a:t>électorale</a:t>
            </a:r>
            <a:r>
              <a:rPr lang="en-CA" sz="1000" b="0" i="0" kern="1200" dirty="0">
                <a:solidFill>
                  <a:schemeClr val="tx1"/>
                </a:solidFill>
                <a:effectLst/>
                <a:latin typeface="+mn-lt"/>
                <a:ea typeface="+mn-ea"/>
                <a:cs typeface="+mn-cs"/>
              </a:rPr>
              <a:t>, RLRQ c E-3.3, art 1.</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endParaRPr lang="en-CA" sz="1200" b="0" i="0" kern="1200" dirty="0">
              <a:solidFill>
                <a:schemeClr val="tx1"/>
              </a:solidFill>
              <a:effectLst/>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endParaRPr lang="en-CA" sz="1200" b="0" i="0" kern="1200" dirty="0">
              <a:solidFill>
                <a:schemeClr val="tx1"/>
              </a:solidFill>
              <a:effectLst/>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endParaRPr lang="en-CA" sz="1000" b="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447905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b="1"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dirty="0">
                <a:latin typeface="Arial" panose="020B0604020202020204" pitchFamily="34" charset="0"/>
                <a:cs typeface="Arial" panose="020B0604020202020204" pitchFamily="34" charset="0"/>
              </a:rPr>
              <a:t>With the students, complete this summary of freedoms in the </a:t>
            </a:r>
            <a:r>
              <a:rPr lang="en-CA" sz="1200" b="1" dirty="0">
                <a:latin typeface="Arial" panose="020B0604020202020204" pitchFamily="34" charset="0"/>
                <a:cs typeface="Arial" panose="020B0604020202020204" pitchFamily="34" charset="0"/>
              </a:rPr>
              <a:t>Student Workbook</a:t>
            </a:r>
            <a:r>
              <a:rPr lang="en-CA" sz="1200" b="0" dirty="0">
                <a:latin typeface="Arial" panose="020B0604020202020204" pitchFamily="34" charset="0"/>
                <a:cs typeface="Arial" panose="020B0604020202020204" pitchFamily="34" charset="0"/>
              </a:rPr>
              <a:t>,</a:t>
            </a:r>
            <a:r>
              <a:rPr lang="en-CA" sz="1200" b="1" dirty="0">
                <a:latin typeface="Arial" panose="020B0604020202020204" pitchFamily="34" charset="0"/>
                <a:cs typeface="Arial" panose="020B0604020202020204" pitchFamily="34" charset="0"/>
              </a:rPr>
              <a:t> </a:t>
            </a:r>
            <a:r>
              <a:rPr lang="en-CA" sz="1200" b="0" dirty="0">
                <a:latin typeface="Arial" panose="020B0604020202020204" pitchFamily="34" charset="0"/>
                <a:cs typeface="Arial" panose="020B0604020202020204" pitchFamily="34" charset="0"/>
              </a:rPr>
              <a:t>p. X.</a:t>
            </a:r>
          </a:p>
          <a:p>
            <a:endParaRPr lang="en-CA" sz="1000" dirty="0"/>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CA" sz="1000" b="1" i="0" u="none" strike="noStrike" kern="1200" cap="none" spc="0" normalizeH="0" baseline="0" noProof="0" dirty="0">
                <a:ln>
                  <a:noFill/>
                </a:ln>
                <a:solidFill>
                  <a:prstClr val="black"/>
                </a:solidFill>
                <a:effectLst/>
                <a:uLnTx/>
                <a:uFillTx/>
                <a:latin typeface="+mn-lt"/>
                <a:ea typeface="+mn-ea"/>
                <a:cs typeface="+mn-cs"/>
              </a:rPr>
              <a:t>SOURCES</a:t>
            </a:r>
            <a:endParaRPr kumimoji="0" lang="en-CA"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CA"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CA" sz="1000" b="0" i="1" kern="1200" dirty="0">
                <a:solidFill>
                  <a:schemeClr val="tx1"/>
                </a:solidFill>
                <a:effectLst/>
                <a:latin typeface="+mn-lt"/>
                <a:ea typeface="+mn-ea"/>
                <a:cs typeface="+mn-cs"/>
              </a:rPr>
              <a:t>Code civil du Québec</a:t>
            </a:r>
            <a:r>
              <a:rPr lang="en-CA" sz="1000" b="0" i="0" kern="1200" dirty="0">
                <a:solidFill>
                  <a:schemeClr val="tx1"/>
                </a:solidFill>
                <a:effectLst/>
                <a:latin typeface="+mn-lt"/>
                <a:ea typeface="+mn-ea"/>
                <a:cs typeface="+mn-cs"/>
              </a:rPr>
              <a:t>, RLRQ c CCQ-1991, art 153 (</a:t>
            </a:r>
            <a:r>
              <a:rPr lang="en-CA" sz="1000" b="0" i="0" kern="1200" dirty="0" err="1">
                <a:solidFill>
                  <a:schemeClr val="tx1"/>
                </a:solidFill>
                <a:effectLst/>
                <a:latin typeface="+mn-lt"/>
                <a:ea typeface="+mn-ea"/>
                <a:cs typeface="+mn-cs"/>
              </a:rPr>
              <a:t>âge</a:t>
            </a:r>
            <a:r>
              <a:rPr lang="en-CA" sz="1000" b="0" i="0" kern="1200" dirty="0">
                <a:solidFill>
                  <a:schemeClr val="tx1"/>
                </a:solidFill>
                <a:effectLst/>
                <a:latin typeface="+mn-lt"/>
                <a:ea typeface="+mn-ea"/>
                <a:cs typeface="+mn-cs"/>
              </a:rPr>
              <a:t> de la </a:t>
            </a:r>
            <a:r>
              <a:rPr lang="en-CA" sz="1000" b="0" i="0" kern="1200" dirty="0" err="1">
                <a:solidFill>
                  <a:schemeClr val="tx1"/>
                </a:solidFill>
                <a:effectLst/>
                <a:latin typeface="+mn-lt"/>
                <a:ea typeface="+mn-ea"/>
                <a:cs typeface="+mn-cs"/>
              </a:rPr>
              <a:t>majorité</a:t>
            </a:r>
            <a:r>
              <a:rPr lang="en-CA" sz="1000" b="0" i="0" kern="1200" dirty="0">
                <a:solidFill>
                  <a:schemeClr val="tx1"/>
                </a:solidFill>
                <a:effectLst/>
                <a:latin typeface="+mn-lt"/>
                <a:ea typeface="+mn-ea"/>
                <a:cs typeface="+mn-cs"/>
              </a:rPr>
              <a:t>).</a:t>
            </a:r>
            <a:endParaRPr lang="en-CA" dirty="0"/>
          </a:p>
        </p:txBody>
      </p:sp>
    </p:spTree>
    <p:extLst>
      <p:ext uri="{BB962C8B-B14F-4D97-AF65-F5344CB8AC3E}">
        <p14:creationId xmlns:p14="http://schemas.microsoft.com/office/powerpoint/2010/main" val="10483962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1499D-CB05-2862-4615-12C8BFB8F3F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630329E-66E6-59A8-D0F4-26CDCDA4C03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94F3619-99A7-8C71-8CBF-A4FCFF57FFDE}"/>
              </a:ext>
            </a:extLst>
          </p:cNvPr>
          <p:cNvSpPr>
            <a:spLocks noGrp="1"/>
          </p:cNvSpPr>
          <p:nvPr>
            <p:ph type="body" idx="1"/>
          </p:nvPr>
        </p:nvSpPr>
        <p:spPr/>
        <p:txBody>
          <a:bodyPr/>
          <a:lstStyle/>
          <a:p>
            <a:endParaRPr lang="fr-CA"/>
          </a:p>
        </p:txBody>
      </p:sp>
    </p:spTree>
    <p:extLst>
      <p:ext uri="{BB962C8B-B14F-4D97-AF65-F5344CB8AC3E}">
        <p14:creationId xmlns:p14="http://schemas.microsoft.com/office/powerpoint/2010/main" val="32466897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18C8FA-8DA8-6A72-CD2B-A226A9AB9ED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8572CE9-C089-32D1-5487-31424114EF9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93F920A-FBA0-FD30-4C9C-519E2E7E447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dirty="0">
                <a:latin typeface="+mj-lt"/>
                <a:cs typeface="Arial" panose="020B0604020202020204" pitchFamily="34" charset="0"/>
              </a:rPr>
              <a:t>As a class, read the information on the </a:t>
            </a:r>
            <a:r>
              <a:rPr lang="en-CA" sz="1200" b="0" i="1" dirty="0">
                <a:latin typeface="+mj-lt"/>
                <a:cs typeface="Arial" panose="020B0604020202020204" pitchFamily="34" charset="0"/>
              </a:rPr>
              <a:t>Convention on the Rights of the Child.</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dirty="0">
                <a:latin typeface="+mj-lt"/>
                <a:cs typeface="Arial" panose="020B0604020202020204" pitchFamily="34" charset="0"/>
              </a:rPr>
              <a:t>Ask the students if they know any of the rights in this document.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dirty="0">
                <a:latin typeface="+mj-lt"/>
                <a:cs typeface="Arial" panose="020B0604020202020204" pitchFamily="34" charset="0"/>
              </a:rPr>
              <a:t>If you can, consult the more detailed version of the Convention using the link on the slide.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kern="1200" dirty="0">
                <a:solidFill>
                  <a:schemeClr val="tx1"/>
                </a:solidFill>
                <a:latin typeface="+mn-lt"/>
                <a:ea typeface="+mn-ea"/>
                <a:cs typeface="Arial" panose="020B0604020202020204" pitchFamily="34" charset="0"/>
              </a:rPr>
              <a:t>Complete the summary in the </a:t>
            </a:r>
            <a:r>
              <a:rPr lang="en-CA" sz="1200" b="1" i="0" kern="1200" dirty="0">
                <a:solidFill>
                  <a:schemeClr val="tx1"/>
                </a:solidFill>
                <a:effectLst/>
                <a:latin typeface="+mn-lt"/>
                <a:ea typeface="Calibri"/>
                <a:cs typeface="Calibri"/>
              </a:rPr>
              <a:t>Student Workbook</a:t>
            </a:r>
            <a:r>
              <a:rPr lang="en-CA" sz="1200" b="0" i="0" kern="1200" dirty="0">
                <a:solidFill>
                  <a:schemeClr val="tx1"/>
                </a:solidFill>
                <a:effectLst/>
                <a:latin typeface="+mn-lt"/>
                <a:ea typeface="Calibri"/>
                <a:cs typeface="Calibri"/>
              </a:rPr>
              <a:t>,</a:t>
            </a:r>
            <a:r>
              <a:rPr lang="en-CA" sz="1200" b="1" i="0" kern="1200" dirty="0">
                <a:solidFill>
                  <a:schemeClr val="tx1"/>
                </a:solidFill>
                <a:effectLst/>
                <a:latin typeface="+mn-lt"/>
                <a:ea typeface="Calibri"/>
                <a:cs typeface="Calibri"/>
              </a:rPr>
              <a:t> </a:t>
            </a:r>
            <a:r>
              <a:rPr lang="en-CA" sz="1200" b="0" kern="1200" dirty="0">
                <a:solidFill>
                  <a:schemeClr val="tx1"/>
                </a:solidFill>
                <a:latin typeface="+mn-lt"/>
                <a:ea typeface="+mn-ea"/>
                <a:cs typeface="Arial" panose="020B0604020202020204" pitchFamily="34" charset="0"/>
              </a:rPr>
              <a:t>p. X by reading the following explanations:</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CA" sz="1200" b="0"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b="0" dirty="0">
                <a:latin typeface="+mj-lt"/>
              </a:rPr>
              <a:t>Almost every country in the world, including Canada, has signed the Convention. One of the few countries that hasn’t signed it is - the United States. This is due to the States still having laws that allow</a:t>
            </a:r>
            <a:r>
              <a:rPr lang="en-CA" sz="1200" b="0" baseline="0" dirty="0">
                <a:latin typeface="+mj-lt"/>
              </a:rPr>
              <a:t> </a:t>
            </a:r>
            <a:r>
              <a:rPr lang="en-CA" sz="1200" b="0" kern="1200" dirty="0">
                <a:solidFill>
                  <a:schemeClr val="tx1"/>
                </a:solidFill>
                <a:latin typeface="+mn-lt"/>
                <a:ea typeface="+mn-ea"/>
                <a:cs typeface="+mn-cs"/>
              </a:rPr>
              <a:t>severe sentences for</a:t>
            </a:r>
            <a:r>
              <a:rPr lang="en-CA" sz="1200" b="0" dirty="0">
                <a:latin typeface="+mj-lt"/>
              </a:rPr>
              <a:t> young people who have committed crimes, such as life in prison, which is prohibited by the Convention.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CA" sz="1200" b="0" dirty="0">
              <a:latin typeface="+mj-lt"/>
              <a:cs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b="0" kern="1200" dirty="0">
                <a:solidFill>
                  <a:schemeClr val="tx1"/>
                </a:solidFill>
                <a:latin typeface="+mj-lt"/>
                <a:ea typeface="+mn-ea"/>
                <a:cs typeface="+mn-cs"/>
              </a:rPr>
              <a:t>This convention is not a law like those</a:t>
            </a:r>
            <a:r>
              <a:rPr lang="en-CA" sz="1200" b="0" kern="1200" baseline="0" dirty="0">
                <a:solidFill>
                  <a:schemeClr val="tx1"/>
                </a:solidFill>
                <a:latin typeface="+mj-lt"/>
                <a:ea typeface="+mn-ea"/>
                <a:cs typeface="+mn-cs"/>
              </a:rPr>
              <a:t> applied in a</a:t>
            </a:r>
            <a:r>
              <a:rPr lang="en-CA" sz="1200" b="0" kern="1200" dirty="0">
                <a:solidFill>
                  <a:schemeClr val="tx1"/>
                </a:solidFill>
                <a:latin typeface="+mj-lt"/>
                <a:ea typeface="+mn-ea"/>
                <a:cs typeface="+mn-cs"/>
              </a:rPr>
              <a:t> court, but rather a “declaration of principles.”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b="0" kern="1200" dirty="0">
                <a:solidFill>
                  <a:schemeClr val="tx1"/>
                </a:solidFill>
                <a:latin typeface="+mj-lt"/>
                <a:ea typeface="+mn-ea"/>
                <a:cs typeface="+mn-cs"/>
              </a:rPr>
              <a:t>It’s like a promise countries make to protect children and respect their rights. More specifically, the countries promise to act in the best interests of children.</a:t>
            </a:r>
          </a:p>
          <a:p>
            <a:pPr marL="742950" lvl="1" indent="-285750">
              <a:buFont typeface="Arial" panose="020B0604020202020204" pitchFamily="34" charset="0"/>
              <a:buChar char="•"/>
            </a:pPr>
            <a:r>
              <a:rPr lang="en-CA" sz="1200" b="0" dirty="0">
                <a:latin typeface="+mj-lt"/>
              </a:rPr>
              <a:t>This means that when adults or judges make a decision about a child or a teen, they must choose what’s best for you, not what best suits the adults around you.</a:t>
            </a:r>
            <a:endParaRPr lang="en-CA" sz="1200" b="0" dirty="0">
              <a:latin typeface="+mj-lt"/>
              <a:cs typeface="Arial"/>
            </a:endParaRPr>
          </a:p>
          <a:p>
            <a:pPr marL="742950" lvl="1" indent="-285750">
              <a:buFont typeface="Arial" panose="020B0604020202020204" pitchFamily="34" charset="0"/>
              <a:buChar char="•"/>
            </a:pPr>
            <a:r>
              <a:rPr lang="en-CA" sz="1200" b="0" dirty="0">
                <a:latin typeface="+mj-lt"/>
              </a:rPr>
              <a:t>For example, if it must be decided which parent you’ll live with, the primary concern is </a:t>
            </a:r>
            <a:r>
              <a:rPr lang="en-CA" sz="1200" b="0" u="sng" dirty="0">
                <a:latin typeface="+mj-lt"/>
              </a:rPr>
              <a:t>what’s best for you</a:t>
            </a:r>
            <a:r>
              <a:rPr lang="en-CA" sz="1200" b="0" dirty="0">
                <a:latin typeface="+mj-lt"/>
              </a:rPr>
              <a:t>. Or, if an important decision involves you, your</a:t>
            </a:r>
            <a:r>
              <a:rPr lang="en-CA" sz="1200" b="0" baseline="0" dirty="0">
                <a:latin typeface="+mj-lt"/>
              </a:rPr>
              <a:t> opinion</a:t>
            </a:r>
            <a:r>
              <a:rPr lang="en-CA" sz="1200" b="0" dirty="0">
                <a:latin typeface="+mj-lt"/>
              </a:rPr>
              <a:t> must be considered.</a:t>
            </a:r>
            <a:endParaRPr lang="en-CA" sz="1200" b="0" dirty="0">
              <a:latin typeface="+mj-lt"/>
              <a:cs typeface="Arial"/>
            </a:endParaRPr>
          </a:p>
          <a:p>
            <a:pPr marL="285750" lvl="0" indent="-285750">
              <a:buFont typeface="Arial" panose="020B0604020202020204" pitchFamily="34" charset="0"/>
              <a:buChar char="•"/>
            </a:pPr>
            <a:r>
              <a:rPr lang="en-CA" sz="1200" dirty="0">
                <a:latin typeface="+mj-lt"/>
              </a:rPr>
              <a:t>Each year, on November 20, we celebrate the World Children’s Day to remember this promise that countries have made</a:t>
            </a:r>
            <a:r>
              <a:rPr lang="en-CA" sz="1200" b="0" dirty="0">
                <a:latin typeface="+mj-lt"/>
              </a:rPr>
              <a:t>.</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CA" sz="1200" b="0" dirty="0">
              <a:latin typeface="+mj-lt"/>
              <a:cs typeface="Arial" panose="020B060402020202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CA" sz="1000" b="1" i="0" u="none" strike="noStrike" kern="1200" cap="none" spc="0" normalizeH="0" baseline="0" noProof="0" dirty="0">
                <a:ln>
                  <a:noFill/>
                </a:ln>
                <a:solidFill>
                  <a:prstClr val="black"/>
                </a:solidFill>
                <a:effectLst/>
                <a:uLnTx/>
                <a:uFillTx/>
                <a:latin typeface="+mn-lt"/>
                <a:ea typeface="+mn-ea"/>
                <a:cs typeface="+mn-cs"/>
              </a:rPr>
              <a:t>SOURCES</a:t>
            </a:r>
            <a:endParaRPr kumimoji="0" lang="en-CA"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CA"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CA" sz="1000" b="0" i="1" kern="1200" dirty="0">
                <a:solidFill>
                  <a:schemeClr val="tx1"/>
                </a:solidFill>
                <a:effectLst/>
                <a:latin typeface="+mn-lt"/>
                <a:ea typeface="+mn-ea"/>
                <a:cs typeface="+mn-cs"/>
              </a:rPr>
              <a:t>Code civil du Québec</a:t>
            </a:r>
            <a:r>
              <a:rPr lang="en-CA" sz="1000" b="0" i="0" kern="1200" dirty="0">
                <a:solidFill>
                  <a:schemeClr val="tx1"/>
                </a:solidFill>
                <a:effectLst/>
                <a:latin typeface="+mn-lt"/>
                <a:ea typeface="+mn-ea"/>
                <a:cs typeface="+mn-cs"/>
              </a:rPr>
              <a:t>, RLRQ c CCQ-1991, art 33. </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CA" sz="1000" b="0" i="0" kern="1200" dirty="0">
                <a:solidFill>
                  <a:schemeClr val="tx1"/>
                </a:solidFill>
                <a:effectLst/>
                <a:latin typeface="+mn-lt"/>
                <a:ea typeface="+mn-ea"/>
                <a:cs typeface="+mn-cs"/>
              </a:rPr>
              <a:t>Nations </a:t>
            </a:r>
            <a:r>
              <a:rPr lang="en-CA" sz="1000" b="0" i="0" kern="1200" dirty="0" err="1">
                <a:solidFill>
                  <a:schemeClr val="tx1"/>
                </a:solidFill>
                <a:effectLst/>
                <a:latin typeface="+mn-lt"/>
                <a:ea typeface="+mn-ea"/>
                <a:cs typeface="+mn-cs"/>
              </a:rPr>
              <a:t>Unies</a:t>
            </a:r>
            <a:r>
              <a:rPr lang="en-CA" sz="1000" b="0" i="0" kern="1200" dirty="0">
                <a:solidFill>
                  <a:schemeClr val="tx1"/>
                </a:solidFill>
                <a:effectLst/>
                <a:latin typeface="+mn-lt"/>
                <a:ea typeface="+mn-ea"/>
                <a:cs typeface="+mn-cs"/>
              </a:rPr>
              <a:t>, </a:t>
            </a:r>
            <a:r>
              <a:rPr lang="en-CA" sz="1000" b="0" i="1" kern="1200" dirty="0">
                <a:solidFill>
                  <a:schemeClr val="tx1"/>
                </a:solidFill>
                <a:effectLst/>
                <a:latin typeface="+mn-lt"/>
                <a:ea typeface="+mn-ea"/>
                <a:cs typeface="+mn-cs"/>
              </a:rPr>
              <a:t>Convention relative aux droits de </a:t>
            </a:r>
            <a:r>
              <a:rPr lang="en-CA" sz="1000" b="0" i="1" kern="1200" dirty="0" err="1">
                <a:solidFill>
                  <a:schemeClr val="tx1"/>
                </a:solidFill>
                <a:effectLst/>
                <a:latin typeface="+mn-lt"/>
                <a:ea typeface="+mn-ea"/>
                <a:cs typeface="+mn-cs"/>
              </a:rPr>
              <a:t>l’enfant</a:t>
            </a:r>
            <a:r>
              <a:rPr lang="en-CA" sz="1000" b="0" i="0" kern="1200" dirty="0">
                <a:solidFill>
                  <a:schemeClr val="tx1"/>
                </a:solidFill>
                <a:effectLst/>
                <a:latin typeface="+mn-lt"/>
                <a:ea typeface="+mn-ea"/>
                <a:cs typeface="+mn-cs"/>
              </a:rPr>
              <a:t>.</a:t>
            </a:r>
            <a:endParaRPr lang="en-CA" sz="1000" b="0" dirty="0">
              <a:latin typeface="+mj-lt"/>
              <a:cs typeface="Arial" panose="020B0604020202020204" pitchFamily="34" charset="0"/>
            </a:endParaRPr>
          </a:p>
        </p:txBody>
      </p:sp>
    </p:spTree>
    <p:extLst>
      <p:ext uri="{BB962C8B-B14F-4D97-AF65-F5344CB8AC3E}">
        <p14:creationId xmlns:p14="http://schemas.microsoft.com/office/powerpoint/2010/main" val="11455780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dirty="0">
                <a:latin typeface="+mj-lt"/>
                <a:cs typeface="Arial" panose="020B0604020202020204" pitchFamily="34" charset="0"/>
              </a:rPr>
              <a:t>As a class, read the information on the DYP.</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dirty="0">
                <a:latin typeface="+mj-lt"/>
                <a:cs typeface="Arial" panose="020B0604020202020204" pitchFamily="34" charset="0"/>
              </a:rPr>
              <a:t>Ask the students if they know examples of situations where the DYP should be called.</a:t>
            </a:r>
          </a:p>
          <a:p>
            <a:pPr marL="285750" indent="-285750">
              <a:buFont typeface="Wingdings" panose="05000000000000000000" pitchFamily="2" charset="2"/>
              <a:buChar char="q"/>
              <a:defRPr/>
            </a:pPr>
            <a:r>
              <a:rPr lang="en-CA" sz="1200" b="0" kern="1200" dirty="0">
                <a:solidFill>
                  <a:schemeClr val="tx1"/>
                </a:solidFill>
                <a:latin typeface="+mn-lt"/>
                <a:ea typeface="+mn-ea"/>
                <a:cs typeface="Arial"/>
              </a:rPr>
              <a:t>Complete the summary in the </a:t>
            </a:r>
            <a:r>
              <a:rPr lang="en-CA" sz="1200" b="1" i="0" kern="1200" dirty="0">
                <a:solidFill>
                  <a:schemeClr val="tx1"/>
                </a:solidFill>
                <a:effectLst/>
                <a:latin typeface="+mn-lt"/>
                <a:ea typeface="Calibri"/>
                <a:cs typeface="Arial"/>
              </a:rPr>
              <a:t>Student Workbook</a:t>
            </a:r>
            <a:r>
              <a:rPr lang="en-CA" sz="1200" b="0" i="0" kern="1200" dirty="0">
                <a:solidFill>
                  <a:schemeClr val="tx1"/>
                </a:solidFill>
                <a:effectLst/>
                <a:latin typeface="+mn-lt"/>
                <a:ea typeface="Calibri"/>
                <a:cs typeface="Arial"/>
              </a:rPr>
              <a:t>, </a:t>
            </a:r>
            <a:r>
              <a:rPr lang="en-CA" sz="1200" b="0" kern="1200" dirty="0">
                <a:solidFill>
                  <a:schemeClr val="tx1"/>
                </a:solidFill>
                <a:latin typeface="+mn-lt"/>
                <a:ea typeface="+mn-ea"/>
                <a:cs typeface="Arial"/>
              </a:rPr>
              <a:t>p. </a:t>
            </a:r>
            <a:r>
              <a:rPr lang="en-CA" dirty="0" err="1">
                <a:cs typeface="Arial"/>
              </a:rPr>
              <a:t>Xby</a:t>
            </a:r>
            <a:r>
              <a:rPr lang="en-CA" sz="1200" b="0" kern="1200" dirty="0">
                <a:solidFill>
                  <a:schemeClr val="tx1"/>
                </a:solidFill>
                <a:latin typeface="+mn-lt"/>
                <a:ea typeface="+mn-ea"/>
                <a:cs typeface="Arial"/>
              </a:rPr>
              <a:t> reading the following explanations:</a:t>
            </a:r>
            <a:endParaRPr lang="en-CA" sz="1200" b="0" kern="1200" dirty="0">
              <a:solidFill>
                <a:schemeClr val="tx1"/>
              </a:solidFill>
              <a:latin typeface="+mn-lt"/>
              <a:cs typeface="Arial"/>
            </a:endParaRPr>
          </a:p>
          <a:p>
            <a:pPr algn="l" rtl="0" fontAlgn="base"/>
            <a:r>
              <a:rPr lang="en-CA" sz="1200" b="0" i="0" noProof="0" dirty="0">
                <a:solidFill>
                  <a:srgbClr val="444444"/>
                </a:solidFill>
                <a:effectLst/>
                <a:latin typeface="+mj-lt"/>
                <a:ea typeface="Calibri"/>
                <a:cs typeface="Arial"/>
              </a:rPr>
              <a:t>​</a:t>
            </a:r>
          </a:p>
          <a:p>
            <a:pPr marL="171450" indent="-171450">
              <a:buFont typeface="Arial" panose="020B0604020202020204" pitchFamily="34" charset="0"/>
              <a:buChar char="•"/>
            </a:pPr>
            <a:r>
              <a:rPr lang="en-CA" sz="1200" b="0" dirty="0">
                <a:latin typeface="+mj-lt"/>
              </a:rPr>
              <a:t>The </a:t>
            </a:r>
            <a:r>
              <a:rPr lang="en-CA" sz="1200" b="0" i="1" dirty="0">
                <a:latin typeface="+mj-lt"/>
              </a:rPr>
              <a:t>Youth Protection Act </a:t>
            </a:r>
            <a:r>
              <a:rPr lang="en-CA" sz="1200" b="0" dirty="0">
                <a:latin typeface="+mj-lt"/>
              </a:rPr>
              <a:t>applies to youth under 18 years of age. </a:t>
            </a:r>
          </a:p>
          <a:p>
            <a:pPr marL="171450" indent="-171450">
              <a:buFont typeface="Arial" panose="020B0604020202020204" pitchFamily="34" charset="0"/>
              <a:buChar char="•"/>
            </a:pPr>
            <a:r>
              <a:rPr lang="en-CA" sz="1200" kern="1200" dirty="0">
                <a:solidFill>
                  <a:schemeClr val="tx1"/>
                </a:solidFill>
                <a:effectLst/>
                <a:latin typeface="+mn-lt"/>
                <a:ea typeface="+mn-ea"/>
                <a:cs typeface="+mn-cs"/>
              </a:rPr>
              <a:t>The Director of Youth Protection (DYP) is the organization that gets involved when a child’s security or development is in danger. The </a:t>
            </a:r>
            <a:r>
              <a:rPr lang="en-CA" sz="1200" i="1" kern="1200" dirty="0">
                <a:solidFill>
                  <a:schemeClr val="tx1"/>
                </a:solidFill>
                <a:effectLst/>
                <a:latin typeface="+mn-lt"/>
                <a:ea typeface="+mn-ea"/>
                <a:cs typeface="+mn-cs"/>
              </a:rPr>
              <a:t>Youth Protection Act </a:t>
            </a:r>
            <a:r>
              <a:rPr lang="en-CA" sz="1200" i="0" kern="1200" dirty="0">
                <a:solidFill>
                  <a:schemeClr val="tx1"/>
                </a:solidFill>
                <a:effectLst/>
                <a:latin typeface="+mn-lt"/>
                <a:ea typeface="+mn-ea"/>
                <a:cs typeface="+mn-cs"/>
              </a:rPr>
              <a:t>gives the DYP this power. </a:t>
            </a:r>
            <a:r>
              <a:rPr lang="en-CA" sz="1200" kern="1200" dirty="0">
                <a:solidFill>
                  <a:schemeClr val="tx1"/>
                </a:solidFill>
                <a:effectLst/>
                <a:latin typeface="+mn-lt"/>
                <a:ea typeface="+mn-ea"/>
                <a:cs typeface="+mn-cs"/>
              </a:rPr>
              <a:t>Anyone can report a problematic situation involving a child to the Director of Youth Protection.</a:t>
            </a:r>
            <a:r>
              <a:rPr lang="en-CA" sz="1200" b="0" dirty="0">
                <a:latin typeface="+mj-lt"/>
                <a:cs typeface="Arial"/>
              </a:rPr>
              <a:t> </a:t>
            </a:r>
            <a:r>
              <a:rPr lang="en-CA" sz="1200" b="0" dirty="0">
                <a:latin typeface="+mj-lt"/>
              </a:rPr>
              <a:t>Here are a few examples:</a:t>
            </a:r>
            <a:endParaRPr lang="en-CA" sz="1200" b="0" dirty="0">
              <a:latin typeface="+mj-lt"/>
              <a:cs typeface="Arial"/>
            </a:endParaRPr>
          </a:p>
          <a:p>
            <a:pPr marL="171450" indent="-171450">
              <a:buFont typeface="Arial" panose="020B0604020202020204" pitchFamily="34" charset="0"/>
              <a:buChar char="•"/>
            </a:pPr>
            <a:endParaRPr lang="en-CA" sz="1200" b="0" dirty="0">
              <a:latin typeface="+mj-lt"/>
            </a:endParaRPr>
          </a:p>
          <a:p>
            <a:pPr marL="628650" lvl="1" indent="-171450">
              <a:buFont typeface="Courier New" panose="02070309020205020404" pitchFamily="49" charset="0"/>
              <a:buChar char="o"/>
            </a:pPr>
            <a:r>
              <a:rPr lang="en-CA" sz="1200" b="0" dirty="0">
                <a:latin typeface="+mj-lt"/>
              </a:rPr>
              <a:t>If the child does not have enough food or clothing or does not live in a safe place.</a:t>
            </a:r>
            <a:endParaRPr lang="en-CA" sz="1200" b="0" dirty="0">
              <a:latin typeface="+mj-lt"/>
              <a:cs typeface="Arial"/>
            </a:endParaRPr>
          </a:p>
          <a:p>
            <a:pPr marL="628650" lvl="1" indent="-171450">
              <a:buFont typeface="Courier New" panose="02070309020205020404" pitchFamily="49" charset="0"/>
              <a:buChar char="o"/>
            </a:pPr>
            <a:r>
              <a:rPr lang="en-CA" sz="1200" b="0" dirty="0">
                <a:latin typeface="+mj-lt"/>
              </a:rPr>
              <a:t>If the child is not receiving the necessary physical or mental health care.</a:t>
            </a:r>
            <a:endParaRPr lang="en-CA" sz="1200" b="0" dirty="0">
              <a:latin typeface="+mj-lt"/>
              <a:cs typeface="Arial"/>
            </a:endParaRPr>
          </a:p>
          <a:p>
            <a:pPr marL="628650" lvl="1" indent="-171450">
              <a:buFont typeface="Courier New" panose="02070309020205020404" pitchFamily="49" charset="0"/>
              <a:buChar char="o"/>
            </a:pPr>
            <a:r>
              <a:rPr lang="en-CA" sz="1200" b="0" dirty="0">
                <a:latin typeface="+mj-lt"/>
              </a:rPr>
              <a:t>If the child is a victim of physical or sexual violence.</a:t>
            </a:r>
            <a:endParaRPr lang="en-CA" sz="1200" b="0" dirty="0">
              <a:latin typeface="+mj-lt"/>
              <a:cs typeface="Arial"/>
            </a:endParaRPr>
          </a:p>
          <a:p>
            <a:pPr marL="628650" lvl="1" indent="-171450">
              <a:buFont typeface="Courier New" panose="02070309020205020404" pitchFamily="49" charset="0"/>
              <a:buChar char="o"/>
            </a:pPr>
            <a:r>
              <a:rPr lang="en-CA" sz="1200" b="0" dirty="0">
                <a:latin typeface="+mj-lt"/>
              </a:rPr>
              <a:t>If the child is treated cruelly or is being psychologically abused.</a:t>
            </a:r>
            <a:endParaRPr lang="en-CA" sz="1200" b="0" dirty="0">
              <a:latin typeface="+mj-lt"/>
              <a:cs typeface="Arial"/>
            </a:endParaRPr>
          </a:p>
          <a:p>
            <a:pPr marL="628650" lvl="1" indent="-171450">
              <a:buFont typeface="Courier New" panose="02070309020205020404" pitchFamily="49" charset="0"/>
              <a:buChar char="o"/>
            </a:pPr>
            <a:r>
              <a:rPr lang="en-CA" sz="1200" b="0" dirty="0">
                <a:latin typeface="+mj-lt"/>
              </a:rPr>
              <a:t>If the child doesn’t go to school or is not receiving the necessary education.</a:t>
            </a:r>
          </a:p>
          <a:p>
            <a:pPr marL="628650" lvl="1" indent="-171450">
              <a:buFont typeface="Courier New" panose="02070309020205020404" pitchFamily="49" charset="0"/>
              <a:buChar char="o"/>
            </a:pPr>
            <a:r>
              <a:rPr lang="en-CA" sz="1200" b="0" dirty="0">
                <a:latin typeface="+mj-lt"/>
                <a:cs typeface="Arial"/>
              </a:rPr>
              <a:t>If the child has serious or repeated behavioural problems and their parents do not take the necessary steps to resolve the situation. </a:t>
            </a:r>
          </a:p>
          <a:p>
            <a:pPr marL="628650" lvl="1" indent="-171450">
              <a:buFont typeface="Courier New" panose="02070309020205020404" pitchFamily="49" charset="0"/>
              <a:buChar char="o"/>
            </a:pPr>
            <a:endParaRPr lang="en-CA" sz="1200" b="0" dirty="0">
              <a:latin typeface="+mj-lt"/>
            </a:endParaRPr>
          </a:p>
          <a:p>
            <a:pPr marL="171450" indent="-171450">
              <a:buFont typeface="Arial" panose="020B0604020202020204" pitchFamily="34" charset="0"/>
              <a:buChar char="•"/>
            </a:pPr>
            <a:r>
              <a:rPr lang="en-CA" sz="1200" b="0" dirty="0">
                <a:latin typeface="+mj-lt"/>
              </a:rPr>
              <a:t>All adults who work with children (such as teachers, social workers, the police</a:t>
            </a:r>
            <a:r>
              <a:rPr lang="en-CA" sz="1200" dirty="0">
                <a:latin typeface="+mj-lt"/>
              </a:rPr>
              <a:t>, </a:t>
            </a:r>
            <a:r>
              <a:rPr lang="en-CA" sz="1200" b="0" dirty="0">
                <a:latin typeface="+mj-lt"/>
              </a:rPr>
              <a:t>etc.) are required to alert the DYP if they think a minor is in danger or their needs are not being fulfilled.</a:t>
            </a:r>
          </a:p>
          <a:p>
            <a:pPr marL="171450" indent="-171450">
              <a:buFont typeface="Arial" panose="020B0604020202020204" pitchFamily="34" charset="0"/>
              <a:buChar char="•"/>
            </a:pPr>
            <a:r>
              <a:rPr lang="en-CA" sz="1200" b="0" dirty="0">
                <a:latin typeface="+mj-lt"/>
              </a:rPr>
              <a:t>Other adults can also report a situation, but they are not required to do so.</a:t>
            </a:r>
          </a:p>
          <a:p>
            <a:pPr marL="171450" indent="-171450">
              <a:buFont typeface="Arial" panose="020B0604020202020204" pitchFamily="34" charset="0"/>
              <a:buChar char="•"/>
            </a:pPr>
            <a:endParaRPr lang="en-CA" sz="1200" b="0" i="0" noProof="0" dirty="0">
              <a:solidFill>
                <a:srgbClr val="444444"/>
              </a:solidFill>
              <a:effectLst/>
              <a:latin typeface="+mj-lt"/>
              <a:cs typeface="Arial"/>
            </a:endParaRPr>
          </a:p>
          <a:p>
            <a:pPr marL="171450" indent="-171450">
              <a:buFont typeface="Arial" panose="020B0604020202020204" pitchFamily="34" charset="0"/>
              <a:buChar char="•"/>
            </a:pPr>
            <a:r>
              <a:rPr lang="en-CA" sz="1200" b="0" i="0" noProof="0" dirty="0">
                <a:solidFill>
                  <a:srgbClr val="444444"/>
                </a:solidFill>
                <a:effectLst/>
                <a:latin typeface="+mj-lt"/>
                <a:cs typeface="Arial"/>
              </a:rPr>
              <a:t>If you notice a situation of concern, talk to an adult!</a:t>
            </a:r>
          </a:p>
          <a:p>
            <a:pPr marL="171450" indent="-171450">
              <a:buFont typeface="Arial" panose="020B0604020202020204" pitchFamily="34" charset="0"/>
              <a:buChar char="•"/>
            </a:pPr>
            <a:endParaRPr lang="en-CA" sz="1200" b="0" i="0" noProof="0" dirty="0">
              <a:solidFill>
                <a:srgbClr val="444444"/>
              </a:solidFill>
              <a:effectLst/>
              <a:latin typeface="+mj-lt"/>
              <a:cs typeface="Arial"/>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CA" sz="1000" b="1" i="0" u="none" strike="noStrike" kern="1200" cap="none" spc="0" normalizeH="0" baseline="0" noProof="0" dirty="0">
                <a:ln>
                  <a:noFill/>
                </a:ln>
                <a:solidFill>
                  <a:prstClr val="black"/>
                </a:solidFill>
                <a:effectLst/>
                <a:uLnTx/>
                <a:uFillTx/>
                <a:latin typeface="+mn-lt"/>
                <a:ea typeface="+mn-ea"/>
                <a:cs typeface="+mn-cs"/>
              </a:rPr>
              <a:t>SOURCE</a:t>
            </a:r>
            <a:endParaRPr kumimoji="0" lang="en-CA"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CA" sz="1000" b="0" i="0" u="none" strike="noStrike" kern="1200" cap="none" spc="0" normalizeH="0" baseline="0" noProof="0" dirty="0">
              <a:ln>
                <a:noFill/>
              </a:ln>
              <a:solidFill>
                <a:prstClr val="black"/>
              </a:solidFill>
              <a:effectLst/>
              <a:uLnTx/>
              <a:uFillTx/>
              <a:latin typeface="+mn-lt"/>
              <a:ea typeface="+mn-ea"/>
              <a:cs typeface="+mn-cs"/>
            </a:endParaRPr>
          </a:p>
          <a:p>
            <a:pPr marL="171450" indent="-171450">
              <a:buFont typeface="Arial" panose="020B0604020202020204" pitchFamily="34" charset="0"/>
              <a:buChar char="•"/>
            </a:pPr>
            <a:r>
              <a:rPr lang="en-CA" sz="1000" b="0" i="1" kern="1200" dirty="0">
                <a:solidFill>
                  <a:schemeClr val="tx1"/>
                </a:solidFill>
                <a:effectLst/>
                <a:latin typeface="+mn-lt"/>
                <a:ea typeface="+mn-ea"/>
                <a:cs typeface="+mn-cs"/>
              </a:rPr>
              <a:t>Loi sur la protection de la jeunesse</a:t>
            </a:r>
            <a:r>
              <a:rPr lang="en-CA" sz="1000" b="0" i="0" kern="1200" dirty="0">
                <a:solidFill>
                  <a:schemeClr val="tx1"/>
                </a:solidFill>
                <a:effectLst/>
                <a:latin typeface="+mn-lt"/>
                <a:ea typeface="+mn-ea"/>
                <a:cs typeface="+mn-cs"/>
              </a:rPr>
              <a:t>, RLRQ c P-34.1, art </a:t>
            </a:r>
            <a:r>
              <a:rPr lang="en-CA" sz="1000" b="0" i="0" kern="1200" dirty="0" err="1">
                <a:solidFill>
                  <a:schemeClr val="tx1"/>
                </a:solidFill>
                <a:effectLst/>
                <a:latin typeface="+mn-lt"/>
                <a:ea typeface="+mn-ea"/>
                <a:cs typeface="+mn-cs"/>
              </a:rPr>
              <a:t>art</a:t>
            </a:r>
            <a:r>
              <a:rPr lang="en-CA" sz="1000" b="0" i="0" kern="1200" dirty="0">
                <a:solidFill>
                  <a:schemeClr val="tx1"/>
                </a:solidFill>
                <a:effectLst/>
                <a:latin typeface="+mn-lt"/>
                <a:ea typeface="+mn-ea"/>
                <a:cs typeface="+mn-cs"/>
              </a:rPr>
              <a:t> 1, 2 (</a:t>
            </a:r>
            <a:r>
              <a:rPr lang="en-CA" sz="1000" b="0" i="0" kern="1200" dirty="0" err="1">
                <a:solidFill>
                  <a:schemeClr val="tx1"/>
                </a:solidFill>
                <a:effectLst/>
                <a:latin typeface="+mn-lt"/>
                <a:ea typeface="+mn-ea"/>
                <a:cs typeface="+mn-cs"/>
              </a:rPr>
              <a:t>définition</a:t>
            </a:r>
            <a:r>
              <a:rPr lang="en-CA" sz="1000" b="0" i="0" kern="1200" dirty="0">
                <a:solidFill>
                  <a:schemeClr val="tx1"/>
                </a:solidFill>
                <a:effectLst/>
                <a:latin typeface="+mn-lt"/>
                <a:ea typeface="+mn-ea"/>
                <a:cs typeface="+mn-cs"/>
              </a:rPr>
              <a:t> « enfant »), 32 (</a:t>
            </a:r>
            <a:r>
              <a:rPr lang="en-CA" sz="1000" b="0" i="0" kern="1200" dirty="0" err="1">
                <a:solidFill>
                  <a:schemeClr val="tx1"/>
                </a:solidFill>
                <a:effectLst/>
                <a:latin typeface="+mn-lt"/>
                <a:ea typeface="+mn-ea"/>
                <a:cs typeface="+mn-cs"/>
              </a:rPr>
              <a:t>rôle</a:t>
            </a:r>
            <a:r>
              <a:rPr lang="en-CA" sz="1000" b="0" i="0" kern="1200" dirty="0">
                <a:solidFill>
                  <a:schemeClr val="tx1"/>
                </a:solidFill>
                <a:effectLst/>
                <a:latin typeface="+mn-lt"/>
                <a:ea typeface="+mn-ea"/>
                <a:cs typeface="+mn-cs"/>
              </a:rPr>
              <a:t> du DPJ), 38 (motifs de compromission), 39 (</a:t>
            </a:r>
            <a:r>
              <a:rPr lang="en-CA" sz="1000" b="0" i="0" kern="1200" dirty="0" err="1">
                <a:solidFill>
                  <a:schemeClr val="tx1"/>
                </a:solidFill>
                <a:effectLst/>
                <a:latin typeface="+mn-lt"/>
                <a:ea typeface="+mn-ea"/>
                <a:cs typeface="+mn-cs"/>
              </a:rPr>
              <a:t>signalement</a:t>
            </a:r>
            <a:r>
              <a:rPr lang="en-CA" sz="1000" b="0" i="0" kern="1200" dirty="0">
                <a:solidFill>
                  <a:schemeClr val="tx1"/>
                </a:solidFill>
                <a:effectLst/>
                <a:latin typeface="+mn-lt"/>
                <a:ea typeface="+mn-ea"/>
                <a:cs typeface="+mn-cs"/>
              </a:rPr>
              <a:t>), </a:t>
            </a:r>
          </a:p>
          <a:p>
            <a:pPr marL="0" indent="0">
              <a:buFont typeface="Arial" panose="020B0604020202020204" pitchFamily="34" charset="0"/>
              <a:buNone/>
            </a:pPr>
            <a:endParaRPr lang="en-CA" sz="1200" b="0" dirty="0">
              <a:latin typeface="+mj-lt"/>
              <a:cs typeface="Arial"/>
            </a:endParaRPr>
          </a:p>
        </p:txBody>
      </p:sp>
    </p:spTree>
    <p:extLst>
      <p:ext uri="{BB962C8B-B14F-4D97-AF65-F5344CB8AC3E}">
        <p14:creationId xmlns:p14="http://schemas.microsoft.com/office/powerpoint/2010/main" val="11710748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noProof="0" dirty="0">
                <a:latin typeface="+mj-lt"/>
                <a:cs typeface="Arial"/>
              </a:rPr>
              <a:t>As a class, read scenario 6. (</a:t>
            </a:r>
            <a:r>
              <a:rPr lang="en-CA" sz="1200" b="0" kern="1200" noProof="0" dirty="0">
                <a:solidFill>
                  <a:schemeClr val="tx1"/>
                </a:solidFill>
                <a:latin typeface="+mn-lt"/>
                <a:ea typeface="+mn-ea"/>
                <a:cs typeface="Arial"/>
              </a:rPr>
              <a:t>You can choose to quickly go over </a:t>
            </a:r>
            <a:r>
              <a:rPr lang="en-CA" sz="1200" b="0" noProof="0" dirty="0">
                <a:latin typeface="+mj-lt"/>
                <a:cs typeface="Arial"/>
              </a:rPr>
              <a:t>scenarios 6 and 7, then give students time to complete them.)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u="none" kern="1200" dirty="0">
                <a:solidFill>
                  <a:schemeClr val="tx1"/>
                </a:solidFill>
                <a:effectLst/>
                <a:latin typeface="+mn-lt"/>
                <a:ea typeface="+mn-ea"/>
                <a:cs typeface="+mn-cs"/>
              </a:rPr>
              <a:t>Ask the students to write their hypothesis individually in the </a:t>
            </a:r>
            <a:r>
              <a:rPr lang="en-CA" sz="1200" b="1" i="0" kern="1200" dirty="0">
                <a:solidFill>
                  <a:schemeClr val="tx1"/>
                </a:solidFill>
                <a:effectLst/>
                <a:latin typeface="+mn-lt"/>
                <a:ea typeface="Calibri"/>
                <a:cs typeface="Arial"/>
              </a:rPr>
              <a:t>Student Workbook</a:t>
            </a:r>
            <a:r>
              <a:rPr lang="en-CA" sz="1200" b="0" i="0" kern="1200" dirty="0">
                <a:solidFill>
                  <a:schemeClr val="tx1"/>
                </a:solidFill>
                <a:effectLst/>
                <a:latin typeface="+mn-lt"/>
                <a:ea typeface="Calibri"/>
                <a:cs typeface="Arial"/>
              </a:rPr>
              <a:t>,</a:t>
            </a:r>
            <a:r>
              <a:rPr lang="en-CA" sz="1200" b="1" i="0" kern="1200" dirty="0">
                <a:solidFill>
                  <a:schemeClr val="tx1"/>
                </a:solidFill>
                <a:effectLst/>
                <a:latin typeface="+mn-lt"/>
                <a:ea typeface="Calibri"/>
                <a:cs typeface="Arial"/>
              </a:rPr>
              <a:t> </a:t>
            </a:r>
            <a:r>
              <a:rPr lang="en-CA" sz="1200" u="none" kern="1200" dirty="0">
                <a:solidFill>
                  <a:schemeClr val="tx1"/>
                </a:solidFill>
                <a:effectLst/>
                <a:latin typeface="+mn-lt"/>
                <a:ea typeface="+mn-ea"/>
                <a:cs typeface="+mn-cs"/>
              </a:rPr>
              <a:t>p. X</a:t>
            </a:r>
            <a:r>
              <a:rPr lang="en-CA" sz="1200" u="none" kern="1200" dirty="0">
                <a:solidFill>
                  <a:schemeClr val="tx1"/>
                </a:solidFill>
                <a:effectLst/>
                <a:latin typeface="+mj-lt"/>
                <a:ea typeface="+mn-ea"/>
                <a:cs typeface="+mn-cs"/>
              </a:rPr>
              <a:t>.</a:t>
            </a:r>
            <a:endParaRPr lang="en-CA" sz="1200" u="none" kern="1200" dirty="0">
              <a:solidFill>
                <a:schemeClr val="tx1"/>
              </a:solidFill>
              <a:effectLst/>
              <a:latin typeface="+mj-lt"/>
              <a:cs typeface="Arial"/>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u="none" kern="1200" dirty="0">
                <a:solidFill>
                  <a:schemeClr val="tx1"/>
                </a:solidFill>
                <a:effectLst/>
                <a:latin typeface="+mn-lt"/>
                <a:ea typeface="+mn-ea"/>
                <a:cs typeface="+mn-cs"/>
              </a:rPr>
              <a:t>Discuss a few answers as a class</a:t>
            </a:r>
            <a:r>
              <a:rPr lang="en-CA" sz="1200" u="none" kern="1200" dirty="0">
                <a:solidFill>
                  <a:schemeClr val="tx1"/>
                </a:solidFill>
                <a:effectLst/>
                <a:latin typeface="+mj-lt"/>
                <a:ea typeface="+mn-ea"/>
                <a:cs typeface="+mn-cs"/>
              </a:rPr>
              <a:t>.</a:t>
            </a:r>
            <a:endParaRPr lang="en-CA" sz="1200" u="none" kern="1200" dirty="0">
              <a:solidFill>
                <a:schemeClr val="tx1"/>
              </a:solidFill>
              <a:effectLst/>
              <a:latin typeface="+mj-lt"/>
              <a:cs typeface="Arial"/>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kern="1200" noProof="1">
                <a:solidFill>
                  <a:schemeClr val="tx1"/>
                </a:solidFill>
                <a:effectLst/>
                <a:latin typeface="+mn-lt"/>
                <a:ea typeface="+mn-ea"/>
                <a:cs typeface="+mn-cs"/>
              </a:rPr>
              <a:t>Look</a:t>
            </a:r>
            <a:r>
              <a:rPr lang="en-CA" sz="1200" kern="1200" baseline="0" noProof="1">
                <a:solidFill>
                  <a:schemeClr val="tx1"/>
                </a:solidFill>
                <a:effectLst/>
                <a:latin typeface="+mn-lt"/>
                <a:ea typeface="+mn-ea"/>
                <a:cs typeface="+mn-cs"/>
              </a:rPr>
              <a:t> for an answer on</a:t>
            </a:r>
            <a:r>
              <a:rPr lang="en-CA" sz="1200" kern="1200" noProof="1">
                <a:solidFill>
                  <a:schemeClr val="tx1"/>
                </a:solidFill>
                <a:effectLst/>
                <a:latin typeface="+mn-lt"/>
                <a:ea typeface="+mn-ea"/>
                <a:cs typeface="+mn-cs"/>
              </a:rPr>
              <a:t> Éducaloi’s website</a:t>
            </a:r>
            <a:r>
              <a:rPr lang="en-CA" sz="1200" kern="1200" baseline="0" noProof="1">
                <a:solidFill>
                  <a:schemeClr val="tx1"/>
                </a:solidFill>
                <a:effectLst/>
                <a:latin typeface="+mn-lt"/>
                <a:ea typeface="+mn-ea"/>
                <a:cs typeface="+mn-cs"/>
              </a:rPr>
              <a:t> in</a:t>
            </a:r>
            <a:r>
              <a:rPr lang="en-CA" sz="1200" kern="1200" noProof="1">
                <a:solidFill>
                  <a:schemeClr val="tx1"/>
                </a:solidFill>
                <a:effectLst/>
                <a:latin typeface="+mn-lt"/>
                <a:ea typeface="+mn-ea"/>
                <a:cs typeface="+mn-cs"/>
              </a:rPr>
              <a:t> the article </a:t>
            </a:r>
            <a:r>
              <a:rPr lang="en-US" sz="1200" u="sng" kern="1200" dirty="0">
                <a:solidFill>
                  <a:schemeClr val="tx1"/>
                </a:solidFill>
                <a:effectLst/>
                <a:latin typeface="+mn-lt"/>
                <a:ea typeface="+mn-ea"/>
                <a:cs typeface="+mn-cs"/>
                <a:hlinkClick r:id="rId3"/>
              </a:rPr>
              <a:t>Choosing Which Parent to Live With</a:t>
            </a:r>
            <a:r>
              <a:rPr lang="en-CA" sz="1200" kern="1200" dirty="0">
                <a:solidFill>
                  <a:schemeClr val="tx1"/>
                </a:solidFill>
                <a:effectLst/>
                <a:latin typeface="+mn-lt"/>
                <a:ea typeface="+mn-ea"/>
                <a:cs typeface="+mn-cs"/>
              </a:rPr>
              <a:t>.</a:t>
            </a:r>
            <a:endParaRPr lang="en-CA" sz="1200" u="sng" dirty="0">
              <a:latin typeface="+mj-lt"/>
              <a:cs typeface="Arial"/>
            </a:endParaRPr>
          </a:p>
          <a:p>
            <a:pPr marL="0" indent="0">
              <a:buFont typeface="Arial" panose="020B0604020202020204" pitchFamily="34" charset="0"/>
              <a:buNone/>
            </a:pPr>
            <a:endParaRPr lang="en-CA" sz="1200" dirty="0">
              <a:latin typeface="+mj-lt"/>
              <a:ea typeface="Calibri"/>
              <a:cs typeface="Arial" panose="020B0604020202020204"/>
            </a:endParaRPr>
          </a:p>
        </p:txBody>
      </p:sp>
    </p:spTree>
    <p:extLst>
      <p:ext uri="{BB962C8B-B14F-4D97-AF65-F5344CB8AC3E}">
        <p14:creationId xmlns:p14="http://schemas.microsoft.com/office/powerpoint/2010/main" val="34890708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D0F62-277B-CFC0-95BE-CC8F4994B77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7E2ECF5-B7E1-0F95-987D-CA21F2D2345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FD8BE69-611D-5A07-D643-F0DB8CE938F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kern="1200" dirty="0">
                <a:solidFill>
                  <a:schemeClr val="tx1"/>
                </a:solidFill>
                <a:latin typeface="+mn-lt"/>
                <a:ea typeface="+mn-ea"/>
                <a:cs typeface="Arial"/>
              </a:rPr>
              <a:t>Correct this exercise as a class.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u="none" kern="1200" dirty="0">
                <a:solidFill>
                  <a:schemeClr val="tx1"/>
                </a:solidFill>
                <a:effectLst/>
                <a:latin typeface="+mn-lt"/>
                <a:ea typeface="+mn-ea"/>
                <a:cs typeface="Arial"/>
              </a:rPr>
              <a:t>Have the students write the down main elements under the question “What the law says” in the </a:t>
            </a:r>
            <a:r>
              <a:rPr lang="en-CA" sz="1200" b="1" u="none" kern="1200" dirty="0">
                <a:solidFill>
                  <a:schemeClr val="tx1"/>
                </a:solidFill>
                <a:effectLst/>
                <a:latin typeface="+mn-lt"/>
                <a:ea typeface="+mn-ea"/>
                <a:cs typeface="Arial"/>
              </a:rPr>
              <a:t>Student Workbook</a:t>
            </a:r>
            <a:r>
              <a:rPr lang="en-CA" sz="1200" b="0" u="none" kern="1200" dirty="0">
                <a:solidFill>
                  <a:schemeClr val="tx1"/>
                </a:solidFill>
                <a:effectLst/>
                <a:latin typeface="+mj-lt"/>
                <a:ea typeface="+mn-ea"/>
                <a:cs typeface="Arial" panose="020B0604020202020204" pitchFamily="34" charset="0"/>
              </a:rPr>
              <a:t>.</a:t>
            </a:r>
            <a:endParaRPr lang="en-CA" sz="1200" u="sng" dirty="0">
              <a:latin typeface="+mj-lt"/>
              <a:cs typeface="Arial"/>
            </a:endParaRPr>
          </a:p>
          <a:p>
            <a:pPr marL="0" indent="0">
              <a:buFont typeface="Arial"/>
              <a:buNone/>
            </a:pPr>
            <a:endParaRPr lang="en-CA" sz="1200" dirty="0">
              <a:latin typeface="+mj-lt"/>
            </a:endParaRPr>
          </a:p>
          <a:p>
            <a:pPr marL="0" indent="0">
              <a:buFont typeface="Arial"/>
              <a:buNone/>
            </a:pPr>
            <a:r>
              <a:rPr lang="en-CA" sz="1200" dirty="0">
                <a:latin typeface="+mj-lt"/>
              </a:rPr>
              <a:t>More detailed answer: </a:t>
            </a:r>
            <a:endParaRPr lang="en-CA" sz="1200" b="1" dirty="0">
              <a:latin typeface="+mj-lt"/>
              <a:ea typeface="Calibri"/>
              <a:cs typeface="Arial" panose="020B0604020202020204"/>
            </a:endParaRPr>
          </a:p>
          <a:p>
            <a:pPr marL="457200" indent="-457200">
              <a:buFont typeface="Arial" panose="020B0604020202020204" pitchFamily="34" charset="0"/>
              <a:buChar char="•"/>
            </a:pPr>
            <a:r>
              <a:rPr lang="en-CA" sz="1200" b="0" dirty="0">
                <a:latin typeface="+mj-lt"/>
              </a:rPr>
              <a:t>If the parents can’t come to an agreement, a judge will have to decide which parent Amber will live with. Judges don’t make random decisions: they must always think about what’s best for the child. In this case, what’s best for Amber. This is called “the best interest of the child”. What the parents want is not what’s most important, but rather what’s best for the child.</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i="0" kern="1200" dirty="0">
                <a:solidFill>
                  <a:schemeClr val="tx1"/>
                </a:solidFill>
                <a:effectLst/>
                <a:latin typeface="+mn-lt"/>
                <a:ea typeface="+mn-ea"/>
                <a:cs typeface="+mn-cs"/>
              </a:rPr>
              <a:t>Under Article 12 of the </a:t>
            </a:r>
            <a:r>
              <a:rPr lang="en-CA" sz="1200" i="1" kern="1200" dirty="0">
                <a:solidFill>
                  <a:schemeClr val="tx1"/>
                </a:solidFill>
                <a:effectLst/>
                <a:latin typeface="+mn-lt"/>
                <a:ea typeface="+mn-ea"/>
                <a:cs typeface="+mn-cs"/>
              </a:rPr>
              <a:t>Convention on the Rights of the Child</a:t>
            </a:r>
            <a:r>
              <a:rPr lang="en-CA" sz="1200" i="0" kern="1200" dirty="0">
                <a:solidFill>
                  <a:schemeClr val="tx1"/>
                </a:solidFill>
                <a:effectLst/>
                <a:latin typeface="+mn-lt"/>
                <a:ea typeface="+mn-ea"/>
                <a:cs typeface="+mn-cs"/>
              </a:rPr>
              <a:t>, children have the right to give their opinion on matters that affect them, such as the time Amber would like to spend with her parents. In Quebec, Amber could choose to speak directly with her parents, speak with the experts involved in her parents’ separation, or even speak directly with a judge. </a:t>
            </a:r>
            <a:endParaRPr lang="en-CA" sz="1200" b="0" dirty="0">
              <a:latin typeface="+mj-lt"/>
            </a:endParaRPr>
          </a:p>
          <a:p>
            <a:pPr marL="457200" indent="-457200">
              <a:buFont typeface="Arial" panose="020B0604020202020204" pitchFamily="34" charset="0"/>
              <a:buChar char="•"/>
            </a:pPr>
            <a:r>
              <a:rPr lang="en-CA" sz="1200" b="0" dirty="0">
                <a:latin typeface="+mj-lt"/>
              </a:rPr>
              <a:t>Around the age of 12, a child’s opinion becomes very important when deciding what’s in their best interest. Amber doesn’t decide on her own, but the judge must listen to her and consider what she says, especially if she clearly explains why she wants one thing more than another. </a:t>
            </a:r>
          </a:p>
          <a:p>
            <a:pPr marL="457200" indent="-457200">
              <a:buFont typeface="Arial" panose="020B0604020202020204" pitchFamily="34" charset="0"/>
              <a:buChar char="•"/>
            </a:pPr>
            <a:r>
              <a:rPr lang="en-CA" sz="1200" b="0" dirty="0">
                <a:latin typeface="+mj-lt"/>
              </a:rPr>
              <a:t>For example, if Amber says that she wants to stay in Longueuil because her school, friends and family are there, the judge could find that it’s a good idea. But remember: this is not automatic. There’s no magic age—like 12, 13 or 14—when a child can make their own decision about whom they want to live with.</a:t>
            </a:r>
          </a:p>
          <a:p>
            <a:pPr marL="457200" indent="-457200">
              <a:buFont typeface="Arial" panose="020B0604020202020204" pitchFamily="34" charset="0"/>
              <a:buChar char="•"/>
            </a:pPr>
            <a:r>
              <a:rPr lang="en-CA" sz="1200" b="0" dirty="0">
                <a:latin typeface="+mj-lt"/>
              </a:rPr>
              <a:t>The judge will also verify other important elements, such as: Is each parent able to properly look after Amber? Does Amber feel good and safe?</a:t>
            </a:r>
          </a:p>
          <a:p>
            <a:pPr marL="457200" indent="-457200">
              <a:buFont typeface="Arial" panose="020B0604020202020204" pitchFamily="34" charset="0"/>
              <a:buChar char="•"/>
            </a:pPr>
            <a:r>
              <a:rPr lang="en-CA" sz="1200" b="0" dirty="0">
                <a:latin typeface="+mj-lt"/>
              </a:rPr>
              <a:t>In short</a:t>
            </a:r>
            <a:r>
              <a:rPr lang="en-CA" sz="1200" dirty="0">
                <a:latin typeface="+mj-lt"/>
              </a:rPr>
              <a:t>: </a:t>
            </a:r>
            <a:r>
              <a:rPr lang="en-CA" sz="1200" b="0" dirty="0">
                <a:latin typeface="+mj-lt"/>
              </a:rPr>
              <a:t>Amber can express her opinion, and the judge will listen to her, especially if she is old enough to express herself clearly. But if the parents are not in agreement, it’s neither Amber nor a parent alone who decides: it’s the judge</a:t>
            </a:r>
            <a:r>
              <a:rPr lang="en-CA" sz="1200" b="0" baseline="0" dirty="0">
                <a:latin typeface="+mj-lt"/>
              </a:rPr>
              <a:t> who will decide what’s </a:t>
            </a:r>
            <a:r>
              <a:rPr lang="en-CA" sz="1200" b="0" dirty="0">
                <a:latin typeface="+mj-lt"/>
              </a:rPr>
              <a:t>in Amber’s best interests.</a:t>
            </a:r>
          </a:p>
          <a:p>
            <a:endParaRPr lang="en-CA" sz="1200" dirty="0">
              <a:latin typeface="+mj-lt"/>
              <a:ea typeface="Calibri"/>
              <a:cs typeface="Arial" panose="020B0604020202020204"/>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CA" sz="1000" b="1" i="0" u="none" strike="noStrike" kern="1200" cap="none" spc="0" normalizeH="0" baseline="0" noProof="0" dirty="0">
                <a:ln>
                  <a:noFill/>
                </a:ln>
                <a:solidFill>
                  <a:prstClr val="black"/>
                </a:solidFill>
                <a:effectLst/>
                <a:uLnTx/>
                <a:uFillTx/>
                <a:latin typeface="+mn-lt"/>
                <a:ea typeface="+mn-ea"/>
                <a:cs typeface="+mn-cs"/>
              </a:rPr>
              <a:t>SOURCE</a:t>
            </a:r>
            <a:endParaRPr kumimoji="0" lang="en-CA"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CA"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CA" sz="1000" b="0" i="1" kern="1200" dirty="0">
                <a:solidFill>
                  <a:schemeClr val="tx1"/>
                </a:solidFill>
                <a:effectLst/>
                <a:latin typeface="+mn-lt"/>
                <a:ea typeface="+mn-ea"/>
                <a:cs typeface="+mn-cs"/>
              </a:rPr>
              <a:t>Code civil du Québec</a:t>
            </a:r>
            <a:r>
              <a:rPr lang="en-CA" sz="1000" b="0" i="0" kern="1200" dirty="0">
                <a:solidFill>
                  <a:schemeClr val="tx1"/>
                </a:solidFill>
                <a:effectLst/>
                <a:latin typeface="+mn-lt"/>
                <a:ea typeface="+mn-ea"/>
                <a:cs typeface="+mn-cs"/>
              </a:rPr>
              <a:t>, RLRQ c CCQ-1991, art 33 (</a:t>
            </a:r>
            <a:r>
              <a:rPr lang="en-CA" sz="1000" b="0" i="0" kern="1200" dirty="0" err="1">
                <a:solidFill>
                  <a:schemeClr val="tx1"/>
                </a:solidFill>
                <a:effectLst/>
                <a:latin typeface="+mn-lt"/>
                <a:ea typeface="+mn-ea"/>
                <a:cs typeface="+mn-cs"/>
              </a:rPr>
              <a:t>meilleur</a:t>
            </a:r>
            <a:r>
              <a:rPr lang="en-CA" sz="1000" b="0" i="0" kern="1200" dirty="0">
                <a:solidFill>
                  <a:schemeClr val="tx1"/>
                </a:solidFill>
                <a:effectLst/>
                <a:latin typeface="+mn-lt"/>
                <a:ea typeface="+mn-ea"/>
                <a:cs typeface="+mn-cs"/>
              </a:rPr>
              <a:t> </a:t>
            </a:r>
            <a:r>
              <a:rPr lang="en-CA" sz="1000" b="0" i="0" kern="1200" dirty="0" err="1">
                <a:solidFill>
                  <a:schemeClr val="tx1"/>
                </a:solidFill>
                <a:effectLst/>
                <a:latin typeface="+mn-lt"/>
                <a:ea typeface="+mn-ea"/>
                <a:cs typeface="+mn-cs"/>
              </a:rPr>
              <a:t>intérêt</a:t>
            </a:r>
            <a:r>
              <a:rPr lang="en-CA" sz="1000" b="0" i="0" kern="1200" dirty="0">
                <a:solidFill>
                  <a:schemeClr val="tx1"/>
                </a:solidFill>
                <a:effectLst/>
                <a:latin typeface="+mn-lt"/>
                <a:ea typeface="+mn-ea"/>
                <a:cs typeface="+mn-cs"/>
              </a:rPr>
              <a:t>).</a:t>
            </a:r>
            <a:endParaRPr lang="en-CA" sz="1000" dirty="0">
              <a:latin typeface="+mj-lt"/>
              <a:ea typeface="Calibri"/>
              <a:cs typeface="Arial" panose="020B0604020202020204"/>
            </a:endParaRPr>
          </a:p>
        </p:txBody>
      </p:sp>
    </p:spTree>
    <p:extLst>
      <p:ext uri="{BB962C8B-B14F-4D97-AF65-F5344CB8AC3E}">
        <p14:creationId xmlns:p14="http://schemas.microsoft.com/office/powerpoint/2010/main" val="26703760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Tree>
    <p:extLst>
      <p:ext uri="{BB962C8B-B14F-4D97-AF65-F5344CB8AC3E}">
        <p14:creationId xmlns:p14="http://schemas.microsoft.com/office/powerpoint/2010/main" val="406496164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C981EE-0AFA-5EA5-D2F5-6AD660A9AFB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242782E-5AE1-8BE1-68F8-3B45004C650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5968C33-004C-7F1A-FDDB-8FC4DDB1B68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noProof="0" dirty="0">
                <a:latin typeface="+mj-lt"/>
                <a:cs typeface="Arial"/>
              </a:rPr>
              <a:t>As a class, read scenario 6.  It’s a little more detailed in the </a:t>
            </a:r>
            <a:r>
              <a:rPr lang="en-CA" sz="1200" b="1" noProof="0" dirty="0">
                <a:latin typeface="+mj-lt"/>
                <a:cs typeface="Arial"/>
              </a:rPr>
              <a:t>Student Workbook</a:t>
            </a:r>
            <a:r>
              <a:rPr lang="en-CA" sz="1200" b="0" noProof="0" dirty="0">
                <a:latin typeface="+mj-lt"/>
                <a:cs typeface="Arial"/>
              </a:rPr>
              <a:t>. (</a:t>
            </a:r>
            <a:r>
              <a:rPr lang="en-CA" sz="1200" b="0" kern="1200" noProof="0" dirty="0">
                <a:solidFill>
                  <a:schemeClr val="tx1"/>
                </a:solidFill>
                <a:latin typeface="+mn-lt"/>
                <a:ea typeface="+mn-ea"/>
                <a:cs typeface="Arial"/>
              </a:rPr>
              <a:t>You can choose to quickly go over </a:t>
            </a:r>
            <a:r>
              <a:rPr lang="en-CA" sz="1200" b="0" noProof="0" dirty="0">
                <a:latin typeface="+mj-lt"/>
                <a:cs typeface="Arial"/>
              </a:rPr>
              <a:t>scenarios 6 and 7, then give students time to complete them.)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u="none" kern="1200" dirty="0">
                <a:solidFill>
                  <a:schemeClr val="tx1"/>
                </a:solidFill>
                <a:effectLst/>
                <a:latin typeface="+mn-lt"/>
                <a:ea typeface="+mn-ea"/>
                <a:cs typeface="+mn-cs"/>
              </a:rPr>
              <a:t>Ask the students to write their hypothesis individually in the </a:t>
            </a:r>
            <a:r>
              <a:rPr lang="en-CA" sz="1200" b="1" i="0" kern="1200" dirty="0">
                <a:solidFill>
                  <a:schemeClr val="tx1"/>
                </a:solidFill>
                <a:effectLst/>
                <a:latin typeface="+mn-lt"/>
                <a:ea typeface="Calibri"/>
                <a:cs typeface="Arial"/>
              </a:rPr>
              <a:t>Student Workbook</a:t>
            </a:r>
            <a:r>
              <a:rPr lang="en-CA" sz="1200" b="0" i="0" kern="1200" dirty="0">
                <a:solidFill>
                  <a:schemeClr val="tx1"/>
                </a:solidFill>
                <a:effectLst/>
                <a:latin typeface="+mn-lt"/>
                <a:ea typeface="Calibri"/>
                <a:cs typeface="Arial"/>
              </a:rPr>
              <a:t>,</a:t>
            </a:r>
            <a:r>
              <a:rPr lang="en-CA" sz="1200" b="1" i="0" kern="1200" dirty="0">
                <a:solidFill>
                  <a:schemeClr val="tx1"/>
                </a:solidFill>
                <a:effectLst/>
                <a:latin typeface="+mn-lt"/>
                <a:ea typeface="Calibri"/>
                <a:cs typeface="Arial"/>
              </a:rPr>
              <a:t> </a:t>
            </a:r>
            <a:r>
              <a:rPr lang="en-CA" sz="1200" u="none" kern="1200" dirty="0">
                <a:solidFill>
                  <a:schemeClr val="tx1"/>
                </a:solidFill>
                <a:effectLst/>
                <a:latin typeface="+mn-lt"/>
                <a:ea typeface="+mn-ea"/>
                <a:cs typeface="+mn-cs"/>
              </a:rPr>
              <a:t>p. X.</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u="none" kern="1200" dirty="0">
                <a:solidFill>
                  <a:schemeClr val="tx1"/>
                </a:solidFill>
                <a:effectLst/>
                <a:latin typeface="+mn-lt"/>
                <a:ea typeface="+mn-ea"/>
                <a:cs typeface="+mn-cs"/>
              </a:rPr>
              <a:t>Discuss a few answers as a class</a:t>
            </a:r>
            <a:r>
              <a:rPr lang="en-CA" sz="1200" u="none" kern="1200" dirty="0">
                <a:solidFill>
                  <a:schemeClr val="tx1"/>
                </a:solidFill>
                <a:effectLst/>
                <a:latin typeface="+mj-lt"/>
                <a:ea typeface="+mn-ea"/>
                <a:cs typeface="+mn-cs"/>
              </a:rPr>
              <a:t>.</a:t>
            </a:r>
            <a:endParaRPr lang="en-CA" sz="1200" u="none" kern="1200" dirty="0">
              <a:solidFill>
                <a:schemeClr val="tx1"/>
              </a:solidFill>
              <a:effectLst/>
              <a:latin typeface="+mj-lt"/>
              <a:cs typeface="Arial"/>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kern="1200" noProof="1">
                <a:solidFill>
                  <a:schemeClr val="tx1"/>
                </a:solidFill>
                <a:effectLst/>
                <a:latin typeface="+mn-lt"/>
                <a:ea typeface="+mn-ea"/>
                <a:cs typeface="+mn-cs"/>
              </a:rPr>
              <a:t>Look</a:t>
            </a:r>
            <a:r>
              <a:rPr lang="en-CA" sz="1200" kern="1200" baseline="0" noProof="1">
                <a:solidFill>
                  <a:schemeClr val="tx1"/>
                </a:solidFill>
                <a:effectLst/>
                <a:latin typeface="+mn-lt"/>
                <a:ea typeface="+mn-ea"/>
                <a:cs typeface="+mn-cs"/>
              </a:rPr>
              <a:t> for an answer on</a:t>
            </a:r>
            <a:r>
              <a:rPr lang="en-CA" sz="1200" kern="1200" noProof="1">
                <a:solidFill>
                  <a:schemeClr val="tx1"/>
                </a:solidFill>
                <a:effectLst/>
                <a:latin typeface="+mn-lt"/>
                <a:ea typeface="+mn-ea"/>
                <a:cs typeface="+mn-cs"/>
              </a:rPr>
              <a:t> Éducaloi’s website</a:t>
            </a:r>
            <a:r>
              <a:rPr lang="en-CA" sz="1200" kern="1200" baseline="0" noProof="1">
                <a:solidFill>
                  <a:schemeClr val="tx1"/>
                </a:solidFill>
                <a:effectLst/>
                <a:latin typeface="+mn-lt"/>
                <a:ea typeface="+mn-ea"/>
                <a:cs typeface="+mn-cs"/>
              </a:rPr>
              <a:t> in</a:t>
            </a:r>
            <a:r>
              <a:rPr lang="en-CA" sz="1200" kern="1200" noProof="1">
                <a:solidFill>
                  <a:schemeClr val="tx1"/>
                </a:solidFill>
                <a:effectLst/>
                <a:latin typeface="+mn-lt"/>
                <a:ea typeface="+mn-ea"/>
                <a:cs typeface="+mn-cs"/>
              </a:rPr>
              <a:t> the articles </a:t>
            </a:r>
            <a:r>
              <a:rPr lang="en-US" sz="1200" u="sng" kern="1200" dirty="0">
                <a:solidFill>
                  <a:schemeClr val="tx1"/>
                </a:solidFill>
                <a:effectLst/>
                <a:latin typeface="+mn-lt"/>
                <a:ea typeface="+mn-ea"/>
                <a:cs typeface="+mn-cs"/>
                <a:hlinkClick r:id="rId3"/>
              </a:rPr>
              <a:t>How to Report a Situation to the DYP” (Director of Youth Protection)</a:t>
            </a:r>
            <a:r>
              <a:rPr lang="en-CA" sz="1200" kern="1200" dirty="0">
                <a:solidFill>
                  <a:schemeClr val="tx1"/>
                </a:solidFill>
                <a:effectLst/>
                <a:latin typeface="+mn-lt"/>
                <a:ea typeface="+mn-ea"/>
                <a:cs typeface="+mn-cs"/>
              </a:rPr>
              <a:t> and </a:t>
            </a:r>
            <a:r>
              <a:rPr lang="en-US" sz="1200" u="sng" kern="1200" dirty="0">
                <a:solidFill>
                  <a:schemeClr val="tx1"/>
                </a:solidFill>
                <a:effectLst/>
                <a:latin typeface="+mn-lt"/>
                <a:ea typeface="+mn-ea"/>
                <a:cs typeface="+mn-cs"/>
                <a:hlinkClick r:id="rId4"/>
              </a:rPr>
              <a:t>The Role of the Director of Youth Protection (DYP)</a:t>
            </a:r>
            <a:r>
              <a:rPr lang="en-CA" sz="1200" kern="1200" dirty="0">
                <a:solidFill>
                  <a:schemeClr val="tx1"/>
                </a:solidFill>
                <a:effectLst/>
                <a:latin typeface="+mn-lt"/>
                <a:ea typeface="+mn-ea"/>
                <a:cs typeface="+mn-cs"/>
              </a:rPr>
              <a:t>.</a:t>
            </a:r>
            <a:endParaRPr lang="en-CA" sz="1200" u="none" kern="1200" dirty="0">
              <a:solidFill>
                <a:schemeClr val="tx1"/>
              </a:solidFill>
              <a:effectLst/>
              <a:latin typeface="+mn-l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en-CA" sz="1200" u="sng" dirty="0">
              <a:latin typeface="+mj-lt"/>
              <a:cs typeface="Arial"/>
            </a:endParaRPr>
          </a:p>
          <a:p>
            <a:pPr marL="0" indent="0">
              <a:buFont typeface="Arial" panose="020B0604020202020204" pitchFamily="34" charset="0"/>
              <a:buNone/>
            </a:pPr>
            <a:endParaRPr lang="en-CA" sz="1200" dirty="0">
              <a:latin typeface="+mj-lt"/>
              <a:ea typeface="Calibri"/>
              <a:cs typeface="Arial" panose="020B0604020202020204"/>
            </a:endParaRPr>
          </a:p>
        </p:txBody>
      </p:sp>
    </p:spTree>
    <p:extLst>
      <p:ext uri="{BB962C8B-B14F-4D97-AF65-F5344CB8AC3E}">
        <p14:creationId xmlns:p14="http://schemas.microsoft.com/office/powerpoint/2010/main" val="9729990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5B5C61-73DD-6C57-AFF2-9A42D69A80A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E19779F-1A09-F3AD-C3A9-7C34BA19198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F5E00C6-4451-8699-4718-AAAE5D6AE16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b="1"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kern="1200" dirty="0">
                <a:solidFill>
                  <a:schemeClr val="tx1"/>
                </a:solidFill>
                <a:latin typeface="+mn-lt"/>
                <a:ea typeface="+mn-ea"/>
                <a:cs typeface="Arial"/>
              </a:rPr>
              <a:t>Correct as a class.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u="none" kern="1200" dirty="0">
                <a:solidFill>
                  <a:schemeClr val="tx1"/>
                </a:solidFill>
                <a:effectLst/>
                <a:latin typeface="+mn-lt"/>
                <a:ea typeface="+mn-ea"/>
                <a:cs typeface="Arial"/>
              </a:rPr>
              <a:t>Have the students write down the main elements under the question “What the law says” in the </a:t>
            </a:r>
            <a:r>
              <a:rPr lang="en-CA" sz="1200" b="1" u="none" kern="1200" dirty="0">
                <a:solidFill>
                  <a:schemeClr val="tx1"/>
                </a:solidFill>
                <a:effectLst/>
                <a:latin typeface="+mn-lt"/>
                <a:ea typeface="+mn-ea"/>
                <a:cs typeface="Arial"/>
              </a:rPr>
              <a:t>Student Workbook</a:t>
            </a:r>
            <a:r>
              <a:rPr lang="en-CA" sz="1200" b="0" u="none" kern="1200" dirty="0">
                <a:solidFill>
                  <a:schemeClr val="tx1"/>
                </a:solidFill>
                <a:effectLst/>
                <a:latin typeface="Arial" panose="020B0604020202020204" pitchFamily="34" charset="0"/>
                <a:ea typeface="+mn-ea"/>
                <a:cs typeface="Arial" panose="020B0604020202020204" pitchFamily="34" charset="0"/>
              </a:rPr>
              <a: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en-CA" sz="1200" b="0" u="none"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CA" sz="1200" b="0" u="none" kern="1200" dirty="0">
                <a:solidFill>
                  <a:schemeClr val="tx1"/>
                </a:solidFill>
                <a:effectLst/>
                <a:latin typeface="Arial" panose="020B0604020202020204" pitchFamily="34" charset="0"/>
                <a:ea typeface="+mn-ea"/>
                <a:cs typeface="Arial" panose="020B0604020202020204" pitchFamily="34" charset="0"/>
              </a:rPr>
              <a:t>More detailed answer:</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CA" sz="1200" b="0" u="none" kern="1200" dirty="0">
              <a:solidFill>
                <a:schemeClr val="tx1"/>
              </a:solidFill>
              <a:effectLst/>
              <a:latin typeface="Arial" panose="020B060402020202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i="0" kern="1200" dirty="0">
                <a:solidFill>
                  <a:schemeClr val="tx1"/>
                </a:solidFill>
                <a:effectLst/>
                <a:latin typeface="+mn-lt"/>
                <a:ea typeface="+mn-ea"/>
                <a:cs typeface="+mn-cs"/>
              </a:rPr>
              <a:t>Under Article 19 of the </a:t>
            </a:r>
            <a:r>
              <a:rPr lang="en-CA" sz="1200" i="1" kern="1200" dirty="0">
                <a:solidFill>
                  <a:schemeClr val="tx1"/>
                </a:solidFill>
                <a:effectLst/>
                <a:latin typeface="+mn-lt"/>
                <a:ea typeface="+mn-ea"/>
                <a:cs typeface="+mn-cs"/>
              </a:rPr>
              <a:t>Convention on the Rights of the Child</a:t>
            </a:r>
            <a:r>
              <a:rPr lang="en-CA" sz="1200" i="0" kern="1200" dirty="0">
                <a:solidFill>
                  <a:schemeClr val="tx1"/>
                </a:solidFill>
                <a:effectLst/>
                <a:latin typeface="+mn-lt"/>
                <a:ea typeface="+mn-ea"/>
                <a:cs typeface="+mn-cs"/>
              </a:rPr>
              <a:t>, children must be protected from violence and mistreatment. </a:t>
            </a:r>
            <a:endParaRPr lang="en-CA" sz="1200" b="0" i="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DYP can intervene when a child’s security or development is at risk. For example, it may sign an agreement with the parents, ask a judge to prohibit certain people from contacting the child, or require the parents or the child to undergo therapy.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CA" sz="1000" b="0" u="none"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CA" sz="1000" b="1" i="0" u="none" strike="noStrike" kern="1200" cap="none" spc="0" normalizeH="0" baseline="0" noProof="0" dirty="0">
                <a:ln>
                  <a:noFill/>
                </a:ln>
                <a:solidFill>
                  <a:prstClr val="black"/>
                </a:solidFill>
                <a:effectLst/>
                <a:uLnTx/>
                <a:uFillTx/>
                <a:latin typeface="+mn-lt"/>
                <a:ea typeface="+mn-ea"/>
                <a:cs typeface="+mn-cs"/>
              </a:rPr>
              <a:t>SOURCES</a:t>
            </a:r>
            <a:endParaRPr kumimoji="0" lang="en-CA"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CA"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CA" sz="1000" b="0" i="1" kern="1200" dirty="0">
                <a:solidFill>
                  <a:schemeClr val="tx1"/>
                </a:solidFill>
                <a:effectLst/>
                <a:latin typeface="+mn-lt"/>
                <a:ea typeface="+mn-ea"/>
                <a:cs typeface="+mn-cs"/>
              </a:rPr>
              <a:t>Loi sur la protection de la jeunesse</a:t>
            </a:r>
            <a:r>
              <a:rPr lang="en-CA" sz="1000" b="0" i="0" kern="1200" dirty="0">
                <a:solidFill>
                  <a:schemeClr val="tx1"/>
                </a:solidFill>
                <a:effectLst/>
                <a:latin typeface="+mn-lt"/>
                <a:ea typeface="+mn-ea"/>
                <a:cs typeface="+mn-cs"/>
              </a:rPr>
              <a:t>, RLRQ c P-341, art 39 al 1 (</a:t>
            </a:r>
            <a:r>
              <a:rPr lang="en-CA" sz="1000" b="0" i="0" kern="1200" dirty="0" err="1">
                <a:solidFill>
                  <a:schemeClr val="tx1"/>
                </a:solidFill>
                <a:effectLst/>
                <a:latin typeface="+mn-lt"/>
                <a:ea typeface="+mn-ea"/>
                <a:cs typeface="+mn-cs"/>
              </a:rPr>
              <a:t>signalement</a:t>
            </a:r>
            <a:r>
              <a:rPr lang="en-CA" sz="1000" b="0" i="0" kern="1200" dirty="0">
                <a:solidFill>
                  <a:schemeClr val="tx1"/>
                </a:solidFill>
                <a:effectLst/>
                <a:latin typeface="+mn-lt"/>
                <a:ea typeface="+mn-ea"/>
                <a:cs typeface="+mn-cs"/>
              </a:rPr>
              <a:t> au DPJ).</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CA" sz="1000" b="0" i="1" kern="1200" dirty="0">
                <a:solidFill>
                  <a:schemeClr val="tx1"/>
                </a:solidFill>
                <a:effectLst/>
                <a:latin typeface="+mn-lt"/>
                <a:ea typeface="+mn-ea"/>
                <a:cs typeface="+mn-cs"/>
              </a:rPr>
              <a:t>Loi sur la protection de la jeunesse</a:t>
            </a:r>
            <a:r>
              <a:rPr lang="en-CA" sz="1000" b="0" i="0" kern="1200" dirty="0">
                <a:solidFill>
                  <a:schemeClr val="tx1"/>
                </a:solidFill>
                <a:effectLst/>
                <a:latin typeface="+mn-lt"/>
                <a:ea typeface="+mn-ea"/>
                <a:cs typeface="+mn-cs"/>
              </a:rPr>
              <a:t>, RLRQ c P-341, art 29, 32, 45.2, 51, 54 (interventions possibles du DPJ).</a:t>
            </a:r>
            <a:endParaRPr lang="en-CA" sz="1000" u="sng" dirty="0">
              <a:cs typeface="Arial"/>
            </a:endParaRPr>
          </a:p>
        </p:txBody>
      </p:sp>
    </p:spTree>
    <p:extLst>
      <p:ext uri="{BB962C8B-B14F-4D97-AF65-F5344CB8AC3E}">
        <p14:creationId xmlns:p14="http://schemas.microsoft.com/office/powerpoint/2010/main" val="362479391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dirty="0">
                <a:latin typeface="+mj-lt"/>
                <a:cs typeface="Arial" panose="020B0604020202020204" pitchFamily="34" charset="0"/>
              </a:rPr>
              <a:t>As a class, read the information on the </a:t>
            </a:r>
            <a:r>
              <a:rPr lang="en-CA" sz="1200" b="0" i="1" dirty="0">
                <a:latin typeface="+mj-lt"/>
                <a:cs typeface="Arial" panose="020B0604020202020204" pitchFamily="34" charset="0"/>
              </a:rPr>
              <a:t>Education Act.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dirty="0">
                <a:latin typeface="+mj-lt"/>
                <a:cs typeface="Arial" panose="020B0604020202020204" pitchFamily="34" charset="0"/>
              </a:rPr>
              <a:t>Complete the summary in the </a:t>
            </a:r>
            <a:r>
              <a:rPr lang="en-CA" sz="1200" b="1" i="0" kern="1200" dirty="0">
                <a:solidFill>
                  <a:schemeClr val="tx1"/>
                </a:solidFill>
                <a:effectLst/>
                <a:latin typeface="+mn-lt"/>
                <a:cs typeface="Calibri"/>
              </a:rPr>
              <a:t>Student Workbook</a:t>
            </a:r>
            <a:r>
              <a:rPr lang="en-CA" sz="1200" b="0" i="0" kern="1200" dirty="0">
                <a:solidFill>
                  <a:schemeClr val="tx1"/>
                </a:solidFill>
                <a:effectLst/>
                <a:latin typeface="+mn-lt"/>
                <a:cs typeface="Calibri"/>
              </a:rPr>
              <a:t>,</a:t>
            </a:r>
            <a:r>
              <a:rPr lang="en-CA" sz="1200" b="1" i="0" kern="1200" dirty="0">
                <a:solidFill>
                  <a:schemeClr val="tx1"/>
                </a:solidFill>
                <a:effectLst/>
                <a:latin typeface="+mn-lt"/>
                <a:cs typeface="Calibri"/>
              </a:rPr>
              <a:t> </a:t>
            </a:r>
            <a:r>
              <a:rPr lang="en-CA" sz="1200" b="0" dirty="0">
                <a:latin typeface="+mj-lt"/>
                <a:cs typeface="Arial" panose="020B0604020202020204" pitchFamily="34" charset="0"/>
              </a:rPr>
              <a:t>p. X by reading the following explanations:</a:t>
            </a:r>
          </a:p>
          <a:p>
            <a:pPr marL="0" marR="0" lvl="0" indent="0" algn="l" defTabSz="914400">
              <a:lnSpc>
                <a:spcPct val="100000"/>
              </a:lnSpc>
              <a:spcBef>
                <a:spcPts val="0"/>
              </a:spcBef>
              <a:spcAft>
                <a:spcPts val="0"/>
              </a:spcAft>
              <a:buClrTx/>
              <a:buSzTx/>
              <a:buFontTx/>
              <a:buNone/>
              <a:tabLst/>
              <a:defRPr/>
            </a:pPr>
            <a:endParaRPr lang="en-CA" sz="1200" dirty="0">
              <a:latin typeface="+mj-lt"/>
            </a:endParaRPr>
          </a:p>
          <a:p>
            <a:pPr marL="285750" indent="-285750">
              <a:buFont typeface="Arial"/>
              <a:buChar char="•"/>
            </a:pPr>
            <a:r>
              <a:rPr lang="en-CA" sz="1200" u="none" noProof="1">
                <a:solidFill>
                  <a:srgbClr val="000000"/>
                </a:solidFill>
                <a:latin typeface="+mj-lt"/>
                <a:ea typeface="Calibri"/>
                <a:cs typeface="Arial"/>
              </a:rPr>
              <a:t>Another way of protecting children and youth is to make school mandatory until a certain age.</a:t>
            </a:r>
          </a:p>
          <a:p>
            <a:pPr marL="285750" indent="-285750">
              <a:buFont typeface="Arial"/>
              <a:buChar char="•"/>
            </a:pPr>
            <a:r>
              <a:rPr lang="en-CA" sz="1200" u="none" noProof="1">
                <a:solidFill>
                  <a:srgbClr val="000000"/>
                </a:solidFill>
                <a:latin typeface="+mj-lt"/>
                <a:ea typeface="Calibri"/>
                <a:cs typeface="Arial"/>
              </a:rPr>
              <a:t>Children in Quebec are required to go to school from age 6 to 16. Of</a:t>
            </a:r>
            <a:r>
              <a:rPr lang="en-CA" sz="1200" u="none" baseline="0" noProof="1">
                <a:solidFill>
                  <a:srgbClr val="000000"/>
                </a:solidFill>
                <a:latin typeface="+mj-lt"/>
                <a:ea typeface="Calibri"/>
                <a:cs typeface="Arial"/>
              </a:rPr>
              <a:t> course, </a:t>
            </a:r>
            <a:r>
              <a:rPr lang="en-CA" sz="1200" u="none" noProof="1">
                <a:solidFill>
                  <a:srgbClr val="000000"/>
                </a:solidFill>
                <a:latin typeface="+mj-lt"/>
                <a:ea typeface="Calibri"/>
                <a:cs typeface="Arial"/>
              </a:rPr>
              <a:t>that doesn’t mean they have to stop when they turn 16!</a:t>
            </a:r>
          </a:p>
          <a:p>
            <a:pPr marL="285750" indent="-285750">
              <a:buFont typeface="Arial"/>
              <a:buChar char="•"/>
            </a:pPr>
            <a:r>
              <a:rPr lang="en-CA" sz="1200" u="none" noProof="1">
                <a:solidFill>
                  <a:srgbClr val="000000"/>
                </a:solidFill>
                <a:latin typeface="+mj-lt"/>
                <a:ea typeface="Calibri"/>
                <a:cs typeface="Arial"/>
              </a:rPr>
              <a:t>Teachers much look after their students, their education, and their development. They must also treat all students fairly. </a:t>
            </a:r>
          </a:p>
          <a:p>
            <a:pPr marL="285750" indent="-285750">
              <a:buFont typeface="Arial"/>
              <a:buChar char="•"/>
            </a:pPr>
            <a:r>
              <a:rPr lang="en-CA" sz="1200" u="none" noProof="1">
                <a:solidFill>
                  <a:srgbClr val="000000"/>
                </a:solidFill>
                <a:latin typeface="+mj-lt"/>
                <a:ea typeface="Calibri"/>
                <a:cs typeface="Arial"/>
              </a:rPr>
              <a:t>Schools must adopt an action plan against bullying.</a:t>
            </a:r>
          </a:p>
          <a:p>
            <a:endParaRPr lang="en-CA" sz="1200" b="1" u="sng" noProof="1">
              <a:solidFill>
                <a:srgbClr val="000000"/>
              </a:solidFill>
              <a:latin typeface="+mj-lt"/>
              <a:ea typeface="Calibri"/>
              <a:cs typeface="Arial"/>
            </a:endParaRPr>
          </a:p>
          <a:p>
            <a:r>
              <a:rPr lang="en-CA" sz="1200" b="1" u="sng" noProof="1">
                <a:solidFill>
                  <a:srgbClr val="000000"/>
                </a:solidFill>
                <a:latin typeface="+mj-lt"/>
                <a:ea typeface="Calibri"/>
                <a:cs typeface="Arial"/>
              </a:rPr>
              <a:t>ADDITIONAL INFORMATION</a:t>
            </a:r>
          </a:p>
          <a:p>
            <a:pPr algn="l" rtl="0" fontAlgn="base"/>
            <a:r>
              <a:rPr lang="en-CA" sz="1200" b="0" i="0" dirty="0">
                <a:solidFill>
                  <a:srgbClr val="444444"/>
                </a:solidFill>
                <a:effectLst/>
                <a:latin typeface="+mj-lt"/>
                <a:ea typeface="Calibri"/>
                <a:cs typeface="Arial"/>
              </a:rPr>
              <a:t>​​</a:t>
            </a:r>
          </a:p>
          <a:p>
            <a:pPr algn="l" rtl="0" fontAlgn="base">
              <a:buFont typeface="Arial" panose="020B0604020202020204" pitchFamily="34" charset="0"/>
              <a:buNone/>
            </a:pPr>
            <a:r>
              <a:rPr lang="en-CA" sz="1200" b="0" i="0" u="none" strike="noStrike" dirty="0">
                <a:solidFill>
                  <a:srgbClr val="000000"/>
                </a:solidFill>
                <a:effectLst/>
                <a:latin typeface="+mj-lt"/>
                <a:ea typeface="Calibri"/>
                <a:cs typeface="Arial"/>
              </a:rPr>
              <a:t>The law requires every school to have an action plan against bullying and violence. The plan must state:</a:t>
            </a:r>
            <a:endParaRPr lang="en-CA" sz="1200" b="0" i="0" dirty="0">
              <a:solidFill>
                <a:srgbClr val="444444"/>
              </a:solidFill>
              <a:effectLst/>
              <a:latin typeface="+mj-lt"/>
              <a:ea typeface="Calibri"/>
              <a:cs typeface="Arial"/>
            </a:endParaRPr>
          </a:p>
          <a:p>
            <a:pPr algn="l" rtl="0" fontAlgn="base">
              <a:buFont typeface="Arial" panose="020B0604020202020204" pitchFamily="34" charset="0"/>
              <a:buNone/>
            </a:pPr>
            <a:endParaRPr lang="en-CA" sz="1200" b="0" i="0" dirty="0">
              <a:solidFill>
                <a:srgbClr val="444444"/>
              </a:solidFill>
              <a:effectLst/>
              <a:latin typeface="+mj-lt"/>
              <a:ea typeface="Calibri"/>
              <a:cs typeface="Calibri"/>
            </a:endParaRPr>
          </a:p>
          <a:p>
            <a:pPr marL="285750" indent="-285750" algn="l" rtl="0" fontAlgn="base">
              <a:buFont typeface="Arial" panose="020B0604020202020204" pitchFamily="34" charset="0"/>
              <a:buChar char="•"/>
            </a:pPr>
            <a:r>
              <a:rPr lang="en-CA" sz="1200" b="0" i="0" u="none" strike="noStrike" dirty="0">
                <a:solidFill>
                  <a:srgbClr val="000000"/>
                </a:solidFill>
                <a:effectLst/>
                <a:latin typeface="+mj-lt"/>
                <a:ea typeface="Calibri"/>
                <a:cs typeface="Arial"/>
              </a:rPr>
              <a:t>how to prevent bullying,</a:t>
            </a:r>
            <a:endParaRPr lang="en-CA" sz="1200" b="0" i="0" dirty="0">
              <a:solidFill>
                <a:srgbClr val="444444"/>
              </a:solidFill>
              <a:effectLst/>
              <a:latin typeface="+mj-lt"/>
              <a:ea typeface="Calibri"/>
              <a:cs typeface="Arial"/>
            </a:endParaRPr>
          </a:p>
          <a:p>
            <a:pPr marL="285750" indent="-285750" algn="l" rtl="0" fontAlgn="base">
              <a:buFont typeface="Arial" panose="020B0604020202020204" pitchFamily="34" charset="0"/>
              <a:buChar char="•"/>
            </a:pPr>
            <a:r>
              <a:rPr lang="en-CA" sz="1200" b="0" i="0" u="none" strike="noStrike" dirty="0">
                <a:solidFill>
                  <a:srgbClr val="000000"/>
                </a:solidFill>
                <a:effectLst/>
                <a:latin typeface="+mj-lt"/>
                <a:ea typeface="Calibri"/>
                <a:cs typeface="Arial"/>
              </a:rPr>
              <a:t>how to report bullying,</a:t>
            </a:r>
            <a:endParaRPr lang="en-CA" sz="1200" b="0" i="0" dirty="0">
              <a:solidFill>
                <a:srgbClr val="444444"/>
              </a:solidFill>
              <a:effectLst/>
              <a:latin typeface="+mj-lt"/>
              <a:ea typeface="Calibri"/>
              <a:cs typeface="Arial"/>
            </a:endParaRPr>
          </a:p>
          <a:p>
            <a:pPr marL="285750" indent="-285750" algn="l" rtl="0" fontAlgn="base">
              <a:buFont typeface="Arial" panose="020B0604020202020204" pitchFamily="34" charset="0"/>
              <a:buChar char="•"/>
            </a:pPr>
            <a:r>
              <a:rPr lang="en-CA" sz="1200" b="0" i="0" u="none" strike="noStrike" dirty="0">
                <a:solidFill>
                  <a:srgbClr val="000000"/>
                </a:solidFill>
                <a:effectLst/>
                <a:latin typeface="+mj-lt"/>
                <a:ea typeface="Calibri"/>
                <a:cs typeface="Arial"/>
              </a:rPr>
              <a:t>how to ensure the confidentiality of complaints and information,</a:t>
            </a:r>
            <a:endParaRPr lang="en-CA" sz="1200" b="0" i="0" dirty="0">
              <a:solidFill>
                <a:srgbClr val="444444"/>
              </a:solidFill>
              <a:effectLst/>
              <a:latin typeface="+mj-lt"/>
              <a:ea typeface="Calibri"/>
              <a:cs typeface="Arial"/>
            </a:endParaRPr>
          </a:p>
          <a:p>
            <a:pPr marL="285750" indent="-285750" algn="l" rtl="0" fontAlgn="base">
              <a:buFont typeface="Arial" panose="020B0604020202020204" pitchFamily="34" charset="0"/>
              <a:buChar char="•"/>
            </a:pPr>
            <a:r>
              <a:rPr lang="en-CA" sz="1200" b="0" i="0" u="none" strike="noStrike" dirty="0">
                <a:solidFill>
                  <a:srgbClr val="000000"/>
                </a:solidFill>
                <a:effectLst/>
                <a:latin typeface="+mj-lt"/>
                <a:ea typeface="Calibri"/>
                <a:cs typeface="Arial"/>
              </a:rPr>
              <a:t>how to protect student victims and witnesses,</a:t>
            </a:r>
            <a:endParaRPr lang="en-CA" sz="1200" b="0" i="0" dirty="0">
              <a:solidFill>
                <a:srgbClr val="444444"/>
              </a:solidFill>
              <a:effectLst/>
              <a:latin typeface="+mj-lt"/>
              <a:ea typeface="Calibri"/>
              <a:cs typeface="Arial"/>
            </a:endParaRPr>
          </a:p>
          <a:p>
            <a:pPr marL="0" indent="0" algn="l" rtl="0" fontAlgn="base">
              <a:buFont typeface="Arial" panose="020B0604020202020204" pitchFamily="34" charset="0"/>
              <a:buNone/>
            </a:pPr>
            <a:endParaRPr lang="en-CA" sz="1200" b="0" i="0" u="none" strike="noStrike" dirty="0">
              <a:solidFill>
                <a:srgbClr val="000000"/>
              </a:solidFill>
              <a:effectLst/>
              <a:latin typeface="+mj-lt"/>
              <a:ea typeface="Calibri"/>
              <a:cs typeface="Arial"/>
            </a:endParaRPr>
          </a:p>
          <a:p>
            <a:pPr marL="0" indent="0" algn="l" rtl="0" fontAlgn="base">
              <a:buFont typeface="Arial" panose="020B0604020202020204" pitchFamily="34" charset="0"/>
              <a:buNone/>
            </a:pPr>
            <a:r>
              <a:rPr lang="en-CA" sz="1200" b="0" i="0" u="none" strike="noStrike" dirty="0">
                <a:solidFill>
                  <a:srgbClr val="000000"/>
                </a:solidFill>
                <a:effectLst/>
                <a:latin typeface="+mj-lt"/>
                <a:ea typeface="Calibri"/>
                <a:cs typeface="Arial"/>
              </a:rPr>
              <a:t>And be distributed to parents.</a:t>
            </a:r>
            <a:endParaRPr lang="en-CA" sz="1200" b="0" i="0" dirty="0">
              <a:solidFill>
                <a:srgbClr val="444444"/>
              </a:solidFill>
              <a:effectLst/>
              <a:latin typeface="+mj-lt"/>
              <a:ea typeface="Calibri"/>
              <a:cs typeface="Arial"/>
            </a:endParaRPr>
          </a:p>
          <a:p>
            <a:endParaRPr lang="en-CA" sz="1200" dirty="0">
              <a:solidFill>
                <a:srgbClr val="444444"/>
              </a:solidFill>
              <a:latin typeface="+mj-lt"/>
              <a:ea typeface="Calibri"/>
              <a:cs typeface="Calibri"/>
            </a:endParaRPr>
          </a:p>
          <a:p>
            <a:r>
              <a:rPr lang="en-CA" sz="1200" dirty="0">
                <a:solidFill>
                  <a:srgbClr val="444444"/>
                </a:solidFill>
                <a:latin typeface="+mj-lt"/>
                <a:ea typeface="Calibri"/>
                <a:cs typeface="Arial"/>
              </a:rPr>
              <a:t>Before hiring a</a:t>
            </a:r>
            <a:r>
              <a:rPr lang="en-CA" sz="1200" baseline="0" dirty="0">
                <a:solidFill>
                  <a:srgbClr val="444444"/>
                </a:solidFill>
                <a:latin typeface="+mj-lt"/>
                <a:ea typeface="Calibri"/>
                <a:cs typeface="Arial"/>
              </a:rPr>
              <a:t> person</a:t>
            </a:r>
            <a:r>
              <a:rPr lang="en-CA" sz="1200" dirty="0">
                <a:solidFill>
                  <a:srgbClr val="444444"/>
                </a:solidFill>
                <a:latin typeface="+mj-lt"/>
                <a:ea typeface="Calibri"/>
                <a:cs typeface="Arial"/>
              </a:rPr>
              <a:t> to work with minor or disabled students, schools must ensure this</a:t>
            </a:r>
            <a:r>
              <a:rPr lang="en-CA" sz="1200" baseline="0" dirty="0">
                <a:solidFill>
                  <a:srgbClr val="444444"/>
                </a:solidFill>
                <a:latin typeface="+mj-lt"/>
                <a:ea typeface="Calibri"/>
                <a:cs typeface="Arial"/>
              </a:rPr>
              <a:t> person</a:t>
            </a:r>
            <a:r>
              <a:rPr lang="en-CA" sz="1200" dirty="0">
                <a:solidFill>
                  <a:srgbClr val="444444"/>
                </a:solidFill>
                <a:latin typeface="+mj-lt"/>
                <a:ea typeface="Calibri"/>
                <a:cs typeface="Arial"/>
              </a:rPr>
              <a:t> has not done anything that could reasonably raise concerns for </a:t>
            </a:r>
            <a:r>
              <a:rPr lang="en-CA" sz="1200" kern="1200" dirty="0">
                <a:solidFill>
                  <a:srgbClr val="444444"/>
                </a:solidFill>
                <a:latin typeface="+mn-lt"/>
                <a:ea typeface="Calibri"/>
                <a:cs typeface="Arial"/>
              </a:rPr>
              <a:t>the students’</a:t>
            </a:r>
            <a:r>
              <a:rPr lang="en-CA" sz="1200" dirty="0">
                <a:solidFill>
                  <a:srgbClr val="444444"/>
                </a:solidFill>
                <a:latin typeface="+mj-lt"/>
                <a:ea typeface="Calibri"/>
                <a:cs typeface="Arial"/>
              </a:rPr>
              <a:t> physical or psychological safety.</a:t>
            </a:r>
          </a:p>
          <a:p>
            <a:endParaRPr lang="en-CA" sz="1200" dirty="0">
              <a:solidFill>
                <a:srgbClr val="444444"/>
              </a:solidFill>
              <a:latin typeface="+mj-lt"/>
              <a:ea typeface="Calibri"/>
              <a:cs typeface="Arial"/>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CA" sz="1000" b="1" i="0" u="none" strike="noStrike" kern="1200" cap="none" spc="0" normalizeH="0" baseline="0" noProof="0" dirty="0">
                <a:ln>
                  <a:noFill/>
                </a:ln>
                <a:solidFill>
                  <a:prstClr val="black"/>
                </a:solidFill>
                <a:effectLst/>
                <a:uLnTx/>
                <a:uFillTx/>
                <a:latin typeface="+mn-lt"/>
                <a:ea typeface="+mn-ea"/>
                <a:cs typeface="+mn-cs"/>
              </a:rPr>
              <a:t>SOURCE</a:t>
            </a:r>
            <a:endParaRPr kumimoji="0" lang="en-CA"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CA"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CA" sz="1000" b="0" i="1" kern="1200" dirty="0">
                <a:solidFill>
                  <a:schemeClr val="tx1"/>
                </a:solidFill>
                <a:effectLst/>
                <a:latin typeface="+mn-lt"/>
                <a:ea typeface="+mn-ea"/>
                <a:cs typeface="+mn-cs"/>
              </a:rPr>
              <a:t> Loi sur </a:t>
            </a:r>
            <a:r>
              <a:rPr lang="en-CA" sz="1000" b="0" i="1" kern="1200" dirty="0" err="1">
                <a:solidFill>
                  <a:schemeClr val="tx1"/>
                </a:solidFill>
                <a:effectLst/>
                <a:latin typeface="+mn-lt"/>
                <a:ea typeface="+mn-ea"/>
                <a:cs typeface="+mn-cs"/>
              </a:rPr>
              <a:t>l'instruction</a:t>
            </a:r>
            <a:r>
              <a:rPr lang="en-CA" sz="1000" b="0" i="1" kern="1200" dirty="0">
                <a:solidFill>
                  <a:schemeClr val="tx1"/>
                </a:solidFill>
                <a:effectLst/>
                <a:latin typeface="+mn-lt"/>
                <a:ea typeface="+mn-ea"/>
                <a:cs typeface="+mn-cs"/>
              </a:rPr>
              <a:t> </a:t>
            </a:r>
            <a:r>
              <a:rPr lang="en-CA" sz="1000" b="0" i="1" kern="1200" dirty="0" err="1">
                <a:solidFill>
                  <a:schemeClr val="tx1"/>
                </a:solidFill>
                <a:effectLst/>
                <a:latin typeface="+mn-lt"/>
                <a:ea typeface="+mn-ea"/>
                <a:cs typeface="+mn-cs"/>
              </a:rPr>
              <a:t>publique</a:t>
            </a:r>
            <a:r>
              <a:rPr lang="en-CA" sz="1000" b="0" i="0" kern="1200" dirty="0">
                <a:solidFill>
                  <a:schemeClr val="tx1"/>
                </a:solidFill>
                <a:effectLst/>
                <a:latin typeface="+mn-lt"/>
                <a:ea typeface="+mn-ea"/>
                <a:cs typeface="+mn-cs"/>
              </a:rPr>
              <a:t>, RLRQ c I-13.3, art 14 (16 </a:t>
            </a:r>
            <a:r>
              <a:rPr lang="en-CA" sz="1000" b="0" i="0" kern="1200" dirty="0" err="1">
                <a:solidFill>
                  <a:schemeClr val="tx1"/>
                </a:solidFill>
                <a:effectLst/>
                <a:latin typeface="+mn-lt"/>
                <a:ea typeface="+mn-ea"/>
                <a:cs typeface="+mn-cs"/>
              </a:rPr>
              <a:t>ans</a:t>
            </a:r>
            <a:r>
              <a:rPr lang="en-CA" sz="1000" b="0" i="0" kern="1200" dirty="0">
                <a:solidFill>
                  <a:schemeClr val="tx1"/>
                </a:solidFill>
                <a:effectLst/>
                <a:latin typeface="+mn-lt"/>
                <a:ea typeface="+mn-ea"/>
                <a:cs typeface="+mn-cs"/>
              </a:rPr>
              <a:t>), 22 (4) (</a:t>
            </a:r>
            <a:r>
              <a:rPr lang="en-CA" sz="1000" b="0" i="0" kern="1200" dirty="0" err="1">
                <a:solidFill>
                  <a:schemeClr val="tx1"/>
                </a:solidFill>
                <a:effectLst/>
                <a:latin typeface="+mn-lt"/>
                <a:ea typeface="+mn-ea"/>
                <a:cs typeface="+mn-cs"/>
              </a:rPr>
              <a:t>responsabilités</a:t>
            </a:r>
            <a:r>
              <a:rPr lang="en-CA" sz="1000" b="0" i="0" kern="1200" dirty="0">
                <a:solidFill>
                  <a:schemeClr val="tx1"/>
                </a:solidFill>
                <a:effectLst/>
                <a:latin typeface="+mn-lt"/>
                <a:ea typeface="+mn-ea"/>
                <a:cs typeface="+mn-cs"/>
              </a:rPr>
              <a:t> des </a:t>
            </a:r>
            <a:r>
              <a:rPr lang="en-CA" sz="1000" b="0" i="0" kern="1200" dirty="0" err="1">
                <a:solidFill>
                  <a:schemeClr val="tx1"/>
                </a:solidFill>
                <a:effectLst/>
                <a:latin typeface="+mn-lt"/>
                <a:ea typeface="+mn-ea"/>
                <a:cs typeface="+mn-cs"/>
              </a:rPr>
              <a:t>enseignant</a:t>
            </a:r>
            <a:r>
              <a:rPr lang="en-CA" sz="1000" b="0" i="0" kern="1200" dirty="0">
                <a:solidFill>
                  <a:schemeClr val="tx1"/>
                </a:solidFill>
                <a:effectLst/>
                <a:latin typeface="+mn-lt"/>
                <a:ea typeface="+mn-ea"/>
                <a:cs typeface="+mn-cs"/>
              </a:rPr>
              <a:t>(e)s), 75.1 (plan de </a:t>
            </a:r>
            <a:r>
              <a:rPr lang="en-CA" sz="1000" b="0" i="0" kern="1200" dirty="0" err="1">
                <a:solidFill>
                  <a:schemeClr val="tx1"/>
                </a:solidFill>
                <a:effectLst/>
                <a:latin typeface="+mn-lt"/>
                <a:ea typeface="+mn-ea"/>
                <a:cs typeface="+mn-cs"/>
              </a:rPr>
              <a:t>lutte</a:t>
            </a:r>
            <a:r>
              <a:rPr lang="en-CA" sz="1000" b="0" i="0" kern="1200" dirty="0">
                <a:solidFill>
                  <a:schemeClr val="tx1"/>
                </a:solidFill>
                <a:effectLst/>
                <a:latin typeface="+mn-lt"/>
                <a:ea typeface="+mn-ea"/>
                <a:cs typeface="+mn-cs"/>
              </a:rPr>
              <a:t> </a:t>
            </a:r>
            <a:r>
              <a:rPr lang="en-CA" sz="1000" b="0" i="0" kern="1200" dirty="0" err="1">
                <a:solidFill>
                  <a:schemeClr val="tx1"/>
                </a:solidFill>
                <a:effectLst/>
                <a:latin typeface="+mn-lt"/>
                <a:ea typeface="+mn-ea"/>
                <a:cs typeface="+mn-cs"/>
              </a:rPr>
              <a:t>contre</a:t>
            </a:r>
            <a:r>
              <a:rPr lang="en-CA" sz="1000" b="0" i="0" kern="1200" dirty="0">
                <a:solidFill>
                  <a:schemeClr val="tx1"/>
                </a:solidFill>
                <a:effectLst/>
                <a:latin typeface="+mn-lt"/>
                <a:ea typeface="+mn-ea"/>
                <a:cs typeface="+mn-cs"/>
              </a:rPr>
              <a:t> </a:t>
            </a:r>
            <a:r>
              <a:rPr lang="en-CA" sz="1000" b="0" i="0" kern="1200" dirty="0" err="1">
                <a:solidFill>
                  <a:schemeClr val="tx1"/>
                </a:solidFill>
                <a:effectLst/>
                <a:latin typeface="+mn-lt"/>
                <a:ea typeface="+mn-ea"/>
                <a:cs typeface="+mn-cs"/>
              </a:rPr>
              <a:t>l’intimidation</a:t>
            </a:r>
            <a:r>
              <a:rPr lang="en-CA" sz="1000" b="0" i="0" kern="1200" dirty="0">
                <a:solidFill>
                  <a:schemeClr val="tx1"/>
                </a:solidFill>
                <a:effectLst/>
                <a:latin typeface="+mn-lt"/>
                <a:ea typeface="+mn-ea"/>
                <a:cs typeface="+mn-cs"/>
              </a:rPr>
              <a:t> et la violence), 261.0.1 (</a:t>
            </a:r>
            <a:r>
              <a:rPr lang="en-CA" sz="1000" b="0" i="0" kern="1200" dirty="0" err="1">
                <a:solidFill>
                  <a:schemeClr val="tx1"/>
                </a:solidFill>
                <a:effectLst/>
                <a:latin typeface="+mn-lt"/>
                <a:ea typeface="+mn-ea"/>
                <a:cs typeface="+mn-cs"/>
              </a:rPr>
              <a:t>vérification</a:t>
            </a:r>
            <a:r>
              <a:rPr lang="en-CA" sz="1000" b="0" i="0" kern="1200" dirty="0">
                <a:solidFill>
                  <a:schemeClr val="tx1"/>
                </a:solidFill>
                <a:effectLst/>
                <a:latin typeface="+mn-lt"/>
                <a:ea typeface="+mn-ea"/>
                <a:cs typeface="+mn-cs"/>
              </a:rPr>
              <a:t> des </a:t>
            </a:r>
            <a:r>
              <a:rPr lang="en-CA" sz="1000" b="0" i="0" kern="1200" dirty="0" err="1">
                <a:solidFill>
                  <a:schemeClr val="tx1"/>
                </a:solidFill>
                <a:effectLst/>
                <a:latin typeface="+mn-lt"/>
                <a:ea typeface="+mn-ea"/>
                <a:cs typeface="+mn-cs"/>
              </a:rPr>
              <a:t>antécédents</a:t>
            </a:r>
            <a:r>
              <a:rPr lang="en-CA" sz="1000" b="0" i="0" kern="1200" dirty="0">
                <a:solidFill>
                  <a:schemeClr val="tx1"/>
                </a:solidFill>
                <a:effectLst/>
                <a:latin typeface="+mn-lt"/>
                <a:ea typeface="+mn-ea"/>
                <a:cs typeface="+mn-cs"/>
              </a:rPr>
              <a:t> </a:t>
            </a:r>
            <a:r>
              <a:rPr lang="en-CA" sz="1000" b="0" i="0" kern="1200" dirty="0" err="1">
                <a:solidFill>
                  <a:schemeClr val="tx1"/>
                </a:solidFill>
                <a:effectLst/>
                <a:latin typeface="+mn-lt"/>
                <a:ea typeface="+mn-ea"/>
                <a:cs typeface="+mn-cs"/>
              </a:rPr>
              <a:t>judiciaires</a:t>
            </a:r>
            <a:r>
              <a:rPr lang="en-CA" sz="1000" b="0" i="0" kern="1200" dirty="0">
                <a:solidFill>
                  <a:schemeClr val="tx1"/>
                </a:solidFill>
                <a:effectLst/>
                <a:latin typeface="+mn-lt"/>
                <a:ea typeface="+mn-ea"/>
                <a:cs typeface="+mn-cs"/>
              </a:rPr>
              <a:t> avant </a:t>
            </a:r>
            <a:r>
              <a:rPr lang="en-CA" sz="1000" b="0" i="0" kern="1200" dirty="0" err="1">
                <a:solidFill>
                  <a:schemeClr val="tx1"/>
                </a:solidFill>
                <a:effectLst/>
                <a:latin typeface="+mn-lt"/>
                <a:ea typeface="+mn-ea"/>
                <a:cs typeface="+mn-cs"/>
              </a:rPr>
              <a:t>l’embauche</a:t>
            </a:r>
            <a:r>
              <a:rPr lang="en-CA" sz="1000" b="0" i="0" kern="1200" dirty="0">
                <a:solidFill>
                  <a:schemeClr val="tx1"/>
                </a:solidFill>
                <a:effectLst/>
                <a:latin typeface="+mn-lt"/>
                <a:ea typeface="+mn-ea"/>
                <a:cs typeface="+mn-cs"/>
              </a:rPr>
              <a:t>).</a:t>
            </a:r>
            <a:endParaRPr lang="en-CA" sz="1000" dirty="0">
              <a:latin typeface="+mj-lt"/>
              <a:cs typeface="Arial"/>
            </a:endParaRPr>
          </a:p>
        </p:txBody>
      </p:sp>
    </p:spTree>
    <p:extLst>
      <p:ext uri="{BB962C8B-B14F-4D97-AF65-F5344CB8AC3E}">
        <p14:creationId xmlns:p14="http://schemas.microsoft.com/office/powerpoint/2010/main" val="297187204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dirty="0">
                <a:latin typeface="+mj-lt"/>
                <a:cs typeface="Arial" panose="020B0604020202020204" pitchFamily="34" charset="0"/>
              </a:rPr>
              <a:t>As a class, read the information on the </a:t>
            </a:r>
            <a:r>
              <a:rPr lang="en-CA" sz="1200" b="0" i="1" dirty="0">
                <a:latin typeface="+mj-lt"/>
                <a:cs typeface="Arial" panose="020B0604020202020204" pitchFamily="34" charset="0"/>
              </a:rPr>
              <a:t>Charter of Human Rights and Freedoms.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dirty="0">
                <a:latin typeface="+mj-lt"/>
                <a:cs typeface="Arial" panose="020B0604020202020204" pitchFamily="34" charset="0"/>
              </a:rPr>
              <a:t>Complete the summary in the </a:t>
            </a:r>
            <a:r>
              <a:rPr lang="en-CA" sz="1200" b="1" i="0" kern="1200" dirty="0">
                <a:solidFill>
                  <a:schemeClr val="tx1"/>
                </a:solidFill>
                <a:effectLst/>
                <a:latin typeface="+mn-lt"/>
                <a:ea typeface="Calibri"/>
                <a:cs typeface="Calibri"/>
              </a:rPr>
              <a:t>Student Workbook</a:t>
            </a:r>
            <a:r>
              <a:rPr lang="en-CA" sz="1200" b="0" i="0" kern="1200" dirty="0">
                <a:solidFill>
                  <a:schemeClr val="tx1"/>
                </a:solidFill>
                <a:effectLst/>
                <a:latin typeface="+mn-lt"/>
                <a:ea typeface="Calibri"/>
                <a:cs typeface="Calibri"/>
              </a:rPr>
              <a:t>, </a:t>
            </a:r>
            <a:r>
              <a:rPr lang="en-CA" sz="1200" b="0" dirty="0">
                <a:latin typeface="+mj-lt"/>
                <a:cs typeface="Arial" panose="020B0604020202020204" pitchFamily="34" charset="0"/>
              </a:rPr>
              <a:t>p. X by reading the following explanations:</a:t>
            </a:r>
          </a:p>
          <a:p>
            <a:pPr fontAlgn="base"/>
            <a:r>
              <a:rPr lang="en-CA" sz="1200" b="0" i="0" dirty="0">
                <a:solidFill>
                  <a:srgbClr val="444444"/>
                </a:solidFill>
                <a:effectLst/>
                <a:latin typeface="+mj-lt"/>
                <a:ea typeface="Calibri"/>
                <a:cs typeface="Arial"/>
              </a:rPr>
              <a:t>​</a:t>
            </a:r>
          </a:p>
          <a:p>
            <a:pPr marL="457200" indent="-457200">
              <a:buFont typeface="Arial" panose="020B0604020202020204" pitchFamily="34" charset="0"/>
              <a:buChar char="•"/>
            </a:pPr>
            <a:r>
              <a:rPr lang="en-CA" sz="1200" b="0" dirty="0">
                <a:latin typeface="+mj-lt"/>
              </a:rPr>
              <a:t>There’s a very important document that protects all Quebecers, children and adults alike! It’s called the </a:t>
            </a:r>
            <a:r>
              <a:rPr lang="en-CA" sz="1200" b="0" i="1" dirty="0">
                <a:latin typeface="+mj-lt"/>
              </a:rPr>
              <a:t>Charter of Human Rights and Freedoms</a:t>
            </a:r>
            <a:r>
              <a:rPr lang="en-CA" sz="1200" b="0" dirty="0">
                <a:latin typeface="+mj-lt"/>
              </a:rPr>
              <a:t>.</a:t>
            </a:r>
            <a:endParaRPr lang="en-CA" sz="1200" b="0" dirty="0">
              <a:latin typeface="+mj-lt"/>
              <a:cs typeface="Arial"/>
            </a:endParaRPr>
          </a:p>
          <a:p>
            <a:pPr marL="457200" indent="-457200">
              <a:buFont typeface="Arial" panose="020B0604020202020204" pitchFamily="34" charset="0"/>
              <a:buChar char="•"/>
            </a:pPr>
            <a:r>
              <a:rPr lang="en-CA" sz="1200" b="0" dirty="0">
                <a:latin typeface="+mj-lt"/>
              </a:rPr>
              <a:t>The Charter gives us important rights, such as:</a:t>
            </a:r>
            <a:endParaRPr lang="en-CA" sz="1200" b="0" dirty="0">
              <a:latin typeface="+mj-lt"/>
              <a:cs typeface="Arial"/>
            </a:endParaRPr>
          </a:p>
          <a:p>
            <a:pPr marL="914400" lvl="1" indent="-457200">
              <a:buFont typeface="Courier New" panose="02070309020205020404" pitchFamily="49" charset="0"/>
              <a:buChar char="o"/>
            </a:pPr>
            <a:r>
              <a:rPr lang="en-CA" sz="1200" dirty="0">
                <a:latin typeface="+mj-lt"/>
              </a:rPr>
              <a:t>the right to life and security: this means no one has the right to harm you,</a:t>
            </a:r>
            <a:endParaRPr lang="en-CA" sz="1200" dirty="0">
              <a:latin typeface="+mj-lt"/>
              <a:cs typeface="Arial"/>
            </a:endParaRPr>
          </a:p>
          <a:p>
            <a:pPr marL="914400" lvl="1" indent="-457200">
              <a:buFont typeface="Courier New" panose="02070309020205020404" pitchFamily="49" charset="0"/>
              <a:buChar char="o"/>
            </a:pPr>
            <a:r>
              <a:rPr lang="en-CA" sz="1200" dirty="0">
                <a:latin typeface="+mj-lt"/>
              </a:rPr>
              <a:t>the right to say what you think (also knowns as freedom of expression),</a:t>
            </a:r>
            <a:endParaRPr lang="en-CA" sz="1200" dirty="0">
              <a:latin typeface="+mj-lt"/>
              <a:cs typeface="Arial"/>
            </a:endParaRPr>
          </a:p>
          <a:p>
            <a:pPr marL="914400" lvl="1" indent="-457200">
              <a:buFont typeface="Courier New" panose="02070309020205020404" pitchFamily="49" charset="0"/>
              <a:buChar char="o"/>
            </a:pPr>
            <a:r>
              <a:rPr lang="en-CA" sz="1200" dirty="0">
                <a:latin typeface="+mj-lt"/>
              </a:rPr>
              <a:t>and the right to be protected from discrimination (for example, no one can treat you differently because of the colour of your skin, your origin, or because you’re a girl or a boy).</a:t>
            </a:r>
          </a:p>
          <a:p>
            <a:pPr marL="914400" lvl="1" indent="-457200">
              <a:buFont typeface="Courier New" panose="02070309020205020404" pitchFamily="49" charset="0"/>
              <a:buChar char="o"/>
            </a:pPr>
            <a:endParaRPr lang="en-CA" sz="1200" b="0" i="0" dirty="0">
              <a:solidFill>
                <a:schemeClr val="tx1"/>
              </a:solidFill>
              <a:effectLst/>
              <a:latin typeface="+mj-lt"/>
              <a:ea typeface="+mn-ea"/>
              <a:cs typeface="Arial"/>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CA" sz="1000" b="1" i="0" u="none" strike="noStrike" kern="1200" cap="none" spc="0" normalizeH="0" baseline="0" noProof="0" dirty="0">
                <a:ln>
                  <a:noFill/>
                </a:ln>
                <a:solidFill>
                  <a:prstClr val="black"/>
                </a:solidFill>
                <a:effectLst/>
                <a:uLnTx/>
                <a:uFillTx/>
                <a:latin typeface="+mn-lt"/>
                <a:ea typeface="+mn-ea"/>
                <a:cs typeface="+mn-cs"/>
              </a:rPr>
              <a:t>SOURCE</a:t>
            </a:r>
            <a:endParaRPr kumimoji="0" lang="en-CA"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CA"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CA" sz="1000" b="0" i="1" kern="1200" dirty="0" err="1">
                <a:solidFill>
                  <a:schemeClr val="tx1"/>
                </a:solidFill>
                <a:effectLst/>
                <a:latin typeface="+mn-lt"/>
                <a:ea typeface="+mn-ea"/>
                <a:cs typeface="+mn-cs"/>
              </a:rPr>
              <a:t>Charte</a:t>
            </a:r>
            <a:r>
              <a:rPr lang="en-CA" sz="1000" b="0" i="1" kern="1200" dirty="0">
                <a:solidFill>
                  <a:schemeClr val="tx1"/>
                </a:solidFill>
                <a:effectLst/>
                <a:latin typeface="+mn-lt"/>
                <a:ea typeface="+mn-ea"/>
                <a:cs typeface="+mn-cs"/>
              </a:rPr>
              <a:t> des droits et </a:t>
            </a:r>
            <a:r>
              <a:rPr lang="en-CA" sz="1000" b="0" i="1" kern="1200" dirty="0" err="1">
                <a:solidFill>
                  <a:schemeClr val="tx1"/>
                </a:solidFill>
                <a:effectLst/>
                <a:latin typeface="+mn-lt"/>
                <a:ea typeface="+mn-ea"/>
                <a:cs typeface="+mn-cs"/>
              </a:rPr>
              <a:t>libertés</a:t>
            </a:r>
            <a:r>
              <a:rPr lang="en-CA" sz="1000" b="0" i="1" kern="1200" dirty="0">
                <a:solidFill>
                  <a:schemeClr val="tx1"/>
                </a:solidFill>
                <a:effectLst/>
                <a:latin typeface="+mn-lt"/>
                <a:ea typeface="+mn-ea"/>
                <a:cs typeface="+mn-cs"/>
              </a:rPr>
              <a:t> de la </a:t>
            </a:r>
            <a:r>
              <a:rPr lang="en-CA" sz="1000" b="0" i="1" kern="1200" dirty="0" err="1">
                <a:solidFill>
                  <a:schemeClr val="tx1"/>
                </a:solidFill>
                <a:effectLst/>
                <a:latin typeface="+mn-lt"/>
                <a:ea typeface="+mn-ea"/>
                <a:cs typeface="+mn-cs"/>
              </a:rPr>
              <a:t>personne</a:t>
            </a:r>
            <a:r>
              <a:rPr lang="en-CA" sz="1000" b="0" i="0" kern="1200" dirty="0">
                <a:solidFill>
                  <a:schemeClr val="tx1"/>
                </a:solidFill>
                <a:effectLst/>
                <a:latin typeface="+mn-lt"/>
                <a:ea typeface="+mn-ea"/>
                <a:cs typeface="+mn-cs"/>
              </a:rPr>
              <a:t>, RLRQ c C-12, art 1, 3, 5, 10.</a:t>
            </a:r>
            <a:endParaRPr lang="en-CA" sz="1000" b="0" i="0" dirty="0">
              <a:solidFill>
                <a:schemeClr val="tx1"/>
              </a:solidFill>
              <a:effectLst/>
              <a:latin typeface="+mj-lt"/>
              <a:ea typeface="+mn-ea"/>
              <a:cs typeface="Arial"/>
            </a:endParaRPr>
          </a:p>
        </p:txBody>
      </p:sp>
    </p:spTree>
    <p:extLst>
      <p:ext uri="{BB962C8B-B14F-4D97-AF65-F5344CB8AC3E}">
        <p14:creationId xmlns:p14="http://schemas.microsoft.com/office/powerpoint/2010/main" val="91810408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DD6C56-446A-AA34-5B75-868B5BEE0A2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A732EDD-1F2D-A138-0673-DC6894AE9E1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F7ABFB5-A924-EDD4-2C7F-DE77EE3262C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b="1" noProof="1">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noProof="1">
                <a:latin typeface="Arial"/>
                <a:cs typeface="Arial"/>
              </a:rPr>
              <a:t>Read the instructions related to the additional scenarios and the review exercise: True or False?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noProof="1">
                <a:latin typeface="Arial"/>
                <a:cs typeface="Arial"/>
              </a:rPr>
              <a:t>Give students time to complete these exercises in the </a:t>
            </a:r>
            <a:r>
              <a:rPr lang="en-CA" sz="1200" b="1" noProof="1">
                <a:latin typeface="Arial"/>
                <a:cs typeface="Arial"/>
              </a:rPr>
              <a:t>Student Workbook</a:t>
            </a:r>
            <a:r>
              <a:rPr lang="en-CA" sz="1200" b="0" noProof="1">
                <a:latin typeface="Arial"/>
                <a:cs typeface="Arial"/>
              </a:rPr>
              <a:t>, pp. X to XX.</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noProof="1">
                <a:latin typeface="Arial"/>
                <a:cs typeface="Arial"/>
              </a:rPr>
              <a:t>If you can, allow students to research their answers on the Éducaloi website.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noProof="1">
                <a:latin typeface="Arial"/>
                <a:cs typeface="Arial"/>
              </a:rPr>
              <a:t>As a class, correct the excercises using the Answer Key in the </a:t>
            </a:r>
            <a:r>
              <a:rPr lang="en-CA" sz="1200" b="1" noProof="1">
                <a:latin typeface="Arial"/>
                <a:cs typeface="Arial"/>
              </a:rPr>
              <a:t>Student Workbook</a:t>
            </a:r>
            <a:r>
              <a:rPr lang="en-CA" sz="1200" b="0" noProof="1">
                <a:latin typeface="Arial"/>
                <a:cs typeface="Arial"/>
              </a:rPr>
              <a: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noProof="1">
                <a:latin typeface="Arial"/>
                <a:cs typeface="Arial"/>
              </a:rPr>
              <a:t>Conclude the activity by using the conclusion questions. </a:t>
            </a:r>
            <a:r>
              <a:rPr lang="en-CA" sz="1200" u="none" kern="1200" dirty="0">
                <a:solidFill>
                  <a:schemeClr val="tx1"/>
                </a:solidFill>
                <a:effectLst/>
                <a:latin typeface="+mn-lt"/>
                <a:ea typeface="+mn-ea"/>
                <a:cs typeface="+mn-cs"/>
              </a:rPr>
              <a:t>Discuss a few of answers as a class</a:t>
            </a:r>
            <a:r>
              <a:rPr lang="en-CA" sz="1200" b="0" noProof="1">
                <a:latin typeface="Arial"/>
                <a:cs typeface="Arial"/>
              </a:rPr>
              <a: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noProof="1">
                <a:latin typeface="Arial"/>
                <a:cs typeface="Arial"/>
              </a:rPr>
              <a:t>If you wish, you can complete the additional scenarios that</a:t>
            </a:r>
            <a:r>
              <a:rPr lang="en-CA" sz="1200" b="0" baseline="0" noProof="1">
                <a:latin typeface="Arial"/>
                <a:cs typeface="Arial"/>
              </a:rPr>
              <a:t> start with</a:t>
            </a:r>
            <a:r>
              <a:rPr lang="en-CA" sz="1200" b="0" noProof="1">
                <a:latin typeface="Arial"/>
                <a:cs typeface="Arial"/>
              </a:rPr>
              <a:t> the next slide. They can be printed from the </a:t>
            </a:r>
            <a:r>
              <a:rPr lang="en-CA" sz="1200" b="1" noProof="1">
                <a:latin typeface="Arial"/>
                <a:cs typeface="Arial"/>
              </a:rPr>
              <a:t>Teacher’s Guide</a:t>
            </a:r>
            <a:r>
              <a:rPr lang="en-CA" sz="1200" b="0" noProof="1">
                <a:latin typeface="Arial"/>
                <a:cs typeface="Arial"/>
              </a:rPr>
              <a:t>.</a:t>
            </a:r>
          </a:p>
        </p:txBody>
      </p:sp>
    </p:spTree>
    <p:extLst>
      <p:ext uri="{BB962C8B-B14F-4D97-AF65-F5344CB8AC3E}">
        <p14:creationId xmlns:p14="http://schemas.microsoft.com/office/powerpoint/2010/main" val="229743017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6248E-F364-3B76-8CB2-20D75C55662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76EE3AD-B0FC-1187-26CB-AB6404A8C71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64D4C5E-76D7-EDCE-2C80-5FC07916DCC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noProof="0" dirty="0">
                <a:latin typeface="+mj-lt"/>
                <a:cs typeface="Arial"/>
              </a:rPr>
              <a:t>As a class, read scenario 8. </a:t>
            </a:r>
            <a:r>
              <a:rPr lang="en-CA" sz="1200" b="0" kern="1200" noProof="0" dirty="0">
                <a:solidFill>
                  <a:schemeClr val="tx1"/>
                </a:solidFill>
                <a:latin typeface="+mn-lt"/>
                <a:ea typeface="+mn-ea"/>
                <a:cs typeface="Arial"/>
              </a:rPr>
              <a:t>It’s a little more detailed on the activity sheet in the appendix in the </a:t>
            </a:r>
            <a:r>
              <a:rPr lang="en-CA" sz="1200" b="1" kern="1200" noProof="0" dirty="0">
                <a:solidFill>
                  <a:schemeClr val="tx1"/>
                </a:solidFill>
                <a:latin typeface="+mn-lt"/>
                <a:ea typeface="+mn-ea"/>
                <a:cs typeface="Arial"/>
              </a:rPr>
              <a:t>Teacher’s Guide</a:t>
            </a:r>
            <a:r>
              <a:rPr lang="en-CA" sz="1200" b="0" noProof="0" dirty="0">
                <a:latin typeface="+mj-lt"/>
                <a:cs typeface="Arial"/>
              </a:rPr>
              <a:t>. (</a:t>
            </a:r>
            <a:r>
              <a:rPr lang="en-CA" sz="1200" b="0" kern="1200" noProof="0" dirty="0">
                <a:solidFill>
                  <a:schemeClr val="tx1"/>
                </a:solidFill>
                <a:latin typeface="+mn-lt"/>
                <a:ea typeface="+mn-ea"/>
                <a:cs typeface="Arial"/>
              </a:rPr>
              <a:t>You can choose to quickly go over </a:t>
            </a:r>
            <a:r>
              <a:rPr lang="en-CA" sz="1200" b="0" noProof="0" dirty="0">
                <a:latin typeface="+mj-lt"/>
                <a:cs typeface="Arial"/>
              </a:rPr>
              <a:t>several scenarios, then give students time to complete them.)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u="none" kern="1200" dirty="0">
                <a:solidFill>
                  <a:schemeClr val="tx1"/>
                </a:solidFill>
                <a:effectLst/>
                <a:latin typeface="+mn-lt"/>
                <a:ea typeface="+mn-ea"/>
                <a:cs typeface="+mn-cs"/>
              </a:rPr>
              <a:t>Ask the students to write their hypothesis individually on the additional sheet printed from the </a:t>
            </a:r>
            <a:r>
              <a:rPr lang="en-CA" sz="1200" b="1" dirty="0">
                <a:latin typeface="Arial"/>
                <a:cs typeface="Arial"/>
              </a:rPr>
              <a:t>Teacher’s Guide</a:t>
            </a:r>
            <a:r>
              <a:rPr lang="en-CA" sz="1200" u="none" kern="1200" dirty="0">
                <a:solidFill>
                  <a:schemeClr val="tx1"/>
                </a:solidFill>
                <a:effectLst/>
                <a:latin typeface="+mj-lt"/>
                <a:ea typeface="+mn-ea"/>
                <a:cs typeface="+mn-cs"/>
              </a:rPr>
              <a:t>.</a:t>
            </a:r>
            <a:endParaRPr lang="en-CA" sz="1200" u="none" kern="1200" dirty="0">
              <a:solidFill>
                <a:schemeClr val="tx1"/>
              </a:solidFill>
              <a:effectLst/>
              <a:latin typeface="+mj-lt"/>
              <a:cs typeface="Arial"/>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u="none" kern="1200" dirty="0">
                <a:solidFill>
                  <a:schemeClr val="tx1"/>
                </a:solidFill>
                <a:effectLst/>
                <a:latin typeface="+mn-lt"/>
                <a:ea typeface="+mn-ea"/>
                <a:cs typeface="+mn-cs"/>
              </a:rPr>
              <a:t>Share a few of the answers as a class</a:t>
            </a:r>
            <a:r>
              <a:rPr lang="en-CA" sz="1200" u="none" kern="1200" dirty="0">
                <a:solidFill>
                  <a:schemeClr val="tx1"/>
                </a:solidFill>
                <a:effectLst/>
                <a:latin typeface="+mj-lt"/>
                <a:ea typeface="+mn-ea"/>
                <a:cs typeface="+mn-cs"/>
              </a:rPr>
              <a:t>.</a:t>
            </a:r>
            <a:endParaRPr lang="en-CA" sz="1200" u="none" kern="1200" dirty="0">
              <a:solidFill>
                <a:schemeClr val="tx1"/>
              </a:solidFill>
              <a:effectLst/>
              <a:latin typeface="+mj-lt"/>
              <a:ea typeface="+mn-ea"/>
              <a:cs typeface="Arial"/>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kern="1200" noProof="1">
                <a:solidFill>
                  <a:schemeClr val="tx1"/>
                </a:solidFill>
                <a:effectLst/>
                <a:latin typeface="+mn-lt"/>
                <a:ea typeface="+mn-ea"/>
                <a:cs typeface="+mn-cs"/>
              </a:rPr>
              <a:t>Look</a:t>
            </a:r>
            <a:r>
              <a:rPr lang="en-CA" sz="1200" kern="1200" baseline="0" noProof="1">
                <a:solidFill>
                  <a:schemeClr val="tx1"/>
                </a:solidFill>
                <a:effectLst/>
                <a:latin typeface="+mn-lt"/>
                <a:ea typeface="+mn-ea"/>
                <a:cs typeface="+mn-cs"/>
              </a:rPr>
              <a:t> for an answer on</a:t>
            </a:r>
            <a:r>
              <a:rPr lang="en-CA" sz="1200" kern="1200" noProof="1">
                <a:solidFill>
                  <a:schemeClr val="tx1"/>
                </a:solidFill>
                <a:effectLst/>
                <a:latin typeface="+mn-lt"/>
                <a:ea typeface="+mn-ea"/>
                <a:cs typeface="+mn-cs"/>
              </a:rPr>
              <a:t> Éducaloi’s website</a:t>
            </a:r>
            <a:r>
              <a:rPr lang="en-CA" sz="1200" kern="1200" baseline="0" noProof="1">
                <a:solidFill>
                  <a:schemeClr val="tx1"/>
                </a:solidFill>
                <a:effectLst/>
                <a:latin typeface="+mn-lt"/>
                <a:ea typeface="+mn-ea"/>
                <a:cs typeface="+mn-cs"/>
              </a:rPr>
              <a:t> in</a:t>
            </a:r>
            <a:r>
              <a:rPr lang="en-CA" sz="1200" kern="1200" noProof="1">
                <a:solidFill>
                  <a:schemeClr val="tx1"/>
                </a:solidFill>
                <a:effectLst/>
                <a:latin typeface="+mn-lt"/>
                <a:ea typeface="+mn-ea"/>
                <a:cs typeface="+mn-cs"/>
              </a:rPr>
              <a:t> the article </a:t>
            </a:r>
            <a:r>
              <a:rPr lang="en-CA" sz="1200" u="sng" kern="1200" dirty="0">
                <a:solidFill>
                  <a:schemeClr val="tx1"/>
                </a:solidFill>
                <a:effectLst/>
                <a:latin typeface="+mn-lt"/>
                <a:ea typeface="+mn-ea"/>
                <a:cs typeface="+mn-cs"/>
                <a:hlinkClick r:id="rId3"/>
              </a:rPr>
              <a:t>Teens in Trouble with the Law: What You Need to Know</a:t>
            </a:r>
            <a:r>
              <a:rPr lang="en-CA" sz="1200" u="none" kern="1200" dirty="0">
                <a:solidFill>
                  <a:schemeClr val="tx1"/>
                </a:solidFill>
                <a:effectLst/>
                <a:latin typeface="+mn-lt"/>
                <a:ea typeface="+mn-ea"/>
                <a:cs typeface="+mn-cs"/>
              </a:rPr>
              <a:t>.</a:t>
            </a:r>
            <a:endParaRPr lang="en-CA" sz="1200" u="sng" kern="1200" dirty="0">
              <a:solidFill>
                <a:schemeClr val="tx1"/>
              </a:solidFill>
              <a:effectLst/>
              <a:latin typeface="+mn-lt"/>
              <a:ea typeface="+mn-ea"/>
              <a:cs typeface="+mn-cs"/>
            </a:endParaRPr>
          </a:p>
          <a:p>
            <a:pPr marL="0" indent="0">
              <a:buFont typeface="Arial" panose="020B0604020202020204" pitchFamily="34" charset="0"/>
              <a:buNone/>
            </a:pPr>
            <a:endParaRPr lang="en-CA" sz="1200" dirty="0">
              <a:latin typeface="+mj-lt"/>
              <a:ea typeface="Calibri"/>
              <a:cs typeface="Arial" panose="020B0604020202020204"/>
            </a:endParaRPr>
          </a:p>
        </p:txBody>
      </p:sp>
    </p:spTree>
    <p:extLst>
      <p:ext uri="{BB962C8B-B14F-4D97-AF65-F5344CB8AC3E}">
        <p14:creationId xmlns:p14="http://schemas.microsoft.com/office/powerpoint/2010/main" val="99547867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9186E9-2F4A-D598-1E3B-8CAA66427DA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7E5E10C-4F42-EBF1-5F64-E02FA3A3266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3E4EB5A-73A0-449C-1489-570848E4366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b="1"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kern="1200" dirty="0">
                <a:solidFill>
                  <a:schemeClr val="tx1"/>
                </a:solidFill>
                <a:latin typeface="+mn-lt"/>
                <a:ea typeface="+mn-ea"/>
                <a:cs typeface="Arial"/>
              </a:rPr>
              <a:t>Correct this exercise as a class.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u="none" kern="1200" dirty="0">
                <a:solidFill>
                  <a:schemeClr val="tx1"/>
                </a:solidFill>
                <a:effectLst/>
                <a:latin typeface="+mn-lt"/>
                <a:ea typeface="+mn-ea"/>
                <a:cs typeface="Arial"/>
              </a:rPr>
              <a:t>Have the students write down the main elements under the question “What the law says” </a:t>
            </a:r>
            <a:r>
              <a:rPr lang="en-CA" sz="1200" b="0" u="none" kern="1200" dirty="0">
                <a:solidFill>
                  <a:schemeClr val="tx1"/>
                </a:solidFill>
                <a:effectLst/>
                <a:latin typeface="Arial" panose="020B0604020202020204" pitchFamily="34" charset="0"/>
                <a:ea typeface="+mn-ea"/>
                <a:cs typeface="Arial" panose="020B0604020202020204" pitchFamily="34" charset="0"/>
              </a:rPr>
              <a:t>on the activity sheet.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en-CA" sz="1200" b="0" u="none"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CA" sz="1200" b="0" u="none" kern="1200" dirty="0">
                <a:solidFill>
                  <a:schemeClr val="tx1"/>
                </a:solidFill>
                <a:effectLst/>
                <a:latin typeface="+mn-lt"/>
                <a:ea typeface="+mn-ea"/>
                <a:cs typeface="Arial" panose="020B0604020202020204" pitchFamily="34" charset="0"/>
              </a:rPr>
              <a:t>More detailed answer: </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CA" sz="1200" b="0" u="none" kern="1200" dirty="0">
              <a:solidFill>
                <a:schemeClr val="tx1"/>
              </a:solidFill>
              <a:effectLst/>
              <a:latin typeface="Arial" panose="020B060402020202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b="0" u="none" kern="1200" dirty="0">
                <a:solidFill>
                  <a:schemeClr val="tx1"/>
                </a:solidFill>
                <a:effectLst/>
                <a:latin typeface="Arial" panose="020B0604020202020204" pitchFamily="34" charset="0"/>
                <a:ea typeface="+mn-ea"/>
                <a:cs typeface="Arial" panose="020B0604020202020204" pitchFamily="34" charset="0"/>
              </a:rPr>
              <a:t>It’s the principal’s decision. The consequences resulting from a criminal process could be more serious than those at school. </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CA" sz="1000" b="0" u="none"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CA" sz="1000" b="1" i="0" u="none" strike="noStrike" kern="1200" cap="none" spc="0" normalizeH="0" baseline="0" noProof="0" dirty="0">
                <a:ln>
                  <a:noFill/>
                </a:ln>
                <a:solidFill>
                  <a:prstClr val="black"/>
                </a:solidFill>
                <a:effectLst/>
                <a:uLnTx/>
                <a:uFillTx/>
                <a:latin typeface="+mn-lt"/>
                <a:ea typeface="+mn-ea"/>
                <a:cs typeface="+mn-cs"/>
              </a:rPr>
              <a:t>SOURCES</a:t>
            </a:r>
            <a:endParaRPr kumimoji="0" lang="en-CA"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CA"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CA" sz="1000" b="0" i="1" kern="1200" dirty="0">
                <a:solidFill>
                  <a:schemeClr val="tx1"/>
                </a:solidFill>
                <a:effectLst/>
                <a:latin typeface="+mn-lt"/>
                <a:ea typeface="+mn-ea"/>
                <a:cs typeface="+mn-cs"/>
              </a:rPr>
              <a:t>Code </a:t>
            </a:r>
            <a:r>
              <a:rPr lang="en-CA" sz="1000" b="0" i="1" kern="1200" dirty="0" err="1">
                <a:solidFill>
                  <a:schemeClr val="tx1"/>
                </a:solidFill>
                <a:effectLst/>
                <a:latin typeface="+mn-lt"/>
                <a:ea typeface="+mn-ea"/>
                <a:cs typeface="+mn-cs"/>
              </a:rPr>
              <a:t>criminel</a:t>
            </a:r>
            <a:r>
              <a:rPr lang="en-CA" sz="1000" b="0" i="0" kern="1200" dirty="0">
                <a:solidFill>
                  <a:schemeClr val="tx1"/>
                </a:solidFill>
                <a:effectLst/>
                <a:latin typeface="+mn-lt"/>
                <a:ea typeface="+mn-ea"/>
                <a:cs typeface="+mn-cs"/>
              </a:rPr>
              <a:t>, LRC, (1985) </a:t>
            </a:r>
            <a:r>
              <a:rPr lang="en-CA" sz="1000" b="0" i="0" kern="1200" dirty="0" err="1">
                <a:solidFill>
                  <a:schemeClr val="tx1"/>
                </a:solidFill>
                <a:effectLst/>
                <a:latin typeface="+mn-lt"/>
                <a:ea typeface="+mn-ea"/>
                <a:cs typeface="+mn-cs"/>
              </a:rPr>
              <a:t>ch</a:t>
            </a:r>
            <a:r>
              <a:rPr lang="en-CA" sz="1000" b="0" i="0" kern="1200" dirty="0">
                <a:solidFill>
                  <a:schemeClr val="tx1"/>
                </a:solidFill>
                <a:effectLst/>
                <a:latin typeface="+mn-lt"/>
                <a:ea typeface="+mn-ea"/>
                <a:cs typeface="+mn-cs"/>
              </a:rPr>
              <a:t> C-46, art 13.</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CA" sz="1000" b="0" i="1" kern="1200" dirty="0">
                <a:solidFill>
                  <a:schemeClr val="tx1"/>
                </a:solidFill>
                <a:effectLst/>
                <a:latin typeface="+mn-lt"/>
                <a:ea typeface="+mn-ea"/>
                <a:cs typeface="+mn-cs"/>
              </a:rPr>
              <a:t>Loi sur le </a:t>
            </a:r>
            <a:r>
              <a:rPr lang="en-CA" sz="1000" b="0" i="1" kern="1200" dirty="0" err="1">
                <a:solidFill>
                  <a:schemeClr val="tx1"/>
                </a:solidFill>
                <a:effectLst/>
                <a:latin typeface="+mn-lt"/>
                <a:ea typeface="+mn-ea"/>
                <a:cs typeface="+mn-cs"/>
              </a:rPr>
              <a:t>système</a:t>
            </a:r>
            <a:r>
              <a:rPr lang="en-CA" sz="1000" b="0" i="1" kern="1200" dirty="0">
                <a:solidFill>
                  <a:schemeClr val="tx1"/>
                </a:solidFill>
                <a:effectLst/>
                <a:latin typeface="+mn-lt"/>
                <a:ea typeface="+mn-ea"/>
                <a:cs typeface="+mn-cs"/>
              </a:rPr>
              <a:t> de justice </a:t>
            </a:r>
            <a:r>
              <a:rPr lang="en-CA" sz="1000" b="0" i="1" kern="1200" dirty="0" err="1">
                <a:solidFill>
                  <a:schemeClr val="tx1"/>
                </a:solidFill>
                <a:effectLst/>
                <a:latin typeface="+mn-lt"/>
                <a:ea typeface="+mn-ea"/>
                <a:cs typeface="+mn-cs"/>
              </a:rPr>
              <a:t>pénale</a:t>
            </a:r>
            <a:r>
              <a:rPr lang="en-CA" sz="1000" b="0" i="1" kern="1200" dirty="0">
                <a:solidFill>
                  <a:schemeClr val="tx1"/>
                </a:solidFill>
                <a:effectLst/>
                <a:latin typeface="+mn-lt"/>
                <a:ea typeface="+mn-ea"/>
                <a:cs typeface="+mn-cs"/>
              </a:rPr>
              <a:t> pour les adolescents</a:t>
            </a:r>
            <a:r>
              <a:rPr lang="en-CA" sz="1000" b="0" i="0" kern="1200" dirty="0">
                <a:solidFill>
                  <a:schemeClr val="tx1"/>
                </a:solidFill>
                <a:effectLst/>
                <a:latin typeface="+mn-lt"/>
                <a:ea typeface="+mn-ea"/>
                <a:cs typeface="+mn-cs"/>
              </a:rPr>
              <a:t>, LC 2002, art 2(1).</a:t>
            </a:r>
            <a:endParaRPr lang="en-CA" sz="1000" u="sng" dirty="0">
              <a:cs typeface="Arial"/>
            </a:endParaRPr>
          </a:p>
        </p:txBody>
      </p:sp>
    </p:spTree>
    <p:extLst>
      <p:ext uri="{BB962C8B-B14F-4D97-AF65-F5344CB8AC3E}">
        <p14:creationId xmlns:p14="http://schemas.microsoft.com/office/powerpoint/2010/main" val="47805457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CC7CA7-9136-6AE8-4B10-88B97A38DAE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317D067-D223-DAC6-2E57-00BBFF6A5C0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D140995-6B40-8D20-F9E9-CFC1A3ADFE0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noProof="0" dirty="0">
                <a:latin typeface="+mj-lt"/>
                <a:cs typeface="Arial"/>
              </a:rPr>
              <a:t>As a class, read scenario 9. (</a:t>
            </a:r>
            <a:r>
              <a:rPr lang="en-CA" sz="1200" b="0" kern="1200" noProof="0" dirty="0">
                <a:solidFill>
                  <a:schemeClr val="tx1"/>
                </a:solidFill>
                <a:latin typeface="+mn-lt"/>
                <a:ea typeface="+mn-ea"/>
                <a:cs typeface="Arial"/>
              </a:rPr>
              <a:t>You can choose to quickly go over several scenarios, then give students time to complete them</a:t>
            </a:r>
            <a:r>
              <a:rPr lang="en-CA" sz="1200" b="0" noProof="0" dirty="0">
                <a:latin typeface="+mj-lt"/>
                <a:cs typeface="Arial"/>
              </a:rPr>
              <a: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u="none" kern="1200" dirty="0">
                <a:solidFill>
                  <a:schemeClr val="tx1"/>
                </a:solidFill>
                <a:effectLst/>
                <a:latin typeface="+mn-lt"/>
                <a:ea typeface="+mn-ea"/>
                <a:cs typeface="+mn-cs"/>
              </a:rPr>
              <a:t>Ask the students to write their hypothesis individually on the additional sheet printed from the </a:t>
            </a:r>
            <a:r>
              <a:rPr lang="en-CA" sz="1200" b="1" u="none" kern="1200" dirty="0">
                <a:solidFill>
                  <a:schemeClr val="tx1"/>
                </a:solidFill>
                <a:effectLst/>
                <a:latin typeface="+mn-lt"/>
                <a:ea typeface="+mn-ea"/>
                <a:cs typeface="+mn-cs"/>
              </a:rPr>
              <a:t>Teacher’s Guide</a:t>
            </a:r>
            <a:r>
              <a:rPr lang="en-CA" sz="1200" u="none" kern="1200" dirty="0">
                <a:solidFill>
                  <a:schemeClr val="tx1"/>
                </a:solidFill>
                <a:effectLst/>
                <a:latin typeface="+mj-lt"/>
                <a:ea typeface="+mn-ea"/>
                <a:cs typeface="+mn-cs"/>
              </a:rPr>
              <a:t>.</a:t>
            </a:r>
            <a:endParaRPr lang="en-CA" sz="1200" u="none" kern="1200" dirty="0">
              <a:solidFill>
                <a:schemeClr val="tx1"/>
              </a:solidFill>
              <a:effectLst/>
              <a:latin typeface="+mj-lt"/>
              <a:cs typeface="Arial"/>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u="none" kern="1200" dirty="0">
                <a:solidFill>
                  <a:schemeClr val="tx1"/>
                </a:solidFill>
                <a:effectLst/>
                <a:latin typeface="+mn-lt"/>
                <a:ea typeface="+mn-ea"/>
                <a:cs typeface="+mn-cs"/>
              </a:rPr>
              <a:t>Discuss a few answers as a class</a:t>
            </a:r>
            <a:r>
              <a:rPr lang="en-CA" sz="1200" u="none" kern="1200" dirty="0">
                <a:solidFill>
                  <a:schemeClr val="tx1"/>
                </a:solidFill>
                <a:effectLst/>
                <a:latin typeface="+mj-lt"/>
                <a:ea typeface="+mn-ea"/>
                <a:cs typeface="+mn-cs"/>
              </a:rPr>
              <a:t>.</a:t>
            </a:r>
            <a:endParaRPr lang="en-CA" sz="1200" u="none" kern="1200" dirty="0">
              <a:solidFill>
                <a:schemeClr val="tx1"/>
              </a:solidFill>
              <a:effectLst/>
              <a:latin typeface="+mj-lt"/>
              <a:cs typeface="Arial"/>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kern="1200" noProof="1">
                <a:solidFill>
                  <a:schemeClr val="tx1"/>
                </a:solidFill>
                <a:effectLst/>
                <a:latin typeface="+mn-lt"/>
                <a:ea typeface="+mn-ea"/>
                <a:cs typeface="+mn-cs"/>
              </a:rPr>
              <a:t>Look</a:t>
            </a:r>
            <a:r>
              <a:rPr lang="en-CA" sz="1200" kern="1200" baseline="0" noProof="1">
                <a:solidFill>
                  <a:schemeClr val="tx1"/>
                </a:solidFill>
                <a:effectLst/>
                <a:latin typeface="+mn-lt"/>
                <a:ea typeface="+mn-ea"/>
                <a:cs typeface="+mn-cs"/>
              </a:rPr>
              <a:t> for an answer on</a:t>
            </a:r>
            <a:r>
              <a:rPr lang="en-CA" sz="1200" kern="1200" noProof="1">
                <a:solidFill>
                  <a:schemeClr val="tx1"/>
                </a:solidFill>
                <a:effectLst/>
                <a:latin typeface="+mn-lt"/>
                <a:ea typeface="+mn-ea"/>
                <a:cs typeface="+mn-cs"/>
              </a:rPr>
              <a:t> Éducaloi’s website</a:t>
            </a:r>
            <a:r>
              <a:rPr lang="en-CA" sz="1200" kern="1200" baseline="0" noProof="1">
                <a:solidFill>
                  <a:schemeClr val="tx1"/>
                </a:solidFill>
                <a:effectLst/>
                <a:latin typeface="+mn-lt"/>
                <a:ea typeface="+mn-ea"/>
                <a:cs typeface="+mn-cs"/>
              </a:rPr>
              <a:t> in</a:t>
            </a:r>
            <a:r>
              <a:rPr lang="en-CA" sz="1200" kern="1200" noProof="1">
                <a:solidFill>
                  <a:schemeClr val="tx1"/>
                </a:solidFill>
                <a:effectLst/>
                <a:latin typeface="+mn-lt"/>
                <a:ea typeface="+mn-ea"/>
                <a:cs typeface="+mn-cs"/>
              </a:rPr>
              <a:t> the article </a:t>
            </a:r>
            <a:r>
              <a:rPr lang="en-CA" sz="1200" u="sng" kern="1200" dirty="0">
                <a:solidFill>
                  <a:schemeClr val="tx1"/>
                </a:solidFill>
                <a:effectLst/>
                <a:latin typeface="+mn-lt"/>
                <a:ea typeface="+mn-ea"/>
                <a:cs typeface="+mn-cs"/>
                <a:hlinkClick r:id="rId3"/>
              </a:rPr>
              <a:t>Medical Decisions for Children 14 to 17 Years Old</a:t>
            </a:r>
            <a:r>
              <a:rPr lang="en-CA" sz="1200" u="none" kern="1200" dirty="0">
                <a:solidFill>
                  <a:schemeClr val="tx1"/>
                </a:solidFill>
                <a:effectLst/>
                <a:latin typeface="+mn-lt"/>
                <a:ea typeface="+mn-ea"/>
                <a:cs typeface="+mn-cs"/>
              </a:rPr>
              <a:t>.</a:t>
            </a:r>
            <a:endParaRPr lang="en-CA" sz="1200" kern="1200" dirty="0">
              <a:solidFill>
                <a:schemeClr val="tx1"/>
              </a:solidFill>
              <a:effectLst/>
              <a:latin typeface="+mn-l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en-CA" sz="1200" u="none" kern="1200" dirty="0">
              <a:solidFill>
                <a:schemeClr val="tx1"/>
              </a:solidFill>
              <a:effectLst/>
              <a:latin typeface="+mn-l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en-CA" sz="1200" u="sng" dirty="0">
              <a:latin typeface="+mj-lt"/>
              <a:cs typeface="Arial"/>
            </a:endParaRPr>
          </a:p>
          <a:p>
            <a:pPr marL="0" indent="0">
              <a:buFont typeface="Arial" panose="020B0604020202020204" pitchFamily="34" charset="0"/>
              <a:buNone/>
            </a:pPr>
            <a:endParaRPr lang="en-CA" sz="1200" dirty="0">
              <a:latin typeface="+mj-lt"/>
              <a:ea typeface="Calibri"/>
              <a:cs typeface="Arial" panose="020B0604020202020204"/>
            </a:endParaRPr>
          </a:p>
        </p:txBody>
      </p:sp>
    </p:spTree>
    <p:extLst>
      <p:ext uri="{BB962C8B-B14F-4D97-AF65-F5344CB8AC3E}">
        <p14:creationId xmlns:p14="http://schemas.microsoft.com/office/powerpoint/2010/main" val="299091401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AD9D98-D8B8-4991-B696-08764FDA2C2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DE4422-D3B4-04FF-7FD4-49B3FFD7342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28E2433-D1E1-1DCD-7E22-F0BE3694CC7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kern="1200" dirty="0">
                <a:solidFill>
                  <a:schemeClr val="tx1"/>
                </a:solidFill>
                <a:latin typeface="+mn-lt"/>
                <a:ea typeface="+mn-ea"/>
                <a:cs typeface="Arial"/>
              </a:rPr>
              <a:t>Correct this exercise as a class.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u="none" kern="1200" dirty="0">
                <a:solidFill>
                  <a:schemeClr val="tx1"/>
                </a:solidFill>
                <a:effectLst/>
                <a:latin typeface="+mn-lt"/>
                <a:ea typeface="+mn-ea"/>
                <a:cs typeface="Arial"/>
              </a:rPr>
              <a:t>Have the students write down the main elements under the question “What the law says” </a:t>
            </a:r>
            <a:r>
              <a:rPr lang="fr-CA" sz="1200" b="0" u="none" kern="1200" dirty="0">
                <a:solidFill>
                  <a:schemeClr val="tx1"/>
                </a:solidFill>
                <a:effectLst/>
                <a:latin typeface="+mn-lt"/>
                <a:ea typeface="+mn-ea"/>
                <a:cs typeface="Arial"/>
              </a:rPr>
              <a:t>on the </a:t>
            </a:r>
            <a:r>
              <a:rPr lang="fr-CA" sz="1200" b="0" u="none" kern="1200" dirty="0" err="1">
                <a:solidFill>
                  <a:schemeClr val="tx1"/>
                </a:solidFill>
                <a:effectLst/>
                <a:latin typeface="+mn-lt"/>
                <a:ea typeface="+mn-ea"/>
                <a:cs typeface="Arial"/>
              </a:rPr>
              <a:t>activity</a:t>
            </a:r>
            <a:r>
              <a:rPr lang="fr-CA" sz="1200" b="0" u="none" kern="1200" dirty="0">
                <a:solidFill>
                  <a:schemeClr val="tx1"/>
                </a:solidFill>
                <a:effectLst/>
                <a:latin typeface="+mn-lt"/>
                <a:ea typeface="+mn-ea"/>
                <a:cs typeface="Arial"/>
              </a:rPr>
              <a:t> </a:t>
            </a:r>
            <a:r>
              <a:rPr lang="fr-CA" sz="1200" b="0" u="none" kern="1200" dirty="0" err="1">
                <a:solidFill>
                  <a:schemeClr val="tx1"/>
                </a:solidFill>
                <a:effectLst/>
                <a:latin typeface="+mn-lt"/>
                <a:ea typeface="+mn-ea"/>
                <a:cs typeface="Arial"/>
              </a:rPr>
              <a:t>sheet</a:t>
            </a:r>
            <a:r>
              <a:rPr lang="fr-CA" sz="1200" b="0" u="none" kern="1200" dirty="0">
                <a:solidFill>
                  <a:schemeClr val="tx1"/>
                </a:solidFill>
                <a:effectLst/>
                <a:latin typeface="Arial" panose="020B0604020202020204" pitchFamily="34" charset="0"/>
                <a:ea typeface="+mn-ea"/>
                <a:cs typeface="Arial" panose="020B0604020202020204" pitchFamily="34" charset="0"/>
              </a:rPr>
              <a: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fr-CA" sz="1200" b="0" u="none"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SOURCES</a:t>
            </a: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FR" sz="1000" b="0" i="0" kern="1200" dirty="0">
                <a:solidFill>
                  <a:schemeClr val="tx1"/>
                </a:solidFill>
                <a:effectLst/>
                <a:latin typeface="+mn-lt"/>
                <a:ea typeface="+mn-ea"/>
                <a:cs typeface="+mn-cs"/>
              </a:rPr>
              <a:t>Robert P. </a:t>
            </a:r>
            <a:r>
              <a:rPr lang="fr-FR" sz="1000" b="0" i="0" kern="1200" dirty="0" err="1">
                <a:solidFill>
                  <a:schemeClr val="tx1"/>
                </a:solidFill>
                <a:effectLst/>
                <a:latin typeface="+mn-lt"/>
                <a:ea typeface="+mn-ea"/>
                <a:cs typeface="+mn-cs"/>
              </a:rPr>
              <a:t>Kouri</a:t>
            </a:r>
            <a:r>
              <a:rPr lang="fr-FR" sz="1000" b="0" i="0" kern="1200" dirty="0">
                <a:solidFill>
                  <a:schemeClr val="tx1"/>
                </a:solidFill>
                <a:effectLst/>
                <a:latin typeface="+mn-lt"/>
                <a:ea typeface="+mn-ea"/>
                <a:cs typeface="+mn-cs"/>
              </a:rPr>
              <a:t> et Suzanne. Philips-</a:t>
            </a:r>
            <a:r>
              <a:rPr lang="fr-FR" sz="1000" b="0" i="0" kern="1200" dirty="0" err="1">
                <a:solidFill>
                  <a:schemeClr val="tx1"/>
                </a:solidFill>
                <a:effectLst/>
                <a:latin typeface="+mn-lt"/>
                <a:ea typeface="+mn-ea"/>
                <a:cs typeface="+mn-cs"/>
              </a:rPr>
              <a:t>Nootens</a:t>
            </a:r>
            <a:r>
              <a:rPr lang="fr-FR" sz="1000" b="0" i="1" kern="1200" dirty="0">
                <a:solidFill>
                  <a:schemeClr val="tx1"/>
                </a:solidFill>
                <a:effectLst/>
                <a:latin typeface="+mn-lt"/>
                <a:ea typeface="+mn-ea"/>
                <a:cs typeface="+mn-cs"/>
              </a:rPr>
              <a:t>, L’intégrité de la personne et le consentement aux soins, </a:t>
            </a:r>
            <a:r>
              <a:rPr lang="fr-FR" sz="1000" b="0" i="0" kern="1200" dirty="0">
                <a:solidFill>
                  <a:schemeClr val="tx1"/>
                </a:solidFill>
                <a:effectLst/>
                <a:latin typeface="+mn-lt"/>
                <a:ea typeface="+mn-ea"/>
                <a:cs typeface="+mn-cs"/>
              </a:rPr>
              <a:t>4</a:t>
            </a:r>
            <a:r>
              <a:rPr lang="fr-FR" sz="1000" b="0" i="0" kern="1200" baseline="30000" dirty="0">
                <a:solidFill>
                  <a:schemeClr val="tx1"/>
                </a:solidFill>
                <a:effectLst/>
                <a:latin typeface="+mn-lt"/>
                <a:ea typeface="+mn-ea"/>
                <a:cs typeface="+mn-cs"/>
              </a:rPr>
              <a:t>e</a:t>
            </a:r>
            <a:r>
              <a:rPr lang="fr-FR" sz="1000" b="0" i="0" kern="1200" dirty="0">
                <a:solidFill>
                  <a:schemeClr val="tx1"/>
                </a:solidFill>
                <a:effectLst/>
                <a:latin typeface="+mn-lt"/>
                <a:ea typeface="+mn-ea"/>
                <a:cs typeface="+mn-cs"/>
              </a:rPr>
              <a:t> éd, Montréal, Éditions Yvon Blais, 2017 au para 551 (chirurgie esthétique).  </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1" kern="1200" dirty="0">
                <a:solidFill>
                  <a:schemeClr val="tx1"/>
                </a:solidFill>
                <a:effectLst/>
                <a:latin typeface="+mn-lt"/>
                <a:ea typeface="+mn-ea"/>
                <a:cs typeface="+mn-cs"/>
              </a:rPr>
              <a:t>Jimenez c. </a:t>
            </a:r>
            <a:r>
              <a:rPr lang="fr-CA" sz="1000" b="0" i="1" kern="1200" dirty="0" err="1">
                <a:solidFill>
                  <a:schemeClr val="tx1"/>
                </a:solidFill>
                <a:effectLst/>
                <a:latin typeface="+mn-lt"/>
                <a:ea typeface="+mn-ea"/>
                <a:cs typeface="+mn-cs"/>
              </a:rPr>
              <a:t>Pehr</a:t>
            </a:r>
            <a:r>
              <a:rPr lang="fr-CA" sz="1000" b="0" i="0" kern="1200" dirty="0">
                <a:solidFill>
                  <a:schemeClr val="tx1"/>
                </a:solidFill>
                <a:effectLst/>
                <a:latin typeface="+mn-lt"/>
                <a:ea typeface="+mn-ea"/>
                <a:cs typeface="+mn-cs"/>
              </a:rPr>
              <a:t>, 2002 CanLII 5691 (QC CS) (risques sérieux des chirurgies esthétiques).</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FR" sz="1000" b="0" i="1" kern="1200" dirty="0">
                <a:solidFill>
                  <a:schemeClr val="tx1"/>
                </a:solidFill>
                <a:effectLst/>
                <a:latin typeface="+mn-lt"/>
                <a:ea typeface="+mn-ea"/>
                <a:cs typeface="+mn-cs"/>
              </a:rPr>
              <a:t>Code civil du Québec</a:t>
            </a:r>
            <a:r>
              <a:rPr lang="fr-FR" sz="1000" b="0" i="0" kern="1200" dirty="0">
                <a:solidFill>
                  <a:schemeClr val="tx1"/>
                </a:solidFill>
                <a:effectLst/>
                <a:latin typeface="+mn-lt"/>
                <a:ea typeface="+mn-ea"/>
                <a:cs typeface="+mn-cs"/>
              </a:rPr>
              <a:t>, RLRQ c CCQ-1991, art 17 (consentement aux soins).</a:t>
            </a:r>
            <a:r>
              <a:rPr lang="fr-CA" sz="1000" b="0" i="0" kern="1200" dirty="0">
                <a:solidFill>
                  <a:schemeClr val="tx1"/>
                </a:solidFill>
                <a:effectLst/>
                <a:latin typeface="+mn-lt"/>
                <a:ea typeface="+mn-ea"/>
                <a:cs typeface="+mn-cs"/>
              </a:rPr>
              <a:t> </a:t>
            </a:r>
            <a:endParaRPr lang="fr-FR" sz="10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fr-FR" sz="1200" u="sng" dirty="0">
              <a:cs typeface="Arial"/>
            </a:endParaRPr>
          </a:p>
        </p:txBody>
      </p:sp>
    </p:spTree>
    <p:extLst>
      <p:ext uri="{BB962C8B-B14F-4D97-AF65-F5344CB8AC3E}">
        <p14:creationId xmlns:p14="http://schemas.microsoft.com/office/powerpoint/2010/main" val="254012431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92C65F-4ED5-5DA3-47D5-2E39AEA707C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F4E379C-8B51-1EEE-7B04-F1AF1A75845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B136F73-5C3A-1DE0-1C88-45444240749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kern="1200" noProof="0" dirty="0">
                <a:solidFill>
                  <a:schemeClr val="tx1"/>
                </a:solidFill>
                <a:latin typeface="+mn-lt"/>
                <a:ea typeface="+mn-ea"/>
                <a:cs typeface="Arial"/>
              </a:rPr>
              <a:t>As a class, read scenario 10. (You can choose to quickly go over several scenarios, then give students time to complete them</a:t>
            </a:r>
            <a:r>
              <a:rPr lang="en-CA" sz="1200" b="0" noProof="0" dirty="0">
                <a:latin typeface="+mj-lt"/>
                <a:cs typeface="Arial"/>
              </a:rPr>
              <a: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u="none" kern="1200" dirty="0">
                <a:solidFill>
                  <a:schemeClr val="tx1"/>
                </a:solidFill>
                <a:effectLst/>
                <a:latin typeface="+mn-lt"/>
                <a:ea typeface="+mn-ea"/>
                <a:cs typeface="+mn-cs"/>
              </a:rPr>
              <a:t>Ask the students to write their hypothesis individually on the additional sheet printed from the </a:t>
            </a:r>
            <a:r>
              <a:rPr lang="en-CA" sz="1200" b="1" u="none" kern="1200" dirty="0">
                <a:solidFill>
                  <a:schemeClr val="tx1"/>
                </a:solidFill>
                <a:effectLst/>
                <a:latin typeface="+mn-lt"/>
                <a:ea typeface="+mn-ea"/>
                <a:cs typeface="+mn-cs"/>
              </a:rPr>
              <a:t>Teacher’s Guide</a:t>
            </a:r>
            <a:r>
              <a:rPr lang="en-CA" sz="1200" u="none" kern="1200" dirty="0">
                <a:solidFill>
                  <a:schemeClr val="tx1"/>
                </a:solidFill>
                <a:effectLst/>
                <a:latin typeface="+mj-lt"/>
                <a:ea typeface="+mn-ea"/>
                <a:cs typeface="+mn-cs"/>
              </a:rPr>
              <a:t>.</a:t>
            </a:r>
            <a:endParaRPr lang="en-CA" sz="1200" u="none" kern="1200" dirty="0">
              <a:solidFill>
                <a:schemeClr val="tx1"/>
              </a:solidFill>
              <a:effectLst/>
              <a:latin typeface="+mj-lt"/>
              <a:cs typeface="Arial"/>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u="none" kern="1200" dirty="0">
                <a:solidFill>
                  <a:schemeClr val="tx1"/>
                </a:solidFill>
                <a:effectLst/>
                <a:latin typeface="+mj-lt"/>
                <a:ea typeface="+mn-ea"/>
                <a:cs typeface="+mn-cs"/>
              </a:rPr>
              <a:t>Discuss a few answers as a class.</a:t>
            </a:r>
            <a:endParaRPr lang="en-CA" sz="1200" u="none" kern="1200" dirty="0">
              <a:solidFill>
                <a:schemeClr val="tx1"/>
              </a:solidFill>
              <a:effectLst/>
              <a:latin typeface="+mj-lt"/>
              <a:cs typeface="Arial"/>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kern="1200" noProof="1">
                <a:solidFill>
                  <a:schemeClr val="tx1"/>
                </a:solidFill>
                <a:effectLst/>
                <a:latin typeface="+mn-lt"/>
                <a:ea typeface="+mn-ea"/>
                <a:cs typeface="+mn-cs"/>
              </a:rPr>
              <a:t>Look</a:t>
            </a:r>
            <a:r>
              <a:rPr lang="en-CA" sz="1200" kern="1200" baseline="0" noProof="1">
                <a:solidFill>
                  <a:schemeClr val="tx1"/>
                </a:solidFill>
                <a:effectLst/>
                <a:latin typeface="+mn-lt"/>
                <a:ea typeface="+mn-ea"/>
                <a:cs typeface="+mn-cs"/>
              </a:rPr>
              <a:t> for an answer on the SAAQ’s</a:t>
            </a:r>
            <a:r>
              <a:rPr lang="en-CA" sz="1200" kern="1200" noProof="1">
                <a:solidFill>
                  <a:schemeClr val="tx1"/>
                </a:solidFill>
                <a:effectLst/>
                <a:latin typeface="+mn-lt"/>
                <a:ea typeface="+mn-ea"/>
                <a:cs typeface="+mn-cs"/>
              </a:rPr>
              <a:t> website</a:t>
            </a:r>
            <a:r>
              <a:rPr lang="en-CA" sz="1200" kern="1200" baseline="0" noProof="1">
                <a:solidFill>
                  <a:schemeClr val="tx1"/>
                </a:solidFill>
                <a:effectLst/>
                <a:latin typeface="+mn-lt"/>
                <a:ea typeface="+mn-ea"/>
                <a:cs typeface="+mn-cs"/>
              </a:rPr>
              <a:t> in</a:t>
            </a:r>
            <a:r>
              <a:rPr lang="en-CA" sz="1200" kern="1200" noProof="1">
                <a:solidFill>
                  <a:schemeClr val="tx1"/>
                </a:solidFill>
                <a:effectLst/>
                <a:latin typeface="+mn-lt"/>
                <a:ea typeface="+mn-ea"/>
                <a:cs typeface="+mn-cs"/>
              </a:rPr>
              <a:t> the article </a:t>
            </a:r>
            <a:r>
              <a:rPr lang="en-CA" sz="1200" u="sng" kern="1200" dirty="0">
                <a:solidFill>
                  <a:schemeClr val="tx1"/>
                </a:solidFill>
                <a:effectLst/>
                <a:latin typeface="+mn-lt"/>
                <a:ea typeface="+mn-ea"/>
                <a:cs typeface="+mn-cs"/>
                <a:hlinkClick r:id="rId3"/>
              </a:rPr>
              <a:t>On an Electric Bike</a:t>
            </a:r>
            <a:r>
              <a:rPr lang="en-CA" sz="1200" u="none" kern="1200" dirty="0">
                <a:solidFill>
                  <a:schemeClr val="tx1"/>
                </a:solidFill>
                <a:effectLst/>
                <a:latin typeface="+mn-lt"/>
                <a:ea typeface="+mn-ea"/>
                <a:cs typeface="+mn-cs"/>
              </a:rPr>
              <a:t>.</a:t>
            </a:r>
            <a:endParaRPr lang="en-CA" sz="1200" i="0" u="none" kern="1200" dirty="0">
              <a:solidFill>
                <a:schemeClr val="tx1"/>
              </a:solidFill>
              <a:effectLst/>
              <a:latin typeface="+mn-l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en-CA" sz="1200" u="sng" dirty="0">
              <a:latin typeface="+mj-lt"/>
              <a:cs typeface="Arial"/>
            </a:endParaRPr>
          </a:p>
          <a:p>
            <a:pPr marL="0" indent="0">
              <a:buFont typeface="Arial" panose="020B0604020202020204" pitchFamily="34" charset="0"/>
              <a:buNone/>
            </a:pPr>
            <a:endParaRPr lang="en-CA" sz="1200" dirty="0">
              <a:latin typeface="+mj-lt"/>
              <a:ea typeface="Calibri"/>
              <a:cs typeface="Arial" panose="020B0604020202020204"/>
            </a:endParaRPr>
          </a:p>
        </p:txBody>
      </p:sp>
    </p:spTree>
    <p:extLst>
      <p:ext uri="{BB962C8B-B14F-4D97-AF65-F5344CB8AC3E}">
        <p14:creationId xmlns:p14="http://schemas.microsoft.com/office/powerpoint/2010/main" val="14527067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noProof="1">
                <a:solidFill>
                  <a:schemeClr val="tx1"/>
                </a:solidFill>
                <a:latin typeface="+mj-lt"/>
                <a:cs typeface="Arial"/>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b="1" noProof="1">
              <a:solidFill>
                <a:schemeClr val="tx1"/>
              </a:solidFill>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noProof="1">
                <a:solidFill>
                  <a:schemeClr val="tx1"/>
                </a:solidFill>
                <a:latin typeface="+mj-lt"/>
                <a:cs typeface="Arial"/>
              </a:rPr>
              <a:t>As a class, read scenario 1.</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u="none" kern="1200" noProof="1">
                <a:solidFill>
                  <a:schemeClr val="tx1"/>
                </a:solidFill>
                <a:effectLst/>
                <a:latin typeface="+mj-lt"/>
                <a:ea typeface="+mn-ea"/>
                <a:cs typeface="+mn-cs"/>
              </a:rPr>
              <a:t>Ask the students to write their hypothesis individually in the </a:t>
            </a:r>
            <a:r>
              <a:rPr lang="en-CA" sz="1200" b="1" i="0" kern="1200" noProof="1">
                <a:solidFill>
                  <a:schemeClr val="tx1"/>
                </a:solidFill>
                <a:effectLst/>
                <a:latin typeface="+mn-lt"/>
                <a:ea typeface="Calibri"/>
                <a:cs typeface="Arial"/>
              </a:rPr>
              <a:t>Student Workbook</a:t>
            </a:r>
            <a:r>
              <a:rPr lang="en-CA" sz="1200" b="0" i="0" kern="1200" noProof="1">
                <a:solidFill>
                  <a:schemeClr val="tx1"/>
                </a:solidFill>
                <a:effectLst/>
                <a:latin typeface="+mn-lt"/>
                <a:ea typeface="Calibri"/>
                <a:cs typeface="Arial"/>
              </a:rPr>
              <a:t>,</a:t>
            </a:r>
            <a:r>
              <a:rPr lang="en-CA" sz="1200" b="1" i="0" kern="1200" noProof="1">
                <a:solidFill>
                  <a:schemeClr val="tx1"/>
                </a:solidFill>
                <a:effectLst/>
                <a:latin typeface="+mn-lt"/>
                <a:ea typeface="Calibri"/>
                <a:cs typeface="Arial"/>
              </a:rPr>
              <a:t> </a:t>
            </a:r>
            <a:r>
              <a:rPr lang="en-CA" sz="1200" u="none" kern="1200" noProof="1">
                <a:solidFill>
                  <a:schemeClr val="tx1"/>
                </a:solidFill>
                <a:effectLst/>
                <a:latin typeface="+mj-lt"/>
                <a:ea typeface="+mn-ea"/>
                <a:cs typeface="+mn-cs"/>
              </a:rPr>
              <a:t>p. X. </a:t>
            </a:r>
            <a:endParaRPr lang="en-CA" sz="1200" u="none" kern="1200" noProof="1">
              <a:solidFill>
                <a:schemeClr val="tx1"/>
              </a:solidFill>
              <a:effectLst/>
              <a:latin typeface="+mj-lt"/>
              <a:cs typeface="Arial"/>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u="none" kern="1200" noProof="1">
                <a:solidFill>
                  <a:schemeClr val="tx1"/>
                </a:solidFill>
                <a:effectLst/>
                <a:latin typeface="+mj-lt"/>
                <a:ea typeface="+mn-ea"/>
                <a:cs typeface="+mn-cs"/>
              </a:rPr>
              <a:t>Discuss a few answers as a class.</a:t>
            </a:r>
            <a:endParaRPr lang="en-CA" sz="1200" u="none" kern="1200" noProof="1">
              <a:solidFill>
                <a:schemeClr val="tx1"/>
              </a:solidFill>
              <a:effectLst/>
              <a:latin typeface="+mj-lt"/>
              <a:ea typeface="+mn-ea"/>
              <a:cs typeface="Arial"/>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kern="1200" noProof="1">
                <a:solidFill>
                  <a:schemeClr val="tx1"/>
                </a:solidFill>
                <a:effectLst/>
                <a:latin typeface="+mn-lt"/>
                <a:ea typeface="+mn-ea"/>
                <a:cs typeface="+mn-cs"/>
              </a:rPr>
              <a:t>Look</a:t>
            </a:r>
            <a:r>
              <a:rPr lang="en-CA" sz="1200" kern="1200" baseline="0" noProof="1">
                <a:solidFill>
                  <a:schemeClr val="tx1"/>
                </a:solidFill>
                <a:effectLst/>
                <a:latin typeface="+mn-lt"/>
                <a:ea typeface="+mn-ea"/>
                <a:cs typeface="+mn-cs"/>
              </a:rPr>
              <a:t> for an answer on</a:t>
            </a:r>
            <a:r>
              <a:rPr lang="en-CA" sz="1200" kern="1200" noProof="1">
                <a:solidFill>
                  <a:schemeClr val="tx1"/>
                </a:solidFill>
                <a:effectLst/>
                <a:latin typeface="+mn-lt"/>
                <a:ea typeface="+mn-ea"/>
                <a:cs typeface="+mn-cs"/>
              </a:rPr>
              <a:t> Éducaloi’s website</a:t>
            </a:r>
            <a:r>
              <a:rPr lang="en-CA" sz="1200" kern="1200" baseline="0" noProof="1">
                <a:solidFill>
                  <a:schemeClr val="tx1"/>
                </a:solidFill>
                <a:effectLst/>
                <a:latin typeface="+mn-lt"/>
                <a:ea typeface="+mn-ea"/>
                <a:cs typeface="+mn-cs"/>
              </a:rPr>
              <a:t> in</a:t>
            </a:r>
            <a:r>
              <a:rPr lang="en-CA" sz="1200" kern="1200" noProof="1">
                <a:solidFill>
                  <a:schemeClr val="tx1"/>
                </a:solidFill>
                <a:effectLst/>
                <a:latin typeface="+mn-lt"/>
                <a:ea typeface="+mn-ea"/>
                <a:cs typeface="+mn-cs"/>
              </a:rPr>
              <a:t> the article </a:t>
            </a:r>
            <a:r>
              <a:rPr lang="en-CA" sz="1200" u="sng" kern="1200" noProof="1">
                <a:solidFill>
                  <a:schemeClr val="tx1"/>
                </a:solidFill>
                <a:effectLst/>
                <a:latin typeface="+mn-lt"/>
                <a:ea typeface="+mn-ea"/>
                <a:cs typeface="+mn-cs"/>
                <a:hlinkClick r:id="rId3"/>
              </a:rPr>
              <a:t>Legal Responsibility of Parents</a:t>
            </a:r>
            <a:r>
              <a:rPr lang="en-CA" sz="1200" kern="1200" noProof="1">
                <a:solidFill>
                  <a:schemeClr val="tx1"/>
                </a:solidFill>
                <a:effectLst/>
                <a:latin typeface="+mn-lt"/>
                <a:ea typeface="+mn-ea"/>
                <a:cs typeface="+mn-cs"/>
              </a:rPr>
              <a:t>.</a:t>
            </a:r>
          </a:p>
        </p:txBody>
      </p:sp>
    </p:spTree>
    <p:extLst>
      <p:ext uri="{BB962C8B-B14F-4D97-AF65-F5344CB8AC3E}">
        <p14:creationId xmlns:p14="http://schemas.microsoft.com/office/powerpoint/2010/main" val="147695182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F168C1-88BF-F9C7-A4AB-A3F99965446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DAF7CE4-3E2B-ECC3-6ABD-6942D879740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2471E71-8D8C-C5FA-92C5-626FDBC5324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kern="1200" dirty="0">
                <a:solidFill>
                  <a:schemeClr val="tx1"/>
                </a:solidFill>
                <a:latin typeface="+mn-lt"/>
                <a:ea typeface="+mn-ea"/>
                <a:cs typeface="Arial"/>
              </a:rPr>
              <a:t>Correct this exercise as a class.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u="none" kern="1200" dirty="0">
                <a:solidFill>
                  <a:schemeClr val="tx1"/>
                </a:solidFill>
                <a:effectLst/>
                <a:latin typeface="+mn-lt"/>
                <a:ea typeface="+mn-ea"/>
                <a:cs typeface="Arial"/>
              </a:rPr>
              <a:t>Have the students write down the main elements under the question “What the law says” on the activity sheet</a:t>
            </a:r>
            <a:r>
              <a:rPr lang="fr-CA" sz="1200" b="0" u="none" kern="1200" dirty="0">
                <a:solidFill>
                  <a:schemeClr val="tx1"/>
                </a:solidFill>
                <a:effectLst/>
                <a:latin typeface="+mj-lt"/>
                <a:ea typeface="+mn-ea"/>
                <a:cs typeface="Arial" panose="020B0604020202020204" pitchFamily="34" charset="0"/>
              </a:rPr>
              <a: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fr-CA" sz="1200" b="0" u="none" kern="1200" dirty="0">
              <a:solidFill>
                <a:schemeClr val="tx1"/>
              </a:solidFill>
              <a:effectLst/>
              <a:latin typeface="+mj-lt"/>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fr-CA" sz="1200" b="0" u="none" kern="1200" dirty="0">
                <a:solidFill>
                  <a:schemeClr val="tx1"/>
                </a:solidFill>
                <a:effectLst/>
                <a:latin typeface="+mj-lt"/>
                <a:ea typeface="+mn-ea"/>
                <a:cs typeface="Arial" panose="020B0604020202020204" pitchFamily="34" charset="0"/>
              </a:rPr>
              <a:t>More </a:t>
            </a:r>
            <a:r>
              <a:rPr lang="fr-CA" sz="1200" b="0" u="none" kern="1200" dirty="0" err="1">
                <a:solidFill>
                  <a:schemeClr val="tx1"/>
                </a:solidFill>
                <a:effectLst/>
                <a:latin typeface="+mj-lt"/>
                <a:ea typeface="+mn-ea"/>
                <a:cs typeface="Arial" panose="020B0604020202020204" pitchFamily="34" charset="0"/>
              </a:rPr>
              <a:t>detailed</a:t>
            </a:r>
            <a:r>
              <a:rPr lang="fr-CA" sz="1200" b="0" u="none" kern="1200" dirty="0">
                <a:solidFill>
                  <a:schemeClr val="tx1"/>
                </a:solidFill>
                <a:effectLst/>
                <a:latin typeface="+mj-lt"/>
                <a:ea typeface="+mn-ea"/>
                <a:cs typeface="Arial" panose="020B0604020202020204" pitchFamily="34" charset="0"/>
              </a:rPr>
              <a:t> </a:t>
            </a:r>
            <a:r>
              <a:rPr lang="fr-CA" sz="1200" b="0" u="none" kern="1200" dirty="0" err="1">
                <a:solidFill>
                  <a:schemeClr val="tx1"/>
                </a:solidFill>
                <a:effectLst/>
                <a:latin typeface="+mj-lt"/>
                <a:ea typeface="+mn-ea"/>
                <a:cs typeface="Arial" panose="020B0604020202020204" pitchFamily="34" charset="0"/>
              </a:rPr>
              <a:t>answer</a:t>
            </a:r>
            <a:r>
              <a:rPr lang="fr-CA" sz="1200" b="0" u="none" kern="1200" dirty="0">
                <a:solidFill>
                  <a:schemeClr val="tx1"/>
                </a:solidFill>
                <a:effectLst/>
                <a:latin typeface="+mj-lt"/>
                <a:ea typeface="+mn-ea"/>
                <a:cs typeface="Arial" panose="020B0604020202020204" pitchFamily="34" charset="0"/>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fr-CA" sz="1200" b="0" u="none" kern="1200" dirty="0">
              <a:solidFill>
                <a:schemeClr val="tx1"/>
              </a:solidFill>
              <a:effectLst/>
              <a:latin typeface="+mj-lt"/>
              <a:ea typeface="+mn-ea"/>
              <a:cs typeface="Arial" panose="020B0604020202020204" pitchFamily="34" charset="0"/>
            </a:endParaRPr>
          </a:p>
          <a:p>
            <a:pPr marL="171450" indent="-171450" rtl="0" fontAlgn="base">
              <a:buFont typeface="Arial" panose="020B0604020202020204" pitchFamily="34" charset="0"/>
              <a:buChar char="•"/>
            </a:pPr>
            <a:r>
              <a:rPr lang="en-CA" sz="1200" i="0" kern="1200" dirty="0">
                <a:solidFill>
                  <a:schemeClr val="tx1"/>
                </a:solidFill>
                <a:effectLst/>
                <a:latin typeface="+mn-lt"/>
                <a:ea typeface="+mn-ea"/>
                <a:cs typeface="+mn-cs"/>
              </a:rPr>
              <a:t>Under the </a:t>
            </a:r>
            <a:r>
              <a:rPr lang="en-CA" sz="1200" i="1" kern="1200" dirty="0">
                <a:solidFill>
                  <a:schemeClr val="tx1"/>
                </a:solidFill>
                <a:effectLst/>
                <a:latin typeface="+mn-lt"/>
                <a:ea typeface="+mn-ea"/>
                <a:cs typeface="+mn-cs"/>
              </a:rPr>
              <a:t>Highway Safety Code, </a:t>
            </a:r>
            <a:r>
              <a:rPr lang="en-CA" sz="1200" i="0" kern="1200" dirty="0">
                <a:solidFill>
                  <a:schemeClr val="tx1"/>
                </a:solidFill>
                <a:effectLst/>
                <a:latin typeface="+mn-lt"/>
                <a:ea typeface="+mn-ea"/>
                <a:cs typeface="+mn-cs"/>
              </a:rPr>
              <a:t>all of these infractions are punishable by a fine of $60 to $100.</a:t>
            </a:r>
          </a:p>
          <a:p>
            <a:pPr marL="171450" indent="-171450" rtl="0" fontAlgn="base">
              <a:buFont typeface="Arial" panose="020B0604020202020204" pitchFamily="34" charset="0"/>
              <a:buChar char="•"/>
            </a:pPr>
            <a:r>
              <a:rPr lang="en-CA" sz="1200" i="0" kern="1200" dirty="0">
                <a:solidFill>
                  <a:schemeClr val="tx1"/>
                </a:solidFill>
                <a:effectLst/>
                <a:latin typeface="+mn-lt"/>
                <a:ea typeface="+mn-ea"/>
                <a:cs typeface="+mn-cs"/>
              </a:rPr>
              <a:t>As of the age of 14, children can be fined.</a:t>
            </a:r>
            <a:r>
              <a:rPr lang="fr-FR" sz="1200" b="0" i="0" kern="1200" dirty="0">
                <a:solidFill>
                  <a:schemeClr val="tx1"/>
                </a:solidFill>
                <a:effectLst/>
                <a:latin typeface="+mn-lt"/>
                <a:ea typeface="+mn-ea"/>
                <a:cs typeface="+mn-cs"/>
              </a:rPr>
              <a:t> </a:t>
            </a:r>
            <a:r>
              <a:rPr lang="en-CA" sz="1200" i="0" kern="1200" dirty="0">
                <a:solidFill>
                  <a:schemeClr val="tx1"/>
                </a:solidFill>
                <a:effectLst/>
                <a:latin typeface="+mn-lt"/>
                <a:ea typeface="+mn-ea"/>
                <a:cs typeface="+mn-cs"/>
              </a:rPr>
              <a:t>This means Mayar could receive a fine. Or the police could decide to simply give her a warning. The police could also inform her parents of the situation</a:t>
            </a:r>
            <a:r>
              <a:rPr lang="fr-FR" b="0" i="0" kern="1200" dirty="0">
                <a:solidFill>
                  <a:srgbClr val="000000"/>
                </a:solidFill>
                <a:effectLst/>
              </a:rPr>
              <a:t>. </a:t>
            </a:r>
            <a:endParaRPr lang="fr-FR" b="0" i="0" kern="1200" dirty="0">
              <a:solidFill>
                <a:srgbClr val="000000"/>
              </a:solidFill>
              <a:effectLst/>
              <a:cs typeface="Arial" panose="020B0604020202020204"/>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fr-FR" sz="1200" u="sng" dirty="0">
              <a:latin typeface="+mj-lt"/>
              <a:cs typeface="Arial"/>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CA" sz="1000" b="1" u="sng" kern="1200" noProof="1">
                <a:solidFill>
                  <a:srgbClr val="000000"/>
                </a:solidFill>
                <a:latin typeface="+mn-lt"/>
                <a:ea typeface="Calibri"/>
                <a:cs typeface="Arial"/>
              </a:rPr>
              <a:t>ADDITIONAL INFORMATION</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mn-lt"/>
                <a:ea typeface="+mn-ea"/>
                <a:cs typeface="+mn-cs"/>
              </a:rPr>
              <a:t>Youths aged 14 to 17 who hold a Class 6D (moped or scooter) licence are also allowed to ride an electric bike.</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SOURCES</a:t>
            </a: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1" kern="1200" dirty="0">
                <a:solidFill>
                  <a:schemeClr val="tx1"/>
                </a:solidFill>
                <a:effectLst/>
                <a:latin typeface="+mn-lt"/>
                <a:ea typeface="+mn-ea"/>
                <a:cs typeface="+mn-cs"/>
              </a:rPr>
              <a:t>Code de la sécurité routière</a:t>
            </a:r>
            <a:r>
              <a:rPr lang="fr-CA" sz="1000" b="0" i="0" kern="1200" dirty="0">
                <a:solidFill>
                  <a:schemeClr val="tx1"/>
                </a:solidFill>
                <a:effectLst/>
                <a:latin typeface="+mn-lt"/>
                <a:ea typeface="+mn-ea"/>
                <a:cs typeface="+mn-cs"/>
              </a:rPr>
              <a:t>, RLRQ c C-24.2, art 492.2 au para 1 (casque obligatoire), 492.2 au para 2 (18 ans), 507 (amende).</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1" kern="1200" dirty="0">
                <a:solidFill>
                  <a:schemeClr val="tx1"/>
                </a:solidFill>
                <a:effectLst/>
                <a:latin typeface="+mn-lt"/>
                <a:ea typeface="+mn-ea"/>
                <a:cs typeface="+mn-cs"/>
              </a:rPr>
              <a:t>Code de procédure pénale</a:t>
            </a:r>
            <a:r>
              <a:rPr lang="fr-CA" sz="1000" b="0" i="0" kern="1200" dirty="0">
                <a:solidFill>
                  <a:schemeClr val="tx1"/>
                </a:solidFill>
                <a:effectLst/>
                <a:latin typeface="+mn-lt"/>
                <a:ea typeface="+mn-ea"/>
                <a:cs typeface="+mn-cs"/>
              </a:rPr>
              <a:t>, RLRQ c C-25.1, art 5 (amendes à partir de 14 ans).</a:t>
            </a:r>
          </a:p>
        </p:txBody>
      </p:sp>
    </p:spTree>
    <p:extLst>
      <p:ext uri="{BB962C8B-B14F-4D97-AF65-F5344CB8AC3E}">
        <p14:creationId xmlns:p14="http://schemas.microsoft.com/office/powerpoint/2010/main" val="233521259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38E028-05B2-0459-75D1-EBE5411A586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0FB70B8-A072-811D-0BA9-FD4B17AE55C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CC6A90B-68F4-1D5D-DFEA-A9D86398EF5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noProof="0" dirty="0">
                <a:latin typeface="+mj-lt"/>
                <a:cs typeface="Arial"/>
              </a:rPr>
              <a:t>As a class, read scenario 11. This exercise is more detailed on the activity sheet found in the appendix in the </a:t>
            </a:r>
            <a:r>
              <a:rPr lang="en-CA" sz="1200" b="1" noProof="0" dirty="0">
                <a:latin typeface="+mj-lt"/>
                <a:cs typeface="Arial"/>
              </a:rPr>
              <a:t>Teacher’s Guide</a:t>
            </a:r>
            <a:r>
              <a:rPr lang="en-CA" sz="1200" b="0" noProof="0" dirty="0">
                <a:latin typeface="+mj-lt"/>
                <a:cs typeface="Arial"/>
              </a:rPr>
              <a:t>. (</a:t>
            </a:r>
            <a:r>
              <a:rPr lang="en-CA" sz="1200" b="0" kern="1200" noProof="0" dirty="0">
                <a:solidFill>
                  <a:schemeClr val="tx1"/>
                </a:solidFill>
                <a:latin typeface="+mn-lt"/>
                <a:ea typeface="+mn-ea"/>
                <a:cs typeface="Arial"/>
              </a:rPr>
              <a:t>You can choose to quickly go over several scenarios, then give students time to complete them.</a:t>
            </a:r>
            <a:r>
              <a:rPr lang="en-CA" sz="1200" b="0" noProof="0" dirty="0">
                <a:latin typeface="+mj-lt"/>
                <a:cs typeface="Arial"/>
              </a:rPr>
              <a: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u="none" kern="1200" dirty="0">
                <a:solidFill>
                  <a:schemeClr val="tx1"/>
                </a:solidFill>
                <a:effectLst/>
                <a:latin typeface="+mn-lt"/>
                <a:ea typeface="+mn-ea"/>
                <a:cs typeface="+mn-cs"/>
              </a:rPr>
              <a:t>Ask the students to write their hypothesis individually on the additional sheet printed from the </a:t>
            </a:r>
            <a:r>
              <a:rPr lang="en-CA" sz="1200" b="1" u="none" kern="1200" dirty="0">
                <a:solidFill>
                  <a:schemeClr val="tx1"/>
                </a:solidFill>
                <a:effectLst/>
                <a:latin typeface="+mj-lt"/>
                <a:ea typeface="+mn-ea"/>
                <a:cs typeface="+mn-cs"/>
              </a:rPr>
              <a:t>Teacher’s Guide</a:t>
            </a:r>
            <a:r>
              <a:rPr lang="en-CA" sz="1200" u="none" kern="1200" dirty="0">
                <a:solidFill>
                  <a:schemeClr val="tx1"/>
                </a:solidFill>
                <a:effectLst/>
                <a:latin typeface="+mj-lt"/>
                <a:ea typeface="+mn-ea"/>
                <a:cs typeface="+mn-cs"/>
              </a:rPr>
              <a:t>.</a:t>
            </a:r>
            <a:endParaRPr lang="en-CA" sz="1200" u="none" kern="1200" dirty="0">
              <a:solidFill>
                <a:schemeClr val="tx1"/>
              </a:solidFill>
              <a:effectLst/>
              <a:latin typeface="+mj-lt"/>
              <a:cs typeface="Arial"/>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u="none" kern="1200" dirty="0">
                <a:solidFill>
                  <a:schemeClr val="tx1"/>
                </a:solidFill>
                <a:effectLst/>
                <a:latin typeface="+mn-lt"/>
                <a:ea typeface="+mn-ea"/>
                <a:cs typeface="+mn-cs"/>
              </a:rPr>
              <a:t>Discuss a few answers as a class</a:t>
            </a:r>
            <a:r>
              <a:rPr lang="en-CA" sz="1200" u="none" kern="1200" dirty="0">
                <a:solidFill>
                  <a:schemeClr val="tx1"/>
                </a:solidFill>
                <a:effectLst/>
                <a:latin typeface="+mj-lt"/>
                <a:ea typeface="+mn-ea"/>
                <a:cs typeface="+mn-cs"/>
              </a:rPr>
              <a:t>.</a:t>
            </a:r>
            <a:endParaRPr lang="en-CA" sz="1200" u="none" kern="1200" dirty="0">
              <a:solidFill>
                <a:schemeClr val="tx1"/>
              </a:solidFill>
              <a:effectLst/>
              <a:latin typeface="+mj-lt"/>
              <a:cs typeface="Arial"/>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kern="1200" noProof="1">
                <a:solidFill>
                  <a:schemeClr val="tx1"/>
                </a:solidFill>
                <a:effectLst/>
                <a:latin typeface="+mn-lt"/>
                <a:ea typeface="+mn-ea"/>
                <a:cs typeface="+mn-cs"/>
              </a:rPr>
              <a:t>Look</a:t>
            </a:r>
            <a:r>
              <a:rPr lang="en-CA" sz="1200" kern="1200" baseline="0" noProof="1">
                <a:solidFill>
                  <a:schemeClr val="tx1"/>
                </a:solidFill>
                <a:effectLst/>
                <a:latin typeface="+mn-lt"/>
                <a:ea typeface="+mn-ea"/>
                <a:cs typeface="+mn-cs"/>
              </a:rPr>
              <a:t> for an answer on</a:t>
            </a:r>
            <a:r>
              <a:rPr lang="en-CA" sz="1200" kern="1200" noProof="1">
                <a:solidFill>
                  <a:schemeClr val="tx1"/>
                </a:solidFill>
                <a:effectLst/>
                <a:latin typeface="+mn-lt"/>
                <a:ea typeface="+mn-ea"/>
                <a:cs typeface="+mn-cs"/>
              </a:rPr>
              <a:t> Éducaloi’s website</a:t>
            </a:r>
            <a:r>
              <a:rPr lang="en-CA" sz="1200" kern="1200" baseline="0" noProof="1">
                <a:solidFill>
                  <a:schemeClr val="tx1"/>
                </a:solidFill>
                <a:effectLst/>
                <a:latin typeface="+mn-lt"/>
                <a:ea typeface="+mn-ea"/>
                <a:cs typeface="+mn-cs"/>
              </a:rPr>
              <a:t> in</a:t>
            </a:r>
            <a:r>
              <a:rPr lang="en-CA" sz="1200" kern="1200" noProof="1">
                <a:solidFill>
                  <a:schemeClr val="tx1"/>
                </a:solidFill>
                <a:effectLst/>
                <a:latin typeface="+mn-lt"/>
                <a:ea typeface="+mn-ea"/>
                <a:cs typeface="+mn-cs"/>
              </a:rPr>
              <a:t> the </a:t>
            </a:r>
            <a:r>
              <a:rPr lang="en-CA" sz="1200" kern="1200" dirty="0">
                <a:solidFill>
                  <a:schemeClr val="tx1"/>
                </a:solidFill>
                <a:effectLst/>
                <a:latin typeface="+mn-lt"/>
                <a:ea typeface="+mn-ea"/>
                <a:cs typeface="+mn-cs"/>
              </a:rPr>
              <a:t>articles </a:t>
            </a:r>
            <a:r>
              <a:rPr lang="en-US" sz="1200" u="sng" kern="1200" dirty="0">
                <a:solidFill>
                  <a:schemeClr val="tx1"/>
                </a:solidFill>
                <a:effectLst/>
                <a:latin typeface="+mn-lt"/>
                <a:ea typeface="+mn-ea"/>
                <a:cs typeface="+mn-cs"/>
                <a:hlinkClick r:id="rId3"/>
              </a:rPr>
              <a:t>How to report a situation to the DYP</a:t>
            </a:r>
            <a:r>
              <a:rPr lang="en-CA" sz="1200" kern="1200" dirty="0">
                <a:solidFill>
                  <a:schemeClr val="tx1"/>
                </a:solidFill>
                <a:effectLst/>
                <a:latin typeface="+mn-lt"/>
                <a:ea typeface="+mn-ea"/>
                <a:cs typeface="+mn-cs"/>
              </a:rPr>
              <a:t> and</a:t>
            </a:r>
            <a:r>
              <a:rPr lang="en-CA" sz="1200" i="1" kern="1200" dirty="0">
                <a:solidFill>
                  <a:schemeClr val="tx1"/>
                </a:solidFill>
                <a:effectLst/>
                <a:latin typeface="+mn-lt"/>
                <a:ea typeface="+mn-ea"/>
                <a:cs typeface="+mn-cs"/>
              </a:rPr>
              <a:t> </a:t>
            </a:r>
            <a:r>
              <a:rPr lang="en-CA" sz="1200" u="sng" kern="1200" dirty="0">
                <a:solidFill>
                  <a:schemeClr val="tx1"/>
                </a:solidFill>
                <a:effectLst/>
                <a:latin typeface="+mn-lt"/>
                <a:ea typeface="+mn-ea"/>
                <a:cs typeface="+mn-cs"/>
                <a:hlinkClick r:id="rId4"/>
              </a:rPr>
              <a:t>The Role of the Director of Youth Protection (DYP)</a:t>
            </a:r>
            <a:r>
              <a:rPr lang="en-CA" sz="1200" kern="1200" dirty="0">
                <a:solidFill>
                  <a:schemeClr val="tx1"/>
                </a:solidFill>
                <a:effectLst/>
                <a:latin typeface="+mn-lt"/>
                <a:ea typeface="+mn-ea"/>
                <a:cs typeface="+mn-cs"/>
              </a:rPr>
              <a: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en-CA" sz="1200" u="none" kern="1200" dirty="0">
              <a:solidFill>
                <a:schemeClr val="tx1"/>
              </a:solidFill>
              <a:effectLst/>
              <a:latin typeface="+mn-l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en-CA" sz="1200" u="sng" dirty="0">
              <a:latin typeface="+mj-lt"/>
              <a:cs typeface="Arial"/>
            </a:endParaRPr>
          </a:p>
          <a:p>
            <a:pPr marL="0" indent="0">
              <a:buFont typeface="Arial" panose="020B0604020202020204" pitchFamily="34" charset="0"/>
              <a:buNone/>
            </a:pPr>
            <a:endParaRPr lang="en-CA" sz="1200" dirty="0">
              <a:latin typeface="+mj-lt"/>
              <a:ea typeface="Calibri"/>
              <a:cs typeface="Arial" panose="020B0604020202020204"/>
            </a:endParaRPr>
          </a:p>
        </p:txBody>
      </p:sp>
    </p:spTree>
    <p:extLst>
      <p:ext uri="{BB962C8B-B14F-4D97-AF65-F5344CB8AC3E}">
        <p14:creationId xmlns:p14="http://schemas.microsoft.com/office/powerpoint/2010/main" val="348303751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C742A0-4F91-CCE7-1C54-7B39CBF3D35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3AA55E7-48EA-5019-DAF9-F7E983476EC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7F72F84-38BB-1BFA-849D-60E57623D68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kern="1200" dirty="0">
                <a:solidFill>
                  <a:schemeClr val="tx1"/>
                </a:solidFill>
                <a:latin typeface="+mn-lt"/>
                <a:ea typeface="+mn-ea"/>
                <a:cs typeface="Arial"/>
              </a:rPr>
              <a:t>Correct this exercise as a class.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u="none" kern="1200" dirty="0">
                <a:solidFill>
                  <a:schemeClr val="tx1"/>
                </a:solidFill>
                <a:effectLst/>
                <a:latin typeface="+mn-lt"/>
                <a:ea typeface="+mn-ea"/>
                <a:cs typeface="Arial"/>
              </a:rPr>
              <a:t>Have the students write down the main elements under the question “What the law says” on the activity sheet</a:t>
            </a:r>
            <a:r>
              <a:rPr lang="fr-CA" sz="1200" b="0" u="none" kern="1200" dirty="0">
                <a:solidFill>
                  <a:schemeClr val="tx1"/>
                </a:solidFill>
                <a:effectLst/>
                <a:latin typeface="Arial" panose="020B0604020202020204" pitchFamily="34" charset="0"/>
                <a:ea typeface="+mn-ea"/>
                <a:cs typeface="Arial" panose="020B0604020202020204" pitchFamily="34" charset="0"/>
              </a:rPr>
              <a: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fr-CA" sz="1200" b="0" u="none"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SOURCES</a:t>
            </a: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1" kern="1200" dirty="0">
                <a:solidFill>
                  <a:schemeClr val="tx1"/>
                </a:solidFill>
                <a:effectLst/>
                <a:latin typeface="+mn-lt"/>
                <a:ea typeface="+mn-ea"/>
                <a:cs typeface="+mn-cs"/>
              </a:rPr>
              <a:t>Loi sur la protection de la jeunesse</a:t>
            </a:r>
            <a:r>
              <a:rPr lang="fr-CA" sz="1000" b="0" i="0" kern="1200" dirty="0">
                <a:solidFill>
                  <a:schemeClr val="tx1"/>
                </a:solidFill>
                <a:effectLst/>
                <a:latin typeface="+mn-lt"/>
                <a:ea typeface="+mn-ea"/>
                <a:cs typeface="+mn-cs"/>
              </a:rPr>
              <a:t>, RLRQ c P-34.1,art 39, 45.</a:t>
            </a:r>
            <a:endParaRPr lang="fr-CA" sz="1000" b="0" u="none" kern="1200" dirty="0">
              <a:solidFill>
                <a:schemeClr val="tx1"/>
              </a:solidFill>
              <a:effectLst/>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36225161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8E31F1-D1E7-C90E-EB51-A807724B64F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9455FB6-BF11-CC1F-12D6-BFDF608A8C4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CA845A0-2217-C8AA-3655-9E07CF06E80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kern="1200" noProof="0" dirty="0">
                <a:solidFill>
                  <a:schemeClr val="tx1"/>
                </a:solidFill>
                <a:latin typeface="+mn-lt"/>
                <a:ea typeface="+mn-ea"/>
                <a:cs typeface="Arial"/>
              </a:rPr>
              <a:t>As a class, read scenario 12. It’s a little more detailed on the activity sheet in the appendix in the </a:t>
            </a:r>
            <a:r>
              <a:rPr lang="en-CA" sz="1200" b="1" kern="1200" noProof="0" dirty="0">
                <a:solidFill>
                  <a:schemeClr val="tx1"/>
                </a:solidFill>
                <a:latin typeface="+mn-lt"/>
                <a:ea typeface="+mn-ea"/>
                <a:cs typeface="Arial"/>
              </a:rPr>
              <a:t>Teacher’s Guide</a:t>
            </a:r>
            <a:r>
              <a:rPr lang="en-CA" sz="1200" b="0" kern="1200" noProof="0" dirty="0">
                <a:solidFill>
                  <a:schemeClr val="tx1"/>
                </a:solidFill>
                <a:latin typeface="+mn-lt"/>
                <a:ea typeface="+mn-ea"/>
                <a:cs typeface="Arial"/>
              </a:rPr>
              <a:t>. (You can choose to quickly go over several scenarios, then give students time to complete them</a:t>
            </a:r>
            <a:r>
              <a:rPr lang="fr-CA" sz="1200" b="0" noProof="0" dirty="0">
                <a:latin typeface="+mj-lt"/>
                <a:cs typeface="Arial" panose="020B0604020202020204" pitchFamily="34" charset="0"/>
              </a:rPr>
              <a: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u="none" kern="1200" dirty="0">
                <a:solidFill>
                  <a:schemeClr val="tx1"/>
                </a:solidFill>
                <a:effectLst/>
                <a:latin typeface="+mn-lt"/>
                <a:ea typeface="+mn-ea"/>
                <a:cs typeface="+mn-cs"/>
              </a:rPr>
              <a:t>Ask the students to write their hypothesis individually on the additional sheet printed from the </a:t>
            </a:r>
            <a:r>
              <a:rPr lang="en-CA" sz="1200" b="1" u="none" kern="1200" dirty="0">
                <a:solidFill>
                  <a:schemeClr val="tx1"/>
                </a:solidFill>
                <a:effectLst/>
                <a:latin typeface="+mn-lt"/>
                <a:ea typeface="+mn-ea"/>
                <a:cs typeface="+mn-cs"/>
              </a:rPr>
              <a:t>Teacher’s Guide</a:t>
            </a:r>
            <a:r>
              <a:rPr lang="fr-FR" sz="1200" u="none" kern="1200" dirty="0">
                <a:solidFill>
                  <a:schemeClr val="tx1"/>
                </a:solidFill>
                <a:effectLst/>
                <a:latin typeface="+mj-lt"/>
                <a:ea typeface="+mn-ea"/>
                <a:cs typeface="+mn-cs"/>
              </a:rPr>
              <a: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u="none" kern="1200" noProof="0" dirty="0">
                <a:solidFill>
                  <a:schemeClr val="tx1"/>
                </a:solidFill>
                <a:effectLst/>
                <a:latin typeface="+mn-lt"/>
                <a:ea typeface="+mn-ea"/>
                <a:cs typeface="+mn-cs"/>
              </a:rPr>
              <a:t>Discuss a few answers as a class</a:t>
            </a:r>
            <a:r>
              <a:rPr lang="fr-FR" sz="1200" u="none" kern="1200" dirty="0">
                <a:solidFill>
                  <a:schemeClr val="tx1"/>
                </a:solidFill>
                <a:effectLst/>
                <a:latin typeface="+mj-lt"/>
                <a:ea typeface="+mn-ea"/>
                <a:cs typeface="+mn-cs"/>
              </a:rPr>
              <a:t>.</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fr-FR" sz="1200" u="sng" dirty="0">
              <a:latin typeface="+mj-lt"/>
              <a:cs typeface="Arial"/>
            </a:endParaRPr>
          </a:p>
          <a:p>
            <a:pPr marL="0" indent="0">
              <a:buFont typeface="Arial" panose="020B0604020202020204" pitchFamily="34" charset="0"/>
              <a:buNone/>
            </a:pPr>
            <a:endParaRPr lang="fr-CA" sz="1200" dirty="0">
              <a:latin typeface="+mj-lt"/>
              <a:ea typeface="Calibri"/>
              <a:cs typeface="Arial" panose="020B0604020202020204"/>
            </a:endParaRPr>
          </a:p>
        </p:txBody>
      </p:sp>
    </p:spTree>
    <p:extLst>
      <p:ext uri="{BB962C8B-B14F-4D97-AF65-F5344CB8AC3E}">
        <p14:creationId xmlns:p14="http://schemas.microsoft.com/office/powerpoint/2010/main" val="127749442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798E43-8F94-CA2D-5270-CE993E4993E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A458549-B83F-A34D-708E-DE0F4F79DB8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F37FAD6-35C2-EECD-EED2-D96C303EB68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kern="1200" dirty="0">
                <a:solidFill>
                  <a:schemeClr val="tx1"/>
                </a:solidFill>
                <a:latin typeface="+mn-lt"/>
                <a:ea typeface="+mn-ea"/>
                <a:cs typeface="Arial"/>
              </a:rPr>
              <a:t>Correct this exercise as a class.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u="none" kern="1200" dirty="0">
                <a:solidFill>
                  <a:schemeClr val="tx1"/>
                </a:solidFill>
                <a:effectLst/>
                <a:latin typeface="+mn-lt"/>
                <a:ea typeface="+mn-ea"/>
                <a:cs typeface="Arial"/>
              </a:rPr>
              <a:t>Have the students write down the main elements under the question “What the law says” on the activity sheet</a:t>
            </a:r>
            <a:r>
              <a:rPr lang="fr-CA" sz="1200" b="0" u="none" kern="1200" dirty="0">
                <a:solidFill>
                  <a:schemeClr val="tx1"/>
                </a:solidFill>
                <a:effectLst/>
                <a:latin typeface="Arial" panose="020B0604020202020204" pitchFamily="34" charset="0"/>
                <a:ea typeface="+mn-ea"/>
                <a:cs typeface="Arial" panose="020B0604020202020204" pitchFamily="34" charset="0"/>
              </a:rPr>
              <a: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fr-CA" sz="1200" b="0" u="none"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SOURCES</a:t>
            </a: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FR" sz="1000" b="0" i="1" kern="1200" dirty="0">
                <a:solidFill>
                  <a:schemeClr val="tx1"/>
                </a:solidFill>
                <a:effectLst/>
                <a:latin typeface="+mn-lt"/>
                <a:ea typeface="+mn-ea"/>
                <a:cs typeface="+mn-cs"/>
              </a:rPr>
              <a:t>Code civil du Québec</a:t>
            </a:r>
            <a:r>
              <a:rPr lang="fr-FR" sz="1000" b="0" i="0" kern="1200" dirty="0">
                <a:solidFill>
                  <a:schemeClr val="tx1"/>
                </a:solidFill>
                <a:effectLst/>
                <a:latin typeface="+mn-lt"/>
                <a:ea typeface="+mn-ea"/>
                <a:cs typeface="+mn-cs"/>
              </a:rPr>
              <a:t>, RLRQ c CCQ-1991, art 599.</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fr-CA" sz="1200" b="0" u="none" kern="1200" dirty="0">
              <a:solidFill>
                <a:schemeClr val="tx1"/>
              </a:solidFill>
              <a:effectLst/>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27933251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cs typeface="Arial"/>
            </a:endParaRPr>
          </a:p>
        </p:txBody>
      </p:sp>
    </p:spTree>
    <p:extLst>
      <p:ext uri="{BB962C8B-B14F-4D97-AF65-F5344CB8AC3E}">
        <p14:creationId xmlns:p14="http://schemas.microsoft.com/office/powerpoint/2010/main" val="377465765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Tree>
    <p:extLst>
      <p:ext uri="{BB962C8B-B14F-4D97-AF65-F5344CB8AC3E}">
        <p14:creationId xmlns:p14="http://schemas.microsoft.com/office/powerpoint/2010/main" val="661557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B338B2-77F2-B74D-9C69-8C8CFC74DDD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8315089-1369-9426-6955-0C9FB36B56A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1F2D691-7752-07D8-1960-7F3F47B94B0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noProof="1">
                <a:solidFill>
                  <a:schemeClr val="tx1"/>
                </a:solidFill>
                <a:latin typeface="+mj-lt"/>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b="1" noProof="1">
              <a:solidFill>
                <a:schemeClr val="tx1"/>
              </a:solidFill>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noProof="1">
                <a:solidFill>
                  <a:schemeClr val="tx1"/>
                </a:solidFill>
                <a:latin typeface="+mj-lt"/>
                <a:cs typeface="Arial" panose="020B0604020202020204" pitchFamily="34" charset="0"/>
              </a:rPr>
              <a:t>Correct this exercise as a class.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u="none" kern="1200" dirty="0">
                <a:solidFill>
                  <a:schemeClr val="tx1"/>
                </a:solidFill>
                <a:effectLst/>
                <a:latin typeface="+mn-lt"/>
                <a:ea typeface="+mn-ea"/>
                <a:cs typeface="Arial"/>
              </a:rPr>
              <a:t>Have the students write down the main elements under the question “What the law says” in the </a:t>
            </a:r>
            <a:r>
              <a:rPr lang="en-CA" sz="1200" b="1" u="none" kern="1200" dirty="0">
                <a:solidFill>
                  <a:schemeClr val="tx1"/>
                </a:solidFill>
                <a:effectLst/>
                <a:latin typeface="+mn-lt"/>
                <a:ea typeface="+mn-ea"/>
                <a:cs typeface="Arial"/>
              </a:rPr>
              <a:t>Student Workbook</a:t>
            </a:r>
            <a:r>
              <a:rPr lang="en-CA" sz="1200" b="0" u="none" kern="1200" noProof="1">
                <a:solidFill>
                  <a:schemeClr val="tx1"/>
                </a:solidFill>
                <a:effectLst/>
                <a:latin typeface="+mj-lt"/>
                <a:ea typeface="+mn-ea"/>
                <a:cs typeface="Arial" panose="020B0604020202020204" pitchFamily="34" charset="0"/>
              </a:rPr>
              <a: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en-CA" sz="1200" b="0" u="none" kern="1200" noProof="1">
              <a:solidFill>
                <a:schemeClr val="tx1"/>
              </a:solidFill>
              <a:effectLst/>
              <a:latin typeface="+mj-lt"/>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CA" sz="1200" b="0" u="none" kern="1200" noProof="1">
                <a:solidFill>
                  <a:schemeClr val="tx1"/>
                </a:solidFill>
                <a:effectLst/>
                <a:latin typeface="+mj-lt"/>
                <a:ea typeface="+mn-ea"/>
                <a:cs typeface="Arial" panose="020B0604020202020204" pitchFamily="34" charset="0"/>
              </a:rPr>
              <a:t>More detailed answer: </a:t>
            </a:r>
            <a:endParaRPr lang="en-CA" sz="1200" u="none" kern="1200" noProof="1">
              <a:solidFill>
                <a:schemeClr val="tx1"/>
              </a:solidFill>
              <a:effectLst/>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CA" sz="1200" b="0" u="none" noProof="1">
              <a:solidFill>
                <a:schemeClr val="tx1"/>
              </a:solidFill>
              <a:latin typeface="+mj-lt"/>
              <a:cs typeface="Arial" panose="020B0604020202020204" pitchFamily="34" charset="0"/>
            </a:endParaRPr>
          </a:p>
          <a:p>
            <a:pPr marL="171450" indent="-171450">
              <a:buFont typeface="Arial" panose="020B0604020202020204" pitchFamily="34" charset="0"/>
              <a:buChar char="•"/>
            </a:pPr>
            <a:r>
              <a:rPr lang="en-CA" sz="1200" noProof="1">
                <a:solidFill>
                  <a:schemeClr val="tx1"/>
                </a:solidFill>
                <a:latin typeface="+mj-lt"/>
              </a:rPr>
              <a:t>Romeo is 12 years old. He’s old enough to understand the difference between right and wrong.  This means he can be held responsible for his actions. </a:t>
            </a:r>
          </a:p>
          <a:p>
            <a:pPr marL="171450" indent="-171450">
              <a:buFont typeface="Arial" panose="020B0604020202020204" pitchFamily="34" charset="0"/>
              <a:buChar char="•"/>
            </a:pPr>
            <a:r>
              <a:rPr lang="en-CA" sz="1200" noProof="1">
                <a:solidFill>
                  <a:schemeClr val="tx1"/>
                </a:solidFill>
                <a:latin typeface="+mj-lt"/>
              </a:rPr>
              <a:t>If Romeo breaks the neighbour’s window, the neighbour can sue Romeo for the</a:t>
            </a:r>
            <a:r>
              <a:rPr lang="en-CA" sz="1200" baseline="0" noProof="1">
                <a:solidFill>
                  <a:schemeClr val="tx1"/>
                </a:solidFill>
                <a:latin typeface="+mj-lt"/>
              </a:rPr>
              <a:t> cost of</a:t>
            </a:r>
            <a:r>
              <a:rPr lang="en-CA" sz="1200" noProof="1">
                <a:solidFill>
                  <a:schemeClr val="tx1"/>
                </a:solidFill>
                <a:latin typeface="+mj-lt"/>
              </a:rPr>
              <a:t> the window repair. Suing someone means going to court and appearing before a judge to ask, for example, that this person pay for or repair something that was broken or damaged.</a:t>
            </a:r>
            <a:endParaRPr lang="en-CA" sz="1200" noProof="1">
              <a:solidFill>
                <a:schemeClr val="tx1"/>
              </a:solidFill>
              <a:latin typeface="+mj-lt"/>
              <a:cs typeface="Arial"/>
            </a:endParaRPr>
          </a:p>
          <a:p>
            <a:pPr>
              <a:buNone/>
            </a:pPr>
            <a:endParaRPr lang="en-CA" sz="1200" b="1" noProof="1">
              <a:solidFill>
                <a:schemeClr val="tx1"/>
              </a:solidFill>
              <a:latin typeface="+mj-lt"/>
            </a:endParaRPr>
          </a:p>
          <a:p>
            <a:pPr>
              <a:buNone/>
            </a:pPr>
            <a:r>
              <a:rPr lang="en-CA" sz="1200" b="1" noProof="1">
                <a:solidFill>
                  <a:schemeClr val="tx1"/>
                </a:solidFill>
                <a:latin typeface="+mj-lt"/>
              </a:rPr>
              <a:t>Romeo’s parents</a:t>
            </a:r>
            <a:endParaRPr lang="en-CA" sz="1200" b="1" noProof="1">
              <a:solidFill>
                <a:schemeClr val="tx1"/>
              </a:solidFill>
              <a:latin typeface="+mj-lt"/>
              <a:cs typeface="Arial"/>
            </a:endParaRPr>
          </a:p>
          <a:p>
            <a:pPr>
              <a:buNone/>
            </a:pPr>
            <a:endParaRPr lang="en-CA" sz="1200" noProof="1">
              <a:solidFill>
                <a:schemeClr val="tx1"/>
              </a:solidFill>
              <a:latin typeface="+mj-lt"/>
            </a:endParaRPr>
          </a:p>
          <a:p>
            <a:pPr marL="171450" indent="-171450">
              <a:buFont typeface="Arial" panose="020B0604020202020204" pitchFamily="34" charset="0"/>
              <a:buChar char="•"/>
            </a:pPr>
            <a:r>
              <a:rPr lang="en-CA" sz="1200" noProof="1">
                <a:solidFill>
                  <a:schemeClr val="tx1"/>
                </a:solidFill>
                <a:latin typeface="+mj-lt"/>
              </a:rPr>
              <a:t>Sometimes, parents can also be held responsible for the actions of their minor child, regardless of the child’s age.</a:t>
            </a:r>
            <a:endParaRPr lang="en-CA" sz="1200" noProof="1">
              <a:solidFill>
                <a:schemeClr val="tx1"/>
              </a:solidFill>
              <a:latin typeface="+mj-lt"/>
              <a:cs typeface="Arial"/>
            </a:endParaRPr>
          </a:p>
          <a:p>
            <a:pPr marL="171450" indent="-171450">
              <a:buFont typeface="Arial" panose="020B0604020202020204" pitchFamily="34" charset="0"/>
              <a:buChar char="•"/>
            </a:pPr>
            <a:r>
              <a:rPr lang="en-CA" sz="1200" noProof="1">
                <a:solidFill>
                  <a:schemeClr val="tx1"/>
                </a:solidFill>
                <a:latin typeface="+mj-lt"/>
              </a:rPr>
              <a:t>Why? Because it’s their responsibility to properly look after their children, to educate them, supervise them, and teach them to be careful.</a:t>
            </a:r>
          </a:p>
          <a:p>
            <a:pPr marL="171450" indent="-171450">
              <a:buFont typeface="Arial" panose="020B0604020202020204" pitchFamily="34" charset="0"/>
              <a:buChar char="•"/>
            </a:pPr>
            <a:r>
              <a:rPr lang="en-CA" sz="1200" noProof="1">
                <a:solidFill>
                  <a:schemeClr val="tx1"/>
                </a:solidFill>
                <a:latin typeface="+mj-lt"/>
              </a:rPr>
              <a:t>But if the parents can show the judge that they did a</a:t>
            </a:r>
            <a:r>
              <a:rPr lang="en-CA" sz="1200" baseline="0" noProof="1">
                <a:solidFill>
                  <a:schemeClr val="tx1"/>
                </a:solidFill>
                <a:latin typeface="+mj-lt"/>
              </a:rPr>
              <a:t> good job</a:t>
            </a:r>
            <a:r>
              <a:rPr lang="en-CA" sz="1200" noProof="1">
                <a:solidFill>
                  <a:schemeClr val="tx1"/>
                </a:solidFill>
                <a:latin typeface="+mj-lt"/>
              </a:rPr>
              <a:t>, that they supervised Romeo well, they may not be held responsible for Romeo’s actions.</a:t>
            </a:r>
            <a:endParaRPr lang="en-CA" sz="1200" noProof="1">
              <a:solidFill>
                <a:schemeClr val="tx1"/>
              </a:solidFill>
              <a:latin typeface="+mj-lt"/>
              <a:cs typeface="Arial"/>
            </a:endParaRPr>
          </a:p>
          <a:p>
            <a:pPr marL="171450" indent="-171450">
              <a:buFont typeface="Arial" panose="020B0604020202020204" pitchFamily="34" charset="0"/>
              <a:buChar char="•"/>
            </a:pPr>
            <a:r>
              <a:rPr lang="en-CA" sz="1200" noProof="1">
                <a:solidFill>
                  <a:schemeClr val="tx1"/>
                </a:solidFill>
                <a:latin typeface="+mj-lt"/>
              </a:rPr>
              <a:t>Also, the older the child, the less the parents are responsible. For example, the parents of a 17-year-old are less responsible for their child’s actions than the parents of a 12-year-old.</a:t>
            </a:r>
            <a:endParaRPr lang="en-CA" sz="1200" noProof="1">
              <a:solidFill>
                <a:schemeClr val="tx1"/>
              </a:solidFill>
              <a:latin typeface="+mj-lt"/>
              <a:cs typeface="Arial"/>
            </a:endParaRPr>
          </a:p>
          <a:p>
            <a:pPr>
              <a:buNone/>
            </a:pPr>
            <a:endParaRPr lang="en-CA" sz="1200" b="1" noProof="1">
              <a:solidFill>
                <a:schemeClr val="tx1"/>
              </a:solidFill>
              <a:latin typeface="+mj-lt"/>
            </a:endParaRPr>
          </a:p>
          <a:p>
            <a:pPr>
              <a:buNone/>
            </a:pPr>
            <a:r>
              <a:rPr lang="en-CA" sz="1200" b="1" noProof="1">
                <a:solidFill>
                  <a:schemeClr val="tx1"/>
                </a:solidFill>
                <a:latin typeface="+mj-lt"/>
              </a:rPr>
              <a:t>What about insurance? </a:t>
            </a:r>
            <a:endParaRPr lang="en-CA" sz="1200" b="1" noProof="1">
              <a:solidFill>
                <a:schemeClr val="tx1"/>
              </a:solidFill>
              <a:latin typeface="+mj-lt"/>
              <a:cs typeface="Arial"/>
            </a:endParaRPr>
          </a:p>
          <a:p>
            <a:pPr>
              <a:buNone/>
            </a:pPr>
            <a:endParaRPr lang="en-CA" sz="1200" b="1" noProof="1">
              <a:solidFill>
                <a:schemeClr val="tx1"/>
              </a:solidFill>
              <a:latin typeface="+mj-lt"/>
            </a:endParaRPr>
          </a:p>
          <a:p>
            <a:pPr marL="171450" indent="-171450">
              <a:buFont typeface="Arial" panose="020B0604020202020204" pitchFamily="34" charset="0"/>
              <a:buChar char="•"/>
            </a:pPr>
            <a:r>
              <a:rPr lang="en-CA" sz="1200" noProof="1">
                <a:solidFill>
                  <a:schemeClr val="tx1"/>
                </a:solidFill>
                <a:latin typeface="+mj-lt"/>
              </a:rPr>
              <a:t>Sometimes, the parents have insurance that can help pay for the repairs if their child harms someone or something. This is called liability insurance.</a:t>
            </a:r>
          </a:p>
          <a:p>
            <a:pPr rtl="0" fontAlgn="base"/>
            <a:endParaRPr lang="en-CA" sz="1200" b="0" i="0" kern="1200" noProof="1">
              <a:solidFill>
                <a:schemeClr val="tx1"/>
              </a:solidFill>
              <a:effectLst/>
              <a:latin typeface="+mn-lt"/>
              <a:ea typeface="+mn-ea"/>
              <a:cs typeface="+mn-cs"/>
            </a:endParaRPr>
          </a:p>
          <a:p>
            <a:pPr rtl="0" fontAlgn="base"/>
            <a:r>
              <a:rPr lang="en-CA" sz="1000" b="1" i="0" u="none" strike="noStrike" kern="1200" noProof="1">
                <a:solidFill>
                  <a:schemeClr val="tx1"/>
                </a:solidFill>
                <a:effectLst/>
                <a:latin typeface="+mn-lt"/>
                <a:ea typeface="+mn-ea"/>
                <a:cs typeface="+mn-cs"/>
              </a:rPr>
              <a:t>SOURCES </a:t>
            </a:r>
            <a:r>
              <a:rPr lang="en-CA" sz="1000" b="0" i="0" u="none" strike="noStrike" kern="1200" noProof="1">
                <a:solidFill>
                  <a:schemeClr val="tx1"/>
                </a:solidFill>
                <a:effectLst/>
                <a:latin typeface="+mn-lt"/>
                <a:ea typeface="+mn-ea"/>
                <a:cs typeface="+mn-cs"/>
              </a:rPr>
              <a:t>​</a:t>
            </a:r>
            <a:r>
              <a:rPr lang="en-CA" sz="1000" b="0" i="0" kern="1200" noProof="1">
                <a:solidFill>
                  <a:schemeClr val="tx1"/>
                </a:solidFill>
                <a:effectLst/>
                <a:latin typeface="+mn-lt"/>
                <a:ea typeface="+mn-ea"/>
                <a:cs typeface="+mn-cs"/>
              </a:rPr>
              <a:t>​</a:t>
            </a:r>
          </a:p>
          <a:p>
            <a:pPr rtl="0" fontAlgn="base"/>
            <a:endParaRPr lang="en-CA" sz="1000" b="0" i="0" kern="1200" noProof="1">
              <a:solidFill>
                <a:schemeClr val="tx1"/>
              </a:solidFill>
              <a:effectLst/>
              <a:latin typeface="+mn-lt"/>
              <a:ea typeface="+mn-ea"/>
              <a:cs typeface="+mn-cs"/>
            </a:endParaRPr>
          </a:p>
          <a:p>
            <a:pPr marL="171450" indent="-171450" rtl="0" fontAlgn="base">
              <a:buFont typeface="Arial" panose="020B0604020202020204" pitchFamily="34" charset="0"/>
              <a:buChar char="•"/>
            </a:pPr>
            <a:r>
              <a:rPr lang="en-CA" sz="1000" b="0" i="1" u="none" strike="noStrike" kern="1200" noProof="1">
                <a:solidFill>
                  <a:schemeClr val="tx1"/>
                </a:solidFill>
                <a:effectLst/>
                <a:latin typeface="+mn-lt"/>
                <a:ea typeface="+mn-ea"/>
                <a:cs typeface="+mn-cs"/>
              </a:rPr>
              <a:t>Code civil du Québec</a:t>
            </a:r>
            <a:r>
              <a:rPr lang="en-CA" sz="1000" b="0" i="0" u="none" strike="noStrike" kern="1200" noProof="1">
                <a:solidFill>
                  <a:schemeClr val="tx1"/>
                </a:solidFill>
                <a:effectLst/>
                <a:latin typeface="+mn-lt"/>
                <a:ea typeface="+mn-ea"/>
                <a:cs typeface="+mn-cs"/>
              </a:rPr>
              <a:t>, RLRQ c CCQ-1991, art 1457 (principe général de la responsabilité civile et nécessité d’être doué de raison)​, 1459 (responsabilité des titulaires de l’autorité parentale).</a:t>
            </a:r>
            <a:endParaRPr lang="en-CA" sz="1000" b="0" i="0" kern="1200" noProof="1">
              <a:solidFill>
                <a:schemeClr val="tx1"/>
              </a:solidFill>
              <a:effectLst/>
              <a:latin typeface="+mn-lt"/>
              <a:ea typeface="+mn-ea"/>
              <a:cs typeface="+mn-cs"/>
            </a:endParaRPr>
          </a:p>
          <a:p>
            <a:pPr marL="171450" indent="-171450" rtl="0" fontAlgn="base">
              <a:buFont typeface="Arial" panose="020B0604020202020204" pitchFamily="34" charset="0"/>
              <a:buChar char="•"/>
            </a:pPr>
            <a:r>
              <a:rPr lang="en-CA" sz="1000" b="0" i="1" u="none" strike="noStrike" kern="1200" noProof="1">
                <a:solidFill>
                  <a:schemeClr val="tx1"/>
                </a:solidFill>
                <a:effectLst/>
                <a:latin typeface="+mn-lt"/>
                <a:ea typeface="+mn-ea"/>
                <a:cs typeface="+mn-cs"/>
              </a:rPr>
              <a:t>Boyer c Hydro-Québec</a:t>
            </a:r>
            <a:r>
              <a:rPr lang="en-CA" sz="1000" b="0" i="0" u="none" strike="noStrike" kern="1200" noProof="1">
                <a:solidFill>
                  <a:schemeClr val="tx1"/>
                </a:solidFill>
                <a:effectLst/>
                <a:latin typeface="+mn-lt"/>
                <a:ea typeface="+mn-ea"/>
                <a:cs typeface="+mn-cs"/>
              </a:rPr>
              <a:t>, (1985) RL 129 (QCCS); Baudouin, Jean-Louis. </a:t>
            </a:r>
            <a:r>
              <a:rPr lang="en-CA" sz="1000" b="0" i="1" u="none" strike="noStrike" kern="1200" noProof="1">
                <a:solidFill>
                  <a:schemeClr val="tx1"/>
                </a:solidFill>
                <a:effectLst/>
                <a:latin typeface="+mn-lt"/>
                <a:ea typeface="+mn-ea"/>
                <a:cs typeface="+mn-cs"/>
              </a:rPr>
              <a:t>La responsabilité civile</a:t>
            </a:r>
            <a:r>
              <a:rPr lang="en-CA" sz="1000" b="0" i="0" u="none" strike="noStrike" kern="1200" noProof="1">
                <a:solidFill>
                  <a:schemeClr val="tx1"/>
                </a:solidFill>
                <a:effectLst/>
                <a:latin typeface="+mn-lt"/>
                <a:ea typeface="+mn-ea"/>
                <a:cs typeface="+mn-cs"/>
              </a:rPr>
              <a:t>, 8e éd., Cowansville, Québec, Éditions Yvon Blais, 2014, par. 1-111 (responsabilité civile – 7 ans) ​</a:t>
            </a:r>
            <a:r>
              <a:rPr lang="en-CA" sz="1000" b="0" i="0" kern="1200" noProof="1">
                <a:solidFill>
                  <a:schemeClr val="tx1"/>
                </a:solidFill>
                <a:effectLst/>
                <a:latin typeface="+mn-lt"/>
                <a:ea typeface="+mn-ea"/>
                <a:cs typeface="+mn-cs"/>
              </a:rPr>
              <a:t>​</a:t>
            </a:r>
          </a:p>
          <a:p>
            <a:pPr marL="171450" indent="-171450" rtl="0" fontAlgn="base">
              <a:buFont typeface="Arial" panose="020B0604020202020204" pitchFamily="34" charset="0"/>
              <a:buChar char="•"/>
            </a:pPr>
            <a:r>
              <a:rPr lang="en-CA" sz="1000" b="0" i="0" u="none" strike="noStrike" kern="1200" noProof="1">
                <a:solidFill>
                  <a:schemeClr val="tx1"/>
                </a:solidFill>
                <a:effectLst/>
                <a:latin typeface="+mn-lt"/>
                <a:ea typeface="+mn-ea"/>
                <a:cs typeface="+mn-cs"/>
              </a:rPr>
              <a:t>Jean-Louis Baudouin, </a:t>
            </a:r>
            <a:r>
              <a:rPr lang="en-CA" sz="1000" b="0" i="1" u="none" strike="noStrike" kern="1200" noProof="1">
                <a:solidFill>
                  <a:schemeClr val="tx1"/>
                </a:solidFill>
                <a:effectLst/>
                <a:latin typeface="+mn-lt"/>
                <a:ea typeface="+mn-ea"/>
                <a:cs typeface="+mn-cs"/>
              </a:rPr>
              <a:t>La responsabilité civile</a:t>
            </a:r>
            <a:r>
              <a:rPr lang="en-CA" sz="1000" b="0" i="0" u="none" strike="noStrike" kern="1200" noProof="1">
                <a:solidFill>
                  <a:schemeClr val="tx1"/>
                </a:solidFill>
                <a:effectLst/>
                <a:latin typeface="+mn-lt"/>
                <a:ea typeface="+mn-ea"/>
                <a:cs typeface="+mn-cs"/>
              </a:rPr>
              <a:t>, 8e éd., Cowansville, Éditions Yvon Blais, 2014 au para 1‑102, 104-106, 111, 164, 166, 331, 437​</a:t>
            </a:r>
            <a:r>
              <a:rPr lang="en-CA" sz="1000" b="0" i="0" kern="1200" noProof="1">
                <a:solidFill>
                  <a:schemeClr val="tx1"/>
                </a:solidFill>
                <a:effectLst/>
                <a:latin typeface="+mn-lt"/>
                <a:ea typeface="+mn-ea"/>
                <a:cs typeface="+mn-cs"/>
              </a:rPr>
              <a:t>​</a:t>
            </a:r>
          </a:p>
          <a:p>
            <a:pPr marL="171450" indent="-171450" rtl="0" fontAlgn="base">
              <a:buFont typeface="Arial" panose="020B0604020202020204" pitchFamily="34" charset="0"/>
              <a:buChar char="•"/>
            </a:pPr>
            <a:r>
              <a:rPr lang="en-CA" sz="1000" b="0" i="1" u="none" strike="noStrike" kern="1200" noProof="1">
                <a:solidFill>
                  <a:schemeClr val="tx1"/>
                </a:solidFill>
                <a:effectLst/>
                <a:latin typeface="+mn-lt"/>
                <a:ea typeface="+mn-ea"/>
                <a:cs typeface="+mn-cs"/>
              </a:rPr>
              <a:t>Ginn </a:t>
            </a:r>
            <a:r>
              <a:rPr lang="en-CA" sz="1000" b="0" i="0" u="none" strike="noStrike" kern="1200" noProof="1">
                <a:solidFill>
                  <a:schemeClr val="tx1"/>
                </a:solidFill>
                <a:effectLst/>
                <a:latin typeface="+mn-lt"/>
                <a:ea typeface="+mn-ea"/>
                <a:cs typeface="+mn-cs"/>
              </a:rPr>
              <a:t>c. </a:t>
            </a:r>
            <a:r>
              <a:rPr lang="en-CA" sz="1000" b="0" i="1" u="none" strike="noStrike" kern="1200" noProof="1">
                <a:solidFill>
                  <a:schemeClr val="tx1"/>
                </a:solidFill>
                <a:effectLst/>
                <a:latin typeface="+mn-lt"/>
                <a:ea typeface="+mn-ea"/>
                <a:cs typeface="+mn-cs"/>
              </a:rPr>
              <a:t>Sisson</a:t>
            </a:r>
            <a:r>
              <a:rPr lang="en-CA" sz="1000" b="0" i="0" u="none" strike="noStrike" kern="1200" noProof="1">
                <a:solidFill>
                  <a:schemeClr val="tx1"/>
                </a:solidFill>
                <a:effectLst/>
                <a:latin typeface="+mn-lt"/>
                <a:ea typeface="+mn-ea"/>
                <a:cs typeface="+mn-cs"/>
              </a:rPr>
              <a:t>, [1969] C.S. 585 (un enfant âgé de 6 ans et 9 mois a été considéré comme étant doué de raison) </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CA" sz="1000" b="0" i="1" kern="1200" noProof="1">
                <a:solidFill>
                  <a:schemeClr val="tx1"/>
                </a:solidFill>
                <a:effectLst/>
                <a:latin typeface="+mn-lt"/>
                <a:ea typeface="+mn-ea"/>
                <a:cs typeface="+mn-cs"/>
              </a:rPr>
              <a:t>Laverdure c. Bélanger</a:t>
            </a:r>
            <a:r>
              <a:rPr lang="en-CA" sz="1000" b="0" i="0" kern="1200" noProof="1">
                <a:solidFill>
                  <a:schemeClr val="tx1"/>
                </a:solidFill>
                <a:effectLst/>
                <a:latin typeface="+mn-lt"/>
                <a:ea typeface="+mn-ea"/>
                <a:cs typeface="+mn-cs"/>
              </a:rPr>
              <a:t>, (C.S., 1975-01-10), SOQUIJ AZ-75021206, [1975] C.S. 612 (appel rejeté par (C.A., 1977-10-21), SOQUIJ AZ-77012161, J.E. 77-75) (Responsabilité des parents, peu importe si l’enfant a la capacité de discerner le bien du mal)</a:t>
            </a:r>
          </a:p>
        </p:txBody>
      </p:sp>
    </p:spTree>
    <p:extLst>
      <p:ext uri="{BB962C8B-B14F-4D97-AF65-F5344CB8AC3E}">
        <p14:creationId xmlns:p14="http://schemas.microsoft.com/office/powerpoint/2010/main" val="14536753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b="1" noProof="1">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noProof="1">
                <a:latin typeface="Arial"/>
                <a:cs typeface="Arial"/>
              </a:rPr>
              <a:t>As a class, read the information on civil liability and complete it with the following example:</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b="0" i="0" u="none" strike="noStrike" noProof="1">
                <a:solidFill>
                  <a:srgbClr val="000000"/>
                </a:solidFill>
                <a:effectLst/>
                <a:latin typeface="+mn-lt"/>
                <a:cs typeface="Arial"/>
              </a:rPr>
              <a:t>For example, children can be sued if they break or damage property that doesn’t belong to them. </a:t>
            </a:r>
            <a:endParaRPr lang="en-CA" sz="1200" b="0" noProof="1">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noProof="1">
                <a:latin typeface="Arial"/>
                <a:cs typeface="Arial"/>
              </a:rPr>
              <a:t>Ask the students to add the correct age (7 years old) in the definition of civil liability in the </a:t>
            </a:r>
            <a:r>
              <a:rPr lang="en-CA" sz="1200" b="1" noProof="1">
                <a:latin typeface="Arial"/>
                <a:cs typeface="Arial"/>
              </a:rPr>
              <a:t>Student Workbook</a:t>
            </a:r>
            <a:r>
              <a:rPr lang="en-CA" sz="1200" b="0" noProof="1">
                <a:latin typeface="Arial"/>
                <a:cs typeface="Arial"/>
              </a:rPr>
              <a:t>, p. X.</a:t>
            </a:r>
          </a:p>
          <a:p>
            <a:pPr fontAlgn="base">
              <a:defRPr/>
            </a:pPr>
            <a:endParaRPr lang="en-CA" sz="1200" b="0" i="0" strike="sngStrike" noProof="1">
              <a:solidFill>
                <a:srgbClr val="444444"/>
              </a:solidFill>
              <a:effectLst/>
              <a:ea typeface="Calibri"/>
              <a:cs typeface="Calibri"/>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CA" sz="1000" b="1" i="0" u="none" strike="noStrike" kern="1200" noProof="1">
                <a:solidFill>
                  <a:schemeClr val="tx1"/>
                </a:solidFill>
                <a:effectLst/>
                <a:latin typeface="+mn-lt"/>
                <a:ea typeface="+mn-ea"/>
                <a:cs typeface="+mn-cs"/>
              </a:rPr>
              <a:t>SOURCES </a:t>
            </a:r>
            <a:r>
              <a:rPr lang="en-CA" sz="1000" b="0" i="0" u="none" strike="noStrike" kern="1200" noProof="1">
                <a:solidFill>
                  <a:schemeClr val="tx1"/>
                </a:solidFill>
                <a:effectLst/>
                <a:latin typeface="+mn-lt"/>
                <a:ea typeface="+mn-ea"/>
                <a:cs typeface="+mn-cs"/>
              </a:rPr>
              <a:t>​</a:t>
            </a:r>
            <a:r>
              <a:rPr lang="en-CA" sz="1000" b="0" i="0" kern="1200" noProof="1">
                <a:solidFill>
                  <a:schemeClr val="tx1"/>
                </a:solidFill>
                <a:effectLst/>
                <a:latin typeface="+mn-lt"/>
                <a:ea typeface="+mn-ea"/>
                <a:cs typeface="+mn-cs"/>
              </a:rPr>
              <a:t>​</a:t>
            </a:r>
            <a:endParaRPr lang="en-CA" sz="1000" b="0" i="0" kern="1200" noProof="1">
              <a:solidFill>
                <a:schemeClr val="tx1"/>
              </a:solidFill>
              <a:effectLst/>
              <a:latin typeface="+mn-lt"/>
              <a:cs typeface="Arial"/>
            </a:endParaRPr>
          </a:p>
          <a:p>
            <a:pPr fontAlgn="base">
              <a:defRPr/>
            </a:pPr>
            <a:endParaRPr lang="en-CA" sz="1200" b="0" i="0" strike="sngStrike" noProof="1">
              <a:solidFill>
                <a:srgbClr val="444444"/>
              </a:solidFill>
              <a:effectLst/>
              <a:ea typeface="Calibri"/>
              <a:cs typeface="Calibri"/>
            </a:endParaRPr>
          </a:p>
          <a:p>
            <a:pPr marL="171450" indent="-171450" rtl="0" fontAlgn="base">
              <a:buFont typeface="Arial" panose="020B0604020202020204" pitchFamily="34" charset="0"/>
              <a:buChar char="•"/>
            </a:pPr>
            <a:r>
              <a:rPr lang="en-CA" sz="1000" b="0" i="1" u="none" strike="noStrike" kern="1200" noProof="1">
                <a:solidFill>
                  <a:schemeClr val="tx1"/>
                </a:solidFill>
                <a:effectLst/>
                <a:latin typeface="+mn-lt"/>
                <a:ea typeface="+mn-ea"/>
                <a:cs typeface="+mn-cs"/>
              </a:rPr>
              <a:t>Code civil du Québec</a:t>
            </a:r>
            <a:r>
              <a:rPr lang="en-CA" sz="1000" b="0" i="0" u="none" strike="noStrike" kern="1200" noProof="1">
                <a:solidFill>
                  <a:schemeClr val="tx1"/>
                </a:solidFill>
                <a:effectLst/>
                <a:latin typeface="+mn-lt"/>
                <a:ea typeface="+mn-ea"/>
                <a:cs typeface="+mn-cs"/>
              </a:rPr>
              <a:t>, RLRQ c CCQ-1991, art 1457 (principe général de la responsabilité civile et nécessité d’être doué de raison) ​</a:t>
            </a:r>
            <a:r>
              <a:rPr lang="en-CA" sz="1000" b="0" i="0" kern="1200" noProof="1">
                <a:solidFill>
                  <a:schemeClr val="tx1"/>
                </a:solidFill>
                <a:effectLst/>
                <a:latin typeface="+mn-lt"/>
                <a:ea typeface="+mn-ea"/>
                <a:cs typeface="+mn-cs"/>
              </a:rPr>
              <a:t>​</a:t>
            </a:r>
            <a:endParaRPr lang="en-CA" sz="1000" b="0" i="0" kern="1200" noProof="1">
              <a:solidFill>
                <a:schemeClr val="tx1"/>
              </a:solidFill>
              <a:effectLst/>
              <a:latin typeface="+mn-lt"/>
              <a:cs typeface="Arial"/>
            </a:endParaRPr>
          </a:p>
          <a:p>
            <a:pPr marL="171450" indent="-171450" rtl="0" fontAlgn="base">
              <a:buFont typeface="Arial" panose="020B0604020202020204" pitchFamily="34" charset="0"/>
              <a:buChar char="•"/>
            </a:pPr>
            <a:r>
              <a:rPr lang="en-CA" sz="1000" b="0" i="1" u="none" strike="noStrike" kern="1200" noProof="1">
                <a:solidFill>
                  <a:schemeClr val="tx1"/>
                </a:solidFill>
                <a:effectLst/>
                <a:latin typeface="+mn-lt"/>
                <a:ea typeface="+mn-ea"/>
                <a:cs typeface="+mn-cs"/>
              </a:rPr>
              <a:t>Boyer c Hydro-Québec</a:t>
            </a:r>
            <a:r>
              <a:rPr lang="en-CA" sz="1000" b="0" i="0" u="none" strike="noStrike" kern="1200" noProof="1">
                <a:solidFill>
                  <a:schemeClr val="tx1"/>
                </a:solidFill>
                <a:effectLst/>
                <a:latin typeface="+mn-lt"/>
                <a:ea typeface="+mn-ea"/>
                <a:cs typeface="+mn-cs"/>
              </a:rPr>
              <a:t>, (1985) RL 129 (QCCS) ; Baudouin, Jean-Louis. </a:t>
            </a:r>
            <a:r>
              <a:rPr lang="en-CA" sz="1000" b="0" i="1" u="none" strike="noStrike" kern="1200" noProof="1">
                <a:solidFill>
                  <a:schemeClr val="tx1"/>
                </a:solidFill>
                <a:effectLst/>
                <a:latin typeface="+mn-lt"/>
                <a:ea typeface="+mn-ea"/>
                <a:cs typeface="+mn-cs"/>
              </a:rPr>
              <a:t>La responsabilité civile</a:t>
            </a:r>
            <a:r>
              <a:rPr lang="en-CA" sz="1000" b="0" i="0" u="none" strike="noStrike" kern="1200" noProof="1">
                <a:solidFill>
                  <a:schemeClr val="tx1"/>
                </a:solidFill>
                <a:effectLst/>
                <a:latin typeface="+mn-lt"/>
                <a:ea typeface="+mn-ea"/>
                <a:cs typeface="+mn-cs"/>
              </a:rPr>
              <a:t>, 8e éd., Cowansville, Québec, Éditions Yvon Blais, 2014, par. 1-111 (responsabilité civile – 7 ans) ​</a:t>
            </a:r>
            <a:r>
              <a:rPr lang="en-CA" sz="1000" b="0" i="0" kern="1200" noProof="1">
                <a:solidFill>
                  <a:schemeClr val="tx1"/>
                </a:solidFill>
                <a:effectLst/>
                <a:latin typeface="+mn-lt"/>
                <a:ea typeface="+mn-ea"/>
                <a:cs typeface="+mn-cs"/>
              </a:rPr>
              <a:t>​</a:t>
            </a:r>
            <a:endParaRPr lang="en-CA" sz="1000" b="0" i="0" kern="1200" noProof="1">
              <a:solidFill>
                <a:schemeClr val="tx1"/>
              </a:solidFill>
              <a:effectLst/>
              <a:latin typeface="+mn-lt"/>
              <a:cs typeface="Arial"/>
            </a:endParaRPr>
          </a:p>
          <a:p>
            <a:pPr marL="171450" indent="-171450" rtl="0" fontAlgn="base">
              <a:buFont typeface="Arial" panose="020B0604020202020204" pitchFamily="34" charset="0"/>
              <a:buChar char="•"/>
            </a:pPr>
            <a:r>
              <a:rPr lang="en-CA" sz="1000" b="0" i="1" u="none" strike="noStrike" kern="1200" noProof="1">
                <a:solidFill>
                  <a:schemeClr val="tx1"/>
                </a:solidFill>
                <a:effectLst/>
                <a:latin typeface="+mn-lt"/>
                <a:ea typeface="+mn-ea"/>
                <a:cs typeface="+mn-cs"/>
              </a:rPr>
              <a:t>Ginn </a:t>
            </a:r>
            <a:r>
              <a:rPr lang="en-CA" sz="1000" b="0" i="0" u="none" strike="noStrike" kern="1200" noProof="1">
                <a:solidFill>
                  <a:schemeClr val="tx1"/>
                </a:solidFill>
                <a:effectLst/>
                <a:latin typeface="+mn-lt"/>
                <a:ea typeface="+mn-ea"/>
                <a:cs typeface="+mn-cs"/>
              </a:rPr>
              <a:t>c. </a:t>
            </a:r>
            <a:r>
              <a:rPr lang="en-CA" sz="1000" b="0" i="1" u="none" strike="noStrike" kern="1200" noProof="1">
                <a:solidFill>
                  <a:schemeClr val="tx1"/>
                </a:solidFill>
                <a:effectLst/>
                <a:latin typeface="+mn-lt"/>
                <a:ea typeface="+mn-ea"/>
                <a:cs typeface="+mn-cs"/>
              </a:rPr>
              <a:t>Sisson</a:t>
            </a:r>
            <a:r>
              <a:rPr lang="en-CA" sz="1000" b="0" i="0" u="none" strike="noStrike" kern="1200" noProof="1">
                <a:solidFill>
                  <a:schemeClr val="tx1"/>
                </a:solidFill>
                <a:effectLst/>
                <a:latin typeface="+mn-lt"/>
                <a:ea typeface="+mn-ea"/>
                <a:cs typeface="+mn-cs"/>
              </a:rPr>
              <a:t>, [1969] C.S. 585 (un enfant âgé de 6 ans et 9 mois a été considéré comme étant doué de raison) ​</a:t>
            </a:r>
            <a:endParaRPr lang="en-CA" sz="1000" b="0" i="0" kern="1200" noProof="1">
              <a:solidFill>
                <a:schemeClr val="tx1"/>
              </a:solidFill>
              <a:effectLst/>
              <a:latin typeface="+mn-lt"/>
              <a:cs typeface="Arial"/>
            </a:endParaRPr>
          </a:p>
        </p:txBody>
      </p:sp>
    </p:spTree>
    <p:extLst>
      <p:ext uri="{BB962C8B-B14F-4D97-AF65-F5344CB8AC3E}">
        <p14:creationId xmlns:p14="http://schemas.microsoft.com/office/powerpoint/2010/main" val="3812469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9FA003-B418-7688-B720-ACCC5B91137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2E46CF8-C646-1F2C-56AF-83AC8E92D1F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819962A-E329-4332-2E1D-593EF3C6FAE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dirty="0">
                <a:solidFill>
                  <a:schemeClr val="tx1"/>
                </a:solidFill>
                <a:latin typeface="+mn-lt"/>
                <a:ea typeface="+mn-ea"/>
                <a:cs typeface="Arial"/>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noProof="0" dirty="0">
                <a:latin typeface="+mj-lt"/>
                <a:cs typeface="Arial"/>
              </a:rPr>
              <a:t>As a class, read scenario 2. (You can choose to quickly go over scenarios 2 and 3, then give the students time to complete them.)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u="none" kern="1200" dirty="0">
                <a:solidFill>
                  <a:schemeClr val="tx1"/>
                </a:solidFill>
                <a:effectLst/>
                <a:latin typeface="+mj-lt"/>
                <a:ea typeface="+mn-ea"/>
                <a:cs typeface="+mn-cs"/>
              </a:rPr>
              <a:t>Ask students to write their hypothesis individually in the </a:t>
            </a:r>
            <a:r>
              <a:rPr lang="en-CA" sz="1200" b="1" u="none" kern="1200" dirty="0">
                <a:solidFill>
                  <a:schemeClr val="tx1"/>
                </a:solidFill>
                <a:effectLst/>
                <a:latin typeface="+mj-lt"/>
                <a:ea typeface="+mn-ea"/>
                <a:cs typeface="+mn-cs"/>
              </a:rPr>
              <a:t>Student Workbook</a:t>
            </a:r>
            <a:r>
              <a:rPr lang="en-CA" sz="1200" b="0" u="none" kern="1200" dirty="0">
                <a:solidFill>
                  <a:schemeClr val="tx1"/>
                </a:solidFill>
                <a:effectLst/>
                <a:latin typeface="+mj-lt"/>
                <a:ea typeface="+mn-ea"/>
                <a:cs typeface="+mn-cs"/>
              </a:rPr>
              <a:t>, p. </a:t>
            </a:r>
            <a:r>
              <a:rPr lang="en-CA" sz="1200" u="none" kern="1200" dirty="0">
                <a:solidFill>
                  <a:schemeClr val="tx1"/>
                </a:solidFill>
                <a:effectLst/>
                <a:latin typeface="+mj-lt"/>
                <a:ea typeface="+mn-ea"/>
                <a:cs typeface="+mn-cs"/>
              </a:rPr>
              <a:t>X.</a:t>
            </a:r>
            <a:endParaRPr lang="en-CA" sz="1200" u="none" kern="1200" dirty="0">
              <a:solidFill>
                <a:schemeClr val="tx1"/>
              </a:solidFill>
              <a:effectLst/>
              <a:latin typeface="+mj-lt"/>
              <a:cs typeface="Arial"/>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u="none" kern="1200" dirty="0">
                <a:solidFill>
                  <a:schemeClr val="tx1"/>
                </a:solidFill>
                <a:effectLst/>
                <a:latin typeface="+mn-lt"/>
                <a:ea typeface="+mn-ea"/>
                <a:cs typeface="+mn-cs"/>
              </a:rPr>
              <a:t>Discuss a few answers as a class.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kern="1200" noProof="1">
                <a:solidFill>
                  <a:schemeClr val="tx1"/>
                </a:solidFill>
                <a:effectLst/>
                <a:latin typeface="+mn-lt"/>
                <a:ea typeface="+mn-ea"/>
                <a:cs typeface="+mn-cs"/>
              </a:rPr>
              <a:t>Look</a:t>
            </a:r>
            <a:r>
              <a:rPr lang="en-CA" sz="1200" kern="1200" baseline="0" noProof="1">
                <a:solidFill>
                  <a:schemeClr val="tx1"/>
                </a:solidFill>
                <a:effectLst/>
                <a:latin typeface="+mn-lt"/>
                <a:ea typeface="+mn-ea"/>
                <a:cs typeface="+mn-cs"/>
              </a:rPr>
              <a:t> for an answer on</a:t>
            </a:r>
            <a:r>
              <a:rPr lang="en-CA" sz="1200" kern="1200" noProof="1">
                <a:solidFill>
                  <a:schemeClr val="tx1"/>
                </a:solidFill>
                <a:effectLst/>
                <a:latin typeface="+mn-lt"/>
                <a:ea typeface="+mn-ea"/>
                <a:cs typeface="+mn-cs"/>
              </a:rPr>
              <a:t> Éducaloi’s website</a:t>
            </a:r>
            <a:r>
              <a:rPr lang="en-CA" sz="1200" kern="1200" baseline="0" noProof="1">
                <a:solidFill>
                  <a:schemeClr val="tx1"/>
                </a:solidFill>
                <a:effectLst/>
                <a:latin typeface="+mn-lt"/>
                <a:ea typeface="+mn-ea"/>
                <a:cs typeface="+mn-cs"/>
              </a:rPr>
              <a:t> in</a:t>
            </a:r>
            <a:r>
              <a:rPr lang="en-CA" sz="1200" kern="1200" noProof="1">
                <a:solidFill>
                  <a:schemeClr val="tx1"/>
                </a:solidFill>
                <a:effectLst/>
                <a:latin typeface="+mn-lt"/>
                <a:ea typeface="+mn-ea"/>
                <a:cs typeface="+mn-cs"/>
              </a:rPr>
              <a:t> the </a:t>
            </a:r>
            <a:r>
              <a:rPr lang="en-CA" sz="1200" kern="1200" dirty="0">
                <a:solidFill>
                  <a:schemeClr val="tx1"/>
                </a:solidFill>
                <a:effectLst/>
                <a:latin typeface="+mn-lt"/>
                <a:ea typeface="+mn-ea"/>
                <a:cs typeface="+mn-cs"/>
              </a:rPr>
              <a:t>article </a:t>
            </a:r>
            <a:r>
              <a:rPr lang="en-US" sz="1200" u="sng" kern="1200" dirty="0">
                <a:solidFill>
                  <a:schemeClr val="tx1"/>
                </a:solidFill>
                <a:effectLst/>
                <a:latin typeface="+mn-lt"/>
                <a:ea typeface="+mn-ea"/>
                <a:cs typeface="+mn-cs"/>
                <a:hlinkClick r:id="rId3"/>
              </a:rPr>
              <a:t>Teens Accused of Crimes: Possible Outcomes</a:t>
            </a:r>
            <a:r>
              <a:rPr lang="en-CA" sz="1200" kern="1200" dirty="0">
                <a:solidFill>
                  <a:schemeClr val="tx1"/>
                </a:solidFill>
                <a:effectLst/>
                <a:latin typeface="+mn-lt"/>
                <a:ea typeface="+mn-ea"/>
                <a:cs typeface="+mn-cs"/>
              </a:rPr>
              <a:t>.</a:t>
            </a:r>
          </a:p>
        </p:txBody>
      </p:sp>
    </p:spTree>
    <p:extLst>
      <p:ext uri="{BB962C8B-B14F-4D97-AF65-F5344CB8AC3E}">
        <p14:creationId xmlns:p14="http://schemas.microsoft.com/office/powerpoint/2010/main" val="19211058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333EED-2D7D-2DEF-A5E5-DC80D124CC2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60DA151-998F-7993-F995-A5452F1D306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1838009-1C95-7D61-90D8-2696670E3DF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b="1" dirty="0">
              <a:solidFill>
                <a:schemeClr val="tx1"/>
              </a:solidFill>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dirty="0">
                <a:solidFill>
                  <a:schemeClr val="tx1"/>
                </a:solidFill>
                <a:latin typeface="+mj-lt"/>
                <a:cs typeface="Arial"/>
              </a:rPr>
              <a:t>Correct this exercise as a class.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u="none" kern="1200" dirty="0">
                <a:solidFill>
                  <a:schemeClr val="tx1"/>
                </a:solidFill>
                <a:effectLst/>
                <a:latin typeface="+mj-lt"/>
                <a:ea typeface="+mn-ea"/>
                <a:cs typeface="Arial"/>
              </a:rPr>
              <a:t>Have the students write down the main elements under the question “What the law says” in the </a:t>
            </a:r>
            <a:r>
              <a:rPr lang="en-CA" sz="1200" b="1" u="none" kern="1200" dirty="0">
                <a:solidFill>
                  <a:schemeClr val="tx1"/>
                </a:solidFill>
                <a:effectLst/>
                <a:latin typeface="+mj-lt"/>
                <a:ea typeface="+mn-ea"/>
                <a:cs typeface="Arial"/>
              </a:rPr>
              <a:t>Student Workbook</a:t>
            </a:r>
            <a:r>
              <a:rPr lang="en-CA" sz="1200" b="0" u="none" kern="1200" dirty="0">
                <a:solidFill>
                  <a:schemeClr val="tx1"/>
                </a:solidFill>
                <a:effectLst/>
                <a:latin typeface="+mj-lt"/>
                <a:ea typeface="+mn-ea"/>
                <a:cs typeface="Arial"/>
              </a:rPr>
              <a:t>.</a:t>
            </a:r>
            <a:endParaRPr lang="en-CA" sz="1200" b="0" u="none" kern="1200" dirty="0">
              <a:solidFill>
                <a:schemeClr val="tx1"/>
              </a:solidFill>
              <a:effectLst/>
              <a:latin typeface="+mj-lt"/>
              <a:cs typeface="Arial"/>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en-CA" sz="1200" b="0" u="none" kern="1200" dirty="0">
              <a:solidFill>
                <a:schemeClr val="tx1"/>
              </a:solidFill>
              <a:effectLst/>
              <a:latin typeface="+mj-lt"/>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CA" sz="1200" b="0" u="none" kern="1200" dirty="0">
                <a:solidFill>
                  <a:schemeClr val="tx1"/>
                </a:solidFill>
                <a:effectLst/>
                <a:latin typeface="+mj-lt"/>
                <a:ea typeface="+mn-ea"/>
                <a:cs typeface="Arial"/>
              </a:rPr>
              <a:t>More detailed answer: </a:t>
            </a:r>
            <a:endParaRPr lang="en-CA" sz="1200" u="none" kern="1200" dirty="0">
              <a:solidFill>
                <a:schemeClr val="tx1"/>
              </a:solidFill>
              <a:effectLst/>
              <a:latin typeface="+mj-lt"/>
              <a:ea typeface="+mn-ea"/>
              <a:cs typeface="Arial"/>
            </a:endParaRPr>
          </a:p>
          <a:p>
            <a:pPr marL="171450" indent="-171450">
              <a:buFont typeface="Arial"/>
              <a:buChar char="•"/>
            </a:pPr>
            <a:endParaRPr lang="en-CA" sz="1200" dirty="0">
              <a:solidFill>
                <a:schemeClr val="tx1"/>
              </a:solidFill>
              <a:latin typeface="+mj-lt"/>
            </a:endParaRPr>
          </a:p>
          <a:p>
            <a:pPr marL="171450" indent="-171450">
              <a:buFont typeface="Arial"/>
              <a:buChar char="•"/>
            </a:pPr>
            <a:r>
              <a:rPr lang="en-CA" sz="1200" dirty="0">
                <a:solidFill>
                  <a:schemeClr val="tx1"/>
                </a:solidFill>
                <a:latin typeface="+mj-lt"/>
              </a:rPr>
              <a:t>Martina is 13 years old. Therefore, she is</a:t>
            </a:r>
            <a:r>
              <a:rPr lang="en-CA" sz="1200" baseline="0" dirty="0">
                <a:solidFill>
                  <a:schemeClr val="tx1"/>
                </a:solidFill>
                <a:latin typeface="+mj-lt"/>
              </a:rPr>
              <a:t> old enough</a:t>
            </a:r>
            <a:r>
              <a:rPr lang="en-CA" sz="1200" dirty="0">
                <a:solidFill>
                  <a:schemeClr val="tx1"/>
                </a:solidFill>
                <a:latin typeface="+mj-lt"/>
              </a:rPr>
              <a:t> to be held criminally responsible and to face consequences if she commits a crime. Since</a:t>
            </a:r>
            <a:r>
              <a:rPr lang="en-CA" sz="1200" baseline="0" dirty="0">
                <a:solidFill>
                  <a:schemeClr val="tx1"/>
                </a:solidFill>
                <a:latin typeface="+mj-lt"/>
              </a:rPr>
              <a:t> she hit</a:t>
            </a:r>
            <a:r>
              <a:rPr lang="en-CA" sz="1200" dirty="0">
                <a:solidFill>
                  <a:schemeClr val="tx1"/>
                </a:solidFill>
                <a:latin typeface="+mj-lt"/>
              </a:rPr>
              <a:t> Shing Yan, Shing Yan’s parents can file a police complaint, and Martina could be charged with hitting Shing Yan. When you hit someone on purpose, that’s called</a:t>
            </a:r>
            <a:r>
              <a:rPr lang="en-CA" sz="1200" baseline="0" dirty="0">
                <a:solidFill>
                  <a:schemeClr val="tx1"/>
                </a:solidFill>
                <a:latin typeface="+mj-lt"/>
              </a:rPr>
              <a:t> “</a:t>
            </a:r>
            <a:r>
              <a:rPr lang="en-CA" sz="1200" dirty="0">
                <a:solidFill>
                  <a:schemeClr val="tx1"/>
                </a:solidFill>
                <a:latin typeface="+mj-lt"/>
              </a:rPr>
              <a:t>assault”, which is a crime.</a:t>
            </a:r>
            <a:endParaRPr lang="en-CA" sz="1200" dirty="0">
              <a:solidFill>
                <a:schemeClr val="tx1"/>
              </a:solidFill>
              <a:latin typeface="+mj-lt"/>
              <a:cs typeface="Arial"/>
            </a:endParaRPr>
          </a:p>
          <a:p>
            <a:pPr marL="171450" indent="-171450">
              <a:buFont typeface="Arial"/>
              <a:buChar char="•"/>
            </a:pPr>
            <a:r>
              <a:rPr lang="en-CA" sz="1200" dirty="0">
                <a:solidFill>
                  <a:schemeClr val="tx1"/>
                </a:solidFill>
                <a:latin typeface="+mj-lt"/>
              </a:rPr>
              <a:t>Since Martina can also be held civilly liable, Shing Yan’s parents could also ask that Martina or her parents pay the medical costs as</a:t>
            </a:r>
            <a:r>
              <a:rPr lang="en-CA" sz="1200" baseline="0" dirty="0">
                <a:solidFill>
                  <a:schemeClr val="tx1"/>
                </a:solidFill>
                <a:latin typeface="+mj-lt"/>
              </a:rPr>
              <a:t> well ask for</a:t>
            </a:r>
            <a:r>
              <a:rPr lang="en-CA" sz="1200" dirty="0">
                <a:solidFill>
                  <a:schemeClr val="tx1"/>
                </a:solidFill>
                <a:latin typeface="+mj-lt"/>
              </a:rPr>
              <a:t> compensation for the pain Shing Yan experienced. In short, Martina could have to pay</a:t>
            </a:r>
            <a:r>
              <a:rPr lang="en-CA" sz="1200" baseline="0" dirty="0">
                <a:solidFill>
                  <a:schemeClr val="tx1"/>
                </a:solidFill>
                <a:latin typeface="+mj-lt"/>
              </a:rPr>
              <a:t> compensation for</a:t>
            </a:r>
            <a:r>
              <a:rPr lang="en-CA" sz="1200" dirty="0">
                <a:solidFill>
                  <a:schemeClr val="tx1"/>
                </a:solidFill>
                <a:latin typeface="+mj-lt"/>
              </a:rPr>
              <a:t> the harm she caused Sh</a:t>
            </a:r>
            <a:r>
              <a:rPr lang="en-CA" dirty="0">
                <a:latin typeface="+mj-lt"/>
              </a:rPr>
              <a:t>ing</a:t>
            </a:r>
            <a:r>
              <a:rPr lang="en-CA" sz="1200" dirty="0">
                <a:solidFill>
                  <a:schemeClr val="tx1"/>
                </a:solidFill>
                <a:latin typeface="+mj-lt"/>
              </a:rPr>
              <a:t> Yan.</a:t>
            </a:r>
            <a:endParaRPr lang="en-CA" sz="1200" dirty="0">
              <a:solidFill>
                <a:schemeClr val="tx1"/>
              </a:solidFill>
              <a:latin typeface="+mj-lt"/>
              <a:cs typeface="Arial"/>
            </a:endParaRPr>
          </a:p>
          <a:p>
            <a:pPr marL="171450" indent="-171450">
              <a:buFont typeface="Arial"/>
              <a:buChar char="•"/>
            </a:pPr>
            <a:endParaRPr lang="en-CA" sz="1000" u="sng" dirty="0">
              <a:solidFill>
                <a:schemeClr val="tx1"/>
              </a:solidFill>
              <a:latin typeface="+mj-lt"/>
              <a:cs typeface="Arial"/>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CA" sz="1000" b="1" i="0" u="none" strike="noStrike" kern="1200" cap="none" spc="0" normalizeH="0" baseline="0" noProof="0" dirty="0">
                <a:ln>
                  <a:noFill/>
                </a:ln>
                <a:solidFill>
                  <a:prstClr val="black"/>
                </a:solidFill>
                <a:effectLst/>
                <a:uLnTx/>
                <a:uFillTx/>
                <a:latin typeface="Arial" panose="020B0604020202020204"/>
                <a:ea typeface="+mn-ea"/>
                <a:cs typeface="+mn-cs"/>
              </a:rPr>
              <a:t>SOURCES </a:t>
            </a:r>
            <a:r>
              <a:rPr kumimoji="0" lang="en-CA" sz="1000" b="0" i="0" u="none" strike="noStrike" kern="1200" cap="none" spc="0" normalizeH="0" baseline="0" noProof="0" dirty="0">
                <a:ln>
                  <a:noFill/>
                </a:ln>
                <a:solidFill>
                  <a:prstClr val="black"/>
                </a:solidFill>
                <a:effectLst/>
                <a:uLnTx/>
                <a:uFillTx/>
                <a:latin typeface="Arial" panose="020B0604020202020204"/>
                <a:ea typeface="+mn-ea"/>
                <a:cs typeface="+mn-cs"/>
              </a:rPr>
              <a:t>​​</a:t>
            </a:r>
            <a:endParaRPr lang="en-CA" sz="1000" b="0" i="0" u="none" strike="noStrike" kern="1200" cap="none" spc="0" normalizeH="0" baseline="0" noProof="0" dirty="0">
              <a:ln>
                <a:noFill/>
              </a:ln>
              <a:solidFill>
                <a:prstClr val="black"/>
              </a:solidFill>
              <a:effectLst/>
              <a:uLnTx/>
              <a:uFillTx/>
              <a:latin typeface="Arial" panose="020B0604020202020204"/>
              <a:cs typeface="Arial"/>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CA" sz="10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CA" sz="1000" b="0" i="1" kern="1200" dirty="0">
                <a:solidFill>
                  <a:schemeClr val="tx1"/>
                </a:solidFill>
                <a:effectLst/>
                <a:latin typeface="+mn-lt"/>
                <a:ea typeface="+mn-ea"/>
                <a:cs typeface="+mn-cs"/>
              </a:rPr>
              <a:t>Code </a:t>
            </a:r>
            <a:r>
              <a:rPr lang="en-CA" sz="1000" b="0" i="1" kern="1200" dirty="0" err="1">
                <a:solidFill>
                  <a:schemeClr val="tx1"/>
                </a:solidFill>
                <a:effectLst/>
                <a:latin typeface="+mn-lt"/>
                <a:ea typeface="+mn-ea"/>
                <a:cs typeface="+mn-cs"/>
              </a:rPr>
              <a:t>criminel</a:t>
            </a:r>
            <a:r>
              <a:rPr lang="en-CA" sz="1000" b="0" i="0" kern="1200" dirty="0">
                <a:solidFill>
                  <a:schemeClr val="tx1"/>
                </a:solidFill>
                <a:effectLst/>
                <a:latin typeface="+mn-lt"/>
                <a:ea typeface="+mn-ea"/>
                <a:cs typeface="+mn-cs"/>
              </a:rPr>
              <a:t>, LRC, (1985) </a:t>
            </a:r>
            <a:r>
              <a:rPr lang="en-CA" sz="1000" b="0" i="0" kern="1200" dirty="0" err="1">
                <a:solidFill>
                  <a:schemeClr val="tx1"/>
                </a:solidFill>
                <a:effectLst/>
                <a:latin typeface="+mn-lt"/>
                <a:ea typeface="+mn-ea"/>
                <a:cs typeface="+mn-cs"/>
              </a:rPr>
              <a:t>ch</a:t>
            </a:r>
            <a:r>
              <a:rPr lang="en-CA" sz="1000" b="0" i="0" kern="1200" dirty="0">
                <a:solidFill>
                  <a:schemeClr val="tx1"/>
                </a:solidFill>
                <a:effectLst/>
                <a:latin typeface="+mn-lt"/>
                <a:ea typeface="+mn-ea"/>
                <a:cs typeface="+mn-cs"/>
              </a:rPr>
              <a:t> C-46, arts 265 et </a:t>
            </a:r>
            <a:r>
              <a:rPr lang="en-CA" sz="1000" b="0" i="0" kern="1200" dirty="0" err="1">
                <a:solidFill>
                  <a:schemeClr val="tx1"/>
                </a:solidFill>
                <a:effectLst/>
                <a:latin typeface="+mn-lt"/>
                <a:ea typeface="+mn-ea"/>
                <a:cs typeface="+mn-cs"/>
              </a:rPr>
              <a:t>suivants</a:t>
            </a:r>
            <a:r>
              <a:rPr lang="en-CA" sz="1000" b="0" i="0" kern="1200" dirty="0">
                <a:solidFill>
                  <a:schemeClr val="tx1"/>
                </a:solidFill>
                <a:effectLst/>
                <a:latin typeface="+mn-lt"/>
                <a:ea typeface="+mn-ea"/>
                <a:cs typeface="+mn-cs"/>
              </a:rPr>
              <a:t> (</a:t>
            </a:r>
            <a:r>
              <a:rPr lang="en-CA" sz="1000" b="0" i="0" kern="1200" dirty="0" err="1">
                <a:solidFill>
                  <a:schemeClr val="tx1"/>
                </a:solidFill>
                <a:effectLst/>
                <a:latin typeface="+mn-lt"/>
                <a:ea typeface="+mn-ea"/>
                <a:cs typeface="+mn-cs"/>
              </a:rPr>
              <a:t>voies</a:t>
            </a:r>
            <a:r>
              <a:rPr lang="en-CA" sz="1000" b="0" i="0" kern="1200" dirty="0">
                <a:solidFill>
                  <a:schemeClr val="tx1"/>
                </a:solidFill>
                <a:effectLst/>
                <a:latin typeface="+mn-lt"/>
                <a:ea typeface="+mn-ea"/>
                <a:cs typeface="+mn-cs"/>
              </a:rPr>
              <a:t> de fait).</a:t>
            </a:r>
            <a:endParaRPr kumimoji="0" lang="en-CA" sz="1000" b="0" i="1" u="none" strike="noStrike" kern="1200" cap="none" spc="0" normalizeH="0" baseline="0" noProof="0" dirty="0">
              <a:ln>
                <a:noFill/>
              </a:ln>
              <a:solidFill>
                <a:prstClr val="black"/>
              </a:solidFill>
              <a:effectLst/>
              <a:uLnTx/>
              <a:uFillTx/>
              <a:latin typeface="Arial" panose="020B0604020202020204"/>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CA" sz="1000" b="0" i="1" u="none" strike="noStrike" kern="1200" cap="none" spc="0" normalizeH="0" baseline="0" noProof="0" dirty="0">
                <a:ln>
                  <a:noFill/>
                </a:ln>
                <a:solidFill>
                  <a:prstClr val="black"/>
                </a:solidFill>
                <a:effectLst/>
                <a:uLnTx/>
                <a:uFillTx/>
                <a:latin typeface="Arial" panose="020B0604020202020204"/>
                <a:ea typeface="+mn-ea"/>
                <a:cs typeface="+mn-cs"/>
              </a:rPr>
              <a:t>Code civil du Québec</a:t>
            </a:r>
            <a:r>
              <a:rPr kumimoji="0" lang="en-CA" sz="1000" b="0" i="0" u="none" strike="noStrike" kern="1200" cap="none" spc="0" normalizeH="0" baseline="0" noProof="0" dirty="0">
                <a:ln>
                  <a:noFill/>
                </a:ln>
                <a:solidFill>
                  <a:prstClr val="black"/>
                </a:solidFill>
                <a:effectLst/>
                <a:uLnTx/>
                <a:uFillTx/>
                <a:latin typeface="Arial" panose="020B0604020202020204"/>
                <a:ea typeface="+mn-ea"/>
                <a:cs typeface="+mn-cs"/>
              </a:rPr>
              <a:t>, RLRQ c CCQ-1991, art 1457, 1459.</a:t>
            </a:r>
            <a:endParaRPr lang="en-CA" sz="1000" b="0" i="0" u="none" strike="noStrike" kern="1200" cap="none" spc="0" normalizeH="0" baseline="0" noProof="0" dirty="0">
              <a:ln>
                <a:noFill/>
              </a:ln>
              <a:solidFill>
                <a:prstClr val="black"/>
              </a:solidFill>
              <a:effectLst/>
              <a:uLnTx/>
              <a:uFillTx/>
              <a:latin typeface="Arial" panose="020B0604020202020204"/>
              <a:cs typeface="Arial"/>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CA" sz="1000" b="0" i="1" kern="1200" dirty="0">
                <a:solidFill>
                  <a:schemeClr val="tx1"/>
                </a:solidFill>
                <a:effectLst/>
                <a:latin typeface="+mn-lt"/>
                <a:ea typeface="+mn-ea"/>
                <a:cs typeface="+mn-cs"/>
              </a:rPr>
              <a:t>Paquette </a:t>
            </a:r>
            <a:r>
              <a:rPr lang="en-CA" sz="1000" b="0" i="1" kern="1200" dirty="0" err="1">
                <a:solidFill>
                  <a:schemeClr val="tx1"/>
                </a:solidFill>
                <a:effectLst/>
                <a:latin typeface="+mn-lt"/>
                <a:ea typeface="+mn-ea"/>
                <a:cs typeface="+mn-cs"/>
              </a:rPr>
              <a:t>Sauriol</a:t>
            </a:r>
            <a:r>
              <a:rPr lang="en-CA" sz="1000" b="0" i="1" kern="1200" dirty="0">
                <a:solidFill>
                  <a:schemeClr val="tx1"/>
                </a:solidFill>
                <a:effectLst/>
                <a:latin typeface="+mn-lt"/>
                <a:ea typeface="+mn-ea"/>
                <a:cs typeface="+mn-cs"/>
              </a:rPr>
              <a:t> c. </a:t>
            </a:r>
            <a:r>
              <a:rPr lang="en-CA" sz="1000" b="0" i="1" kern="1200" dirty="0" err="1">
                <a:solidFill>
                  <a:schemeClr val="tx1"/>
                </a:solidFill>
                <a:effectLst/>
                <a:latin typeface="+mn-lt"/>
                <a:ea typeface="+mn-ea"/>
                <a:cs typeface="+mn-cs"/>
              </a:rPr>
              <a:t>Correnti</a:t>
            </a:r>
            <a:r>
              <a:rPr lang="en-CA" sz="1000" b="0" i="1" kern="1200" dirty="0">
                <a:solidFill>
                  <a:schemeClr val="tx1"/>
                </a:solidFill>
                <a:effectLst/>
                <a:latin typeface="+mn-lt"/>
                <a:ea typeface="+mn-ea"/>
                <a:cs typeface="+mn-cs"/>
              </a:rPr>
              <a:t>, </a:t>
            </a:r>
            <a:r>
              <a:rPr lang="en-CA" sz="1000" b="0" i="0" kern="1200" dirty="0">
                <a:solidFill>
                  <a:schemeClr val="tx1"/>
                </a:solidFill>
                <a:effectLst/>
                <a:latin typeface="+mn-lt"/>
                <a:ea typeface="+mn-ea"/>
                <a:cs typeface="+mn-cs"/>
              </a:rPr>
              <a:t>2013 QCCQ 15891, aux paras 91 et 95 (</a:t>
            </a:r>
            <a:r>
              <a:rPr lang="en-CA" sz="1000" b="0" i="0" kern="1200" dirty="0" err="1">
                <a:solidFill>
                  <a:schemeClr val="tx1"/>
                </a:solidFill>
                <a:effectLst/>
                <a:latin typeface="+mn-lt"/>
                <a:ea typeface="+mn-ea"/>
                <a:cs typeface="+mn-cs"/>
              </a:rPr>
              <a:t>frais</a:t>
            </a:r>
            <a:r>
              <a:rPr lang="en-CA" sz="1000" b="0" i="0" kern="1200" dirty="0">
                <a:solidFill>
                  <a:schemeClr val="tx1"/>
                </a:solidFill>
                <a:effectLst/>
                <a:latin typeface="+mn-lt"/>
                <a:ea typeface="+mn-ea"/>
                <a:cs typeface="+mn-cs"/>
              </a:rPr>
              <a:t> </a:t>
            </a:r>
            <a:r>
              <a:rPr lang="en-CA" sz="1000" b="0" i="0" kern="1200" dirty="0" err="1">
                <a:solidFill>
                  <a:schemeClr val="tx1"/>
                </a:solidFill>
                <a:effectLst/>
                <a:latin typeface="+mn-lt"/>
                <a:ea typeface="+mn-ea"/>
                <a:cs typeface="+mn-cs"/>
              </a:rPr>
              <a:t>médicaux</a:t>
            </a:r>
            <a:r>
              <a:rPr lang="en-CA" sz="1000" b="0" i="0" kern="1200" dirty="0">
                <a:solidFill>
                  <a:schemeClr val="tx1"/>
                </a:solidFill>
                <a:effectLst/>
                <a:latin typeface="+mn-lt"/>
                <a:ea typeface="+mn-ea"/>
                <a:cs typeface="+mn-cs"/>
              </a:rPr>
              <a:t>)</a:t>
            </a:r>
            <a:endParaRPr lang="en-CA" sz="1000" b="0" i="0" kern="1200" dirty="0">
              <a:solidFill>
                <a:schemeClr val="tx1"/>
              </a:solidFill>
              <a:effectLst/>
              <a:latin typeface="+mn-lt"/>
              <a:cs typeface="Arial"/>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CA" sz="1000" b="0" i="0" kern="1200" dirty="0" err="1">
                <a:solidFill>
                  <a:schemeClr val="tx1"/>
                </a:solidFill>
                <a:effectLst/>
                <a:latin typeface="+mn-lt"/>
                <a:ea typeface="+mn-ea"/>
                <a:cs typeface="+mn-cs"/>
              </a:rPr>
              <a:t>C</a:t>
            </a:r>
            <a:r>
              <a:rPr lang="en-CA" sz="1000" b="0" i="1" kern="1200" dirty="0" err="1">
                <a:solidFill>
                  <a:schemeClr val="tx1"/>
                </a:solidFill>
                <a:effectLst/>
                <a:latin typeface="+mn-lt"/>
                <a:ea typeface="+mn-ea"/>
                <a:cs typeface="+mn-cs"/>
              </a:rPr>
              <a:t>ôté</a:t>
            </a:r>
            <a:r>
              <a:rPr lang="en-CA" sz="1000" b="0" i="1" kern="1200" dirty="0">
                <a:solidFill>
                  <a:schemeClr val="tx1"/>
                </a:solidFill>
                <a:effectLst/>
                <a:latin typeface="+mn-lt"/>
                <a:ea typeface="+mn-ea"/>
                <a:cs typeface="+mn-cs"/>
              </a:rPr>
              <a:t> c Provençal, </a:t>
            </a:r>
            <a:r>
              <a:rPr lang="en-CA" sz="1000" b="0" i="0" kern="1200" dirty="0">
                <a:solidFill>
                  <a:schemeClr val="tx1"/>
                </a:solidFill>
                <a:effectLst/>
                <a:latin typeface="+mn-lt"/>
                <a:ea typeface="+mn-ea"/>
                <a:cs typeface="+mn-cs"/>
              </a:rPr>
              <a:t>2001 QCCS 24851, aux paras 169 </a:t>
            </a:r>
            <a:r>
              <a:rPr lang="en-CA" sz="1000" b="0" i="0" kern="1200" dirty="0" err="1">
                <a:solidFill>
                  <a:schemeClr val="tx1"/>
                </a:solidFill>
                <a:effectLst/>
                <a:latin typeface="+mn-lt"/>
                <a:ea typeface="+mn-ea"/>
                <a:cs typeface="+mn-cs"/>
              </a:rPr>
              <a:t>à</a:t>
            </a:r>
            <a:r>
              <a:rPr lang="en-CA" sz="1000" b="0" i="0" kern="1200" dirty="0">
                <a:solidFill>
                  <a:schemeClr val="tx1"/>
                </a:solidFill>
                <a:effectLst/>
                <a:latin typeface="+mn-lt"/>
                <a:ea typeface="+mn-ea"/>
                <a:cs typeface="+mn-cs"/>
              </a:rPr>
              <a:t> 173, 187 et 188. (</a:t>
            </a:r>
            <a:r>
              <a:rPr lang="en-CA" sz="1000" b="0" i="0" kern="1200" dirty="0" err="1">
                <a:solidFill>
                  <a:schemeClr val="tx1"/>
                </a:solidFill>
                <a:effectLst/>
                <a:latin typeface="+mn-lt"/>
                <a:ea typeface="+mn-ea"/>
                <a:cs typeface="+mn-cs"/>
              </a:rPr>
              <a:t>douleurs</a:t>
            </a:r>
            <a:r>
              <a:rPr lang="en-CA" sz="1000" b="0" i="0" kern="1200" dirty="0">
                <a:solidFill>
                  <a:schemeClr val="tx1"/>
                </a:solidFill>
                <a:effectLst/>
                <a:latin typeface="+mn-lt"/>
                <a:ea typeface="+mn-ea"/>
                <a:cs typeface="+mn-cs"/>
              </a:rPr>
              <a:t>)</a:t>
            </a:r>
            <a:endParaRPr lang="en-CA" sz="1000" dirty="0">
              <a:solidFill>
                <a:schemeClr val="tx1"/>
              </a:solidFill>
              <a:latin typeface="+mj-lt"/>
              <a:cs typeface="Arial"/>
            </a:endParaRPr>
          </a:p>
        </p:txBody>
      </p:sp>
    </p:spTree>
    <p:extLst>
      <p:ext uri="{BB962C8B-B14F-4D97-AF65-F5344CB8AC3E}">
        <p14:creationId xmlns:p14="http://schemas.microsoft.com/office/powerpoint/2010/main" val="27253859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b="1"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dirty="0">
                <a:latin typeface="Arial" panose="020B0604020202020204" pitchFamily="34" charset="0"/>
                <a:cs typeface="Arial" panose="020B0604020202020204" pitchFamily="34" charset="0"/>
              </a:rPr>
              <a:t>As a class, read the information on criminal responsibility and complete it with the following information:</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en-CA" sz="1200" b="0"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b="0" i="0" u="none" strike="noStrike" dirty="0">
                <a:solidFill>
                  <a:srgbClr val="000000"/>
                </a:solidFill>
                <a:effectLst/>
                <a:latin typeface="+mn-lt"/>
                <a:cs typeface="Calibri"/>
              </a:rPr>
              <a:t>However, young people are not treated as adults by the criminal justice system. Rather, the goal is to educate and reintegrate them into society. Therefore, the consequences are generally not as serious. For example, unlike adults, young people are not sent to prison, even if they’re found guilty of a serious crime. Instead, they’re placed in a youth centre or another adapted facility. However, certain exceptions apply, for example 14-year-olds that are in exceptional situations.</a:t>
            </a:r>
            <a:endParaRPr lang="en-CA" sz="1200" b="0"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en-CA" sz="1200" b="0"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dirty="0">
                <a:latin typeface="Arial" panose="020B0604020202020204" pitchFamily="34" charset="0"/>
                <a:cs typeface="Arial" panose="020B0604020202020204" pitchFamily="34" charset="0"/>
              </a:rPr>
              <a:t>Ask the students to add the correct age (12 years old) in the definition of criminal responsibility in the </a:t>
            </a:r>
            <a:r>
              <a:rPr lang="en-CA" sz="1200" b="1" i="0" kern="1200" dirty="0">
                <a:solidFill>
                  <a:schemeClr val="tx1"/>
                </a:solidFill>
                <a:effectLst/>
                <a:latin typeface="+mn-lt"/>
                <a:cs typeface="Calibri"/>
              </a:rPr>
              <a:t>Student Workbook</a:t>
            </a:r>
            <a:r>
              <a:rPr lang="en-CA" sz="1200" b="0" i="0" kern="1200" dirty="0">
                <a:solidFill>
                  <a:schemeClr val="tx1"/>
                </a:solidFill>
                <a:effectLst/>
                <a:latin typeface="Arial" panose="020B0604020202020204" pitchFamily="34" charset="0"/>
                <a:cs typeface="Arial" panose="020B0604020202020204" pitchFamily="34" charset="0"/>
              </a:rPr>
              <a:t>, p</a:t>
            </a:r>
            <a:r>
              <a:rPr lang="en-CA" sz="1200" b="0" dirty="0">
                <a:latin typeface="Arial" panose="020B0604020202020204" pitchFamily="34" charset="0"/>
                <a:cs typeface="Arial" panose="020B0604020202020204" pitchFamily="34" charset="0"/>
              </a:rPr>
              <a:t>. X.</a:t>
            </a:r>
          </a:p>
          <a:p>
            <a:pPr fontAlgn="base">
              <a:defRPr/>
            </a:pPr>
            <a:endParaRPr lang="en-CA" sz="1200" b="1" strike="sngStrike" dirty="0">
              <a:cs typeface="Arial"/>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CA" sz="1000" b="1" i="0" u="none" strike="noStrike" kern="1200" cap="none" spc="0" normalizeH="0" baseline="0" noProof="0" dirty="0">
                <a:ln>
                  <a:noFill/>
                </a:ln>
                <a:solidFill>
                  <a:prstClr val="black"/>
                </a:solidFill>
                <a:effectLst/>
                <a:uLnTx/>
                <a:uFillTx/>
                <a:latin typeface="+mn-lt"/>
                <a:ea typeface="+mn-ea"/>
                <a:cs typeface="+mn-cs"/>
              </a:rPr>
              <a:t>SOURCES </a:t>
            </a:r>
            <a:r>
              <a:rPr kumimoji="0" lang="en-CA" sz="1000" b="0" i="0" u="none" strike="noStrike" kern="1200" cap="none" spc="0" normalizeH="0" baseline="0" noProof="0" dirty="0">
                <a:ln>
                  <a:noFill/>
                </a:ln>
                <a:solidFill>
                  <a:prstClr val="black"/>
                </a:solidFill>
                <a:effectLst/>
                <a:uLnTx/>
                <a:uFillTx/>
                <a:latin typeface="+mn-lt"/>
                <a:ea typeface="+mn-ea"/>
                <a:cs typeface="+mn-cs"/>
              </a:rPr>
              <a:t>​​</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CA"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CA" sz="1000" b="0" i="1" kern="1200" dirty="0">
                <a:solidFill>
                  <a:schemeClr val="tx1"/>
                </a:solidFill>
                <a:effectLst/>
                <a:latin typeface="+mn-lt"/>
                <a:ea typeface="+mn-ea"/>
                <a:cs typeface="+mn-cs"/>
              </a:rPr>
              <a:t>Code </a:t>
            </a:r>
            <a:r>
              <a:rPr lang="en-CA" sz="1000" b="0" i="1" kern="1200" dirty="0" err="1">
                <a:solidFill>
                  <a:schemeClr val="tx1"/>
                </a:solidFill>
                <a:effectLst/>
                <a:latin typeface="+mn-lt"/>
                <a:ea typeface="+mn-ea"/>
                <a:cs typeface="+mn-cs"/>
              </a:rPr>
              <a:t>criminel</a:t>
            </a:r>
            <a:r>
              <a:rPr lang="en-CA" sz="1000" b="0" i="0" kern="1200" dirty="0">
                <a:solidFill>
                  <a:schemeClr val="tx1"/>
                </a:solidFill>
                <a:effectLst/>
                <a:latin typeface="+mn-lt"/>
                <a:ea typeface="+mn-ea"/>
                <a:cs typeface="+mn-cs"/>
              </a:rPr>
              <a:t>, LRC, (1985) </a:t>
            </a:r>
            <a:r>
              <a:rPr lang="en-CA" sz="1000" b="0" i="0" kern="1200" dirty="0" err="1">
                <a:solidFill>
                  <a:schemeClr val="tx1"/>
                </a:solidFill>
                <a:effectLst/>
                <a:latin typeface="+mn-lt"/>
                <a:ea typeface="+mn-ea"/>
                <a:cs typeface="+mn-cs"/>
              </a:rPr>
              <a:t>ch</a:t>
            </a:r>
            <a:r>
              <a:rPr lang="en-CA" sz="1000" b="0" i="0" kern="1200" dirty="0">
                <a:solidFill>
                  <a:schemeClr val="tx1"/>
                </a:solidFill>
                <a:effectLst/>
                <a:latin typeface="+mn-lt"/>
                <a:ea typeface="+mn-ea"/>
                <a:cs typeface="+mn-cs"/>
              </a:rPr>
              <a:t> C-46, art 13 (12 </a:t>
            </a:r>
            <a:r>
              <a:rPr lang="en-CA" sz="1000" b="0" i="0" kern="1200" dirty="0" err="1">
                <a:solidFill>
                  <a:schemeClr val="tx1"/>
                </a:solidFill>
                <a:effectLst/>
                <a:latin typeface="+mn-lt"/>
                <a:ea typeface="+mn-ea"/>
                <a:cs typeface="+mn-cs"/>
              </a:rPr>
              <a:t>ans</a:t>
            </a:r>
            <a:r>
              <a:rPr lang="en-CA" sz="1000" b="0" i="0" kern="1200" dirty="0">
                <a:solidFill>
                  <a:schemeClr val="tx1"/>
                </a:solidFill>
                <a:effectLst/>
                <a:latin typeface="+mn-lt"/>
                <a:ea typeface="+mn-ea"/>
                <a:cs typeface="+mn-cs"/>
              </a:rPr>
              <a:t>).</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CA" sz="1000" b="0" i="1" kern="1200" dirty="0">
                <a:solidFill>
                  <a:schemeClr val="tx1"/>
                </a:solidFill>
                <a:effectLst/>
                <a:latin typeface="+mn-lt"/>
                <a:ea typeface="+mn-ea"/>
                <a:cs typeface="+mn-cs"/>
              </a:rPr>
              <a:t>Loi sur le </a:t>
            </a:r>
            <a:r>
              <a:rPr lang="en-CA" sz="1000" b="0" i="1" kern="1200" dirty="0" err="1">
                <a:solidFill>
                  <a:schemeClr val="tx1"/>
                </a:solidFill>
                <a:effectLst/>
                <a:latin typeface="+mn-lt"/>
                <a:ea typeface="+mn-ea"/>
                <a:cs typeface="+mn-cs"/>
              </a:rPr>
              <a:t>système</a:t>
            </a:r>
            <a:r>
              <a:rPr lang="en-CA" sz="1000" b="0" i="1" kern="1200" dirty="0">
                <a:solidFill>
                  <a:schemeClr val="tx1"/>
                </a:solidFill>
                <a:effectLst/>
                <a:latin typeface="+mn-lt"/>
                <a:ea typeface="+mn-ea"/>
                <a:cs typeface="+mn-cs"/>
              </a:rPr>
              <a:t> de justice </a:t>
            </a:r>
            <a:r>
              <a:rPr lang="en-CA" sz="1000" b="0" i="1" kern="1200" dirty="0" err="1">
                <a:solidFill>
                  <a:schemeClr val="tx1"/>
                </a:solidFill>
                <a:effectLst/>
                <a:latin typeface="+mn-lt"/>
                <a:ea typeface="+mn-ea"/>
                <a:cs typeface="+mn-cs"/>
              </a:rPr>
              <a:t>pénale</a:t>
            </a:r>
            <a:r>
              <a:rPr lang="en-CA" sz="1000" b="0" i="1" kern="1200" dirty="0">
                <a:solidFill>
                  <a:schemeClr val="tx1"/>
                </a:solidFill>
                <a:effectLst/>
                <a:latin typeface="+mn-lt"/>
                <a:ea typeface="+mn-ea"/>
                <a:cs typeface="+mn-cs"/>
              </a:rPr>
              <a:t> pour les adolescents</a:t>
            </a:r>
            <a:r>
              <a:rPr lang="en-CA" sz="1000" b="0" i="0" kern="1200" dirty="0">
                <a:solidFill>
                  <a:schemeClr val="tx1"/>
                </a:solidFill>
                <a:effectLst/>
                <a:latin typeface="+mn-lt"/>
                <a:ea typeface="+mn-ea"/>
                <a:cs typeface="+mn-cs"/>
              </a:rPr>
              <a:t>, LC 2002, c 1, art 3 (</a:t>
            </a:r>
            <a:r>
              <a:rPr lang="en-CA" sz="1000" b="0" i="0" kern="1200" dirty="0" err="1">
                <a:solidFill>
                  <a:schemeClr val="tx1"/>
                </a:solidFill>
                <a:effectLst/>
                <a:latin typeface="+mn-lt"/>
                <a:ea typeface="+mn-ea"/>
                <a:cs typeface="+mn-cs"/>
              </a:rPr>
              <a:t>réadaptation</a:t>
            </a:r>
            <a:r>
              <a:rPr lang="en-CA" sz="1000" b="0" i="0" kern="1200" dirty="0">
                <a:solidFill>
                  <a:schemeClr val="tx1"/>
                </a:solidFill>
                <a:effectLst/>
                <a:latin typeface="+mn-lt"/>
                <a:ea typeface="+mn-ea"/>
                <a:cs typeface="+mn-cs"/>
              </a:rPr>
              <a:t> et </a:t>
            </a:r>
            <a:r>
              <a:rPr lang="en-CA" sz="1000" b="0" i="0" kern="1200" dirty="0" err="1">
                <a:solidFill>
                  <a:schemeClr val="tx1"/>
                </a:solidFill>
                <a:effectLst/>
                <a:latin typeface="+mn-lt"/>
                <a:ea typeface="+mn-ea"/>
                <a:cs typeface="+mn-cs"/>
              </a:rPr>
              <a:t>réinsertion</a:t>
            </a:r>
            <a:r>
              <a:rPr lang="en-CA" sz="1000" b="0" i="0" kern="1200" dirty="0">
                <a:solidFill>
                  <a:schemeClr val="tx1"/>
                </a:solidFill>
                <a:effectLst/>
                <a:latin typeface="+mn-lt"/>
                <a:ea typeface="+mn-ea"/>
                <a:cs typeface="+mn-cs"/>
              </a:rPr>
              <a:t> </a:t>
            </a:r>
            <a:r>
              <a:rPr lang="en-CA" sz="1000" b="0" i="0" kern="1200" dirty="0" err="1">
                <a:solidFill>
                  <a:schemeClr val="tx1"/>
                </a:solidFill>
                <a:effectLst/>
                <a:latin typeface="+mn-lt"/>
                <a:ea typeface="+mn-ea"/>
                <a:cs typeface="+mn-cs"/>
              </a:rPr>
              <a:t>sociale</a:t>
            </a:r>
            <a:r>
              <a:rPr lang="en-CA" sz="1000" b="0" i="0" kern="1200" dirty="0">
                <a:solidFill>
                  <a:schemeClr val="tx1"/>
                </a:solidFill>
                <a:effectLst/>
                <a:latin typeface="+mn-lt"/>
                <a:ea typeface="+mn-ea"/>
                <a:cs typeface="+mn-cs"/>
              </a:rPr>
              <a:t> des </a:t>
            </a:r>
            <a:r>
              <a:rPr lang="en-CA" sz="1000" b="0" i="0" kern="1200" dirty="0" err="1">
                <a:solidFill>
                  <a:schemeClr val="tx1"/>
                </a:solidFill>
                <a:effectLst/>
                <a:latin typeface="+mn-lt"/>
                <a:ea typeface="+mn-ea"/>
                <a:cs typeface="+mn-cs"/>
              </a:rPr>
              <a:t>ados</a:t>
            </a:r>
            <a:r>
              <a:rPr lang="en-CA" sz="1000" b="0" i="0" kern="1200" dirty="0">
                <a:solidFill>
                  <a:schemeClr val="tx1"/>
                </a:solidFill>
                <a:effectLst/>
                <a:latin typeface="+mn-lt"/>
                <a:ea typeface="+mn-ea"/>
                <a:cs typeface="+mn-cs"/>
              </a:rPr>
              <a:t>), 39 (placement sous garde), 64 (</a:t>
            </a:r>
            <a:r>
              <a:rPr lang="en-CA" sz="1000" b="0" i="0" kern="1200" dirty="0" err="1">
                <a:solidFill>
                  <a:schemeClr val="tx1"/>
                </a:solidFill>
                <a:effectLst/>
                <a:latin typeface="+mn-lt"/>
                <a:ea typeface="+mn-ea"/>
                <a:cs typeface="+mn-cs"/>
              </a:rPr>
              <a:t>peine</a:t>
            </a:r>
            <a:r>
              <a:rPr lang="en-CA" sz="1000" b="0" i="0" kern="1200" dirty="0">
                <a:solidFill>
                  <a:schemeClr val="tx1"/>
                </a:solidFill>
                <a:effectLst/>
                <a:latin typeface="+mn-lt"/>
                <a:ea typeface="+mn-ea"/>
                <a:cs typeface="+mn-cs"/>
              </a:rPr>
              <a:t> </a:t>
            </a:r>
            <a:r>
              <a:rPr lang="en-CA" sz="1000" b="0" i="0" kern="1200" dirty="0" err="1">
                <a:solidFill>
                  <a:schemeClr val="tx1"/>
                </a:solidFill>
                <a:effectLst/>
                <a:latin typeface="+mn-lt"/>
                <a:ea typeface="+mn-ea"/>
                <a:cs typeface="+mn-cs"/>
              </a:rPr>
              <a:t>adulte</a:t>
            </a:r>
            <a:r>
              <a:rPr lang="en-CA" sz="1000" b="0" i="0" kern="1200" dirty="0">
                <a:solidFill>
                  <a:schemeClr val="tx1"/>
                </a:solidFill>
                <a:effectLst/>
                <a:latin typeface="+mn-lt"/>
                <a:ea typeface="+mn-ea"/>
                <a:cs typeface="+mn-cs"/>
              </a:rPr>
              <a:t> pour les jeunes de 14 </a:t>
            </a:r>
            <a:r>
              <a:rPr lang="en-CA" sz="1000" b="0" i="0" kern="1200" dirty="0" err="1">
                <a:solidFill>
                  <a:schemeClr val="tx1"/>
                </a:solidFill>
                <a:effectLst/>
                <a:latin typeface="+mn-lt"/>
                <a:ea typeface="+mn-ea"/>
                <a:cs typeface="+mn-cs"/>
              </a:rPr>
              <a:t>ans</a:t>
            </a:r>
            <a:r>
              <a:rPr lang="en-CA" sz="1000" b="0" i="0" kern="1200" dirty="0">
                <a:solidFill>
                  <a:schemeClr val="tx1"/>
                </a:solidFill>
                <a:effectLst/>
                <a:latin typeface="+mn-lt"/>
                <a:ea typeface="+mn-ea"/>
                <a:cs typeface="+mn-cs"/>
              </a:rPr>
              <a:t> et plus).</a:t>
            </a:r>
            <a:endParaRPr lang="en-CA" sz="1000" b="1" i="0" strike="sngStrike" kern="1200" dirty="0">
              <a:solidFill>
                <a:schemeClr val="tx1"/>
              </a:solidFill>
              <a:effectLst/>
              <a:latin typeface="+mn-lt"/>
              <a:ea typeface="+mn-ea"/>
              <a:cs typeface="Arial"/>
            </a:endParaRP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None/>
              <a:tabLst/>
              <a:defRPr/>
            </a:pPr>
            <a:endParaRPr kumimoji="0" lang="en-CA" sz="1200" b="0" i="1" u="none" strike="noStrike" kern="1200" cap="none" spc="0" normalizeH="0" baseline="0" noProof="0" dirty="0">
              <a:ln>
                <a:noFill/>
              </a:ln>
              <a:solidFill>
                <a:prstClr val="black"/>
              </a:solidFill>
              <a:effectLst/>
              <a:uLnTx/>
              <a:uFillTx/>
              <a:latin typeface="+mn-lt"/>
              <a:ea typeface="+mn-ea"/>
              <a:cs typeface="+mn-cs"/>
            </a:endParaRPr>
          </a:p>
        </p:txBody>
      </p:sp>
    </p:spTree>
    <p:extLst>
      <p:ext uri="{BB962C8B-B14F-4D97-AF65-F5344CB8AC3E}">
        <p14:creationId xmlns:p14="http://schemas.microsoft.com/office/powerpoint/2010/main" val="336980683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sv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hyperlink" Target="https://www.facebook.com/educaloi/?ref=page_internal" TargetMode="External"/><Relationship Id="rId7" Type="http://schemas.openxmlformats.org/officeDocument/2006/relationships/hyperlink" Target="https://www.instagram.com/educaloi/?hl=fr-ca" TargetMode="External"/><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15.svg"/><Relationship Id="rId5" Type="http://schemas.openxmlformats.org/officeDocument/2006/relationships/hyperlink" Target="https://educaloi.qc.ca/" TargetMode="External"/><Relationship Id="rId4" Type="http://schemas.openxmlformats.org/officeDocument/2006/relationships/hyperlink" Target="https://www.youtube.com/c/educaloi/videos" TargetMode="External"/></Relationships>
</file>

<file path=ppt/slideLayouts/_rels/slideLayout32.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5.svg"/><Relationship Id="rId7" Type="http://schemas.openxmlformats.org/officeDocument/2006/relationships/image" Target="../media/image20.png"/><Relationship Id="rId12" Type="http://schemas.openxmlformats.org/officeDocument/2006/relationships/hyperlink" Target="https://www.facebook.com/educaloi/?ref=page_internal" TargetMode="External"/><Relationship Id="rId2" Type="http://schemas.openxmlformats.org/officeDocument/2006/relationships/hyperlink" Target="https://educaloi.qc.ca/" TargetMode="External"/><Relationship Id="rId1" Type="http://schemas.openxmlformats.org/officeDocument/2006/relationships/slideMaster" Target="../slideMasters/slideMaster1.xml"/><Relationship Id="rId6" Type="http://schemas.openxmlformats.org/officeDocument/2006/relationships/image" Target="../media/image19.png"/><Relationship Id="rId11" Type="http://schemas.openxmlformats.org/officeDocument/2006/relationships/hyperlink" Target="https://www.youtube.com/c/educaloi/videos" TargetMode="External"/><Relationship Id="rId5" Type="http://schemas.openxmlformats.org/officeDocument/2006/relationships/image" Target="../media/image18.png"/><Relationship Id="rId10" Type="http://schemas.openxmlformats.org/officeDocument/2006/relationships/hyperlink" Target="https://www.instagram.com/educaloi/?hl=fr-ca" TargetMode="External"/><Relationship Id="rId4" Type="http://schemas.openxmlformats.org/officeDocument/2006/relationships/image" Target="../media/image17.png"/><Relationship Id="rId9" Type="http://schemas.openxmlformats.org/officeDocument/2006/relationships/image" Target="../media/image22.png"/></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5.svg"/><Relationship Id="rId7" Type="http://schemas.openxmlformats.org/officeDocument/2006/relationships/image" Target="../media/image20.png"/><Relationship Id="rId12" Type="http://schemas.openxmlformats.org/officeDocument/2006/relationships/hyperlink" Target="https://www.facebook.com/educaloi/?ref=page_internal" TargetMode="External"/><Relationship Id="rId2" Type="http://schemas.openxmlformats.org/officeDocument/2006/relationships/hyperlink" Target="https://educaloi.qc.ca/" TargetMode="External"/><Relationship Id="rId1" Type="http://schemas.openxmlformats.org/officeDocument/2006/relationships/slideMaster" Target="../slideMasters/slideMaster1.xml"/><Relationship Id="rId6" Type="http://schemas.openxmlformats.org/officeDocument/2006/relationships/image" Target="../media/image19.png"/><Relationship Id="rId11" Type="http://schemas.openxmlformats.org/officeDocument/2006/relationships/hyperlink" Target="https://www.youtube.com/c/educaloi/videos" TargetMode="External"/><Relationship Id="rId5" Type="http://schemas.openxmlformats.org/officeDocument/2006/relationships/image" Target="../media/image18.png"/><Relationship Id="rId10" Type="http://schemas.openxmlformats.org/officeDocument/2006/relationships/hyperlink" Target="https://www.instagram.com/educaloi/?hl=fr-ca" TargetMode="External"/><Relationship Id="rId4" Type="http://schemas.openxmlformats.org/officeDocument/2006/relationships/image" Target="../media/image17.png"/><Relationship Id="rId9" Type="http://schemas.openxmlformats.org/officeDocument/2006/relationships/image" Target="../media/image2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10" name="Espace réservé pour une image  6">
            <a:extLst>
              <a:ext uri="{FF2B5EF4-FFF2-40B4-BE49-F238E27FC236}">
                <a16:creationId xmlns:a16="http://schemas.microsoft.com/office/drawing/2014/main" id="{8BB11DE4-7B1C-5745-875F-4B1CF8BB0E73}"/>
              </a:ext>
            </a:extLst>
          </p:cNvPr>
          <p:cNvSpPr>
            <a:spLocks noGrp="1"/>
          </p:cNvSpPr>
          <p:nvPr>
            <p:ph type="pic" sz="quarter" idx="13" hasCustomPrompt="1"/>
          </p:nvPr>
        </p:nvSpPr>
        <p:spPr>
          <a:xfrm>
            <a:off x="6213764" y="1818409"/>
            <a:ext cx="5978236" cy="5039591"/>
          </a:xfrm>
        </p:spPr>
        <p:txBody>
          <a:bodyPr/>
          <a:lstStyle>
            <a:lvl1pPr>
              <a:defRPr sz="1600"/>
            </a:lvl1pPr>
          </a:lstStyle>
          <a:p>
            <a:r>
              <a:rPr lang="fr-CA"/>
              <a:t>Cliquez sur l’icône au centre de la boîte pour insérer une image</a:t>
            </a:r>
          </a:p>
        </p:txBody>
      </p:sp>
      <p:sp>
        <p:nvSpPr>
          <p:cNvPr id="2" name="Titre 1">
            <a:extLst>
              <a:ext uri="{FF2B5EF4-FFF2-40B4-BE49-F238E27FC236}">
                <a16:creationId xmlns:a16="http://schemas.microsoft.com/office/drawing/2014/main" id="{364707A6-5057-B34A-B28C-0064B6651917}"/>
              </a:ext>
            </a:extLst>
          </p:cNvPr>
          <p:cNvSpPr>
            <a:spLocks noGrp="1"/>
          </p:cNvSpPr>
          <p:nvPr>
            <p:ph type="ctrTitle" hasCustomPrompt="1"/>
          </p:nvPr>
        </p:nvSpPr>
        <p:spPr>
          <a:xfrm>
            <a:off x="882650" y="2469790"/>
            <a:ext cx="5212080" cy="2377440"/>
          </a:xfrm>
        </p:spPr>
        <p:txBody>
          <a:bodyPr lIns="0" tIns="0" rIns="0" bIns="0" anchor="t"/>
          <a:lstStyle>
            <a:lvl1pPr algn="l">
              <a:defRPr sz="6000" b="1"/>
            </a:lvl1pPr>
          </a:lstStyle>
          <a:p>
            <a:r>
              <a:rPr lang="fr-CA"/>
              <a:t>Cliquez pour insérer le titre</a:t>
            </a:r>
          </a:p>
        </p:txBody>
      </p:sp>
      <p:sp>
        <p:nvSpPr>
          <p:cNvPr id="3" name="Sous-titre 2">
            <a:extLst>
              <a:ext uri="{FF2B5EF4-FFF2-40B4-BE49-F238E27FC236}">
                <a16:creationId xmlns:a16="http://schemas.microsoft.com/office/drawing/2014/main" id="{58C64A91-32F2-D14C-83A1-9E02AA1DFD21}"/>
              </a:ext>
            </a:extLst>
          </p:cNvPr>
          <p:cNvSpPr>
            <a:spLocks noGrp="1"/>
          </p:cNvSpPr>
          <p:nvPr>
            <p:ph type="subTitle" idx="1" hasCustomPrompt="1"/>
          </p:nvPr>
        </p:nvSpPr>
        <p:spPr>
          <a:xfrm>
            <a:off x="882650" y="5105328"/>
            <a:ext cx="5212080" cy="1188720"/>
          </a:xfrm>
        </p:spPr>
        <p:txBody>
          <a:bodyPr lIns="0" tIns="0" rIns="0" bIns="0">
            <a:noAutofit/>
          </a:bodyPr>
          <a:lstStyle>
            <a:lvl1pPr marL="0" indent="0" algn="l">
              <a:lnSpc>
                <a:spcPct val="100000"/>
              </a:lnSpc>
              <a:spcBef>
                <a:spcPts val="0"/>
              </a:spcBef>
              <a:buNone/>
              <a:tabLst/>
              <a:defRPr sz="2000" b="0">
                <a:solidFill>
                  <a:schemeClr val="tx1"/>
                </a:solidFill>
              </a:defRPr>
            </a:lvl1pPr>
            <a:lvl2pPr marL="0" indent="0" algn="l">
              <a:lnSpc>
                <a:spcPct val="100000"/>
              </a:lnSpc>
              <a:spcBef>
                <a:spcPts val="0"/>
              </a:spcBef>
              <a:buNone/>
              <a:tabLst/>
              <a:defRPr sz="2000" b="0">
                <a:solidFill>
                  <a:schemeClr val="tx1"/>
                </a:solidFill>
              </a:defRPr>
            </a:lvl2pPr>
            <a:lvl3pPr marL="0" indent="0" algn="l">
              <a:lnSpc>
                <a:spcPct val="100000"/>
              </a:lnSpc>
              <a:spcBef>
                <a:spcPts val="0"/>
              </a:spcBef>
              <a:buNone/>
              <a:tabLst/>
              <a:defRPr sz="2000" b="0">
                <a:solidFill>
                  <a:schemeClr val="tx1"/>
                </a:solidFill>
              </a:defRPr>
            </a:lvl3pPr>
            <a:lvl4pPr marL="0" indent="0" algn="l">
              <a:lnSpc>
                <a:spcPct val="100000"/>
              </a:lnSpc>
              <a:spcBef>
                <a:spcPts val="0"/>
              </a:spcBef>
              <a:buNone/>
              <a:tabLst/>
              <a:defRPr sz="2000" b="0">
                <a:solidFill>
                  <a:schemeClr val="tx1"/>
                </a:solidFill>
              </a:defRPr>
            </a:lvl4pPr>
            <a:lvl5pPr marL="0" indent="0" algn="l">
              <a:lnSpc>
                <a:spcPct val="100000"/>
              </a:lnSpc>
              <a:spcBef>
                <a:spcPts val="0"/>
              </a:spcBef>
              <a:buNone/>
              <a:tabLst/>
              <a:defRPr sz="2000" b="0">
                <a:solidFill>
                  <a:schemeClr val="tx1"/>
                </a:solidFill>
              </a:defRPr>
            </a:lvl5pPr>
            <a:lvl6pPr marL="0" indent="0" algn="l">
              <a:lnSpc>
                <a:spcPct val="100000"/>
              </a:lnSpc>
              <a:spcBef>
                <a:spcPts val="0"/>
              </a:spcBef>
              <a:buNone/>
              <a:tabLst/>
              <a:defRPr sz="2000" b="0">
                <a:solidFill>
                  <a:schemeClr val="tx1"/>
                </a:solidFill>
              </a:defRPr>
            </a:lvl6pPr>
            <a:lvl7pPr marL="0" indent="0" algn="l">
              <a:lnSpc>
                <a:spcPct val="100000"/>
              </a:lnSpc>
              <a:spcBef>
                <a:spcPts val="0"/>
              </a:spcBef>
              <a:buNone/>
              <a:tabLst/>
              <a:defRPr sz="2000" b="0">
                <a:solidFill>
                  <a:schemeClr val="tx1"/>
                </a:solidFill>
              </a:defRPr>
            </a:lvl7pPr>
            <a:lvl8pPr marL="0" indent="0" algn="l">
              <a:lnSpc>
                <a:spcPct val="100000"/>
              </a:lnSpc>
              <a:spcBef>
                <a:spcPts val="0"/>
              </a:spcBef>
              <a:buNone/>
              <a:tabLst/>
              <a:defRPr sz="2000" b="0">
                <a:solidFill>
                  <a:schemeClr val="tx1"/>
                </a:solidFill>
              </a:defRPr>
            </a:lvl8pPr>
            <a:lvl9pPr marL="0" indent="0" algn="l">
              <a:lnSpc>
                <a:spcPct val="100000"/>
              </a:lnSpc>
              <a:spcBef>
                <a:spcPts val="0"/>
              </a:spcBef>
              <a:buNone/>
              <a:tabLst/>
              <a:defRPr sz="2000" b="0">
                <a:solidFill>
                  <a:schemeClr val="tx1"/>
                </a:solidFill>
              </a:defRPr>
            </a:lvl9pPr>
          </a:lstStyle>
          <a:p>
            <a:pPr lvl="0"/>
            <a:r>
              <a:rPr lang="fr-CA"/>
              <a:t>Cliquez pour insérer le sous-titre ou la date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pic>
        <p:nvPicPr>
          <p:cNvPr id="13" name="Image 12">
            <a:extLst>
              <a:ext uri="{FF2B5EF4-FFF2-40B4-BE49-F238E27FC236}">
                <a16:creationId xmlns:a16="http://schemas.microsoft.com/office/drawing/2014/main" id="{8C123502-005E-8440-BFE0-D1A1E88F1163}"/>
              </a:ext>
            </a:extLst>
          </p:cNvPr>
          <p:cNvPicPr>
            <a:picLocks noChangeAspect="1"/>
          </p:cNvPicPr>
          <p:nvPr userDrawn="1"/>
        </p:nvPicPr>
        <p:blipFill>
          <a:blip r:embed="rId2"/>
          <a:stretch>
            <a:fillRect/>
          </a:stretch>
        </p:blipFill>
        <p:spPr>
          <a:xfrm>
            <a:off x="882649" y="904567"/>
            <a:ext cx="2685225" cy="648930"/>
          </a:xfrm>
          <a:prstGeom prst="rect">
            <a:avLst/>
          </a:prstGeom>
        </p:spPr>
      </p:pic>
    </p:spTree>
    <p:extLst>
      <p:ext uri="{BB962C8B-B14F-4D97-AF65-F5344CB8AC3E}">
        <p14:creationId xmlns:p14="http://schemas.microsoft.com/office/powerpoint/2010/main" val="2093411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éparateur de section / gris">
    <p:bg>
      <p:bgPr>
        <a:solidFill>
          <a:schemeClr val="accent3">
            <a:alpha val="25000"/>
          </a:schemeClr>
        </a:solidFill>
        <a:effectLst/>
      </p:bgPr>
    </p:bg>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81AF5E7B-AC20-5646-BAAC-75D7FABE8CA0}"/>
              </a:ext>
            </a:extLst>
          </p:cNvPr>
          <p:cNvSpPr>
            <a:spLocks noGrp="1"/>
          </p:cNvSpPr>
          <p:nvPr>
            <p:ph type="body" idx="1" hasCustomPrompt="1"/>
          </p:nvPr>
        </p:nvSpPr>
        <p:spPr>
          <a:xfrm>
            <a:off x="859535" y="1143000"/>
            <a:ext cx="5669280" cy="4572000"/>
          </a:xfrm>
        </p:spPr>
        <p:txBody>
          <a:bodyPr anchor="ctr">
            <a:noAutofit/>
          </a:bodyPr>
          <a:lstStyle>
            <a:lvl1pPr marL="0" indent="0">
              <a:buNone/>
              <a:defRPr sz="6000" b="1">
                <a:solidFill>
                  <a:schemeClr val="accent1"/>
                </a:solidFill>
              </a:defRPr>
            </a:lvl1pPr>
            <a:lvl2pPr marL="0" indent="0">
              <a:buNone/>
              <a:defRPr sz="2400" b="1">
                <a:solidFill>
                  <a:schemeClr val="tx1"/>
                </a:solidFill>
              </a:defRPr>
            </a:lvl2pPr>
            <a:lvl3pPr marL="0" indent="0">
              <a:buNone/>
              <a:defRPr sz="2400" b="0">
                <a:solidFill>
                  <a:schemeClr val="tx1"/>
                </a:solidFill>
              </a:defRPr>
            </a:lvl3pPr>
            <a:lvl4pPr marL="0" indent="0">
              <a:buNone/>
              <a:defRPr sz="2400" b="0">
                <a:solidFill>
                  <a:schemeClr val="tx1"/>
                </a:solidFill>
              </a:defRPr>
            </a:lvl4pPr>
            <a:lvl5pPr marL="0" indent="0">
              <a:buNone/>
              <a:defRPr sz="2400" b="0">
                <a:solidFill>
                  <a:schemeClr val="tx1"/>
                </a:solidFill>
              </a:defRPr>
            </a:lvl5pPr>
            <a:lvl6pPr marL="0" indent="0">
              <a:buNone/>
              <a:tabLst/>
              <a:defRPr sz="2400" b="0">
                <a:solidFill>
                  <a:schemeClr val="tx1"/>
                </a:solidFill>
              </a:defRPr>
            </a:lvl6pPr>
            <a:lvl7pPr marL="0" indent="0">
              <a:buNone/>
              <a:tabLst/>
              <a:defRPr sz="2400" b="0">
                <a:solidFill>
                  <a:schemeClr val="tx1"/>
                </a:solidFill>
              </a:defRPr>
            </a:lvl7pPr>
            <a:lvl8pPr marL="0" indent="0">
              <a:buNone/>
              <a:tabLst/>
              <a:defRPr sz="2400" b="0">
                <a:solidFill>
                  <a:schemeClr val="tx1"/>
                </a:solidFill>
              </a:defRPr>
            </a:lvl8pPr>
            <a:lvl9pPr marL="0" indent="0">
              <a:buNone/>
              <a:tabLst/>
              <a:defRPr sz="2400" b="0">
                <a:solidFill>
                  <a:schemeClr val="tx1"/>
                </a:solidFill>
              </a:defRPr>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8" name="Picture Placeholder 21">
            <a:extLst>
              <a:ext uri="{FF2B5EF4-FFF2-40B4-BE49-F238E27FC236}">
                <a16:creationId xmlns:a16="http://schemas.microsoft.com/office/drawing/2014/main" id="{EA9B13A4-29EA-9A4B-9C30-85FE70160812}"/>
              </a:ext>
            </a:extLst>
          </p:cNvPr>
          <p:cNvSpPr>
            <a:spLocks noGrp="1" noChangeAspect="1"/>
          </p:cNvSpPr>
          <p:nvPr>
            <p:ph type="pic" sz="quarter" idx="16" hasCustomPrompt="1"/>
          </p:nvPr>
        </p:nvSpPr>
        <p:spPr>
          <a:xfrm>
            <a:off x="6976872" y="1416462"/>
            <a:ext cx="4023360" cy="402336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4543778 w 9144000"/>
              <a:gd name="connsiteY2" fmla="*/ 2589389 h 5143500"/>
              <a:gd name="connsiteX3" fmla="*/ 0 w 9144000"/>
              <a:gd name="connsiteY3" fmla="*/ 5143500 h 5143500"/>
              <a:gd name="connsiteX4" fmla="*/ 0 w 9144000"/>
              <a:gd name="connsiteY4" fmla="*/ 0 h 5143500"/>
              <a:gd name="connsiteX0" fmla="*/ 0 w 9165413"/>
              <a:gd name="connsiteY0" fmla="*/ 0 h 5143500"/>
              <a:gd name="connsiteX1" fmla="*/ 9144000 w 9165413"/>
              <a:gd name="connsiteY1" fmla="*/ 0 h 5143500"/>
              <a:gd name="connsiteX2" fmla="*/ 9165413 w 9165413"/>
              <a:gd name="connsiteY2" fmla="*/ 5138416 h 5143500"/>
              <a:gd name="connsiteX3" fmla="*/ 0 w 9165413"/>
              <a:gd name="connsiteY3" fmla="*/ 5143500 h 5143500"/>
              <a:gd name="connsiteX4" fmla="*/ 0 w 9165413"/>
              <a:gd name="connsiteY4" fmla="*/ 0 h 5143500"/>
              <a:gd name="connsiteX0" fmla="*/ 0 w 9174229"/>
              <a:gd name="connsiteY0" fmla="*/ 2519064 h 5143500"/>
              <a:gd name="connsiteX1" fmla="*/ 9152816 w 9174229"/>
              <a:gd name="connsiteY1" fmla="*/ 0 h 5143500"/>
              <a:gd name="connsiteX2" fmla="*/ 9174229 w 9174229"/>
              <a:gd name="connsiteY2" fmla="*/ 5138416 h 5143500"/>
              <a:gd name="connsiteX3" fmla="*/ 8816 w 9174229"/>
              <a:gd name="connsiteY3" fmla="*/ 5143500 h 5143500"/>
              <a:gd name="connsiteX4" fmla="*/ 0 w 9174229"/>
              <a:gd name="connsiteY4" fmla="*/ 2519064 h 5143500"/>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30151"/>
              <a:gd name="connsiteY0" fmla="*/ 2504188 h 5128624"/>
              <a:gd name="connsiteX1" fmla="*/ 4374748 w 9130151"/>
              <a:gd name="connsiteY1" fmla="*/ 0 h 5128624"/>
              <a:gd name="connsiteX2" fmla="*/ 9130151 w 9130151"/>
              <a:gd name="connsiteY2" fmla="*/ 2589599 h 5128624"/>
              <a:gd name="connsiteX3" fmla="*/ 8816 w 9130151"/>
              <a:gd name="connsiteY3" fmla="*/ 5128624 h 5128624"/>
              <a:gd name="connsiteX4" fmla="*/ 0 w 9130151"/>
              <a:gd name="connsiteY4" fmla="*/ 2504188 h 5128624"/>
              <a:gd name="connsiteX0" fmla="*/ 0 w 9130151"/>
              <a:gd name="connsiteY0" fmla="*/ 2504188 h 5103830"/>
              <a:gd name="connsiteX1" fmla="*/ 4374748 w 9130151"/>
              <a:gd name="connsiteY1" fmla="*/ 0 h 5103830"/>
              <a:gd name="connsiteX2" fmla="*/ 9130151 w 9130151"/>
              <a:gd name="connsiteY2" fmla="*/ 2589599 h 5103830"/>
              <a:gd name="connsiteX3" fmla="*/ 4707543 w 9130151"/>
              <a:gd name="connsiteY3" fmla="*/ 5103830 h 5103830"/>
              <a:gd name="connsiteX4" fmla="*/ 0 w 9130151"/>
              <a:gd name="connsiteY4" fmla="*/ 2504188 h 5103830"/>
              <a:gd name="connsiteX0" fmla="*/ 0 w 9130151"/>
              <a:gd name="connsiteY0" fmla="*/ 2112444 h 4712086"/>
              <a:gd name="connsiteX1" fmla="*/ 4559876 w 9130151"/>
              <a:gd name="connsiteY1" fmla="*/ 0 h 4712086"/>
              <a:gd name="connsiteX2" fmla="*/ 9130151 w 9130151"/>
              <a:gd name="connsiteY2" fmla="*/ 2197855 h 4712086"/>
              <a:gd name="connsiteX3" fmla="*/ 4707543 w 9130151"/>
              <a:gd name="connsiteY3" fmla="*/ 4712086 h 4712086"/>
              <a:gd name="connsiteX4" fmla="*/ 0 w 9130151"/>
              <a:gd name="connsiteY4" fmla="*/ 2112444 h 4712086"/>
              <a:gd name="connsiteX0" fmla="*/ 0 w 9086073"/>
              <a:gd name="connsiteY0" fmla="*/ 2112444 h 4712086"/>
              <a:gd name="connsiteX1" fmla="*/ 4559876 w 9086073"/>
              <a:gd name="connsiteY1" fmla="*/ 0 h 4712086"/>
              <a:gd name="connsiteX2" fmla="*/ 9086073 w 9086073"/>
              <a:gd name="connsiteY2" fmla="*/ 2173061 h 4712086"/>
              <a:gd name="connsiteX3" fmla="*/ 4707543 w 9086073"/>
              <a:gd name="connsiteY3" fmla="*/ 4712086 h 4712086"/>
              <a:gd name="connsiteX4" fmla="*/ 0 w 9086073"/>
              <a:gd name="connsiteY4" fmla="*/ 2112444 h 4712086"/>
              <a:gd name="connsiteX0" fmla="*/ 0 w 9059626"/>
              <a:gd name="connsiteY0" fmla="*/ 2166991 h 4712086"/>
              <a:gd name="connsiteX1" fmla="*/ 4533429 w 9059626"/>
              <a:gd name="connsiteY1" fmla="*/ 0 h 4712086"/>
              <a:gd name="connsiteX2" fmla="*/ 9059626 w 9059626"/>
              <a:gd name="connsiteY2" fmla="*/ 2173061 h 4712086"/>
              <a:gd name="connsiteX3" fmla="*/ 4681096 w 9059626"/>
              <a:gd name="connsiteY3" fmla="*/ 4712086 h 4712086"/>
              <a:gd name="connsiteX4" fmla="*/ 0 w 9059626"/>
              <a:gd name="connsiteY4" fmla="*/ 2166991 h 4712086"/>
              <a:gd name="connsiteX0" fmla="*/ 0 w 9059626"/>
              <a:gd name="connsiteY0" fmla="*/ 2166991 h 5143501"/>
              <a:gd name="connsiteX1" fmla="*/ 4533429 w 9059626"/>
              <a:gd name="connsiteY1" fmla="*/ 0 h 5143501"/>
              <a:gd name="connsiteX2" fmla="*/ 9059626 w 9059626"/>
              <a:gd name="connsiteY2" fmla="*/ 2173061 h 5143501"/>
              <a:gd name="connsiteX3" fmla="*/ 4540046 w 9059626"/>
              <a:gd name="connsiteY3" fmla="*/ 5143501 h 5143501"/>
              <a:gd name="connsiteX4" fmla="*/ 0 w 9059626"/>
              <a:gd name="connsiteY4" fmla="*/ 2166991 h 5143501"/>
              <a:gd name="connsiteX0" fmla="*/ 0 w 9112520"/>
              <a:gd name="connsiteY0" fmla="*/ 2166991 h 5143501"/>
              <a:gd name="connsiteX1" fmla="*/ 4533429 w 9112520"/>
              <a:gd name="connsiteY1" fmla="*/ 0 h 5143501"/>
              <a:gd name="connsiteX2" fmla="*/ 9112520 w 9112520"/>
              <a:gd name="connsiteY2" fmla="*/ 2619353 h 5143501"/>
              <a:gd name="connsiteX3" fmla="*/ 4540046 w 9112520"/>
              <a:gd name="connsiteY3" fmla="*/ 5143501 h 5143501"/>
              <a:gd name="connsiteX4" fmla="*/ 0 w 9112520"/>
              <a:gd name="connsiteY4" fmla="*/ 2166991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205 w 9156803"/>
              <a:gd name="connsiteY0" fmla="*/ 2628158 h 5143501"/>
              <a:gd name="connsiteX1" fmla="*/ 4577712 w 9156803"/>
              <a:gd name="connsiteY1" fmla="*/ 0 h 5143501"/>
              <a:gd name="connsiteX2" fmla="*/ 9156803 w 9156803"/>
              <a:gd name="connsiteY2" fmla="*/ 2619353 h 5143501"/>
              <a:gd name="connsiteX3" fmla="*/ 4584329 w 9156803"/>
              <a:gd name="connsiteY3" fmla="*/ 5143501 h 5143501"/>
              <a:gd name="connsiteX4" fmla="*/ 205 w 9156803"/>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720"/>
              <a:gd name="connsiteY0" fmla="*/ 2628158 h 5143501"/>
              <a:gd name="connsiteX1" fmla="*/ 4577507 w 9156720"/>
              <a:gd name="connsiteY1" fmla="*/ 0 h 5143501"/>
              <a:gd name="connsiteX2" fmla="*/ 9156598 w 9156720"/>
              <a:gd name="connsiteY2" fmla="*/ 2619353 h 5143501"/>
              <a:gd name="connsiteX3" fmla="*/ 4584124 w 9156720"/>
              <a:gd name="connsiteY3" fmla="*/ 5143501 h 5143501"/>
              <a:gd name="connsiteX4" fmla="*/ 0 w 9156720"/>
              <a:gd name="connsiteY4" fmla="*/ 2628158 h 5143501"/>
              <a:gd name="connsiteX0" fmla="*/ 0 w 9157531"/>
              <a:gd name="connsiteY0" fmla="*/ 2628158 h 5143501"/>
              <a:gd name="connsiteX1" fmla="*/ 4577507 w 9157531"/>
              <a:gd name="connsiteY1" fmla="*/ 0 h 5143501"/>
              <a:gd name="connsiteX2" fmla="*/ 9156598 w 9157531"/>
              <a:gd name="connsiteY2" fmla="*/ 2619353 h 5143501"/>
              <a:gd name="connsiteX3" fmla="*/ 4584124 w 9157531"/>
              <a:gd name="connsiteY3" fmla="*/ 5143501 h 5143501"/>
              <a:gd name="connsiteX4" fmla="*/ 0 w 9157531"/>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7"/>
              <a:gd name="connsiteX1" fmla="*/ 4577507 w 9157859"/>
              <a:gd name="connsiteY1" fmla="*/ 0 h 5143507"/>
              <a:gd name="connsiteX2" fmla="*/ 9156598 w 9157859"/>
              <a:gd name="connsiteY2" fmla="*/ 2619353 h 5143507"/>
              <a:gd name="connsiteX3" fmla="*/ 4584124 w 9157859"/>
              <a:gd name="connsiteY3" fmla="*/ 5143501 h 5143507"/>
              <a:gd name="connsiteX4" fmla="*/ 0 w 9157859"/>
              <a:gd name="connsiteY4" fmla="*/ 2628158 h 5143507"/>
              <a:gd name="connsiteX0" fmla="*/ 0 w 9156846"/>
              <a:gd name="connsiteY0" fmla="*/ 2628158 h 5143509"/>
              <a:gd name="connsiteX1" fmla="*/ 4577507 w 9156846"/>
              <a:gd name="connsiteY1" fmla="*/ 0 h 5143509"/>
              <a:gd name="connsiteX2" fmla="*/ 9156598 w 9156846"/>
              <a:gd name="connsiteY2" fmla="*/ 2619353 h 5143509"/>
              <a:gd name="connsiteX3" fmla="*/ 4584124 w 9156846"/>
              <a:gd name="connsiteY3" fmla="*/ 5143501 h 5143509"/>
              <a:gd name="connsiteX4" fmla="*/ 0 w 9156846"/>
              <a:gd name="connsiteY4" fmla="*/ 2628158 h 5143509"/>
              <a:gd name="connsiteX0" fmla="*/ 0 w 9156718"/>
              <a:gd name="connsiteY0" fmla="*/ 2628158 h 5143507"/>
              <a:gd name="connsiteX1" fmla="*/ 4577507 w 9156718"/>
              <a:gd name="connsiteY1" fmla="*/ 0 h 5143507"/>
              <a:gd name="connsiteX2" fmla="*/ 9156598 w 9156718"/>
              <a:gd name="connsiteY2" fmla="*/ 2619353 h 5143507"/>
              <a:gd name="connsiteX3" fmla="*/ 4584124 w 9156718"/>
              <a:gd name="connsiteY3" fmla="*/ 5143501 h 5143507"/>
              <a:gd name="connsiteX4" fmla="*/ 0 w 9156718"/>
              <a:gd name="connsiteY4" fmla="*/ 2628158 h 5143507"/>
              <a:gd name="connsiteX0" fmla="*/ 0 w 9156599"/>
              <a:gd name="connsiteY0" fmla="*/ 2628158 h 5143509"/>
              <a:gd name="connsiteX1" fmla="*/ 4577507 w 9156599"/>
              <a:gd name="connsiteY1" fmla="*/ 0 h 5143509"/>
              <a:gd name="connsiteX2" fmla="*/ 9156598 w 9156599"/>
              <a:gd name="connsiteY2" fmla="*/ 2619353 h 5143509"/>
              <a:gd name="connsiteX3" fmla="*/ 4584124 w 9156599"/>
              <a:gd name="connsiteY3" fmla="*/ 5143501 h 5143509"/>
              <a:gd name="connsiteX4" fmla="*/ 0 w 9156599"/>
              <a:gd name="connsiteY4" fmla="*/ 2628158 h 5143509"/>
              <a:gd name="connsiteX0" fmla="*/ 0 w 9156599"/>
              <a:gd name="connsiteY0" fmla="*/ 2628158 h 5143507"/>
              <a:gd name="connsiteX1" fmla="*/ 4577507 w 9156599"/>
              <a:gd name="connsiteY1" fmla="*/ 0 h 5143507"/>
              <a:gd name="connsiteX2" fmla="*/ 9156598 w 9156599"/>
              <a:gd name="connsiteY2" fmla="*/ 2619353 h 5143507"/>
              <a:gd name="connsiteX3" fmla="*/ 4584124 w 9156599"/>
              <a:gd name="connsiteY3" fmla="*/ 5143501 h 5143507"/>
              <a:gd name="connsiteX4" fmla="*/ 0 w 9156599"/>
              <a:gd name="connsiteY4" fmla="*/ 2628158 h 5143507"/>
              <a:gd name="connsiteX0" fmla="*/ 0 w 9156599"/>
              <a:gd name="connsiteY0" fmla="*/ 2628158 h 5143551"/>
              <a:gd name="connsiteX1" fmla="*/ 4577507 w 9156599"/>
              <a:gd name="connsiteY1" fmla="*/ 0 h 5143551"/>
              <a:gd name="connsiteX2" fmla="*/ 9156598 w 9156599"/>
              <a:gd name="connsiteY2" fmla="*/ 2619353 h 5143551"/>
              <a:gd name="connsiteX3" fmla="*/ 4584124 w 9156599"/>
              <a:gd name="connsiteY3" fmla="*/ 5143501 h 5143551"/>
              <a:gd name="connsiteX4" fmla="*/ 0 w 9156599"/>
              <a:gd name="connsiteY4" fmla="*/ 2628158 h 5143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599" h="5143551">
                <a:moveTo>
                  <a:pt x="0" y="2628158"/>
                </a:moveTo>
                <a:cubicBezTo>
                  <a:pt x="733" y="983493"/>
                  <a:pt x="2364053" y="13224"/>
                  <a:pt x="4577507" y="0"/>
                </a:cubicBezTo>
                <a:cubicBezTo>
                  <a:pt x="6897908" y="17911"/>
                  <a:pt x="9149460" y="1030517"/>
                  <a:pt x="9156598" y="2619353"/>
                </a:cubicBezTo>
                <a:cubicBezTo>
                  <a:pt x="9131096" y="4090503"/>
                  <a:pt x="6936952" y="5140154"/>
                  <a:pt x="4584124" y="5143501"/>
                </a:cubicBezTo>
                <a:cubicBezTo>
                  <a:pt x="2527144" y="5151354"/>
                  <a:pt x="82278" y="4217035"/>
                  <a:pt x="0" y="2628158"/>
                </a:cubicBezTo>
                <a:close/>
              </a:path>
            </a:pathLst>
          </a:custGeom>
          <a:solidFill>
            <a:schemeClr val="bg1"/>
          </a:solidFill>
        </p:spPr>
        <p:txBody>
          <a:bodyPr anchor="t"/>
          <a:lstStyle>
            <a:lvl1pPr marL="0" indent="0" algn="ctr">
              <a:buNone/>
              <a:defRPr sz="1600" b="0">
                <a:solidFill>
                  <a:schemeClr val="tx2"/>
                </a:solidFill>
                <a:latin typeface="Arial"/>
                <a:cs typeface="Arial"/>
              </a:defRPr>
            </a:lvl1pPr>
          </a:lstStyle>
          <a:p>
            <a:r>
              <a:rPr lang="fr-CA"/>
              <a:t>Cliquez sur l’icône au centre de la boîte pour insérer une image</a:t>
            </a:r>
          </a:p>
        </p:txBody>
      </p:sp>
    </p:spTree>
    <p:extLst>
      <p:ext uri="{BB962C8B-B14F-4D97-AF65-F5344CB8AC3E}">
        <p14:creationId xmlns:p14="http://schemas.microsoft.com/office/powerpoint/2010/main" val="2271433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éparateur de section visuels / gris">
    <p:bg>
      <p:bgPr>
        <a:solidFill>
          <a:schemeClr val="accent3">
            <a:alpha val="25000"/>
          </a:schemeClr>
        </a:solidFill>
        <a:effectLst/>
      </p:bgPr>
    </p:bg>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81AF5E7B-AC20-5646-BAAC-75D7FABE8CA0}"/>
              </a:ext>
            </a:extLst>
          </p:cNvPr>
          <p:cNvSpPr>
            <a:spLocks noGrp="1"/>
          </p:cNvSpPr>
          <p:nvPr>
            <p:ph type="body" idx="1" hasCustomPrompt="1"/>
          </p:nvPr>
        </p:nvSpPr>
        <p:spPr>
          <a:xfrm>
            <a:off x="859535" y="1143000"/>
            <a:ext cx="5669280" cy="4572000"/>
          </a:xfrm>
        </p:spPr>
        <p:txBody>
          <a:bodyPr anchor="ctr">
            <a:noAutofit/>
          </a:bodyPr>
          <a:lstStyle>
            <a:lvl1pPr marL="0" indent="0">
              <a:buNone/>
              <a:defRPr sz="6000" b="1">
                <a:solidFill>
                  <a:schemeClr val="accent1"/>
                </a:solidFill>
              </a:defRPr>
            </a:lvl1pPr>
            <a:lvl2pPr marL="0" indent="0">
              <a:buNone/>
              <a:defRPr sz="2400" b="1">
                <a:solidFill>
                  <a:schemeClr val="tx1"/>
                </a:solidFill>
              </a:defRPr>
            </a:lvl2pPr>
            <a:lvl3pPr marL="0" indent="0">
              <a:buNone/>
              <a:defRPr sz="2400" b="0">
                <a:solidFill>
                  <a:schemeClr val="tx1"/>
                </a:solidFill>
              </a:defRPr>
            </a:lvl3pPr>
            <a:lvl4pPr marL="0" indent="0">
              <a:buNone/>
              <a:defRPr sz="2400" b="0">
                <a:solidFill>
                  <a:schemeClr val="tx1"/>
                </a:solidFill>
              </a:defRPr>
            </a:lvl4pPr>
            <a:lvl5pPr marL="0" indent="0">
              <a:buNone/>
              <a:defRPr sz="2400" b="0">
                <a:solidFill>
                  <a:schemeClr val="tx1"/>
                </a:solidFill>
              </a:defRPr>
            </a:lvl5pPr>
            <a:lvl6pPr marL="0" indent="0">
              <a:buNone/>
              <a:tabLst/>
              <a:defRPr sz="2400" b="0">
                <a:solidFill>
                  <a:schemeClr val="tx1"/>
                </a:solidFill>
              </a:defRPr>
            </a:lvl6pPr>
            <a:lvl7pPr marL="0" indent="0">
              <a:buNone/>
              <a:tabLst/>
              <a:defRPr sz="2400" b="0">
                <a:solidFill>
                  <a:schemeClr val="tx1"/>
                </a:solidFill>
              </a:defRPr>
            </a:lvl7pPr>
            <a:lvl8pPr marL="0" indent="0">
              <a:buNone/>
              <a:tabLst/>
              <a:defRPr sz="2400" b="0">
                <a:solidFill>
                  <a:schemeClr val="tx1"/>
                </a:solidFill>
              </a:defRPr>
            </a:lvl8pPr>
            <a:lvl9pPr marL="0" indent="0">
              <a:buNone/>
              <a:tabLst/>
              <a:defRPr sz="2400" b="0">
                <a:solidFill>
                  <a:schemeClr val="tx1"/>
                </a:solidFill>
              </a:defRPr>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8" name="Picture Placeholder 21">
            <a:extLst>
              <a:ext uri="{FF2B5EF4-FFF2-40B4-BE49-F238E27FC236}">
                <a16:creationId xmlns:a16="http://schemas.microsoft.com/office/drawing/2014/main" id="{EA9B13A4-29EA-9A4B-9C30-85FE70160812}"/>
              </a:ext>
            </a:extLst>
          </p:cNvPr>
          <p:cNvSpPr>
            <a:spLocks noGrp="1" noChangeAspect="1"/>
          </p:cNvSpPr>
          <p:nvPr>
            <p:ph type="pic" sz="quarter" idx="16" hasCustomPrompt="1"/>
          </p:nvPr>
        </p:nvSpPr>
        <p:spPr>
          <a:xfrm>
            <a:off x="6976872" y="1416462"/>
            <a:ext cx="4023360" cy="402336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4543778 w 9144000"/>
              <a:gd name="connsiteY2" fmla="*/ 2589389 h 5143500"/>
              <a:gd name="connsiteX3" fmla="*/ 0 w 9144000"/>
              <a:gd name="connsiteY3" fmla="*/ 5143500 h 5143500"/>
              <a:gd name="connsiteX4" fmla="*/ 0 w 9144000"/>
              <a:gd name="connsiteY4" fmla="*/ 0 h 5143500"/>
              <a:gd name="connsiteX0" fmla="*/ 0 w 9165413"/>
              <a:gd name="connsiteY0" fmla="*/ 0 h 5143500"/>
              <a:gd name="connsiteX1" fmla="*/ 9144000 w 9165413"/>
              <a:gd name="connsiteY1" fmla="*/ 0 h 5143500"/>
              <a:gd name="connsiteX2" fmla="*/ 9165413 w 9165413"/>
              <a:gd name="connsiteY2" fmla="*/ 5138416 h 5143500"/>
              <a:gd name="connsiteX3" fmla="*/ 0 w 9165413"/>
              <a:gd name="connsiteY3" fmla="*/ 5143500 h 5143500"/>
              <a:gd name="connsiteX4" fmla="*/ 0 w 9165413"/>
              <a:gd name="connsiteY4" fmla="*/ 0 h 5143500"/>
              <a:gd name="connsiteX0" fmla="*/ 0 w 9174229"/>
              <a:gd name="connsiteY0" fmla="*/ 2519064 h 5143500"/>
              <a:gd name="connsiteX1" fmla="*/ 9152816 w 9174229"/>
              <a:gd name="connsiteY1" fmla="*/ 0 h 5143500"/>
              <a:gd name="connsiteX2" fmla="*/ 9174229 w 9174229"/>
              <a:gd name="connsiteY2" fmla="*/ 5138416 h 5143500"/>
              <a:gd name="connsiteX3" fmla="*/ 8816 w 9174229"/>
              <a:gd name="connsiteY3" fmla="*/ 5143500 h 5143500"/>
              <a:gd name="connsiteX4" fmla="*/ 0 w 9174229"/>
              <a:gd name="connsiteY4" fmla="*/ 2519064 h 5143500"/>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30151"/>
              <a:gd name="connsiteY0" fmla="*/ 2504188 h 5128624"/>
              <a:gd name="connsiteX1" fmla="*/ 4374748 w 9130151"/>
              <a:gd name="connsiteY1" fmla="*/ 0 h 5128624"/>
              <a:gd name="connsiteX2" fmla="*/ 9130151 w 9130151"/>
              <a:gd name="connsiteY2" fmla="*/ 2589599 h 5128624"/>
              <a:gd name="connsiteX3" fmla="*/ 8816 w 9130151"/>
              <a:gd name="connsiteY3" fmla="*/ 5128624 h 5128624"/>
              <a:gd name="connsiteX4" fmla="*/ 0 w 9130151"/>
              <a:gd name="connsiteY4" fmla="*/ 2504188 h 5128624"/>
              <a:gd name="connsiteX0" fmla="*/ 0 w 9130151"/>
              <a:gd name="connsiteY0" fmla="*/ 2504188 h 5103830"/>
              <a:gd name="connsiteX1" fmla="*/ 4374748 w 9130151"/>
              <a:gd name="connsiteY1" fmla="*/ 0 h 5103830"/>
              <a:gd name="connsiteX2" fmla="*/ 9130151 w 9130151"/>
              <a:gd name="connsiteY2" fmla="*/ 2589599 h 5103830"/>
              <a:gd name="connsiteX3" fmla="*/ 4707543 w 9130151"/>
              <a:gd name="connsiteY3" fmla="*/ 5103830 h 5103830"/>
              <a:gd name="connsiteX4" fmla="*/ 0 w 9130151"/>
              <a:gd name="connsiteY4" fmla="*/ 2504188 h 5103830"/>
              <a:gd name="connsiteX0" fmla="*/ 0 w 9130151"/>
              <a:gd name="connsiteY0" fmla="*/ 2112444 h 4712086"/>
              <a:gd name="connsiteX1" fmla="*/ 4559876 w 9130151"/>
              <a:gd name="connsiteY1" fmla="*/ 0 h 4712086"/>
              <a:gd name="connsiteX2" fmla="*/ 9130151 w 9130151"/>
              <a:gd name="connsiteY2" fmla="*/ 2197855 h 4712086"/>
              <a:gd name="connsiteX3" fmla="*/ 4707543 w 9130151"/>
              <a:gd name="connsiteY3" fmla="*/ 4712086 h 4712086"/>
              <a:gd name="connsiteX4" fmla="*/ 0 w 9130151"/>
              <a:gd name="connsiteY4" fmla="*/ 2112444 h 4712086"/>
              <a:gd name="connsiteX0" fmla="*/ 0 w 9086073"/>
              <a:gd name="connsiteY0" fmla="*/ 2112444 h 4712086"/>
              <a:gd name="connsiteX1" fmla="*/ 4559876 w 9086073"/>
              <a:gd name="connsiteY1" fmla="*/ 0 h 4712086"/>
              <a:gd name="connsiteX2" fmla="*/ 9086073 w 9086073"/>
              <a:gd name="connsiteY2" fmla="*/ 2173061 h 4712086"/>
              <a:gd name="connsiteX3" fmla="*/ 4707543 w 9086073"/>
              <a:gd name="connsiteY3" fmla="*/ 4712086 h 4712086"/>
              <a:gd name="connsiteX4" fmla="*/ 0 w 9086073"/>
              <a:gd name="connsiteY4" fmla="*/ 2112444 h 4712086"/>
              <a:gd name="connsiteX0" fmla="*/ 0 w 9059626"/>
              <a:gd name="connsiteY0" fmla="*/ 2166991 h 4712086"/>
              <a:gd name="connsiteX1" fmla="*/ 4533429 w 9059626"/>
              <a:gd name="connsiteY1" fmla="*/ 0 h 4712086"/>
              <a:gd name="connsiteX2" fmla="*/ 9059626 w 9059626"/>
              <a:gd name="connsiteY2" fmla="*/ 2173061 h 4712086"/>
              <a:gd name="connsiteX3" fmla="*/ 4681096 w 9059626"/>
              <a:gd name="connsiteY3" fmla="*/ 4712086 h 4712086"/>
              <a:gd name="connsiteX4" fmla="*/ 0 w 9059626"/>
              <a:gd name="connsiteY4" fmla="*/ 2166991 h 4712086"/>
              <a:gd name="connsiteX0" fmla="*/ 0 w 9059626"/>
              <a:gd name="connsiteY0" fmla="*/ 2166991 h 5143501"/>
              <a:gd name="connsiteX1" fmla="*/ 4533429 w 9059626"/>
              <a:gd name="connsiteY1" fmla="*/ 0 h 5143501"/>
              <a:gd name="connsiteX2" fmla="*/ 9059626 w 9059626"/>
              <a:gd name="connsiteY2" fmla="*/ 2173061 h 5143501"/>
              <a:gd name="connsiteX3" fmla="*/ 4540046 w 9059626"/>
              <a:gd name="connsiteY3" fmla="*/ 5143501 h 5143501"/>
              <a:gd name="connsiteX4" fmla="*/ 0 w 9059626"/>
              <a:gd name="connsiteY4" fmla="*/ 2166991 h 5143501"/>
              <a:gd name="connsiteX0" fmla="*/ 0 w 9112520"/>
              <a:gd name="connsiteY0" fmla="*/ 2166991 h 5143501"/>
              <a:gd name="connsiteX1" fmla="*/ 4533429 w 9112520"/>
              <a:gd name="connsiteY1" fmla="*/ 0 h 5143501"/>
              <a:gd name="connsiteX2" fmla="*/ 9112520 w 9112520"/>
              <a:gd name="connsiteY2" fmla="*/ 2619353 h 5143501"/>
              <a:gd name="connsiteX3" fmla="*/ 4540046 w 9112520"/>
              <a:gd name="connsiteY3" fmla="*/ 5143501 h 5143501"/>
              <a:gd name="connsiteX4" fmla="*/ 0 w 9112520"/>
              <a:gd name="connsiteY4" fmla="*/ 2166991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205 w 9156803"/>
              <a:gd name="connsiteY0" fmla="*/ 2628158 h 5143501"/>
              <a:gd name="connsiteX1" fmla="*/ 4577712 w 9156803"/>
              <a:gd name="connsiteY1" fmla="*/ 0 h 5143501"/>
              <a:gd name="connsiteX2" fmla="*/ 9156803 w 9156803"/>
              <a:gd name="connsiteY2" fmla="*/ 2619353 h 5143501"/>
              <a:gd name="connsiteX3" fmla="*/ 4584329 w 9156803"/>
              <a:gd name="connsiteY3" fmla="*/ 5143501 h 5143501"/>
              <a:gd name="connsiteX4" fmla="*/ 205 w 9156803"/>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720"/>
              <a:gd name="connsiteY0" fmla="*/ 2628158 h 5143501"/>
              <a:gd name="connsiteX1" fmla="*/ 4577507 w 9156720"/>
              <a:gd name="connsiteY1" fmla="*/ 0 h 5143501"/>
              <a:gd name="connsiteX2" fmla="*/ 9156598 w 9156720"/>
              <a:gd name="connsiteY2" fmla="*/ 2619353 h 5143501"/>
              <a:gd name="connsiteX3" fmla="*/ 4584124 w 9156720"/>
              <a:gd name="connsiteY3" fmla="*/ 5143501 h 5143501"/>
              <a:gd name="connsiteX4" fmla="*/ 0 w 9156720"/>
              <a:gd name="connsiteY4" fmla="*/ 2628158 h 5143501"/>
              <a:gd name="connsiteX0" fmla="*/ 0 w 9157531"/>
              <a:gd name="connsiteY0" fmla="*/ 2628158 h 5143501"/>
              <a:gd name="connsiteX1" fmla="*/ 4577507 w 9157531"/>
              <a:gd name="connsiteY1" fmla="*/ 0 h 5143501"/>
              <a:gd name="connsiteX2" fmla="*/ 9156598 w 9157531"/>
              <a:gd name="connsiteY2" fmla="*/ 2619353 h 5143501"/>
              <a:gd name="connsiteX3" fmla="*/ 4584124 w 9157531"/>
              <a:gd name="connsiteY3" fmla="*/ 5143501 h 5143501"/>
              <a:gd name="connsiteX4" fmla="*/ 0 w 9157531"/>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7"/>
              <a:gd name="connsiteX1" fmla="*/ 4577507 w 9157859"/>
              <a:gd name="connsiteY1" fmla="*/ 0 h 5143507"/>
              <a:gd name="connsiteX2" fmla="*/ 9156598 w 9157859"/>
              <a:gd name="connsiteY2" fmla="*/ 2619353 h 5143507"/>
              <a:gd name="connsiteX3" fmla="*/ 4584124 w 9157859"/>
              <a:gd name="connsiteY3" fmla="*/ 5143501 h 5143507"/>
              <a:gd name="connsiteX4" fmla="*/ 0 w 9157859"/>
              <a:gd name="connsiteY4" fmla="*/ 2628158 h 5143507"/>
              <a:gd name="connsiteX0" fmla="*/ 0 w 9156846"/>
              <a:gd name="connsiteY0" fmla="*/ 2628158 h 5143509"/>
              <a:gd name="connsiteX1" fmla="*/ 4577507 w 9156846"/>
              <a:gd name="connsiteY1" fmla="*/ 0 h 5143509"/>
              <a:gd name="connsiteX2" fmla="*/ 9156598 w 9156846"/>
              <a:gd name="connsiteY2" fmla="*/ 2619353 h 5143509"/>
              <a:gd name="connsiteX3" fmla="*/ 4584124 w 9156846"/>
              <a:gd name="connsiteY3" fmla="*/ 5143501 h 5143509"/>
              <a:gd name="connsiteX4" fmla="*/ 0 w 9156846"/>
              <a:gd name="connsiteY4" fmla="*/ 2628158 h 5143509"/>
              <a:gd name="connsiteX0" fmla="*/ 0 w 9156718"/>
              <a:gd name="connsiteY0" fmla="*/ 2628158 h 5143507"/>
              <a:gd name="connsiteX1" fmla="*/ 4577507 w 9156718"/>
              <a:gd name="connsiteY1" fmla="*/ 0 h 5143507"/>
              <a:gd name="connsiteX2" fmla="*/ 9156598 w 9156718"/>
              <a:gd name="connsiteY2" fmla="*/ 2619353 h 5143507"/>
              <a:gd name="connsiteX3" fmla="*/ 4584124 w 9156718"/>
              <a:gd name="connsiteY3" fmla="*/ 5143501 h 5143507"/>
              <a:gd name="connsiteX4" fmla="*/ 0 w 9156718"/>
              <a:gd name="connsiteY4" fmla="*/ 2628158 h 5143507"/>
              <a:gd name="connsiteX0" fmla="*/ 0 w 9156599"/>
              <a:gd name="connsiteY0" fmla="*/ 2628158 h 5143509"/>
              <a:gd name="connsiteX1" fmla="*/ 4577507 w 9156599"/>
              <a:gd name="connsiteY1" fmla="*/ 0 h 5143509"/>
              <a:gd name="connsiteX2" fmla="*/ 9156598 w 9156599"/>
              <a:gd name="connsiteY2" fmla="*/ 2619353 h 5143509"/>
              <a:gd name="connsiteX3" fmla="*/ 4584124 w 9156599"/>
              <a:gd name="connsiteY3" fmla="*/ 5143501 h 5143509"/>
              <a:gd name="connsiteX4" fmla="*/ 0 w 9156599"/>
              <a:gd name="connsiteY4" fmla="*/ 2628158 h 5143509"/>
              <a:gd name="connsiteX0" fmla="*/ 0 w 9156599"/>
              <a:gd name="connsiteY0" fmla="*/ 2628158 h 5143507"/>
              <a:gd name="connsiteX1" fmla="*/ 4577507 w 9156599"/>
              <a:gd name="connsiteY1" fmla="*/ 0 h 5143507"/>
              <a:gd name="connsiteX2" fmla="*/ 9156598 w 9156599"/>
              <a:gd name="connsiteY2" fmla="*/ 2619353 h 5143507"/>
              <a:gd name="connsiteX3" fmla="*/ 4584124 w 9156599"/>
              <a:gd name="connsiteY3" fmla="*/ 5143501 h 5143507"/>
              <a:gd name="connsiteX4" fmla="*/ 0 w 9156599"/>
              <a:gd name="connsiteY4" fmla="*/ 2628158 h 5143507"/>
              <a:gd name="connsiteX0" fmla="*/ 0 w 9156599"/>
              <a:gd name="connsiteY0" fmla="*/ 2628158 h 5143551"/>
              <a:gd name="connsiteX1" fmla="*/ 4577507 w 9156599"/>
              <a:gd name="connsiteY1" fmla="*/ 0 h 5143551"/>
              <a:gd name="connsiteX2" fmla="*/ 9156598 w 9156599"/>
              <a:gd name="connsiteY2" fmla="*/ 2619353 h 5143551"/>
              <a:gd name="connsiteX3" fmla="*/ 4584124 w 9156599"/>
              <a:gd name="connsiteY3" fmla="*/ 5143501 h 5143551"/>
              <a:gd name="connsiteX4" fmla="*/ 0 w 9156599"/>
              <a:gd name="connsiteY4" fmla="*/ 2628158 h 5143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599" h="5143551">
                <a:moveTo>
                  <a:pt x="0" y="2628158"/>
                </a:moveTo>
                <a:cubicBezTo>
                  <a:pt x="733" y="983493"/>
                  <a:pt x="2364053" y="13224"/>
                  <a:pt x="4577507" y="0"/>
                </a:cubicBezTo>
                <a:cubicBezTo>
                  <a:pt x="6897908" y="17911"/>
                  <a:pt x="9149460" y="1030517"/>
                  <a:pt x="9156598" y="2619353"/>
                </a:cubicBezTo>
                <a:cubicBezTo>
                  <a:pt x="9131096" y="4090503"/>
                  <a:pt x="6936952" y="5140154"/>
                  <a:pt x="4584124" y="5143501"/>
                </a:cubicBezTo>
                <a:cubicBezTo>
                  <a:pt x="2527144" y="5151354"/>
                  <a:pt x="82278" y="4217035"/>
                  <a:pt x="0" y="2628158"/>
                </a:cubicBezTo>
                <a:close/>
              </a:path>
            </a:pathLst>
          </a:custGeom>
          <a:solidFill>
            <a:schemeClr val="bg1"/>
          </a:solidFill>
        </p:spPr>
        <p:txBody>
          <a:bodyPr anchor="t"/>
          <a:lstStyle>
            <a:lvl1pPr marL="0" indent="0" algn="ctr">
              <a:buNone/>
              <a:defRPr sz="1600" b="0">
                <a:solidFill>
                  <a:schemeClr val="tx2"/>
                </a:solidFill>
                <a:latin typeface="Arial"/>
                <a:cs typeface="Arial"/>
              </a:defRPr>
            </a:lvl1pPr>
          </a:lstStyle>
          <a:p>
            <a:r>
              <a:rPr lang="fr-CA"/>
              <a:t>Cliquez sur l’icône au centre de la boîte pour insérer une image</a:t>
            </a:r>
          </a:p>
        </p:txBody>
      </p:sp>
      <p:pic>
        <p:nvPicPr>
          <p:cNvPr id="10" name="Graphique 9">
            <a:extLst>
              <a:ext uri="{FF2B5EF4-FFF2-40B4-BE49-F238E27FC236}">
                <a16:creationId xmlns:a16="http://schemas.microsoft.com/office/drawing/2014/main" id="{67A4AB51-C3E4-974E-B117-EF14437A203D}"/>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t="38781"/>
          <a:stretch/>
        </p:blipFill>
        <p:spPr>
          <a:xfrm rot="10800000" flipH="1" flipV="1">
            <a:off x="8512069" y="-13252"/>
            <a:ext cx="2912883" cy="1783237"/>
          </a:xfrm>
          <a:prstGeom prst="rect">
            <a:avLst/>
          </a:prstGeom>
        </p:spPr>
      </p:pic>
      <p:pic>
        <p:nvPicPr>
          <p:cNvPr id="12" name="Graphique 11">
            <a:extLst>
              <a:ext uri="{FF2B5EF4-FFF2-40B4-BE49-F238E27FC236}">
                <a16:creationId xmlns:a16="http://schemas.microsoft.com/office/drawing/2014/main" id="{7126A08E-BDF2-3D48-8C44-2F487D1F0ABF}"/>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t="38781"/>
          <a:stretch/>
        </p:blipFill>
        <p:spPr>
          <a:xfrm rot="10800000" flipH="1">
            <a:off x="9279117" y="5088014"/>
            <a:ext cx="2912883" cy="1783237"/>
          </a:xfrm>
          <a:prstGeom prst="rect">
            <a:avLst/>
          </a:prstGeom>
        </p:spPr>
      </p:pic>
      <p:pic>
        <p:nvPicPr>
          <p:cNvPr id="15" name="Graphique 14">
            <a:extLst>
              <a:ext uri="{FF2B5EF4-FFF2-40B4-BE49-F238E27FC236}">
                <a16:creationId xmlns:a16="http://schemas.microsoft.com/office/drawing/2014/main" id="{D5F4E87C-732B-BA49-9B81-00C5CCAF92CE}"/>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r="42580"/>
          <a:stretch/>
        </p:blipFill>
        <p:spPr>
          <a:xfrm>
            <a:off x="11132309" y="838142"/>
            <a:ext cx="1059691" cy="1845493"/>
          </a:xfrm>
          <a:prstGeom prst="rect">
            <a:avLst/>
          </a:prstGeom>
        </p:spPr>
      </p:pic>
    </p:spTree>
    <p:extLst>
      <p:ext uri="{BB962C8B-B14F-4D97-AF65-F5344CB8AC3E}">
        <p14:creationId xmlns:p14="http://schemas.microsoft.com/office/powerpoint/2010/main" val="1981232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iz - question / gris">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5" name="Rectangle 8">
            <a:extLst>
              <a:ext uri="{FF2B5EF4-FFF2-40B4-BE49-F238E27FC236}">
                <a16:creationId xmlns:a16="http://schemas.microsoft.com/office/drawing/2014/main" id="{79AED1F1-7089-9D44-9117-8C6D35CEA946}"/>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chemeClr val="accent3">
              <a:alpha val="2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grpSp>
        <p:nvGrpSpPr>
          <p:cNvPr id="2" name="Groupe 1">
            <a:extLst>
              <a:ext uri="{FF2B5EF4-FFF2-40B4-BE49-F238E27FC236}">
                <a16:creationId xmlns:a16="http://schemas.microsoft.com/office/drawing/2014/main" id="{418669CF-8A1F-9F48-B924-C241EACDD350}"/>
              </a:ext>
            </a:extLst>
          </p:cNvPr>
          <p:cNvGrpSpPr/>
          <p:nvPr userDrawn="1"/>
        </p:nvGrpSpPr>
        <p:grpSpPr>
          <a:xfrm>
            <a:off x="8640689" y="2800350"/>
            <a:ext cx="2286000" cy="2286000"/>
            <a:chOff x="8640689" y="2800350"/>
            <a:chExt cx="2286000" cy="2286000"/>
          </a:xfrm>
        </p:grpSpPr>
        <p:sp>
          <p:nvSpPr>
            <p:cNvPr id="6" name="Ellipse 5">
              <a:extLst>
                <a:ext uri="{FF2B5EF4-FFF2-40B4-BE49-F238E27FC236}">
                  <a16:creationId xmlns:a16="http://schemas.microsoft.com/office/drawing/2014/main" id="{E418B851-5B25-EA46-86B8-E4CD19A51D2A}"/>
                </a:ext>
              </a:extLst>
            </p:cNvPr>
            <p:cNvSpPr>
              <a:spLocks noChangeAspect="1"/>
            </p:cNvSpPr>
            <p:nvPr userDrawn="1"/>
          </p:nvSpPr>
          <p:spPr>
            <a:xfrm>
              <a:off x="8640689" y="2800350"/>
              <a:ext cx="2286000" cy="2286000"/>
            </a:xfrm>
            <a:prstGeom prst="ellipse">
              <a:avLst/>
            </a:prstGeom>
            <a:solidFill>
              <a:srgbClr val="F689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pic>
          <p:nvPicPr>
            <p:cNvPr id="9" name="Graphique 8">
              <a:extLst>
                <a:ext uri="{FF2B5EF4-FFF2-40B4-BE49-F238E27FC236}">
                  <a16:creationId xmlns:a16="http://schemas.microsoft.com/office/drawing/2014/main" id="{EED37363-B633-F040-ADBF-275A6B2C718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857383" y="3017044"/>
              <a:ext cx="1852613" cy="1852613"/>
            </a:xfrm>
            <a:prstGeom prst="rect">
              <a:avLst/>
            </a:prstGeom>
          </p:spPr>
        </p:pic>
      </p:grpSp>
      <p:sp>
        <p:nvSpPr>
          <p:cNvPr id="11" name="Espace réservé du texte 7">
            <a:extLst>
              <a:ext uri="{FF2B5EF4-FFF2-40B4-BE49-F238E27FC236}">
                <a16:creationId xmlns:a16="http://schemas.microsoft.com/office/drawing/2014/main" id="{FD54183E-6A40-2844-A85F-0190EFB88B05}"/>
              </a:ext>
            </a:extLst>
          </p:cNvPr>
          <p:cNvSpPr>
            <a:spLocks noGrp="1"/>
          </p:cNvSpPr>
          <p:nvPr>
            <p:ph type="body" sz="quarter" idx="15"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12" name="Espace réservé du texte 7">
            <a:extLst>
              <a:ext uri="{FF2B5EF4-FFF2-40B4-BE49-F238E27FC236}">
                <a16:creationId xmlns:a16="http://schemas.microsoft.com/office/drawing/2014/main" id="{7D2C9C14-1D2E-474A-8CD7-AB4EF3B43A15}"/>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1312756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iz - réponse lettre / gris">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5" name="Rectangle 8">
            <a:extLst>
              <a:ext uri="{FF2B5EF4-FFF2-40B4-BE49-F238E27FC236}">
                <a16:creationId xmlns:a16="http://schemas.microsoft.com/office/drawing/2014/main" id="{79AED1F1-7089-9D44-9117-8C6D35CEA946}"/>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chemeClr val="accent3">
              <a:alpha val="2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10" name="Espace réservé du contenu 2">
            <a:extLst>
              <a:ext uri="{FF2B5EF4-FFF2-40B4-BE49-F238E27FC236}">
                <a16:creationId xmlns:a16="http://schemas.microsoft.com/office/drawing/2014/main" id="{FD76EB83-B508-2F47-8614-B981BBC860F3}"/>
              </a:ext>
            </a:extLst>
          </p:cNvPr>
          <p:cNvSpPr txBox="1">
            <a:spLocks/>
          </p:cNvSpPr>
          <p:nvPr userDrawn="1"/>
        </p:nvSpPr>
        <p:spPr>
          <a:xfrm>
            <a:off x="9059030" y="2307071"/>
            <a:ext cx="1449318" cy="5000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CA" sz="2000" b="1">
                <a:solidFill>
                  <a:schemeClr val="tx1"/>
                </a:solidFill>
              </a:rPr>
              <a:t>Réponse</a:t>
            </a:r>
          </a:p>
        </p:txBody>
      </p:sp>
      <p:sp>
        <p:nvSpPr>
          <p:cNvPr id="12" name="Ellipse 11">
            <a:extLst>
              <a:ext uri="{FF2B5EF4-FFF2-40B4-BE49-F238E27FC236}">
                <a16:creationId xmlns:a16="http://schemas.microsoft.com/office/drawing/2014/main" id="{38134A8B-0472-D045-B58E-2E62EBC1ACF9}"/>
              </a:ext>
            </a:extLst>
          </p:cNvPr>
          <p:cNvSpPr>
            <a:spLocks noChangeAspect="1"/>
          </p:cNvSpPr>
          <p:nvPr userDrawn="1"/>
        </p:nvSpPr>
        <p:spPr>
          <a:xfrm>
            <a:off x="8640689" y="2800350"/>
            <a:ext cx="2286000" cy="2286000"/>
          </a:xfrm>
          <a:prstGeom prst="ellipse">
            <a:avLst/>
          </a:prstGeom>
          <a:solidFill>
            <a:srgbClr val="F689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sp>
        <p:nvSpPr>
          <p:cNvPr id="11" name="Espace réservé du texte 7">
            <a:extLst>
              <a:ext uri="{FF2B5EF4-FFF2-40B4-BE49-F238E27FC236}">
                <a16:creationId xmlns:a16="http://schemas.microsoft.com/office/drawing/2014/main" id="{705D8C90-01CD-464D-BA2C-9AC93E612E65}"/>
              </a:ext>
            </a:extLst>
          </p:cNvPr>
          <p:cNvSpPr>
            <a:spLocks noGrp="1" noChangeAspect="1"/>
          </p:cNvSpPr>
          <p:nvPr>
            <p:ph type="body" sz="quarter" idx="15" hasCustomPrompt="1"/>
          </p:nvPr>
        </p:nvSpPr>
        <p:spPr>
          <a:xfrm>
            <a:off x="8640689" y="2800350"/>
            <a:ext cx="2286000" cy="2286000"/>
          </a:xfrm>
        </p:spPr>
        <p:txBody>
          <a:bodyPr anchor="ctr"/>
          <a:lstStyle>
            <a:lvl1pPr marL="0" indent="0" algn="ctr">
              <a:lnSpc>
                <a:spcPct val="100000"/>
              </a:lnSpc>
              <a:spcBef>
                <a:spcPts val="0"/>
              </a:spcBef>
              <a:buFont typeface="Arial" panose="020B0604020202020204" pitchFamily="34" charset="0"/>
              <a:buNone/>
              <a:tabLst/>
              <a:defRPr sz="13800" b="1" cap="all" baseline="0">
                <a:solidFill>
                  <a:schemeClr val="bg1"/>
                </a:solidFill>
              </a:defRPr>
            </a:lvl1pPr>
            <a:lvl2pPr marL="0" indent="0" algn="ctr">
              <a:lnSpc>
                <a:spcPct val="100000"/>
              </a:lnSpc>
              <a:spcBef>
                <a:spcPts val="0"/>
              </a:spcBef>
              <a:buNone/>
              <a:tabLst/>
              <a:defRPr sz="13800" b="1" cap="all" baseline="0">
                <a:solidFill>
                  <a:schemeClr val="bg1"/>
                </a:solidFill>
              </a:defRPr>
            </a:lvl2pPr>
            <a:lvl3pPr marL="0" indent="0" algn="ctr">
              <a:lnSpc>
                <a:spcPct val="100000"/>
              </a:lnSpc>
              <a:spcBef>
                <a:spcPts val="0"/>
              </a:spcBef>
              <a:buNone/>
              <a:tabLst/>
              <a:defRPr sz="13800" b="1" cap="all" baseline="0">
                <a:solidFill>
                  <a:schemeClr val="bg1"/>
                </a:solidFill>
              </a:defRPr>
            </a:lvl3pPr>
            <a:lvl4pPr marL="0" indent="0" algn="ctr">
              <a:lnSpc>
                <a:spcPct val="100000"/>
              </a:lnSpc>
              <a:spcBef>
                <a:spcPts val="0"/>
              </a:spcBef>
              <a:buNone/>
              <a:tabLst/>
              <a:defRPr sz="13800" b="1" cap="all" baseline="0">
                <a:solidFill>
                  <a:schemeClr val="bg1"/>
                </a:solidFill>
              </a:defRPr>
            </a:lvl4pPr>
            <a:lvl5pPr marL="0" indent="0" algn="ctr">
              <a:lnSpc>
                <a:spcPct val="100000"/>
              </a:lnSpc>
              <a:spcBef>
                <a:spcPts val="0"/>
              </a:spcBef>
              <a:buFont typeface="Arial" panose="020B0604020202020204" pitchFamily="34" charset="0"/>
              <a:buNone/>
              <a:tabLst/>
              <a:defRPr sz="13800" b="1" cap="all" baseline="0">
                <a:solidFill>
                  <a:schemeClr val="bg1"/>
                </a:solidFill>
              </a:defRPr>
            </a:lvl5pPr>
            <a:lvl6pPr marL="0" indent="0" algn="ctr">
              <a:lnSpc>
                <a:spcPct val="100000"/>
              </a:lnSpc>
              <a:spcBef>
                <a:spcPts val="0"/>
              </a:spcBef>
              <a:buFont typeface="Arial" panose="020B0604020202020204" pitchFamily="34" charset="0"/>
              <a:buNone/>
              <a:tabLst/>
              <a:defRPr sz="13800" b="1" cap="all" baseline="0">
                <a:solidFill>
                  <a:schemeClr val="bg1"/>
                </a:solidFill>
              </a:defRPr>
            </a:lvl6pPr>
            <a:lvl7pPr marL="0" indent="0" algn="ctr">
              <a:lnSpc>
                <a:spcPct val="100000"/>
              </a:lnSpc>
              <a:spcBef>
                <a:spcPts val="0"/>
              </a:spcBef>
              <a:buFont typeface="Arial" panose="020B0604020202020204" pitchFamily="34" charset="0"/>
              <a:buNone/>
              <a:tabLst/>
              <a:defRPr sz="13800" b="1" cap="all" baseline="0">
                <a:solidFill>
                  <a:schemeClr val="bg1"/>
                </a:solidFill>
              </a:defRPr>
            </a:lvl7pPr>
            <a:lvl8pPr marL="0" indent="0" algn="ctr">
              <a:lnSpc>
                <a:spcPct val="100000"/>
              </a:lnSpc>
              <a:spcBef>
                <a:spcPts val="0"/>
              </a:spcBef>
              <a:buFont typeface="Arial" panose="020B0604020202020204" pitchFamily="34" charset="0"/>
              <a:buNone/>
              <a:tabLst/>
              <a:defRPr sz="13800" b="1" cap="all" baseline="0">
                <a:solidFill>
                  <a:schemeClr val="bg1"/>
                </a:solidFill>
              </a:defRPr>
            </a:lvl8pPr>
            <a:lvl9pPr marL="0" indent="0" algn="ctr">
              <a:lnSpc>
                <a:spcPct val="100000"/>
              </a:lnSpc>
              <a:spcBef>
                <a:spcPts val="0"/>
              </a:spcBef>
              <a:buFont typeface="Arial" panose="020B0604020202020204" pitchFamily="34" charset="0"/>
              <a:buNone/>
              <a:tabLst/>
              <a:defRPr sz="13800" b="1" cap="all" baseline="0">
                <a:solidFill>
                  <a:schemeClr val="bg1"/>
                </a:solidFill>
              </a:defRPr>
            </a:lvl9pPr>
          </a:lstStyle>
          <a:p>
            <a:pPr lvl="0"/>
            <a:r>
              <a:rPr lang="fr-CA"/>
              <a:t>#</a:t>
            </a:r>
          </a:p>
        </p:txBody>
      </p:sp>
      <p:sp>
        <p:nvSpPr>
          <p:cNvPr id="14" name="Espace réservé du texte 7">
            <a:extLst>
              <a:ext uri="{FF2B5EF4-FFF2-40B4-BE49-F238E27FC236}">
                <a16:creationId xmlns:a16="http://schemas.microsoft.com/office/drawing/2014/main" id="{6E7A4988-F649-3544-9BA1-103FF83B4984}"/>
              </a:ext>
            </a:extLst>
          </p:cNvPr>
          <p:cNvSpPr>
            <a:spLocks noGrp="1"/>
          </p:cNvSpPr>
          <p:nvPr>
            <p:ph type="body" sz="quarter" idx="16"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13" name="Espace réservé du texte 7">
            <a:extLst>
              <a:ext uri="{FF2B5EF4-FFF2-40B4-BE49-F238E27FC236}">
                <a16:creationId xmlns:a16="http://schemas.microsoft.com/office/drawing/2014/main" id="{F67251FC-5D44-2B45-8825-2E3752AFEB9B}"/>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2440959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iz - réponse mot / gris">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5" name="Rectangle 8">
            <a:extLst>
              <a:ext uri="{FF2B5EF4-FFF2-40B4-BE49-F238E27FC236}">
                <a16:creationId xmlns:a16="http://schemas.microsoft.com/office/drawing/2014/main" id="{79AED1F1-7089-9D44-9117-8C6D35CEA946}"/>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chemeClr val="accent3">
              <a:alpha val="2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10" name="Espace réservé du contenu 2">
            <a:extLst>
              <a:ext uri="{FF2B5EF4-FFF2-40B4-BE49-F238E27FC236}">
                <a16:creationId xmlns:a16="http://schemas.microsoft.com/office/drawing/2014/main" id="{FD76EB83-B508-2F47-8614-B981BBC860F3}"/>
              </a:ext>
            </a:extLst>
          </p:cNvPr>
          <p:cNvSpPr txBox="1">
            <a:spLocks/>
          </p:cNvSpPr>
          <p:nvPr userDrawn="1"/>
        </p:nvSpPr>
        <p:spPr>
          <a:xfrm>
            <a:off x="9059030" y="2307071"/>
            <a:ext cx="1449318" cy="5000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CA" sz="2000" b="1">
                <a:solidFill>
                  <a:schemeClr val="tx1"/>
                </a:solidFill>
              </a:rPr>
              <a:t>Réponse</a:t>
            </a:r>
          </a:p>
        </p:txBody>
      </p:sp>
      <p:sp>
        <p:nvSpPr>
          <p:cNvPr id="12" name="Ellipse 11">
            <a:extLst>
              <a:ext uri="{FF2B5EF4-FFF2-40B4-BE49-F238E27FC236}">
                <a16:creationId xmlns:a16="http://schemas.microsoft.com/office/drawing/2014/main" id="{38134A8B-0472-D045-B58E-2E62EBC1ACF9}"/>
              </a:ext>
            </a:extLst>
          </p:cNvPr>
          <p:cNvSpPr>
            <a:spLocks noChangeAspect="1"/>
          </p:cNvSpPr>
          <p:nvPr userDrawn="1"/>
        </p:nvSpPr>
        <p:spPr>
          <a:xfrm>
            <a:off x="8640689" y="2800350"/>
            <a:ext cx="2286000" cy="2286000"/>
          </a:xfrm>
          <a:prstGeom prst="ellipse">
            <a:avLst/>
          </a:prstGeom>
          <a:solidFill>
            <a:srgbClr val="F689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sp>
        <p:nvSpPr>
          <p:cNvPr id="11" name="Espace réservé du texte 7">
            <a:extLst>
              <a:ext uri="{FF2B5EF4-FFF2-40B4-BE49-F238E27FC236}">
                <a16:creationId xmlns:a16="http://schemas.microsoft.com/office/drawing/2014/main" id="{705D8C90-01CD-464D-BA2C-9AC93E612E65}"/>
              </a:ext>
            </a:extLst>
          </p:cNvPr>
          <p:cNvSpPr>
            <a:spLocks noGrp="1" noChangeAspect="1"/>
          </p:cNvSpPr>
          <p:nvPr>
            <p:ph type="body" sz="quarter" idx="15" hasCustomPrompt="1"/>
          </p:nvPr>
        </p:nvSpPr>
        <p:spPr>
          <a:xfrm>
            <a:off x="8640689" y="2800350"/>
            <a:ext cx="2286000" cy="2286000"/>
          </a:xfrm>
        </p:spPr>
        <p:txBody>
          <a:bodyPr anchor="ctr"/>
          <a:lstStyle>
            <a:lvl1pPr marL="0" indent="0" algn="ctr">
              <a:lnSpc>
                <a:spcPct val="100000"/>
              </a:lnSpc>
              <a:spcBef>
                <a:spcPts val="0"/>
              </a:spcBef>
              <a:buFont typeface="Arial" panose="020B0604020202020204" pitchFamily="34" charset="0"/>
              <a:buNone/>
              <a:tabLst/>
              <a:defRPr sz="5400" b="1" cap="all" baseline="0">
                <a:solidFill>
                  <a:schemeClr val="bg1"/>
                </a:solidFill>
              </a:defRPr>
            </a:lvl1pPr>
            <a:lvl2pPr marL="0" indent="0" algn="ctr">
              <a:lnSpc>
                <a:spcPct val="100000"/>
              </a:lnSpc>
              <a:spcBef>
                <a:spcPts val="0"/>
              </a:spcBef>
              <a:buNone/>
              <a:tabLst/>
              <a:defRPr sz="5400" b="1" cap="all" baseline="0">
                <a:solidFill>
                  <a:schemeClr val="bg1"/>
                </a:solidFill>
              </a:defRPr>
            </a:lvl2pPr>
            <a:lvl3pPr marL="0" indent="0" algn="ctr">
              <a:lnSpc>
                <a:spcPct val="100000"/>
              </a:lnSpc>
              <a:spcBef>
                <a:spcPts val="0"/>
              </a:spcBef>
              <a:buNone/>
              <a:tabLst/>
              <a:defRPr sz="5400" b="1" cap="all" baseline="0">
                <a:solidFill>
                  <a:schemeClr val="bg1"/>
                </a:solidFill>
              </a:defRPr>
            </a:lvl3pPr>
            <a:lvl4pPr marL="0" indent="0" algn="ctr">
              <a:lnSpc>
                <a:spcPct val="100000"/>
              </a:lnSpc>
              <a:spcBef>
                <a:spcPts val="0"/>
              </a:spcBef>
              <a:buNone/>
              <a:tabLst/>
              <a:defRPr sz="5400" b="1" cap="all" baseline="0">
                <a:solidFill>
                  <a:schemeClr val="bg1"/>
                </a:solidFill>
              </a:defRPr>
            </a:lvl4pPr>
            <a:lvl5pPr marL="0" indent="0" algn="ctr">
              <a:lnSpc>
                <a:spcPct val="100000"/>
              </a:lnSpc>
              <a:spcBef>
                <a:spcPts val="0"/>
              </a:spcBef>
              <a:buFont typeface="Arial" panose="020B0604020202020204" pitchFamily="34" charset="0"/>
              <a:buNone/>
              <a:tabLst/>
              <a:defRPr sz="5400" b="1" cap="all" baseline="0">
                <a:solidFill>
                  <a:schemeClr val="bg1"/>
                </a:solidFill>
              </a:defRPr>
            </a:lvl5pPr>
            <a:lvl6pPr marL="0" indent="0" algn="ctr">
              <a:lnSpc>
                <a:spcPct val="100000"/>
              </a:lnSpc>
              <a:spcBef>
                <a:spcPts val="0"/>
              </a:spcBef>
              <a:buFont typeface="Arial" panose="020B0604020202020204" pitchFamily="34" charset="0"/>
              <a:buNone/>
              <a:tabLst/>
              <a:defRPr sz="5400" b="1" cap="all" baseline="0">
                <a:solidFill>
                  <a:schemeClr val="bg1"/>
                </a:solidFill>
              </a:defRPr>
            </a:lvl6pPr>
            <a:lvl7pPr marL="0" indent="0" algn="ctr">
              <a:lnSpc>
                <a:spcPct val="100000"/>
              </a:lnSpc>
              <a:spcBef>
                <a:spcPts val="0"/>
              </a:spcBef>
              <a:buFont typeface="Arial" panose="020B0604020202020204" pitchFamily="34" charset="0"/>
              <a:buNone/>
              <a:tabLst/>
              <a:defRPr sz="5400" b="1" cap="all" baseline="0">
                <a:solidFill>
                  <a:schemeClr val="bg1"/>
                </a:solidFill>
              </a:defRPr>
            </a:lvl7pPr>
            <a:lvl8pPr marL="0" indent="0" algn="ctr">
              <a:lnSpc>
                <a:spcPct val="100000"/>
              </a:lnSpc>
              <a:spcBef>
                <a:spcPts val="0"/>
              </a:spcBef>
              <a:buFont typeface="Arial" panose="020B0604020202020204" pitchFamily="34" charset="0"/>
              <a:buNone/>
              <a:tabLst/>
              <a:defRPr sz="5400" b="1" cap="all" baseline="0">
                <a:solidFill>
                  <a:schemeClr val="bg1"/>
                </a:solidFill>
              </a:defRPr>
            </a:lvl8pPr>
            <a:lvl9pPr marL="0" indent="0" algn="ctr">
              <a:lnSpc>
                <a:spcPct val="100000"/>
              </a:lnSpc>
              <a:spcBef>
                <a:spcPts val="0"/>
              </a:spcBef>
              <a:buFont typeface="Arial" panose="020B0604020202020204" pitchFamily="34" charset="0"/>
              <a:buNone/>
              <a:tabLst/>
              <a:defRPr sz="5400" b="1" cap="all" baseline="0">
                <a:solidFill>
                  <a:schemeClr val="bg1"/>
                </a:solidFill>
              </a:defRPr>
            </a:lvl9pPr>
          </a:lstStyle>
          <a:p>
            <a:pPr lvl="0"/>
            <a:r>
              <a:rPr lang="fr-CA"/>
              <a:t>mot</a:t>
            </a:r>
          </a:p>
        </p:txBody>
      </p:sp>
      <p:sp>
        <p:nvSpPr>
          <p:cNvPr id="9" name="Espace réservé du texte 7">
            <a:extLst>
              <a:ext uri="{FF2B5EF4-FFF2-40B4-BE49-F238E27FC236}">
                <a16:creationId xmlns:a16="http://schemas.microsoft.com/office/drawing/2014/main" id="{EF60DAA7-573E-574D-B359-854194939CE9}"/>
              </a:ext>
            </a:extLst>
          </p:cNvPr>
          <p:cNvSpPr>
            <a:spLocks noGrp="1"/>
          </p:cNvSpPr>
          <p:nvPr>
            <p:ph type="body" sz="quarter" idx="16"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13" name="Espace réservé du texte 7">
            <a:extLst>
              <a:ext uri="{FF2B5EF4-FFF2-40B4-BE49-F238E27FC236}">
                <a16:creationId xmlns:a16="http://schemas.microsoft.com/office/drawing/2014/main" id="{1F966F6A-2654-544A-99CC-79734BEBD9BC}"/>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1076730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éparateur de section / anthracite">
    <p:bg>
      <p:bgPr>
        <a:solidFill>
          <a:schemeClr val="accent2"/>
        </a:solidFill>
        <a:effectLst/>
      </p:bgPr>
    </p:bg>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81AF5E7B-AC20-5646-BAAC-75D7FABE8CA0}"/>
              </a:ext>
            </a:extLst>
          </p:cNvPr>
          <p:cNvSpPr>
            <a:spLocks noGrp="1"/>
          </p:cNvSpPr>
          <p:nvPr>
            <p:ph type="body" idx="1" hasCustomPrompt="1"/>
          </p:nvPr>
        </p:nvSpPr>
        <p:spPr>
          <a:xfrm>
            <a:off x="859535" y="1143000"/>
            <a:ext cx="5669280" cy="4572000"/>
          </a:xfrm>
        </p:spPr>
        <p:txBody>
          <a:bodyPr anchor="ctr">
            <a:noAutofit/>
          </a:bodyPr>
          <a:lstStyle>
            <a:lvl1pPr marL="0" indent="0">
              <a:buNone/>
              <a:defRPr sz="6000" b="1">
                <a:solidFill>
                  <a:schemeClr val="bg1"/>
                </a:solidFill>
              </a:defRPr>
            </a:lvl1pPr>
            <a:lvl2pPr marL="0" indent="0">
              <a:buNone/>
              <a:defRPr sz="2400" b="1">
                <a:solidFill>
                  <a:schemeClr val="bg1"/>
                </a:solidFill>
              </a:defRPr>
            </a:lvl2pPr>
            <a:lvl3pPr marL="0" indent="0">
              <a:buNone/>
              <a:defRPr sz="2400" b="0">
                <a:solidFill>
                  <a:schemeClr val="bg1"/>
                </a:solidFill>
              </a:defRPr>
            </a:lvl3pPr>
            <a:lvl4pPr marL="0" indent="0">
              <a:buNone/>
              <a:defRPr sz="2400" b="0">
                <a:solidFill>
                  <a:schemeClr val="bg1"/>
                </a:solidFill>
              </a:defRPr>
            </a:lvl4pPr>
            <a:lvl5pPr marL="0" indent="0">
              <a:buNone/>
              <a:defRPr sz="2400" b="0">
                <a:solidFill>
                  <a:schemeClr val="bg1"/>
                </a:solidFill>
              </a:defRPr>
            </a:lvl5pPr>
            <a:lvl6pPr marL="0" indent="0">
              <a:buNone/>
              <a:tabLst/>
              <a:defRPr sz="2400" b="0">
                <a:solidFill>
                  <a:schemeClr val="bg1"/>
                </a:solidFill>
              </a:defRPr>
            </a:lvl6pPr>
            <a:lvl7pPr marL="0" indent="0">
              <a:buNone/>
              <a:tabLst/>
              <a:defRPr sz="2400" b="0">
                <a:solidFill>
                  <a:schemeClr val="bg1"/>
                </a:solidFill>
              </a:defRPr>
            </a:lvl7pPr>
            <a:lvl8pPr marL="0" indent="0">
              <a:buNone/>
              <a:tabLst/>
              <a:defRPr sz="2400" b="0">
                <a:solidFill>
                  <a:schemeClr val="bg1"/>
                </a:solidFill>
              </a:defRPr>
            </a:lvl8pPr>
            <a:lvl9pPr marL="0" indent="0">
              <a:buNone/>
              <a:tabLst/>
              <a:defRPr sz="2400" b="0">
                <a:solidFill>
                  <a:schemeClr val="bg1"/>
                </a:solidFill>
              </a:defRPr>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8" name="Picture Placeholder 21">
            <a:extLst>
              <a:ext uri="{FF2B5EF4-FFF2-40B4-BE49-F238E27FC236}">
                <a16:creationId xmlns:a16="http://schemas.microsoft.com/office/drawing/2014/main" id="{EA9B13A4-29EA-9A4B-9C30-85FE70160812}"/>
              </a:ext>
            </a:extLst>
          </p:cNvPr>
          <p:cNvSpPr>
            <a:spLocks noGrp="1" noChangeAspect="1"/>
          </p:cNvSpPr>
          <p:nvPr>
            <p:ph type="pic" sz="quarter" idx="16" hasCustomPrompt="1"/>
          </p:nvPr>
        </p:nvSpPr>
        <p:spPr>
          <a:xfrm>
            <a:off x="6976872" y="1416462"/>
            <a:ext cx="4023360" cy="402336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4543778 w 9144000"/>
              <a:gd name="connsiteY2" fmla="*/ 2589389 h 5143500"/>
              <a:gd name="connsiteX3" fmla="*/ 0 w 9144000"/>
              <a:gd name="connsiteY3" fmla="*/ 5143500 h 5143500"/>
              <a:gd name="connsiteX4" fmla="*/ 0 w 9144000"/>
              <a:gd name="connsiteY4" fmla="*/ 0 h 5143500"/>
              <a:gd name="connsiteX0" fmla="*/ 0 w 9165413"/>
              <a:gd name="connsiteY0" fmla="*/ 0 h 5143500"/>
              <a:gd name="connsiteX1" fmla="*/ 9144000 w 9165413"/>
              <a:gd name="connsiteY1" fmla="*/ 0 h 5143500"/>
              <a:gd name="connsiteX2" fmla="*/ 9165413 w 9165413"/>
              <a:gd name="connsiteY2" fmla="*/ 5138416 h 5143500"/>
              <a:gd name="connsiteX3" fmla="*/ 0 w 9165413"/>
              <a:gd name="connsiteY3" fmla="*/ 5143500 h 5143500"/>
              <a:gd name="connsiteX4" fmla="*/ 0 w 9165413"/>
              <a:gd name="connsiteY4" fmla="*/ 0 h 5143500"/>
              <a:gd name="connsiteX0" fmla="*/ 0 w 9174229"/>
              <a:gd name="connsiteY0" fmla="*/ 2519064 h 5143500"/>
              <a:gd name="connsiteX1" fmla="*/ 9152816 w 9174229"/>
              <a:gd name="connsiteY1" fmla="*/ 0 h 5143500"/>
              <a:gd name="connsiteX2" fmla="*/ 9174229 w 9174229"/>
              <a:gd name="connsiteY2" fmla="*/ 5138416 h 5143500"/>
              <a:gd name="connsiteX3" fmla="*/ 8816 w 9174229"/>
              <a:gd name="connsiteY3" fmla="*/ 5143500 h 5143500"/>
              <a:gd name="connsiteX4" fmla="*/ 0 w 9174229"/>
              <a:gd name="connsiteY4" fmla="*/ 2519064 h 5143500"/>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30151"/>
              <a:gd name="connsiteY0" fmla="*/ 2504188 h 5128624"/>
              <a:gd name="connsiteX1" fmla="*/ 4374748 w 9130151"/>
              <a:gd name="connsiteY1" fmla="*/ 0 h 5128624"/>
              <a:gd name="connsiteX2" fmla="*/ 9130151 w 9130151"/>
              <a:gd name="connsiteY2" fmla="*/ 2589599 h 5128624"/>
              <a:gd name="connsiteX3" fmla="*/ 8816 w 9130151"/>
              <a:gd name="connsiteY3" fmla="*/ 5128624 h 5128624"/>
              <a:gd name="connsiteX4" fmla="*/ 0 w 9130151"/>
              <a:gd name="connsiteY4" fmla="*/ 2504188 h 5128624"/>
              <a:gd name="connsiteX0" fmla="*/ 0 w 9130151"/>
              <a:gd name="connsiteY0" fmla="*/ 2504188 h 5103830"/>
              <a:gd name="connsiteX1" fmla="*/ 4374748 w 9130151"/>
              <a:gd name="connsiteY1" fmla="*/ 0 h 5103830"/>
              <a:gd name="connsiteX2" fmla="*/ 9130151 w 9130151"/>
              <a:gd name="connsiteY2" fmla="*/ 2589599 h 5103830"/>
              <a:gd name="connsiteX3" fmla="*/ 4707543 w 9130151"/>
              <a:gd name="connsiteY3" fmla="*/ 5103830 h 5103830"/>
              <a:gd name="connsiteX4" fmla="*/ 0 w 9130151"/>
              <a:gd name="connsiteY4" fmla="*/ 2504188 h 5103830"/>
              <a:gd name="connsiteX0" fmla="*/ 0 w 9130151"/>
              <a:gd name="connsiteY0" fmla="*/ 2112444 h 4712086"/>
              <a:gd name="connsiteX1" fmla="*/ 4559876 w 9130151"/>
              <a:gd name="connsiteY1" fmla="*/ 0 h 4712086"/>
              <a:gd name="connsiteX2" fmla="*/ 9130151 w 9130151"/>
              <a:gd name="connsiteY2" fmla="*/ 2197855 h 4712086"/>
              <a:gd name="connsiteX3" fmla="*/ 4707543 w 9130151"/>
              <a:gd name="connsiteY3" fmla="*/ 4712086 h 4712086"/>
              <a:gd name="connsiteX4" fmla="*/ 0 w 9130151"/>
              <a:gd name="connsiteY4" fmla="*/ 2112444 h 4712086"/>
              <a:gd name="connsiteX0" fmla="*/ 0 w 9086073"/>
              <a:gd name="connsiteY0" fmla="*/ 2112444 h 4712086"/>
              <a:gd name="connsiteX1" fmla="*/ 4559876 w 9086073"/>
              <a:gd name="connsiteY1" fmla="*/ 0 h 4712086"/>
              <a:gd name="connsiteX2" fmla="*/ 9086073 w 9086073"/>
              <a:gd name="connsiteY2" fmla="*/ 2173061 h 4712086"/>
              <a:gd name="connsiteX3" fmla="*/ 4707543 w 9086073"/>
              <a:gd name="connsiteY3" fmla="*/ 4712086 h 4712086"/>
              <a:gd name="connsiteX4" fmla="*/ 0 w 9086073"/>
              <a:gd name="connsiteY4" fmla="*/ 2112444 h 4712086"/>
              <a:gd name="connsiteX0" fmla="*/ 0 w 9059626"/>
              <a:gd name="connsiteY0" fmla="*/ 2166991 h 4712086"/>
              <a:gd name="connsiteX1" fmla="*/ 4533429 w 9059626"/>
              <a:gd name="connsiteY1" fmla="*/ 0 h 4712086"/>
              <a:gd name="connsiteX2" fmla="*/ 9059626 w 9059626"/>
              <a:gd name="connsiteY2" fmla="*/ 2173061 h 4712086"/>
              <a:gd name="connsiteX3" fmla="*/ 4681096 w 9059626"/>
              <a:gd name="connsiteY3" fmla="*/ 4712086 h 4712086"/>
              <a:gd name="connsiteX4" fmla="*/ 0 w 9059626"/>
              <a:gd name="connsiteY4" fmla="*/ 2166991 h 4712086"/>
              <a:gd name="connsiteX0" fmla="*/ 0 w 9059626"/>
              <a:gd name="connsiteY0" fmla="*/ 2166991 h 5143501"/>
              <a:gd name="connsiteX1" fmla="*/ 4533429 w 9059626"/>
              <a:gd name="connsiteY1" fmla="*/ 0 h 5143501"/>
              <a:gd name="connsiteX2" fmla="*/ 9059626 w 9059626"/>
              <a:gd name="connsiteY2" fmla="*/ 2173061 h 5143501"/>
              <a:gd name="connsiteX3" fmla="*/ 4540046 w 9059626"/>
              <a:gd name="connsiteY3" fmla="*/ 5143501 h 5143501"/>
              <a:gd name="connsiteX4" fmla="*/ 0 w 9059626"/>
              <a:gd name="connsiteY4" fmla="*/ 2166991 h 5143501"/>
              <a:gd name="connsiteX0" fmla="*/ 0 w 9112520"/>
              <a:gd name="connsiteY0" fmla="*/ 2166991 h 5143501"/>
              <a:gd name="connsiteX1" fmla="*/ 4533429 w 9112520"/>
              <a:gd name="connsiteY1" fmla="*/ 0 h 5143501"/>
              <a:gd name="connsiteX2" fmla="*/ 9112520 w 9112520"/>
              <a:gd name="connsiteY2" fmla="*/ 2619353 h 5143501"/>
              <a:gd name="connsiteX3" fmla="*/ 4540046 w 9112520"/>
              <a:gd name="connsiteY3" fmla="*/ 5143501 h 5143501"/>
              <a:gd name="connsiteX4" fmla="*/ 0 w 9112520"/>
              <a:gd name="connsiteY4" fmla="*/ 2166991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205 w 9156803"/>
              <a:gd name="connsiteY0" fmla="*/ 2628158 h 5143501"/>
              <a:gd name="connsiteX1" fmla="*/ 4577712 w 9156803"/>
              <a:gd name="connsiteY1" fmla="*/ 0 h 5143501"/>
              <a:gd name="connsiteX2" fmla="*/ 9156803 w 9156803"/>
              <a:gd name="connsiteY2" fmla="*/ 2619353 h 5143501"/>
              <a:gd name="connsiteX3" fmla="*/ 4584329 w 9156803"/>
              <a:gd name="connsiteY3" fmla="*/ 5143501 h 5143501"/>
              <a:gd name="connsiteX4" fmla="*/ 205 w 9156803"/>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720"/>
              <a:gd name="connsiteY0" fmla="*/ 2628158 h 5143501"/>
              <a:gd name="connsiteX1" fmla="*/ 4577507 w 9156720"/>
              <a:gd name="connsiteY1" fmla="*/ 0 h 5143501"/>
              <a:gd name="connsiteX2" fmla="*/ 9156598 w 9156720"/>
              <a:gd name="connsiteY2" fmla="*/ 2619353 h 5143501"/>
              <a:gd name="connsiteX3" fmla="*/ 4584124 w 9156720"/>
              <a:gd name="connsiteY3" fmla="*/ 5143501 h 5143501"/>
              <a:gd name="connsiteX4" fmla="*/ 0 w 9156720"/>
              <a:gd name="connsiteY4" fmla="*/ 2628158 h 5143501"/>
              <a:gd name="connsiteX0" fmla="*/ 0 w 9157531"/>
              <a:gd name="connsiteY0" fmla="*/ 2628158 h 5143501"/>
              <a:gd name="connsiteX1" fmla="*/ 4577507 w 9157531"/>
              <a:gd name="connsiteY1" fmla="*/ 0 h 5143501"/>
              <a:gd name="connsiteX2" fmla="*/ 9156598 w 9157531"/>
              <a:gd name="connsiteY2" fmla="*/ 2619353 h 5143501"/>
              <a:gd name="connsiteX3" fmla="*/ 4584124 w 9157531"/>
              <a:gd name="connsiteY3" fmla="*/ 5143501 h 5143501"/>
              <a:gd name="connsiteX4" fmla="*/ 0 w 9157531"/>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7"/>
              <a:gd name="connsiteX1" fmla="*/ 4577507 w 9157859"/>
              <a:gd name="connsiteY1" fmla="*/ 0 h 5143507"/>
              <a:gd name="connsiteX2" fmla="*/ 9156598 w 9157859"/>
              <a:gd name="connsiteY2" fmla="*/ 2619353 h 5143507"/>
              <a:gd name="connsiteX3" fmla="*/ 4584124 w 9157859"/>
              <a:gd name="connsiteY3" fmla="*/ 5143501 h 5143507"/>
              <a:gd name="connsiteX4" fmla="*/ 0 w 9157859"/>
              <a:gd name="connsiteY4" fmla="*/ 2628158 h 5143507"/>
              <a:gd name="connsiteX0" fmla="*/ 0 w 9156846"/>
              <a:gd name="connsiteY0" fmla="*/ 2628158 h 5143509"/>
              <a:gd name="connsiteX1" fmla="*/ 4577507 w 9156846"/>
              <a:gd name="connsiteY1" fmla="*/ 0 h 5143509"/>
              <a:gd name="connsiteX2" fmla="*/ 9156598 w 9156846"/>
              <a:gd name="connsiteY2" fmla="*/ 2619353 h 5143509"/>
              <a:gd name="connsiteX3" fmla="*/ 4584124 w 9156846"/>
              <a:gd name="connsiteY3" fmla="*/ 5143501 h 5143509"/>
              <a:gd name="connsiteX4" fmla="*/ 0 w 9156846"/>
              <a:gd name="connsiteY4" fmla="*/ 2628158 h 5143509"/>
              <a:gd name="connsiteX0" fmla="*/ 0 w 9156718"/>
              <a:gd name="connsiteY0" fmla="*/ 2628158 h 5143507"/>
              <a:gd name="connsiteX1" fmla="*/ 4577507 w 9156718"/>
              <a:gd name="connsiteY1" fmla="*/ 0 h 5143507"/>
              <a:gd name="connsiteX2" fmla="*/ 9156598 w 9156718"/>
              <a:gd name="connsiteY2" fmla="*/ 2619353 h 5143507"/>
              <a:gd name="connsiteX3" fmla="*/ 4584124 w 9156718"/>
              <a:gd name="connsiteY3" fmla="*/ 5143501 h 5143507"/>
              <a:gd name="connsiteX4" fmla="*/ 0 w 9156718"/>
              <a:gd name="connsiteY4" fmla="*/ 2628158 h 5143507"/>
              <a:gd name="connsiteX0" fmla="*/ 0 w 9156599"/>
              <a:gd name="connsiteY0" fmla="*/ 2628158 h 5143509"/>
              <a:gd name="connsiteX1" fmla="*/ 4577507 w 9156599"/>
              <a:gd name="connsiteY1" fmla="*/ 0 h 5143509"/>
              <a:gd name="connsiteX2" fmla="*/ 9156598 w 9156599"/>
              <a:gd name="connsiteY2" fmla="*/ 2619353 h 5143509"/>
              <a:gd name="connsiteX3" fmla="*/ 4584124 w 9156599"/>
              <a:gd name="connsiteY3" fmla="*/ 5143501 h 5143509"/>
              <a:gd name="connsiteX4" fmla="*/ 0 w 9156599"/>
              <a:gd name="connsiteY4" fmla="*/ 2628158 h 5143509"/>
              <a:gd name="connsiteX0" fmla="*/ 0 w 9156599"/>
              <a:gd name="connsiteY0" fmla="*/ 2628158 h 5143507"/>
              <a:gd name="connsiteX1" fmla="*/ 4577507 w 9156599"/>
              <a:gd name="connsiteY1" fmla="*/ 0 h 5143507"/>
              <a:gd name="connsiteX2" fmla="*/ 9156598 w 9156599"/>
              <a:gd name="connsiteY2" fmla="*/ 2619353 h 5143507"/>
              <a:gd name="connsiteX3" fmla="*/ 4584124 w 9156599"/>
              <a:gd name="connsiteY3" fmla="*/ 5143501 h 5143507"/>
              <a:gd name="connsiteX4" fmla="*/ 0 w 9156599"/>
              <a:gd name="connsiteY4" fmla="*/ 2628158 h 5143507"/>
              <a:gd name="connsiteX0" fmla="*/ 0 w 9156599"/>
              <a:gd name="connsiteY0" fmla="*/ 2628158 h 5143551"/>
              <a:gd name="connsiteX1" fmla="*/ 4577507 w 9156599"/>
              <a:gd name="connsiteY1" fmla="*/ 0 h 5143551"/>
              <a:gd name="connsiteX2" fmla="*/ 9156598 w 9156599"/>
              <a:gd name="connsiteY2" fmla="*/ 2619353 h 5143551"/>
              <a:gd name="connsiteX3" fmla="*/ 4584124 w 9156599"/>
              <a:gd name="connsiteY3" fmla="*/ 5143501 h 5143551"/>
              <a:gd name="connsiteX4" fmla="*/ 0 w 9156599"/>
              <a:gd name="connsiteY4" fmla="*/ 2628158 h 5143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599" h="5143551">
                <a:moveTo>
                  <a:pt x="0" y="2628158"/>
                </a:moveTo>
                <a:cubicBezTo>
                  <a:pt x="733" y="983493"/>
                  <a:pt x="2364053" y="13224"/>
                  <a:pt x="4577507" y="0"/>
                </a:cubicBezTo>
                <a:cubicBezTo>
                  <a:pt x="6897908" y="17911"/>
                  <a:pt x="9149460" y="1030517"/>
                  <a:pt x="9156598" y="2619353"/>
                </a:cubicBezTo>
                <a:cubicBezTo>
                  <a:pt x="9131096" y="4090503"/>
                  <a:pt x="6936952" y="5140154"/>
                  <a:pt x="4584124" y="5143501"/>
                </a:cubicBezTo>
                <a:cubicBezTo>
                  <a:pt x="2527144" y="5151354"/>
                  <a:pt x="82278" y="4217035"/>
                  <a:pt x="0" y="2628158"/>
                </a:cubicBezTo>
                <a:close/>
              </a:path>
            </a:pathLst>
          </a:custGeom>
          <a:solidFill>
            <a:schemeClr val="bg1"/>
          </a:solidFill>
        </p:spPr>
        <p:txBody>
          <a:bodyPr anchor="t"/>
          <a:lstStyle>
            <a:lvl1pPr marL="0" indent="0" algn="ctr">
              <a:buNone/>
              <a:defRPr sz="1600" b="0">
                <a:solidFill>
                  <a:schemeClr val="tx2"/>
                </a:solidFill>
                <a:latin typeface="Arial"/>
                <a:cs typeface="Arial"/>
              </a:defRPr>
            </a:lvl1pPr>
          </a:lstStyle>
          <a:p>
            <a:r>
              <a:rPr lang="fr-CA"/>
              <a:t>Cliquez sur l’icône au centre de la boîte pour insérer une image</a:t>
            </a:r>
          </a:p>
        </p:txBody>
      </p:sp>
    </p:spTree>
    <p:extLst>
      <p:ext uri="{BB962C8B-B14F-4D97-AF65-F5344CB8AC3E}">
        <p14:creationId xmlns:p14="http://schemas.microsoft.com/office/powerpoint/2010/main" val="1957199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éparateur de section visuels / anthracite">
    <p:bg>
      <p:bgPr>
        <a:solidFill>
          <a:schemeClr val="accent2"/>
        </a:solidFill>
        <a:effectLst/>
      </p:bgPr>
    </p:bg>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81AF5E7B-AC20-5646-BAAC-75D7FABE8CA0}"/>
              </a:ext>
            </a:extLst>
          </p:cNvPr>
          <p:cNvSpPr>
            <a:spLocks noGrp="1"/>
          </p:cNvSpPr>
          <p:nvPr>
            <p:ph type="body" idx="1" hasCustomPrompt="1"/>
          </p:nvPr>
        </p:nvSpPr>
        <p:spPr>
          <a:xfrm>
            <a:off x="859535" y="1143000"/>
            <a:ext cx="5669280" cy="4572000"/>
          </a:xfrm>
        </p:spPr>
        <p:txBody>
          <a:bodyPr anchor="ctr">
            <a:noAutofit/>
          </a:bodyPr>
          <a:lstStyle>
            <a:lvl1pPr marL="0" indent="0">
              <a:buNone/>
              <a:defRPr sz="6000" b="1">
                <a:solidFill>
                  <a:schemeClr val="bg1"/>
                </a:solidFill>
              </a:defRPr>
            </a:lvl1pPr>
            <a:lvl2pPr marL="0" indent="0">
              <a:buNone/>
              <a:defRPr sz="2400" b="1">
                <a:solidFill>
                  <a:schemeClr val="bg1"/>
                </a:solidFill>
              </a:defRPr>
            </a:lvl2pPr>
            <a:lvl3pPr marL="0" indent="0">
              <a:buNone/>
              <a:defRPr sz="2400" b="0">
                <a:solidFill>
                  <a:schemeClr val="bg1"/>
                </a:solidFill>
              </a:defRPr>
            </a:lvl3pPr>
            <a:lvl4pPr marL="0" indent="0">
              <a:buNone/>
              <a:defRPr sz="2400" b="0">
                <a:solidFill>
                  <a:schemeClr val="bg1"/>
                </a:solidFill>
              </a:defRPr>
            </a:lvl4pPr>
            <a:lvl5pPr marL="0" indent="0">
              <a:buNone/>
              <a:defRPr sz="2400" b="0">
                <a:solidFill>
                  <a:schemeClr val="bg1"/>
                </a:solidFill>
              </a:defRPr>
            </a:lvl5pPr>
            <a:lvl6pPr marL="0" indent="0">
              <a:buNone/>
              <a:tabLst/>
              <a:defRPr sz="2400" b="0">
                <a:solidFill>
                  <a:schemeClr val="bg1"/>
                </a:solidFill>
              </a:defRPr>
            </a:lvl6pPr>
            <a:lvl7pPr marL="0" indent="0">
              <a:buNone/>
              <a:tabLst/>
              <a:defRPr sz="2400" b="0">
                <a:solidFill>
                  <a:schemeClr val="bg1"/>
                </a:solidFill>
              </a:defRPr>
            </a:lvl7pPr>
            <a:lvl8pPr marL="0" indent="0">
              <a:buNone/>
              <a:tabLst/>
              <a:defRPr sz="2400" b="0">
                <a:solidFill>
                  <a:schemeClr val="bg1"/>
                </a:solidFill>
              </a:defRPr>
            </a:lvl8pPr>
            <a:lvl9pPr marL="0" indent="0">
              <a:buNone/>
              <a:tabLst/>
              <a:defRPr sz="2400" b="0">
                <a:solidFill>
                  <a:schemeClr val="bg1"/>
                </a:solidFill>
              </a:defRPr>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8" name="Picture Placeholder 21">
            <a:extLst>
              <a:ext uri="{FF2B5EF4-FFF2-40B4-BE49-F238E27FC236}">
                <a16:creationId xmlns:a16="http://schemas.microsoft.com/office/drawing/2014/main" id="{EA9B13A4-29EA-9A4B-9C30-85FE70160812}"/>
              </a:ext>
            </a:extLst>
          </p:cNvPr>
          <p:cNvSpPr>
            <a:spLocks noGrp="1" noChangeAspect="1"/>
          </p:cNvSpPr>
          <p:nvPr>
            <p:ph type="pic" sz="quarter" idx="16" hasCustomPrompt="1"/>
          </p:nvPr>
        </p:nvSpPr>
        <p:spPr>
          <a:xfrm>
            <a:off x="6976872" y="1416462"/>
            <a:ext cx="4023360" cy="402336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4543778 w 9144000"/>
              <a:gd name="connsiteY2" fmla="*/ 2589389 h 5143500"/>
              <a:gd name="connsiteX3" fmla="*/ 0 w 9144000"/>
              <a:gd name="connsiteY3" fmla="*/ 5143500 h 5143500"/>
              <a:gd name="connsiteX4" fmla="*/ 0 w 9144000"/>
              <a:gd name="connsiteY4" fmla="*/ 0 h 5143500"/>
              <a:gd name="connsiteX0" fmla="*/ 0 w 9165413"/>
              <a:gd name="connsiteY0" fmla="*/ 0 h 5143500"/>
              <a:gd name="connsiteX1" fmla="*/ 9144000 w 9165413"/>
              <a:gd name="connsiteY1" fmla="*/ 0 h 5143500"/>
              <a:gd name="connsiteX2" fmla="*/ 9165413 w 9165413"/>
              <a:gd name="connsiteY2" fmla="*/ 5138416 h 5143500"/>
              <a:gd name="connsiteX3" fmla="*/ 0 w 9165413"/>
              <a:gd name="connsiteY3" fmla="*/ 5143500 h 5143500"/>
              <a:gd name="connsiteX4" fmla="*/ 0 w 9165413"/>
              <a:gd name="connsiteY4" fmla="*/ 0 h 5143500"/>
              <a:gd name="connsiteX0" fmla="*/ 0 w 9174229"/>
              <a:gd name="connsiteY0" fmla="*/ 2519064 h 5143500"/>
              <a:gd name="connsiteX1" fmla="*/ 9152816 w 9174229"/>
              <a:gd name="connsiteY1" fmla="*/ 0 h 5143500"/>
              <a:gd name="connsiteX2" fmla="*/ 9174229 w 9174229"/>
              <a:gd name="connsiteY2" fmla="*/ 5138416 h 5143500"/>
              <a:gd name="connsiteX3" fmla="*/ 8816 w 9174229"/>
              <a:gd name="connsiteY3" fmla="*/ 5143500 h 5143500"/>
              <a:gd name="connsiteX4" fmla="*/ 0 w 9174229"/>
              <a:gd name="connsiteY4" fmla="*/ 2519064 h 5143500"/>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30151"/>
              <a:gd name="connsiteY0" fmla="*/ 2504188 h 5128624"/>
              <a:gd name="connsiteX1" fmla="*/ 4374748 w 9130151"/>
              <a:gd name="connsiteY1" fmla="*/ 0 h 5128624"/>
              <a:gd name="connsiteX2" fmla="*/ 9130151 w 9130151"/>
              <a:gd name="connsiteY2" fmla="*/ 2589599 h 5128624"/>
              <a:gd name="connsiteX3" fmla="*/ 8816 w 9130151"/>
              <a:gd name="connsiteY3" fmla="*/ 5128624 h 5128624"/>
              <a:gd name="connsiteX4" fmla="*/ 0 w 9130151"/>
              <a:gd name="connsiteY4" fmla="*/ 2504188 h 5128624"/>
              <a:gd name="connsiteX0" fmla="*/ 0 w 9130151"/>
              <a:gd name="connsiteY0" fmla="*/ 2504188 h 5103830"/>
              <a:gd name="connsiteX1" fmla="*/ 4374748 w 9130151"/>
              <a:gd name="connsiteY1" fmla="*/ 0 h 5103830"/>
              <a:gd name="connsiteX2" fmla="*/ 9130151 w 9130151"/>
              <a:gd name="connsiteY2" fmla="*/ 2589599 h 5103830"/>
              <a:gd name="connsiteX3" fmla="*/ 4707543 w 9130151"/>
              <a:gd name="connsiteY3" fmla="*/ 5103830 h 5103830"/>
              <a:gd name="connsiteX4" fmla="*/ 0 w 9130151"/>
              <a:gd name="connsiteY4" fmla="*/ 2504188 h 5103830"/>
              <a:gd name="connsiteX0" fmla="*/ 0 w 9130151"/>
              <a:gd name="connsiteY0" fmla="*/ 2112444 h 4712086"/>
              <a:gd name="connsiteX1" fmla="*/ 4559876 w 9130151"/>
              <a:gd name="connsiteY1" fmla="*/ 0 h 4712086"/>
              <a:gd name="connsiteX2" fmla="*/ 9130151 w 9130151"/>
              <a:gd name="connsiteY2" fmla="*/ 2197855 h 4712086"/>
              <a:gd name="connsiteX3" fmla="*/ 4707543 w 9130151"/>
              <a:gd name="connsiteY3" fmla="*/ 4712086 h 4712086"/>
              <a:gd name="connsiteX4" fmla="*/ 0 w 9130151"/>
              <a:gd name="connsiteY4" fmla="*/ 2112444 h 4712086"/>
              <a:gd name="connsiteX0" fmla="*/ 0 w 9086073"/>
              <a:gd name="connsiteY0" fmla="*/ 2112444 h 4712086"/>
              <a:gd name="connsiteX1" fmla="*/ 4559876 w 9086073"/>
              <a:gd name="connsiteY1" fmla="*/ 0 h 4712086"/>
              <a:gd name="connsiteX2" fmla="*/ 9086073 w 9086073"/>
              <a:gd name="connsiteY2" fmla="*/ 2173061 h 4712086"/>
              <a:gd name="connsiteX3" fmla="*/ 4707543 w 9086073"/>
              <a:gd name="connsiteY3" fmla="*/ 4712086 h 4712086"/>
              <a:gd name="connsiteX4" fmla="*/ 0 w 9086073"/>
              <a:gd name="connsiteY4" fmla="*/ 2112444 h 4712086"/>
              <a:gd name="connsiteX0" fmla="*/ 0 w 9059626"/>
              <a:gd name="connsiteY0" fmla="*/ 2166991 h 4712086"/>
              <a:gd name="connsiteX1" fmla="*/ 4533429 w 9059626"/>
              <a:gd name="connsiteY1" fmla="*/ 0 h 4712086"/>
              <a:gd name="connsiteX2" fmla="*/ 9059626 w 9059626"/>
              <a:gd name="connsiteY2" fmla="*/ 2173061 h 4712086"/>
              <a:gd name="connsiteX3" fmla="*/ 4681096 w 9059626"/>
              <a:gd name="connsiteY3" fmla="*/ 4712086 h 4712086"/>
              <a:gd name="connsiteX4" fmla="*/ 0 w 9059626"/>
              <a:gd name="connsiteY4" fmla="*/ 2166991 h 4712086"/>
              <a:gd name="connsiteX0" fmla="*/ 0 w 9059626"/>
              <a:gd name="connsiteY0" fmla="*/ 2166991 h 5143501"/>
              <a:gd name="connsiteX1" fmla="*/ 4533429 w 9059626"/>
              <a:gd name="connsiteY1" fmla="*/ 0 h 5143501"/>
              <a:gd name="connsiteX2" fmla="*/ 9059626 w 9059626"/>
              <a:gd name="connsiteY2" fmla="*/ 2173061 h 5143501"/>
              <a:gd name="connsiteX3" fmla="*/ 4540046 w 9059626"/>
              <a:gd name="connsiteY3" fmla="*/ 5143501 h 5143501"/>
              <a:gd name="connsiteX4" fmla="*/ 0 w 9059626"/>
              <a:gd name="connsiteY4" fmla="*/ 2166991 h 5143501"/>
              <a:gd name="connsiteX0" fmla="*/ 0 w 9112520"/>
              <a:gd name="connsiteY0" fmla="*/ 2166991 h 5143501"/>
              <a:gd name="connsiteX1" fmla="*/ 4533429 w 9112520"/>
              <a:gd name="connsiteY1" fmla="*/ 0 h 5143501"/>
              <a:gd name="connsiteX2" fmla="*/ 9112520 w 9112520"/>
              <a:gd name="connsiteY2" fmla="*/ 2619353 h 5143501"/>
              <a:gd name="connsiteX3" fmla="*/ 4540046 w 9112520"/>
              <a:gd name="connsiteY3" fmla="*/ 5143501 h 5143501"/>
              <a:gd name="connsiteX4" fmla="*/ 0 w 9112520"/>
              <a:gd name="connsiteY4" fmla="*/ 2166991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205 w 9156803"/>
              <a:gd name="connsiteY0" fmla="*/ 2628158 h 5143501"/>
              <a:gd name="connsiteX1" fmla="*/ 4577712 w 9156803"/>
              <a:gd name="connsiteY1" fmla="*/ 0 h 5143501"/>
              <a:gd name="connsiteX2" fmla="*/ 9156803 w 9156803"/>
              <a:gd name="connsiteY2" fmla="*/ 2619353 h 5143501"/>
              <a:gd name="connsiteX3" fmla="*/ 4584329 w 9156803"/>
              <a:gd name="connsiteY3" fmla="*/ 5143501 h 5143501"/>
              <a:gd name="connsiteX4" fmla="*/ 205 w 9156803"/>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720"/>
              <a:gd name="connsiteY0" fmla="*/ 2628158 h 5143501"/>
              <a:gd name="connsiteX1" fmla="*/ 4577507 w 9156720"/>
              <a:gd name="connsiteY1" fmla="*/ 0 h 5143501"/>
              <a:gd name="connsiteX2" fmla="*/ 9156598 w 9156720"/>
              <a:gd name="connsiteY2" fmla="*/ 2619353 h 5143501"/>
              <a:gd name="connsiteX3" fmla="*/ 4584124 w 9156720"/>
              <a:gd name="connsiteY3" fmla="*/ 5143501 h 5143501"/>
              <a:gd name="connsiteX4" fmla="*/ 0 w 9156720"/>
              <a:gd name="connsiteY4" fmla="*/ 2628158 h 5143501"/>
              <a:gd name="connsiteX0" fmla="*/ 0 w 9157531"/>
              <a:gd name="connsiteY0" fmla="*/ 2628158 h 5143501"/>
              <a:gd name="connsiteX1" fmla="*/ 4577507 w 9157531"/>
              <a:gd name="connsiteY1" fmla="*/ 0 h 5143501"/>
              <a:gd name="connsiteX2" fmla="*/ 9156598 w 9157531"/>
              <a:gd name="connsiteY2" fmla="*/ 2619353 h 5143501"/>
              <a:gd name="connsiteX3" fmla="*/ 4584124 w 9157531"/>
              <a:gd name="connsiteY3" fmla="*/ 5143501 h 5143501"/>
              <a:gd name="connsiteX4" fmla="*/ 0 w 9157531"/>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7"/>
              <a:gd name="connsiteX1" fmla="*/ 4577507 w 9157859"/>
              <a:gd name="connsiteY1" fmla="*/ 0 h 5143507"/>
              <a:gd name="connsiteX2" fmla="*/ 9156598 w 9157859"/>
              <a:gd name="connsiteY2" fmla="*/ 2619353 h 5143507"/>
              <a:gd name="connsiteX3" fmla="*/ 4584124 w 9157859"/>
              <a:gd name="connsiteY3" fmla="*/ 5143501 h 5143507"/>
              <a:gd name="connsiteX4" fmla="*/ 0 w 9157859"/>
              <a:gd name="connsiteY4" fmla="*/ 2628158 h 5143507"/>
              <a:gd name="connsiteX0" fmla="*/ 0 w 9156846"/>
              <a:gd name="connsiteY0" fmla="*/ 2628158 h 5143509"/>
              <a:gd name="connsiteX1" fmla="*/ 4577507 w 9156846"/>
              <a:gd name="connsiteY1" fmla="*/ 0 h 5143509"/>
              <a:gd name="connsiteX2" fmla="*/ 9156598 w 9156846"/>
              <a:gd name="connsiteY2" fmla="*/ 2619353 h 5143509"/>
              <a:gd name="connsiteX3" fmla="*/ 4584124 w 9156846"/>
              <a:gd name="connsiteY3" fmla="*/ 5143501 h 5143509"/>
              <a:gd name="connsiteX4" fmla="*/ 0 w 9156846"/>
              <a:gd name="connsiteY4" fmla="*/ 2628158 h 5143509"/>
              <a:gd name="connsiteX0" fmla="*/ 0 w 9156718"/>
              <a:gd name="connsiteY0" fmla="*/ 2628158 h 5143507"/>
              <a:gd name="connsiteX1" fmla="*/ 4577507 w 9156718"/>
              <a:gd name="connsiteY1" fmla="*/ 0 h 5143507"/>
              <a:gd name="connsiteX2" fmla="*/ 9156598 w 9156718"/>
              <a:gd name="connsiteY2" fmla="*/ 2619353 h 5143507"/>
              <a:gd name="connsiteX3" fmla="*/ 4584124 w 9156718"/>
              <a:gd name="connsiteY3" fmla="*/ 5143501 h 5143507"/>
              <a:gd name="connsiteX4" fmla="*/ 0 w 9156718"/>
              <a:gd name="connsiteY4" fmla="*/ 2628158 h 5143507"/>
              <a:gd name="connsiteX0" fmla="*/ 0 w 9156599"/>
              <a:gd name="connsiteY0" fmla="*/ 2628158 h 5143509"/>
              <a:gd name="connsiteX1" fmla="*/ 4577507 w 9156599"/>
              <a:gd name="connsiteY1" fmla="*/ 0 h 5143509"/>
              <a:gd name="connsiteX2" fmla="*/ 9156598 w 9156599"/>
              <a:gd name="connsiteY2" fmla="*/ 2619353 h 5143509"/>
              <a:gd name="connsiteX3" fmla="*/ 4584124 w 9156599"/>
              <a:gd name="connsiteY3" fmla="*/ 5143501 h 5143509"/>
              <a:gd name="connsiteX4" fmla="*/ 0 w 9156599"/>
              <a:gd name="connsiteY4" fmla="*/ 2628158 h 5143509"/>
              <a:gd name="connsiteX0" fmla="*/ 0 w 9156599"/>
              <a:gd name="connsiteY0" fmla="*/ 2628158 h 5143507"/>
              <a:gd name="connsiteX1" fmla="*/ 4577507 w 9156599"/>
              <a:gd name="connsiteY1" fmla="*/ 0 h 5143507"/>
              <a:gd name="connsiteX2" fmla="*/ 9156598 w 9156599"/>
              <a:gd name="connsiteY2" fmla="*/ 2619353 h 5143507"/>
              <a:gd name="connsiteX3" fmla="*/ 4584124 w 9156599"/>
              <a:gd name="connsiteY3" fmla="*/ 5143501 h 5143507"/>
              <a:gd name="connsiteX4" fmla="*/ 0 w 9156599"/>
              <a:gd name="connsiteY4" fmla="*/ 2628158 h 5143507"/>
              <a:gd name="connsiteX0" fmla="*/ 0 w 9156599"/>
              <a:gd name="connsiteY0" fmla="*/ 2628158 h 5143551"/>
              <a:gd name="connsiteX1" fmla="*/ 4577507 w 9156599"/>
              <a:gd name="connsiteY1" fmla="*/ 0 h 5143551"/>
              <a:gd name="connsiteX2" fmla="*/ 9156598 w 9156599"/>
              <a:gd name="connsiteY2" fmla="*/ 2619353 h 5143551"/>
              <a:gd name="connsiteX3" fmla="*/ 4584124 w 9156599"/>
              <a:gd name="connsiteY3" fmla="*/ 5143501 h 5143551"/>
              <a:gd name="connsiteX4" fmla="*/ 0 w 9156599"/>
              <a:gd name="connsiteY4" fmla="*/ 2628158 h 5143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599" h="5143551">
                <a:moveTo>
                  <a:pt x="0" y="2628158"/>
                </a:moveTo>
                <a:cubicBezTo>
                  <a:pt x="733" y="983493"/>
                  <a:pt x="2364053" y="13224"/>
                  <a:pt x="4577507" y="0"/>
                </a:cubicBezTo>
                <a:cubicBezTo>
                  <a:pt x="6897908" y="17911"/>
                  <a:pt x="9149460" y="1030517"/>
                  <a:pt x="9156598" y="2619353"/>
                </a:cubicBezTo>
                <a:cubicBezTo>
                  <a:pt x="9131096" y="4090503"/>
                  <a:pt x="6936952" y="5140154"/>
                  <a:pt x="4584124" y="5143501"/>
                </a:cubicBezTo>
                <a:cubicBezTo>
                  <a:pt x="2527144" y="5151354"/>
                  <a:pt x="82278" y="4217035"/>
                  <a:pt x="0" y="2628158"/>
                </a:cubicBezTo>
                <a:close/>
              </a:path>
            </a:pathLst>
          </a:custGeom>
          <a:solidFill>
            <a:schemeClr val="bg1"/>
          </a:solidFill>
        </p:spPr>
        <p:txBody>
          <a:bodyPr anchor="t"/>
          <a:lstStyle>
            <a:lvl1pPr marL="0" indent="0" algn="ctr">
              <a:buNone/>
              <a:defRPr sz="1600" b="0">
                <a:solidFill>
                  <a:schemeClr val="tx2"/>
                </a:solidFill>
                <a:latin typeface="Arial"/>
                <a:cs typeface="Arial"/>
              </a:defRPr>
            </a:lvl1pPr>
          </a:lstStyle>
          <a:p>
            <a:r>
              <a:rPr lang="fr-CA"/>
              <a:t>Cliquez sur l’icône au centre de la boîte pour insérer une image</a:t>
            </a:r>
          </a:p>
        </p:txBody>
      </p:sp>
      <p:pic>
        <p:nvPicPr>
          <p:cNvPr id="4" name="Graphique 3">
            <a:extLst>
              <a:ext uri="{FF2B5EF4-FFF2-40B4-BE49-F238E27FC236}">
                <a16:creationId xmlns:a16="http://schemas.microsoft.com/office/drawing/2014/main" id="{3773A9A5-1F9B-7641-872E-5DC279224280}"/>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t="38781"/>
          <a:stretch/>
        </p:blipFill>
        <p:spPr>
          <a:xfrm rot="10800000" flipH="1" flipV="1">
            <a:off x="8512069" y="-13252"/>
            <a:ext cx="2912883" cy="1783237"/>
          </a:xfrm>
          <a:prstGeom prst="rect">
            <a:avLst/>
          </a:prstGeom>
        </p:spPr>
      </p:pic>
      <p:pic>
        <p:nvPicPr>
          <p:cNvPr id="5" name="Graphique 4">
            <a:extLst>
              <a:ext uri="{FF2B5EF4-FFF2-40B4-BE49-F238E27FC236}">
                <a16:creationId xmlns:a16="http://schemas.microsoft.com/office/drawing/2014/main" id="{1B4919AE-C47E-EE43-8CF7-A7E4B867C7C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21451" t="10266"/>
          <a:stretch/>
        </p:blipFill>
        <p:spPr>
          <a:xfrm flipH="1">
            <a:off x="10151991" y="331304"/>
            <a:ext cx="2053261" cy="2345635"/>
          </a:xfrm>
          <a:prstGeom prst="rect">
            <a:avLst/>
          </a:prstGeom>
        </p:spPr>
      </p:pic>
      <p:pic>
        <p:nvPicPr>
          <p:cNvPr id="9" name="Graphique 8">
            <a:extLst>
              <a:ext uri="{FF2B5EF4-FFF2-40B4-BE49-F238E27FC236}">
                <a16:creationId xmlns:a16="http://schemas.microsoft.com/office/drawing/2014/main" id="{2768AE2C-F429-C541-93EB-5CC7D84891B9}"/>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rot="5400000">
            <a:off x="9844120" y="4828172"/>
            <a:ext cx="2228610" cy="2228610"/>
          </a:xfrm>
          <a:prstGeom prst="rect">
            <a:avLst/>
          </a:prstGeom>
        </p:spPr>
      </p:pic>
    </p:spTree>
    <p:extLst>
      <p:ext uri="{BB962C8B-B14F-4D97-AF65-F5344CB8AC3E}">
        <p14:creationId xmlns:p14="http://schemas.microsoft.com/office/powerpoint/2010/main" val="1367873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iz - question / anthracite">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5" name="Rectangle 8">
            <a:extLst>
              <a:ext uri="{FF2B5EF4-FFF2-40B4-BE49-F238E27FC236}">
                <a16:creationId xmlns:a16="http://schemas.microsoft.com/office/drawing/2014/main" id="{79AED1F1-7089-9D44-9117-8C6D35CEA946}"/>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grpSp>
        <p:nvGrpSpPr>
          <p:cNvPr id="2" name="Groupe 1">
            <a:extLst>
              <a:ext uri="{FF2B5EF4-FFF2-40B4-BE49-F238E27FC236}">
                <a16:creationId xmlns:a16="http://schemas.microsoft.com/office/drawing/2014/main" id="{418669CF-8A1F-9F48-B924-C241EACDD350}"/>
              </a:ext>
            </a:extLst>
          </p:cNvPr>
          <p:cNvGrpSpPr/>
          <p:nvPr userDrawn="1"/>
        </p:nvGrpSpPr>
        <p:grpSpPr>
          <a:xfrm>
            <a:off x="8640689" y="2800350"/>
            <a:ext cx="2286000" cy="2286000"/>
            <a:chOff x="8640689" y="2800350"/>
            <a:chExt cx="2286000" cy="2286000"/>
          </a:xfrm>
        </p:grpSpPr>
        <p:sp>
          <p:nvSpPr>
            <p:cNvPr id="6" name="Ellipse 5">
              <a:extLst>
                <a:ext uri="{FF2B5EF4-FFF2-40B4-BE49-F238E27FC236}">
                  <a16:creationId xmlns:a16="http://schemas.microsoft.com/office/drawing/2014/main" id="{E418B851-5B25-EA46-86B8-E4CD19A51D2A}"/>
                </a:ext>
              </a:extLst>
            </p:cNvPr>
            <p:cNvSpPr>
              <a:spLocks noChangeAspect="1"/>
            </p:cNvSpPr>
            <p:nvPr userDrawn="1"/>
          </p:nvSpPr>
          <p:spPr>
            <a:xfrm>
              <a:off x="8640689" y="2800350"/>
              <a:ext cx="2286000" cy="2286000"/>
            </a:xfrm>
            <a:prstGeom prst="ellipse">
              <a:avLst/>
            </a:prstGeom>
            <a:solidFill>
              <a:srgbClr val="F689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pic>
          <p:nvPicPr>
            <p:cNvPr id="9" name="Graphique 8">
              <a:extLst>
                <a:ext uri="{FF2B5EF4-FFF2-40B4-BE49-F238E27FC236}">
                  <a16:creationId xmlns:a16="http://schemas.microsoft.com/office/drawing/2014/main" id="{EED37363-B633-F040-ADBF-275A6B2C718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857383" y="3017044"/>
              <a:ext cx="1852613" cy="1852613"/>
            </a:xfrm>
            <a:prstGeom prst="rect">
              <a:avLst/>
            </a:prstGeom>
          </p:spPr>
        </p:pic>
      </p:grpSp>
      <p:sp>
        <p:nvSpPr>
          <p:cNvPr id="11" name="Espace réservé du texte 7">
            <a:extLst>
              <a:ext uri="{FF2B5EF4-FFF2-40B4-BE49-F238E27FC236}">
                <a16:creationId xmlns:a16="http://schemas.microsoft.com/office/drawing/2014/main" id="{FD54183E-6A40-2844-A85F-0190EFB88B05}"/>
              </a:ext>
            </a:extLst>
          </p:cNvPr>
          <p:cNvSpPr>
            <a:spLocks noGrp="1"/>
          </p:cNvSpPr>
          <p:nvPr>
            <p:ph type="body" sz="quarter" idx="15"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12" name="Espace réservé du texte 7">
            <a:extLst>
              <a:ext uri="{FF2B5EF4-FFF2-40B4-BE49-F238E27FC236}">
                <a16:creationId xmlns:a16="http://schemas.microsoft.com/office/drawing/2014/main" id="{7D2C9C14-1D2E-474A-8CD7-AB4EF3B43A15}"/>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4215250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iz - réponse lettre / anthracite">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5" name="Rectangle 8">
            <a:extLst>
              <a:ext uri="{FF2B5EF4-FFF2-40B4-BE49-F238E27FC236}">
                <a16:creationId xmlns:a16="http://schemas.microsoft.com/office/drawing/2014/main" id="{79AED1F1-7089-9D44-9117-8C6D35CEA946}"/>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10" name="Espace réservé du contenu 2">
            <a:extLst>
              <a:ext uri="{FF2B5EF4-FFF2-40B4-BE49-F238E27FC236}">
                <a16:creationId xmlns:a16="http://schemas.microsoft.com/office/drawing/2014/main" id="{FD76EB83-B508-2F47-8614-B981BBC860F3}"/>
              </a:ext>
            </a:extLst>
          </p:cNvPr>
          <p:cNvSpPr txBox="1">
            <a:spLocks/>
          </p:cNvSpPr>
          <p:nvPr userDrawn="1"/>
        </p:nvSpPr>
        <p:spPr>
          <a:xfrm>
            <a:off x="9059030" y="2307071"/>
            <a:ext cx="1449318" cy="5000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CA" sz="2000" b="1">
                <a:solidFill>
                  <a:schemeClr val="bg1"/>
                </a:solidFill>
              </a:rPr>
              <a:t>Réponse</a:t>
            </a:r>
          </a:p>
        </p:txBody>
      </p:sp>
      <p:sp>
        <p:nvSpPr>
          <p:cNvPr id="12" name="Ellipse 11">
            <a:extLst>
              <a:ext uri="{FF2B5EF4-FFF2-40B4-BE49-F238E27FC236}">
                <a16:creationId xmlns:a16="http://schemas.microsoft.com/office/drawing/2014/main" id="{38134A8B-0472-D045-B58E-2E62EBC1ACF9}"/>
              </a:ext>
            </a:extLst>
          </p:cNvPr>
          <p:cNvSpPr>
            <a:spLocks noChangeAspect="1"/>
          </p:cNvSpPr>
          <p:nvPr userDrawn="1"/>
        </p:nvSpPr>
        <p:spPr>
          <a:xfrm>
            <a:off x="8640689" y="2800350"/>
            <a:ext cx="2286000" cy="2286000"/>
          </a:xfrm>
          <a:prstGeom prst="ellipse">
            <a:avLst/>
          </a:prstGeom>
          <a:solidFill>
            <a:srgbClr val="F689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sp>
        <p:nvSpPr>
          <p:cNvPr id="11" name="Espace réservé du texte 7">
            <a:extLst>
              <a:ext uri="{FF2B5EF4-FFF2-40B4-BE49-F238E27FC236}">
                <a16:creationId xmlns:a16="http://schemas.microsoft.com/office/drawing/2014/main" id="{705D8C90-01CD-464D-BA2C-9AC93E612E65}"/>
              </a:ext>
            </a:extLst>
          </p:cNvPr>
          <p:cNvSpPr>
            <a:spLocks noGrp="1" noChangeAspect="1"/>
          </p:cNvSpPr>
          <p:nvPr>
            <p:ph type="body" sz="quarter" idx="15" hasCustomPrompt="1"/>
          </p:nvPr>
        </p:nvSpPr>
        <p:spPr>
          <a:xfrm>
            <a:off x="8640689" y="2800350"/>
            <a:ext cx="2286000" cy="2286000"/>
          </a:xfrm>
        </p:spPr>
        <p:txBody>
          <a:bodyPr anchor="ctr"/>
          <a:lstStyle>
            <a:lvl1pPr marL="0" indent="0" algn="ctr">
              <a:lnSpc>
                <a:spcPct val="100000"/>
              </a:lnSpc>
              <a:spcBef>
                <a:spcPts val="0"/>
              </a:spcBef>
              <a:buFont typeface="Arial" panose="020B0604020202020204" pitchFamily="34" charset="0"/>
              <a:buNone/>
              <a:tabLst/>
              <a:defRPr sz="13800" b="1" cap="all" baseline="0">
                <a:solidFill>
                  <a:schemeClr val="bg1"/>
                </a:solidFill>
              </a:defRPr>
            </a:lvl1pPr>
            <a:lvl2pPr marL="0" indent="0" algn="ctr">
              <a:lnSpc>
                <a:spcPct val="100000"/>
              </a:lnSpc>
              <a:spcBef>
                <a:spcPts val="0"/>
              </a:spcBef>
              <a:buNone/>
              <a:tabLst/>
              <a:defRPr sz="13800" b="1" cap="all" baseline="0">
                <a:solidFill>
                  <a:schemeClr val="bg1"/>
                </a:solidFill>
              </a:defRPr>
            </a:lvl2pPr>
            <a:lvl3pPr marL="0" indent="0" algn="ctr">
              <a:lnSpc>
                <a:spcPct val="100000"/>
              </a:lnSpc>
              <a:spcBef>
                <a:spcPts val="0"/>
              </a:spcBef>
              <a:buNone/>
              <a:tabLst/>
              <a:defRPr sz="13800" b="1" cap="all" baseline="0">
                <a:solidFill>
                  <a:schemeClr val="bg1"/>
                </a:solidFill>
              </a:defRPr>
            </a:lvl3pPr>
            <a:lvl4pPr marL="0" indent="0" algn="ctr">
              <a:lnSpc>
                <a:spcPct val="100000"/>
              </a:lnSpc>
              <a:spcBef>
                <a:spcPts val="0"/>
              </a:spcBef>
              <a:buNone/>
              <a:tabLst/>
              <a:defRPr sz="13800" b="1" cap="all" baseline="0">
                <a:solidFill>
                  <a:schemeClr val="bg1"/>
                </a:solidFill>
              </a:defRPr>
            </a:lvl4pPr>
            <a:lvl5pPr marL="0" indent="0" algn="ctr">
              <a:lnSpc>
                <a:spcPct val="100000"/>
              </a:lnSpc>
              <a:spcBef>
                <a:spcPts val="0"/>
              </a:spcBef>
              <a:buFont typeface="Arial" panose="020B0604020202020204" pitchFamily="34" charset="0"/>
              <a:buNone/>
              <a:tabLst/>
              <a:defRPr sz="13800" b="1" cap="all" baseline="0">
                <a:solidFill>
                  <a:schemeClr val="bg1"/>
                </a:solidFill>
              </a:defRPr>
            </a:lvl5pPr>
            <a:lvl6pPr marL="0" indent="0" algn="ctr">
              <a:lnSpc>
                <a:spcPct val="100000"/>
              </a:lnSpc>
              <a:spcBef>
                <a:spcPts val="0"/>
              </a:spcBef>
              <a:buFont typeface="Arial" panose="020B0604020202020204" pitchFamily="34" charset="0"/>
              <a:buNone/>
              <a:tabLst/>
              <a:defRPr sz="13800" b="1" cap="all" baseline="0">
                <a:solidFill>
                  <a:schemeClr val="bg1"/>
                </a:solidFill>
              </a:defRPr>
            </a:lvl6pPr>
            <a:lvl7pPr marL="0" indent="0" algn="ctr">
              <a:lnSpc>
                <a:spcPct val="100000"/>
              </a:lnSpc>
              <a:spcBef>
                <a:spcPts val="0"/>
              </a:spcBef>
              <a:buFont typeface="Arial" panose="020B0604020202020204" pitchFamily="34" charset="0"/>
              <a:buNone/>
              <a:tabLst/>
              <a:defRPr sz="13800" b="1" cap="all" baseline="0">
                <a:solidFill>
                  <a:schemeClr val="bg1"/>
                </a:solidFill>
              </a:defRPr>
            </a:lvl7pPr>
            <a:lvl8pPr marL="0" indent="0" algn="ctr">
              <a:lnSpc>
                <a:spcPct val="100000"/>
              </a:lnSpc>
              <a:spcBef>
                <a:spcPts val="0"/>
              </a:spcBef>
              <a:buFont typeface="Arial" panose="020B0604020202020204" pitchFamily="34" charset="0"/>
              <a:buNone/>
              <a:tabLst/>
              <a:defRPr sz="13800" b="1" cap="all" baseline="0">
                <a:solidFill>
                  <a:schemeClr val="bg1"/>
                </a:solidFill>
              </a:defRPr>
            </a:lvl8pPr>
            <a:lvl9pPr marL="0" indent="0" algn="ctr">
              <a:lnSpc>
                <a:spcPct val="100000"/>
              </a:lnSpc>
              <a:spcBef>
                <a:spcPts val="0"/>
              </a:spcBef>
              <a:buFont typeface="Arial" panose="020B0604020202020204" pitchFamily="34" charset="0"/>
              <a:buNone/>
              <a:tabLst/>
              <a:defRPr sz="13800" b="1" cap="all" baseline="0">
                <a:solidFill>
                  <a:schemeClr val="bg1"/>
                </a:solidFill>
              </a:defRPr>
            </a:lvl9pPr>
          </a:lstStyle>
          <a:p>
            <a:pPr lvl="0"/>
            <a:r>
              <a:rPr lang="fr-CA"/>
              <a:t>#</a:t>
            </a:r>
          </a:p>
        </p:txBody>
      </p:sp>
      <p:sp>
        <p:nvSpPr>
          <p:cNvPr id="14" name="Espace réservé du texte 7">
            <a:extLst>
              <a:ext uri="{FF2B5EF4-FFF2-40B4-BE49-F238E27FC236}">
                <a16:creationId xmlns:a16="http://schemas.microsoft.com/office/drawing/2014/main" id="{6E7A4988-F649-3544-9BA1-103FF83B4984}"/>
              </a:ext>
            </a:extLst>
          </p:cNvPr>
          <p:cNvSpPr>
            <a:spLocks noGrp="1"/>
          </p:cNvSpPr>
          <p:nvPr>
            <p:ph type="body" sz="quarter" idx="16"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13" name="Espace réservé du texte 7">
            <a:extLst>
              <a:ext uri="{FF2B5EF4-FFF2-40B4-BE49-F238E27FC236}">
                <a16:creationId xmlns:a16="http://schemas.microsoft.com/office/drawing/2014/main" id="{F67251FC-5D44-2B45-8825-2E3752AFEB9B}"/>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513654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iz - réponse mot / anthracite">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5" name="Rectangle 8">
            <a:extLst>
              <a:ext uri="{FF2B5EF4-FFF2-40B4-BE49-F238E27FC236}">
                <a16:creationId xmlns:a16="http://schemas.microsoft.com/office/drawing/2014/main" id="{79AED1F1-7089-9D44-9117-8C6D35CEA946}"/>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10" name="Espace réservé du contenu 2">
            <a:extLst>
              <a:ext uri="{FF2B5EF4-FFF2-40B4-BE49-F238E27FC236}">
                <a16:creationId xmlns:a16="http://schemas.microsoft.com/office/drawing/2014/main" id="{FD76EB83-B508-2F47-8614-B981BBC860F3}"/>
              </a:ext>
            </a:extLst>
          </p:cNvPr>
          <p:cNvSpPr txBox="1">
            <a:spLocks/>
          </p:cNvSpPr>
          <p:nvPr userDrawn="1"/>
        </p:nvSpPr>
        <p:spPr>
          <a:xfrm>
            <a:off x="9059030" y="2307071"/>
            <a:ext cx="1449318" cy="5000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CA" sz="2000" b="1">
                <a:solidFill>
                  <a:schemeClr val="bg1"/>
                </a:solidFill>
              </a:rPr>
              <a:t>Réponse</a:t>
            </a:r>
          </a:p>
        </p:txBody>
      </p:sp>
      <p:sp>
        <p:nvSpPr>
          <p:cNvPr id="12" name="Ellipse 11">
            <a:extLst>
              <a:ext uri="{FF2B5EF4-FFF2-40B4-BE49-F238E27FC236}">
                <a16:creationId xmlns:a16="http://schemas.microsoft.com/office/drawing/2014/main" id="{38134A8B-0472-D045-B58E-2E62EBC1ACF9}"/>
              </a:ext>
            </a:extLst>
          </p:cNvPr>
          <p:cNvSpPr>
            <a:spLocks noChangeAspect="1"/>
          </p:cNvSpPr>
          <p:nvPr userDrawn="1"/>
        </p:nvSpPr>
        <p:spPr>
          <a:xfrm>
            <a:off x="8640689" y="2800350"/>
            <a:ext cx="2286000" cy="2286000"/>
          </a:xfrm>
          <a:prstGeom prst="ellipse">
            <a:avLst/>
          </a:prstGeom>
          <a:solidFill>
            <a:srgbClr val="F689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sp>
        <p:nvSpPr>
          <p:cNvPr id="11" name="Espace réservé du texte 7">
            <a:extLst>
              <a:ext uri="{FF2B5EF4-FFF2-40B4-BE49-F238E27FC236}">
                <a16:creationId xmlns:a16="http://schemas.microsoft.com/office/drawing/2014/main" id="{705D8C90-01CD-464D-BA2C-9AC93E612E65}"/>
              </a:ext>
            </a:extLst>
          </p:cNvPr>
          <p:cNvSpPr>
            <a:spLocks noGrp="1" noChangeAspect="1"/>
          </p:cNvSpPr>
          <p:nvPr>
            <p:ph type="body" sz="quarter" idx="15" hasCustomPrompt="1"/>
          </p:nvPr>
        </p:nvSpPr>
        <p:spPr>
          <a:xfrm>
            <a:off x="8640689" y="2800350"/>
            <a:ext cx="2286000" cy="2286000"/>
          </a:xfrm>
        </p:spPr>
        <p:txBody>
          <a:bodyPr anchor="ctr"/>
          <a:lstStyle>
            <a:lvl1pPr marL="0" indent="0" algn="ctr">
              <a:lnSpc>
                <a:spcPct val="100000"/>
              </a:lnSpc>
              <a:spcBef>
                <a:spcPts val="0"/>
              </a:spcBef>
              <a:buFont typeface="Arial" panose="020B0604020202020204" pitchFamily="34" charset="0"/>
              <a:buNone/>
              <a:tabLst/>
              <a:defRPr sz="5400" b="1" cap="all" baseline="0">
                <a:solidFill>
                  <a:schemeClr val="bg1"/>
                </a:solidFill>
              </a:defRPr>
            </a:lvl1pPr>
            <a:lvl2pPr marL="0" indent="0" algn="ctr">
              <a:lnSpc>
                <a:spcPct val="100000"/>
              </a:lnSpc>
              <a:spcBef>
                <a:spcPts val="0"/>
              </a:spcBef>
              <a:buNone/>
              <a:tabLst/>
              <a:defRPr sz="5400" b="1" cap="all" baseline="0">
                <a:solidFill>
                  <a:schemeClr val="bg1"/>
                </a:solidFill>
              </a:defRPr>
            </a:lvl2pPr>
            <a:lvl3pPr marL="0" indent="0" algn="ctr">
              <a:lnSpc>
                <a:spcPct val="100000"/>
              </a:lnSpc>
              <a:spcBef>
                <a:spcPts val="0"/>
              </a:spcBef>
              <a:buNone/>
              <a:tabLst/>
              <a:defRPr sz="5400" b="1" cap="all" baseline="0">
                <a:solidFill>
                  <a:schemeClr val="bg1"/>
                </a:solidFill>
              </a:defRPr>
            </a:lvl3pPr>
            <a:lvl4pPr marL="0" indent="0" algn="ctr">
              <a:lnSpc>
                <a:spcPct val="100000"/>
              </a:lnSpc>
              <a:spcBef>
                <a:spcPts val="0"/>
              </a:spcBef>
              <a:buNone/>
              <a:tabLst/>
              <a:defRPr sz="5400" b="1" cap="all" baseline="0">
                <a:solidFill>
                  <a:schemeClr val="bg1"/>
                </a:solidFill>
              </a:defRPr>
            </a:lvl4pPr>
            <a:lvl5pPr marL="0" indent="0" algn="ctr">
              <a:lnSpc>
                <a:spcPct val="100000"/>
              </a:lnSpc>
              <a:spcBef>
                <a:spcPts val="0"/>
              </a:spcBef>
              <a:buFont typeface="Arial" panose="020B0604020202020204" pitchFamily="34" charset="0"/>
              <a:buNone/>
              <a:tabLst/>
              <a:defRPr sz="5400" b="1" cap="all" baseline="0">
                <a:solidFill>
                  <a:schemeClr val="bg1"/>
                </a:solidFill>
              </a:defRPr>
            </a:lvl5pPr>
            <a:lvl6pPr marL="0" indent="0" algn="ctr">
              <a:lnSpc>
                <a:spcPct val="100000"/>
              </a:lnSpc>
              <a:spcBef>
                <a:spcPts val="0"/>
              </a:spcBef>
              <a:buFont typeface="Arial" panose="020B0604020202020204" pitchFamily="34" charset="0"/>
              <a:buNone/>
              <a:tabLst/>
              <a:defRPr sz="5400" b="1" cap="all" baseline="0">
                <a:solidFill>
                  <a:schemeClr val="bg1"/>
                </a:solidFill>
              </a:defRPr>
            </a:lvl6pPr>
            <a:lvl7pPr marL="0" indent="0" algn="ctr">
              <a:lnSpc>
                <a:spcPct val="100000"/>
              </a:lnSpc>
              <a:spcBef>
                <a:spcPts val="0"/>
              </a:spcBef>
              <a:buFont typeface="Arial" panose="020B0604020202020204" pitchFamily="34" charset="0"/>
              <a:buNone/>
              <a:tabLst/>
              <a:defRPr sz="5400" b="1" cap="all" baseline="0">
                <a:solidFill>
                  <a:schemeClr val="bg1"/>
                </a:solidFill>
              </a:defRPr>
            </a:lvl7pPr>
            <a:lvl8pPr marL="0" indent="0" algn="ctr">
              <a:lnSpc>
                <a:spcPct val="100000"/>
              </a:lnSpc>
              <a:spcBef>
                <a:spcPts val="0"/>
              </a:spcBef>
              <a:buFont typeface="Arial" panose="020B0604020202020204" pitchFamily="34" charset="0"/>
              <a:buNone/>
              <a:tabLst/>
              <a:defRPr sz="5400" b="1" cap="all" baseline="0">
                <a:solidFill>
                  <a:schemeClr val="bg1"/>
                </a:solidFill>
              </a:defRPr>
            </a:lvl8pPr>
            <a:lvl9pPr marL="0" indent="0" algn="ctr">
              <a:lnSpc>
                <a:spcPct val="100000"/>
              </a:lnSpc>
              <a:spcBef>
                <a:spcPts val="0"/>
              </a:spcBef>
              <a:buFont typeface="Arial" panose="020B0604020202020204" pitchFamily="34" charset="0"/>
              <a:buNone/>
              <a:tabLst/>
              <a:defRPr sz="5400" b="1" cap="all" baseline="0">
                <a:solidFill>
                  <a:schemeClr val="bg1"/>
                </a:solidFill>
              </a:defRPr>
            </a:lvl9pPr>
          </a:lstStyle>
          <a:p>
            <a:pPr lvl="0"/>
            <a:r>
              <a:rPr lang="fr-CA"/>
              <a:t>mot</a:t>
            </a:r>
          </a:p>
        </p:txBody>
      </p:sp>
      <p:sp>
        <p:nvSpPr>
          <p:cNvPr id="9" name="Espace réservé du texte 7">
            <a:extLst>
              <a:ext uri="{FF2B5EF4-FFF2-40B4-BE49-F238E27FC236}">
                <a16:creationId xmlns:a16="http://schemas.microsoft.com/office/drawing/2014/main" id="{EF60DAA7-573E-574D-B359-854194939CE9}"/>
              </a:ext>
            </a:extLst>
          </p:cNvPr>
          <p:cNvSpPr>
            <a:spLocks noGrp="1"/>
          </p:cNvSpPr>
          <p:nvPr>
            <p:ph type="body" sz="quarter" idx="16"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13" name="Espace réservé du texte 7">
            <a:extLst>
              <a:ext uri="{FF2B5EF4-FFF2-40B4-BE49-F238E27FC236}">
                <a16:creationId xmlns:a16="http://schemas.microsoft.com/office/drawing/2014/main" id="{1F966F6A-2654-544A-99CC-79734BEBD9BC}"/>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2239960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6F252C05-B1C9-664B-A45A-1EB08547D55B}"/>
              </a:ext>
            </a:extLst>
          </p:cNvPr>
          <p:cNvSpPr>
            <a:spLocks noGrp="1"/>
          </p:cNvSpPr>
          <p:nvPr>
            <p:ph type="title" hasCustomPrompt="1"/>
          </p:nvPr>
        </p:nvSpPr>
        <p:spPr/>
        <p:txBody>
          <a:bodyPr/>
          <a:lstStyle/>
          <a:p>
            <a:r>
              <a:rPr lang="fr-CA"/>
              <a:t>Cliquez pour insérer le titre</a:t>
            </a:r>
          </a:p>
        </p:txBody>
      </p:sp>
      <p:sp>
        <p:nvSpPr>
          <p:cNvPr id="4" name="Espace réservé du contenu 3">
            <a:extLst>
              <a:ext uri="{FF2B5EF4-FFF2-40B4-BE49-F238E27FC236}">
                <a16:creationId xmlns:a16="http://schemas.microsoft.com/office/drawing/2014/main" id="{9EE3594B-961B-0D42-8254-9F51E34C4193}"/>
              </a:ext>
            </a:extLst>
          </p:cNvPr>
          <p:cNvSpPr>
            <a:spLocks noGrp="1"/>
          </p:cNvSpPr>
          <p:nvPr>
            <p:ph sz="quarter" idx="15" hasCustomPrompt="1"/>
          </p:nvPr>
        </p:nvSpPr>
        <p:spPr>
          <a:xfrm>
            <a:off x="886968" y="2103120"/>
            <a:ext cx="10424160" cy="4114800"/>
          </a:xfrm>
        </p:spPr>
        <p:txBody>
          <a:body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2540461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éparateur de section / orange">
    <p:bg>
      <p:bgPr>
        <a:solidFill>
          <a:schemeClr val="accent1"/>
        </a:solidFill>
        <a:effectLst/>
      </p:bgPr>
    </p:bg>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81AF5E7B-AC20-5646-BAAC-75D7FABE8CA0}"/>
              </a:ext>
            </a:extLst>
          </p:cNvPr>
          <p:cNvSpPr>
            <a:spLocks noGrp="1"/>
          </p:cNvSpPr>
          <p:nvPr>
            <p:ph type="body" idx="1" hasCustomPrompt="1"/>
          </p:nvPr>
        </p:nvSpPr>
        <p:spPr>
          <a:xfrm>
            <a:off x="859535" y="1143000"/>
            <a:ext cx="5669280" cy="4572000"/>
          </a:xfrm>
        </p:spPr>
        <p:txBody>
          <a:bodyPr anchor="ctr">
            <a:noAutofit/>
          </a:bodyPr>
          <a:lstStyle>
            <a:lvl1pPr marL="0" indent="0">
              <a:buNone/>
              <a:defRPr sz="6000" b="1">
                <a:solidFill>
                  <a:schemeClr val="bg1"/>
                </a:solidFill>
              </a:defRPr>
            </a:lvl1pPr>
            <a:lvl2pPr marL="0" indent="0">
              <a:buNone/>
              <a:defRPr sz="2400" b="1">
                <a:solidFill>
                  <a:schemeClr val="tx2"/>
                </a:solidFill>
              </a:defRPr>
            </a:lvl2pPr>
            <a:lvl3pPr marL="0" indent="0">
              <a:buNone/>
              <a:defRPr sz="2400" b="0">
                <a:solidFill>
                  <a:schemeClr val="tx2"/>
                </a:solidFill>
              </a:defRPr>
            </a:lvl3pPr>
            <a:lvl4pPr marL="0" indent="0">
              <a:buNone/>
              <a:defRPr sz="2400" b="0">
                <a:solidFill>
                  <a:schemeClr val="tx2"/>
                </a:solidFill>
              </a:defRPr>
            </a:lvl4pPr>
            <a:lvl5pPr marL="0" indent="0">
              <a:buNone/>
              <a:defRPr sz="2400" b="0">
                <a:solidFill>
                  <a:schemeClr val="tx2"/>
                </a:solidFill>
              </a:defRPr>
            </a:lvl5pPr>
            <a:lvl6pPr marL="0" indent="0">
              <a:buNone/>
              <a:tabLst/>
              <a:defRPr sz="2400" b="0">
                <a:solidFill>
                  <a:schemeClr val="tx2"/>
                </a:solidFill>
              </a:defRPr>
            </a:lvl6pPr>
            <a:lvl7pPr marL="0" indent="0">
              <a:buNone/>
              <a:tabLst/>
              <a:defRPr sz="2400" b="0">
                <a:solidFill>
                  <a:schemeClr val="tx2"/>
                </a:solidFill>
              </a:defRPr>
            </a:lvl7pPr>
            <a:lvl8pPr marL="0" indent="0">
              <a:buNone/>
              <a:tabLst/>
              <a:defRPr sz="2400" b="0">
                <a:solidFill>
                  <a:schemeClr val="tx2"/>
                </a:solidFill>
              </a:defRPr>
            </a:lvl8pPr>
            <a:lvl9pPr marL="0" indent="0">
              <a:buNone/>
              <a:tabLst/>
              <a:defRPr sz="2400" b="0">
                <a:solidFill>
                  <a:schemeClr val="tx2"/>
                </a:solidFill>
              </a:defRPr>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8" name="Picture Placeholder 21">
            <a:extLst>
              <a:ext uri="{FF2B5EF4-FFF2-40B4-BE49-F238E27FC236}">
                <a16:creationId xmlns:a16="http://schemas.microsoft.com/office/drawing/2014/main" id="{EA9B13A4-29EA-9A4B-9C30-85FE70160812}"/>
              </a:ext>
            </a:extLst>
          </p:cNvPr>
          <p:cNvSpPr>
            <a:spLocks noGrp="1" noChangeAspect="1"/>
          </p:cNvSpPr>
          <p:nvPr>
            <p:ph type="pic" sz="quarter" idx="16" hasCustomPrompt="1"/>
          </p:nvPr>
        </p:nvSpPr>
        <p:spPr>
          <a:xfrm>
            <a:off x="6976872" y="1416462"/>
            <a:ext cx="4023360" cy="402336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4543778 w 9144000"/>
              <a:gd name="connsiteY2" fmla="*/ 2589389 h 5143500"/>
              <a:gd name="connsiteX3" fmla="*/ 0 w 9144000"/>
              <a:gd name="connsiteY3" fmla="*/ 5143500 h 5143500"/>
              <a:gd name="connsiteX4" fmla="*/ 0 w 9144000"/>
              <a:gd name="connsiteY4" fmla="*/ 0 h 5143500"/>
              <a:gd name="connsiteX0" fmla="*/ 0 w 9165413"/>
              <a:gd name="connsiteY0" fmla="*/ 0 h 5143500"/>
              <a:gd name="connsiteX1" fmla="*/ 9144000 w 9165413"/>
              <a:gd name="connsiteY1" fmla="*/ 0 h 5143500"/>
              <a:gd name="connsiteX2" fmla="*/ 9165413 w 9165413"/>
              <a:gd name="connsiteY2" fmla="*/ 5138416 h 5143500"/>
              <a:gd name="connsiteX3" fmla="*/ 0 w 9165413"/>
              <a:gd name="connsiteY3" fmla="*/ 5143500 h 5143500"/>
              <a:gd name="connsiteX4" fmla="*/ 0 w 9165413"/>
              <a:gd name="connsiteY4" fmla="*/ 0 h 5143500"/>
              <a:gd name="connsiteX0" fmla="*/ 0 w 9174229"/>
              <a:gd name="connsiteY0" fmla="*/ 2519064 h 5143500"/>
              <a:gd name="connsiteX1" fmla="*/ 9152816 w 9174229"/>
              <a:gd name="connsiteY1" fmla="*/ 0 h 5143500"/>
              <a:gd name="connsiteX2" fmla="*/ 9174229 w 9174229"/>
              <a:gd name="connsiteY2" fmla="*/ 5138416 h 5143500"/>
              <a:gd name="connsiteX3" fmla="*/ 8816 w 9174229"/>
              <a:gd name="connsiteY3" fmla="*/ 5143500 h 5143500"/>
              <a:gd name="connsiteX4" fmla="*/ 0 w 9174229"/>
              <a:gd name="connsiteY4" fmla="*/ 2519064 h 5143500"/>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30151"/>
              <a:gd name="connsiteY0" fmla="*/ 2504188 h 5128624"/>
              <a:gd name="connsiteX1" fmla="*/ 4374748 w 9130151"/>
              <a:gd name="connsiteY1" fmla="*/ 0 h 5128624"/>
              <a:gd name="connsiteX2" fmla="*/ 9130151 w 9130151"/>
              <a:gd name="connsiteY2" fmla="*/ 2589599 h 5128624"/>
              <a:gd name="connsiteX3" fmla="*/ 8816 w 9130151"/>
              <a:gd name="connsiteY3" fmla="*/ 5128624 h 5128624"/>
              <a:gd name="connsiteX4" fmla="*/ 0 w 9130151"/>
              <a:gd name="connsiteY4" fmla="*/ 2504188 h 5128624"/>
              <a:gd name="connsiteX0" fmla="*/ 0 w 9130151"/>
              <a:gd name="connsiteY0" fmla="*/ 2504188 h 5103830"/>
              <a:gd name="connsiteX1" fmla="*/ 4374748 w 9130151"/>
              <a:gd name="connsiteY1" fmla="*/ 0 h 5103830"/>
              <a:gd name="connsiteX2" fmla="*/ 9130151 w 9130151"/>
              <a:gd name="connsiteY2" fmla="*/ 2589599 h 5103830"/>
              <a:gd name="connsiteX3" fmla="*/ 4707543 w 9130151"/>
              <a:gd name="connsiteY3" fmla="*/ 5103830 h 5103830"/>
              <a:gd name="connsiteX4" fmla="*/ 0 w 9130151"/>
              <a:gd name="connsiteY4" fmla="*/ 2504188 h 5103830"/>
              <a:gd name="connsiteX0" fmla="*/ 0 w 9130151"/>
              <a:gd name="connsiteY0" fmla="*/ 2112444 h 4712086"/>
              <a:gd name="connsiteX1" fmla="*/ 4559876 w 9130151"/>
              <a:gd name="connsiteY1" fmla="*/ 0 h 4712086"/>
              <a:gd name="connsiteX2" fmla="*/ 9130151 w 9130151"/>
              <a:gd name="connsiteY2" fmla="*/ 2197855 h 4712086"/>
              <a:gd name="connsiteX3" fmla="*/ 4707543 w 9130151"/>
              <a:gd name="connsiteY3" fmla="*/ 4712086 h 4712086"/>
              <a:gd name="connsiteX4" fmla="*/ 0 w 9130151"/>
              <a:gd name="connsiteY4" fmla="*/ 2112444 h 4712086"/>
              <a:gd name="connsiteX0" fmla="*/ 0 w 9086073"/>
              <a:gd name="connsiteY0" fmla="*/ 2112444 h 4712086"/>
              <a:gd name="connsiteX1" fmla="*/ 4559876 w 9086073"/>
              <a:gd name="connsiteY1" fmla="*/ 0 h 4712086"/>
              <a:gd name="connsiteX2" fmla="*/ 9086073 w 9086073"/>
              <a:gd name="connsiteY2" fmla="*/ 2173061 h 4712086"/>
              <a:gd name="connsiteX3" fmla="*/ 4707543 w 9086073"/>
              <a:gd name="connsiteY3" fmla="*/ 4712086 h 4712086"/>
              <a:gd name="connsiteX4" fmla="*/ 0 w 9086073"/>
              <a:gd name="connsiteY4" fmla="*/ 2112444 h 4712086"/>
              <a:gd name="connsiteX0" fmla="*/ 0 w 9059626"/>
              <a:gd name="connsiteY0" fmla="*/ 2166991 h 4712086"/>
              <a:gd name="connsiteX1" fmla="*/ 4533429 w 9059626"/>
              <a:gd name="connsiteY1" fmla="*/ 0 h 4712086"/>
              <a:gd name="connsiteX2" fmla="*/ 9059626 w 9059626"/>
              <a:gd name="connsiteY2" fmla="*/ 2173061 h 4712086"/>
              <a:gd name="connsiteX3" fmla="*/ 4681096 w 9059626"/>
              <a:gd name="connsiteY3" fmla="*/ 4712086 h 4712086"/>
              <a:gd name="connsiteX4" fmla="*/ 0 w 9059626"/>
              <a:gd name="connsiteY4" fmla="*/ 2166991 h 4712086"/>
              <a:gd name="connsiteX0" fmla="*/ 0 w 9059626"/>
              <a:gd name="connsiteY0" fmla="*/ 2166991 h 5143501"/>
              <a:gd name="connsiteX1" fmla="*/ 4533429 w 9059626"/>
              <a:gd name="connsiteY1" fmla="*/ 0 h 5143501"/>
              <a:gd name="connsiteX2" fmla="*/ 9059626 w 9059626"/>
              <a:gd name="connsiteY2" fmla="*/ 2173061 h 5143501"/>
              <a:gd name="connsiteX3" fmla="*/ 4540046 w 9059626"/>
              <a:gd name="connsiteY3" fmla="*/ 5143501 h 5143501"/>
              <a:gd name="connsiteX4" fmla="*/ 0 w 9059626"/>
              <a:gd name="connsiteY4" fmla="*/ 2166991 h 5143501"/>
              <a:gd name="connsiteX0" fmla="*/ 0 w 9112520"/>
              <a:gd name="connsiteY0" fmla="*/ 2166991 h 5143501"/>
              <a:gd name="connsiteX1" fmla="*/ 4533429 w 9112520"/>
              <a:gd name="connsiteY1" fmla="*/ 0 h 5143501"/>
              <a:gd name="connsiteX2" fmla="*/ 9112520 w 9112520"/>
              <a:gd name="connsiteY2" fmla="*/ 2619353 h 5143501"/>
              <a:gd name="connsiteX3" fmla="*/ 4540046 w 9112520"/>
              <a:gd name="connsiteY3" fmla="*/ 5143501 h 5143501"/>
              <a:gd name="connsiteX4" fmla="*/ 0 w 9112520"/>
              <a:gd name="connsiteY4" fmla="*/ 2166991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205 w 9156803"/>
              <a:gd name="connsiteY0" fmla="*/ 2628158 h 5143501"/>
              <a:gd name="connsiteX1" fmla="*/ 4577712 w 9156803"/>
              <a:gd name="connsiteY1" fmla="*/ 0 h 5143501"/>
              <a:gd name="connsiteX2" fmla="*/ 9156803 w 9156803"/>
              <a:gd name="connsiteY2" fmla="*/ 2619353 h 5143501"/>
              <a:gd name="connsiteX3" fmla="*/ 4584329 w 9156803"/>
              <a:gd name="connsiteY3" fmla="*/ 5143501 h 5143501"/>
              <a:gd name="connsiteX4" fmla="*/ 205 w 9156803"/>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720"/>
              <a:gd name="connsiteY0" fmla="*/ 2628158 h 5143501"/>
              <a:gd name="connsiteX1" fmla="*/ 4577507 w 9156720"/>
              <a:gd name="connsiteY1" fmla="*/ 0 h 5143501"/>
              <a:gd name="connsiteX2" fmla="*/ 9156598 w 9156720"/>
              <a:gd name="connsiteY2" fmla="*/ 2619353 h 5143501"/>
              <a:gd name="connsiteX3" fmla="*/ 4584124 w 9156720"/>
              <a:gd name="connsiteY3" fmla="*/ 5143501 h 5143501"/>
              <a:gd name="connsiteX4" fmla="*/ 0 w 9156720"/>
              <a:gd name="connsiteY4" fmla="*/ 2628158 h 5143501"/>
              <a:gd name="connsiteX0" fmla="*/ 0 w 9157531"/>
              <a:gd name="connsiteY0" fmla="*/ 2628158 h 5143501"/>
              <a:gd name="connsiteX1" fmla="*/ 4577507 w 9157531"/>
              <a:gd name="connsiteY1" fmla="*/ 0 h 5143501"/>
              <a:gd name="connsiteX2" fmla="*/ 9156598 w 9157531"/>
              <a:gd name="connsiteY2" fmla="*/ 2619353 h 5143501"/>
              <a:gd name="connsiteX3" fmla="*/ 4584124 w 9157531"/>
              <a:gd name="connsiteY3" fmla="*/ 5143501 h 5143501"/>
              <a:gd name="connsiteX4" fmla="*/ 0 w 9157531"/>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7"/>
              <a:gd name="connsiteX1" fmla="*/ 4577507 w 9157859"/>
              <a:gd name="connsiteY1" fmla="*/ 0 h 5143507"/>
              <a:gd name="connsiteX2" fmla="*/ 9156598 w 9157859"/>
              <a:gd name="connsiteY2" fmla="*/ 2619353 h 5143507"/>
              <a:gd name="connsiteX3" fmla="*/ 4584124 w 9157859"/>
              <a:gd name="connsiteY3" fmla="*/ 5143501 h 5143507"/>
              <a:gd name="connsiteX4" fmla="*/ 0 w 9157859"/>
              <a:gd name="connsiteY4" fmla="*/ 2628158 h 5143507"/>
              <a:gd name="connsiteX0" fmla="*/ 0 w 9156846"/>
              <a:gd name="connsiteY0" fmla="*/ 2628158 h 5143509"/>
              <a:gd name="connsiteX1" fmla="*/ 4577507 w 9156846"/>
              <a:gd name="connsiteY1" fmla="*/ 0 h 5143509"/>
              <a:gd name="connsiteX2" fmla="*/ 9156598 w 9156846"/>
              <a:gd name="connsiteY2" fmla="*/ 2619353 h 5143509"/>
              <a:gd name="connsiteX3" fmla="*/ 4584124 w 9156846"/>
              <a:gd name="connsiteY3" fmla="*/ 5143501 h 5143509"/>
              <a:gd name="connsiteX4" fmla="*/ 0 w 9156846"/>
              <a:gd name="connsiteY4" fmla="*/ 2628158 h 5143509"/>
              <a:gd name="connsiteX0" fmla="*/ 0 w 9156718"/>
              <a:gd name="connsiteY0" fmla="*/ 2628158 h 5143507"/>
              <a:gd name="connsiteX1" fmla="*/ 4577507 w 9156718"/>
              <a:gd name="connsiteY1" fmla="*/ 0 h 5143507"/>
              <a:gd name="connsiteX2" fmla="*/ 9156598 w 9156718"/>
              <a:gd name="connsiteY2" fmla="*/ 2619353 h 5143507"/>
              <a:gd name="connsiteX3" fmla="*/ 4584124 w 9156718"/>
              <a:gd name="connsiteY3" fmla="*/ 5143501 h 5143507"/>
              <a:gd name="connsiteX4" fmla="*/ 0 w 9156718"/>
              <a:gd name="connsiteY4" fmla="*/ 2628158 h 5143507"/>
              <a:gd name="connsiteX0" fmla="*/ 0 w 9156599"/>
              <a:gd name="connsiteY0" fmla="*/ 2628158 h 5143509"/>
              <a:gd name="connsiteX1" fmla="*/ 4577507 w 9156599"/>
              <a:gd name="connsiteY1" fmla="*/ 0 h 5143509"/>
              <a:gd name="connsiteX2" fmla="*/ 9156598 w 9156599"/>
              <a:gd name="connsiteY2" fmla="*/ 2619353 h 5143509"/>
              <a:gd name="connsiteX3" fmla="*/ 4584124 w 9156599"/>
              <a:gd name="connsiteY3" fmla="*/ 5143501 h 5143509"/>
              <a:gd name="connsiteX4" fmla="*/ 0 w 9156599"/>
              <a:gd name="connsiteY4" fmla="*/ 2628158 h 5143509"/>
              <a:gd name="connsiteX0" fmla="*/ 0 w 9156599"/>
              <a:gd name="connsiteY0" fmla="*/ 2628158 h 5143507"/>
              <a:gd name="connsiteX1" fmla="*/ 4577507 w 9156599"/>
              <a:gd name="connsiteY1" fmla="*/ 0 h 5143507"/>
              <a:gd name="connsiteX2" fmla="*/ 9156598 w 9156599"/>
              <a:gd name="connsiteY2" fmla="*/ 2619353 h 5143507"/>
              <a:gd name="connsiteX3" fmla="*/ 4584124 w 9156599"/>
              <a:gd name="connsiteY3" fmla="*/ 5143501 h 5143507"/>
              <a:gd name="connsiteX4" fmla="*/ 0 w 9156599"/>
              <a:gd name="connsiteY4" fmla="*/ 2628158 h 5143507"/>
              <a:gd name="connsiteX0" fmla="*/ 0 w 9156599"/>
              <a:gd name="connsiteY0" fmla="*/ 2628158 h 5143551"/>
              <a:gd name="connsiteX1" fmla="*/ 4577507 w 9156599"/>
              <a:gd name="connsiteY1" fmla="*/ 0 h 5143551"/>
              <a:gd name="connsiteX2" fmla="*/ 9156598 w 9156599"/>
              <a:gd name="connsiteY2" fmla="*/ 2619353 h 5143551"/>
              <a:gd name="connsiteX3" fmla="*/ 4584124 w 9156599"/>
              <a:gd name="connsiteY3" fmla="*/ 5143501 h 5143551"/>
              <a:gd name="connsiteX4" fmla="*/ 0 w 9156599"/>
              <a:gd name="connsiteY4" fmla="*/ 2628158 h 5143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599" h="5143551">
                <a:moveTo>
                  <a:pt x="0" y="2628158"/>
                </a:moveTo>
                <a:cubicBezTo>
                  <a:pt x="733" y="983493"/>
                  <a:pt x="2364053" y="13224"/>
                  <a:pt x="4577507" y="0"/>
                </a:cubicBezTo>
                <a:cubicBezTo>
                  <a:pt x="6897908" y="17911"/>
                  <a:pt x="9149460" y="1030517"/>
                  <a:pt x="9156598" y="2619353"/>
                </a:cubicBezTo>
                <a:cubicBezTo>
                  <a:pt x="9131096" y="4090503"/>
                  <a:pt x="6936952" y="5140154"/>
                  <a:pt x="4584124" y="5143501"/>
                </a:cubicBezTo>
                <a:cubicBezTo>
                  <a:pt x="2527144" y="5151354"/>
                  <a:pt x="82278" y="4217035"/>
                  <a:pt x="0" y="2628158"/>
                </a:cubicBezTo>
                <a:close/>
              </a:path>
            </a:pathLst>
          </a:custGeom>
          <a:solidFill>
            <a:schemeClr val="bg1"/>
          </a:solidFill>
        </p:spPr>
        <p:txBody>
          <a:bodyPr anchor="t"/>
          <a:lstStyle>
            <a:lvl1pPr marL="0" indent="0" algn="ctr">
              <a:buNone/>
              <a:defRPr sz="1600" b="0">
                <a:solidFill>
                  <a:schemeClr val="tx2"/>
                </a:solidFill>
                <a:latin typeface="Arial"/>
                <a:cs typeface="Arial"/>
              </a:defRPr>
            </a:lvl1pPr>
          </a:lstStyle>
          <a:p>
            <a:r>
              <a:rPr lang="fr-CA"/>
              <a:t>Cliquez sur l’icône au centre de la boîte pour insérer une image</a:t>
            </a:r>
          </a:p>
        </p:txBody>
      </p:sp>
    </p:spTree>
    <p:extLst>
      <p:ext uri="{BB962C8B-B14F-4D97-AF65-F5344CB8AC3E}">
        <p14:creationId xmlns:p14="http://schemas.microsoft.com/office/powerpoint/2010/main" val="1431675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éparateur de section visuels / orange">
    <p:bg>
      <p:bgPr>
        <a:solidFill>
          <a:schemeClr val="accent1"/>
        </a:solidFill>
        <a:effectLst/>
      </p:bgPr>
    </p:bg>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81AF5E7B-AC20-5646-BAAC-75D7FABE8CA0}"/>
              </a:ext>
            </a:extLst>
          </p:cNvPr>
          <p:cNvSpPr>
            <a:spLocks noGrp="1"/>
          </p:cNvSpPr>
          <p:nvPr>
            <p:ph type="body" idx="1" hasCustomPrompt="1"/>
          </p:nvPr>
        </p:nvSpPr>
        <p:spPr>
          <a:xfrm>
            <a:off x="859535" y="1143000"/>
            <a:ext cx="5669280" cy="4572000"/>
          </a:xfrm>
        </p:spPr>
        <p:txBody>
          <a:bodyPr anchor="ctr">
            <a:noAutofit/>
          </a:bodyPr>
          <a:lstStyle>
            <a:lvl1pPr marL="0" indent="0">
              <a:buNone/>
              <a:defRPr sz="6000" b="1">
                <a:solidFill>
                  <a:schemeClr val="bg1"/>
                </a:solidFill>
              </a:defRPr>
            </a:lvl1pPr>
            <a:lvl2pPr marL="0" indent="0">
              <a:buNone/>
              <a:defRPr sz="2400" b="1">
                <a:solidFill>
                  <a:schemeClr val="tx2"/>
                </a:solidFill>
              </a:defRPr>
            </a:lvl2pPr>
            <a:lvl3pPr marL="0" indent="0">
              <a:buNone/>
              <a:defRPr sz="2400" b="0">
                <a:solidFill>
                  <a:schemeClr val="tx2"/>
                </a:solidFill>
              </a:defRPr>
            </a:lvl3pPr>
            <a:lvl4pPr marL="0" indent="0">
              <a:buNone/>
              <a:defRPr sz="2400" b="0">
                <a:solidFill>
                  <a:schemeClr val="tx2"/>
                </a:solidFill>
              </a:defRPr>
            </a:lvl4pPr>
            <a:lvl5pPr marL="0" indent="0">
              <a:buNone/>
              <a:defRPr sz="2400" b="0">
                <a:solidFill>
                  <a:schemeClr val="tx2"/>
                </a:solidFill>
              </a:defRPr>
            </a:lvl5pPr>
            <a:lvl6pPr marL="0" indent="0">
              <a:buNone/>
              <a:tabLst/>
              <a:defRPr sz="2400" b="0">
                <a:solidFill>
                  <a:schemeClr val="tx2"/>
                </a:solidFill>
              </a:defRPr>
            </a:lvl6pPr>
            <a:lvl7pPr marL="0" indent="0">
              <a:buNone/>
              <a:tabLst/>
              <a:defRPr sz="2400" b="0">
                <a:solidFill>
                  <a:schemeClr val="tx2"/>
                </a:solidFill>
              </a:defRPr>
            </a:lvl7pPr>
            <a:lvl8pPr marL="0" indent="0">
              <a:buNone/>
              <a:tabLst/>
              <a:defRPr sz="2400" b="0">
                <a:solidFill>
                  <a:schemeClr val="tx2"/>
                </a:solidFill>
              </a:defRPr>
            </a:lvl8pPr>
            <a:lvl9pPr marL="0" indent="0">
              <a:buNone/>
              <a:tabLst/>
              <a:defRPr sz="2400" b="0">
                <a:solidFill>
                  <a:schemeClr val="tx2"/>
                </a:solidFill>
              </a:defRPr>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pic>
        <p:nvPicPr>
          <p:cNvPr id="4" name="Graphique 3">
            <a:extLst>
              <a:ext uri="{FF2B5EF4-FFF2-40B4-BE49-F238E27FC236}">
                <a16:creationId xmlns:a16="http://schemas.microsoft.com/office/drawing/2014/main" id="{FBC07757-77C5-524C-B910-557C8E959EEF}"/>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t="38781"/>
          <a:stretch/>
        </p:blipFill>
        <p:spPr>
          <a:xfrm rot="16200000" flipH="1" flipV="1">
            <a:off x="9848146" y="3511825"/>
            <a:ext cx="2912883" cy="1783237"/>
          </a:xfrm>
          <a:prstGeom prst="rect">
            <a:avLst/>
          </a:prstGeom>
        </p:spPr>
      </p:pic>
      <p:pic>
        <p:nvPicPr>
          <p:cNvPr id="6" name="Graphique 5">
            <a:extLst>
              <a:ext uri="{FF2B5EF4-FFF2-40B4-BE49-F238E27FC236}">
                <a16:creationId xmlns:a16="http://schemas.microsoft.com/office/drawing/2014/main" id="{A70DBE9A-782A-CA47-8C6B-15DF0D3C441F}"/>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t="38781"/>
          <a:stretch/>
        </p:blipFill>
        <p:spPr>
          <a:xfrm rot="10800000" flipH="1">
            <a:off x="9279117" y="5088014"/>
            <a:ext cx="2912883" cy="1783237"/>
          </a:xfrm>
          <a:prstGeom prst="rect">
            <a:avLst/>
          </a:prstGeom>
        </p:spPr>
      </p:pic>
      <p:pic>
        <p:nvPicPr>
          <p:cNvPr id="9" name="Graphique 8">
            <a:extLst>
              <a:ext uri="{FF2B5EF4-FFF2-40B4-BE49-F238E27FC236}">
                <a16:creationId xmlns:a16="http://schemas.microsoft.com/office/drawing/2014/main" id="{DE36D25E-AC8F-D64E-9495-A3A4FD879929}"/>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l="24114" t="13955" r="21853"/>
          <a:stretch/>
        </p:blipFill>
        <p:spPr>
          <a:xfrm>
            <a:off x="10588487" y="0"/>
            <a:ext cx="1603514" cy="2553528"/>
          </a:xfrm>
          <a:prstGeom prst="rect">
            <a:avLst/>
          </a:prstGeom>
        </p:spPr>
      </p:pic>
      <p:sp>
        <p:nvSpPr>
          <p:cNvPr id="8" name="Picture Placeholder 21">
            <a:extLst>
              <a:ext uri="{FF2B5EF4-FFF2-40B4-BE49-F238E27FC236}">
                <a16:creationId xmlns:a16="http://schemas.microsoft.com/office/drawing/2014/main" id="{EA9B13A4-29EA-9A4B-9C30-85FE70160812}"/>
              </a:ext>
            </a:extLst>
          </p:cNvPr>
          <p:cNvSpPr>
            <a:spLocks noGrp="1" noChangeAspect="1"/>
          </p:cNvSpPr>
          <p:nvPr>
            <p:ph type="pic" sz="quarter" idx="16" hasCustomPrompt="1"/>
          </p:nvPr>
        </p:nvSpPr>
        <p:spPr>
          <a:xfrm>
            <a:off x="6976872" y="1416462"/>
            <a:ext cx="4023360" cy="402336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4543778 w 9144000"/>
              <a:gd name="connsiteY2" fmla="*/ 2589389 h 5143500"/>
              <a:gd name="connsiteX3" fmla="*/ 0 w 9144000"/>
              <a:gd name="connsiteY3" fmla="*/ 5143500 h 5143500"/>
              <a:gd name="connsiteX4" fmla="*/ 0 w 9144000"/>
              <a:gd name="connsiteY4" fmla="*/ 0 h 5143500"/>
              <a:gd name="connsiteX0" fmla="*/ 0 w 9165413"/>
              <a:gd name="connsiteY0" fmla="*/ 0 h 5143500"/>
              <a:gd name="connsiteX1" fmla="*/ 9144000 w 9165413"/>
              <a:gd name="connsiteY1" fmla="*/ 0 h 5143500"/>
              <a:gd name="connsiteX2" fmla="*/ 9165413 w 9165413"/>
              <a:gd name="connsiteY2" fmla="*/ 5138416 h 5143500"/>
              <a:gd name="connsiteX3" fmla="*/ 0 w 9165413"/>
              <a:gd name="connsiteY3" fmla="*/ 5143500 h 5143500"/>
              <a:gd name="connsiteX4" fmla="*/ 0 w 9165413"/>
              <a:gd name="connsiteY4" fmla="*/ 0 h 5143500"/>
              <a:gd name="connsiteX0" fmla="*/ 0 w 9174229"/>
              <a:gd name="connsiteY0" fmla="*/ 2519064 h 5143500"/>
              <a:gd name="connsiteX1" fmla="*/ 9152816 w 9174229"/>
              <a:gd name="connsiteY1" fmla="*/ 0 h 5143500"/>
              <a:gd name="connsiteX2" fmla="*/ 9174229 w 9174229"/>
              <a:gd name="connsiteY2" fmla="*/ 5138416 h 5143500"/>
              <a:gd name="connsiteX3" fmla="*/ 8816 w 9174229"/>
              <a:gd name="connsiteY3" fmla="*/ 5143500 h 5143500"/>
              <a:gd name="connsiteX4" fmla="*/ 0 w 9174229"/>
              <a:gd name="connsiteY4" fmla="*/ 2519064 h 5143500"/>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30151"/>
              <a:gd name="connsiteY0" fmla="*/ 2504188 h 5128624"/>
              <a:gd name="connsiteX1" fmla="*/ 4374748 w 9130151"/>
              <a:gd name="connsiteY1" fmla="*/ 0 h 5128624"/>
              <a:gd name="connsiteX2" fmla="*/ 9130151 w 9130151"/>
              <a:gd name="connsiteY2" fmla="*/ 2589599 h 5128624"/>
              <a:gd name="connsiteX3" fmla="*/ 8816 w 9130151"/>
              <a:gd name="connsiteY3" fmla="*/ 5128624 h 5128624"/>
              <a:gd name="connsiteX4" fmla="*/ 0 w 9130151"/>
              <a:gd name="connsiteY4" fmla="*/ 2504188 h 5128624"/>
              <a:gd name="connsiteX0" fmla="*/ 0 w 9130151"/>
              <a:gd name="connsiteY0" fmla="*/ 2504188 h 5103830"/>
              <a:gd name="connsiteX1" fmla="*/ 4374748 w 9130151"/>
              <a:gd name="connsiteY1" fmla="*/ 0 h 5103830"/>
              <a:gd name="connsiteX2" fmla="*/ 9130151 w 9130151"/>
              <a:gd name="connsiteY2" fmla="*/ 2589599 h 5103830"/>
              <a:gd name="connsiteX3" fmla="*/ 4707543 w 9130151"/>
              <a:gd name="connsiteY3" fmla="*/ 5103830 h 5103830"/>
              <a:gd name="connsiteX4" fmla="*/ 0 w 9130151"/>
              <a:gd name="connsiteY4" fmla="*/ 2504188 h 5103830"/>
              <a:gd name="connsiteX0" fmla="*/ 0 w 9130151"/>
              <a:gd name="connsiteY0" fmla="*/ 2112444 h 4712086"/>
              <a:gd name="connsiteX1" fmla="*/ 4559876 w 9130151"/>
              <a:gd name="connsiteY1" fmla="*/ 0 h 4712086"/>
              <a:gd name="connsiteX2" fmla="*/ 9130151 w 9130151"/>
              <a:gd name="connsiteY2" fmla="*/ 2197855 h 4712086"/>
              <a:gd name="connsiteX3" fmla="*/ 4707543 w 9130151"/>
              <a:gd name="connsiteY3" fmla="*/ 4712086 h 4712086"/>
              <a:gd name="connsiteX4" fmla="*/ 0 w 9130151"/>
              <a:gd name="connsiteY4" fmla="*/ 2112444 h 4712086"/>
              <a:gd name="connsiteX0" fmla="*/ 0 w 9086073"/>
              <a:gd name="connsiteY0" fmla="*/ 2112444 h 4712086"/>
              <a:gd name="connsiteX1" fmla="*/ 4559876 w 9086073"/>
              <a:gd name="connsiteY1" fmla="*/ 0 h 4712086"/>
              <a:gd name="connsiteX2" fmla="*/ 9086073 w 9086073"/>
              <a:gd name="connsiteY2" fmla="*/ 2173061 h 4712086"/>
              <a:gd name="connsiteX3" fmla="*/ 4707543 w 9086073"/>
              <a:gd name="connsiteY3" fmla="*/ 4712086 h 4712086"/>
              <a:gd name="connsiteX4" fmla="*/ 0 w 9086073"/>
              <a:gd name="connsiteY4" fmla="*/ 2112444 h 4712086"/>
              <a:gd name="connsiteX0" fmla="*/ 0 w 9059626"/>
              <a:gd name="connsiteY0" fmla="*/ 2166991 h 4712086"/>
              <a:gd name="connsiteX1" fmla="*/ 4533429 w 9059626"/>
              <a:gd name="connsiteY1" fmla="*/ 0 h 4712086"/>
              <a:gd name="connsiteX2" fmla="*/ 9059626 w 9059626"/>
              <a:gd name="connsiteY2" fmla="*/ 2173061 h 4712086"/>
              <a:gd name="connsiteX3" fmla="*/ 4681096 w 9059626"/>
              <a:gd name="connsiteY3" fmla="*/ 4712086 h 4712086"/>
              <a:gd name="connsiteX4" fmla="*/ 0 w 9059626"/>
              <a:gd name="connsiteY4" fmla="*/ 2166991 h 4712086"/>
              <a:gd name="connsiteX0" fmla="*/ 0 w 9059626"/>
              <a:gd name="connsiteY0" fmla="*/ 2166991 h 5143501"/>
              <a:gd name="connsiteX1" fmla="*/ 4533429 w 9059626"/>
              <a:gd name="connsiteY1" fmla="*/ 0 h 5143501"/>
              <a:gd name="connsiteX2" fmla="*/ 9059626 w 9059626"/>
              <a:gd name="connsiteY2" fmla="*/ 2173061 h 5143501"/>
              <a:gd name="connsiteX3" fmla="*/ 4540046 w 9059626"/>
              <a:gd name="connsiteY3" fmla="*/ 5143501 h 5143501"/>
              <a:gd name="connsiteX4" fmla="*/ 0 w 9059626"/>
              <a:gd name="connsiteY4" fmla="*/ 2166991 h 5143501"/>
              <a:gd name="connsiteX0" fmla="*/ 0 w 9112520"/>
              <a:gd name="connsiteY0" fmla="*/ 2166991 h 5143501"/>
              <a:gd name="connsiteX1" fmla="*/ 4533429 w 9112520"/>
              <a:gd name="connsiteY1" fmla="*/ 0 h 5143501"/>
              <a:gd name="connsiteX2" fmla="*/ 9112520 w 9112520"/>
              <a:gd name="connsiteY2" fmla="*/ 2619353 h 5143501"/>
              <a:gd name="connsiteX3" fmla="*/ 4540046 w 9112520"/>
              <a:gd name="connsiteY3" fmla="*/ 5143501 h 5143501"/>
              <a:gd name="connsiteX4" fmla="*/ 0 w 9112520"/>
              <a:gd name="connsiteY4" fmla="*/ 2166991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205 w 9156803"/>
              <a:gd name="connsiteY0" fmla="*/ 2628158 h 5143501"/>
              <a:gd name="connsiteX1" fmla="*/ 4577712 w 9156803"/>
              <a:gd name="connsiteY1" fmla="*/ 0 h 5143501"/>
              <a:gd name="connsiteX2" fmla="*/ 9156803 w 9156803"/>
              <a:gd name="connsiteY2" fmla="*/ 2619353 h 5143501"/>
              <a:gd name="connsiteX3" fmla="*/ 4584329 w 9156803"/>
              <a:gd name="connsiteY3" fmla="*/ 5143501 h 5143501"/>
              <a:gd name="connsiteX4" fmla="*/ 205 w 9156803"/>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720"/>
              <a:gd name="connsiteY0" fmla="*/ 2628158 h 5143501"/>
              <a:gd name="connsiteX1" fmla="*/ 4577507 w 9156720"/>
              <a:gd name="connsiteY1" fmla="*/ 0 h 5143501"/>
              <a:gd name="connsiteX2" fmla="*/ 9156598 w 9156720"/>
              <a:gd name="connsiteY2" fmla="*/ 2619353 h 5143501"/>
              <a:gd name="connsiteX3" fmla="*/ 4584124 w 9156720"/>
              <a:gd name="connsiteY3" fmla="*/ 5143501 h 5143501"/>
              <a:gd name="connsiteX4" fmla="*/ 0 w 9156720"/>
              <a:gd name="connsiteY4" fmla="*/ 2628158 h 5143501"/>
              <a:gd name="connsiteX0" fmla="*/ 0 w 9157531"/>
              <a:gd name="connsiteY0" fmla="*/ 2628158 h 5143501"/>
              <a:gd name="connsiteX1" fmla="*/ 4577507 w 9157531"/>
              <a:gd name="connsiteY1" fmla="*/ 0 h 5143501"/>
              <a:gd name="connsiteX2" fmla="*/ 9156598 w 9157531"/>
              <a:gd name="connsiteY2" fmla="*/ 2619353 h 5143501"/>
              <a:gd name="connsiteX3" fmla="*/ 4584124 w 9157531"/>
              <a:gd name="connsiteY3" fmla="*/ 5143501 h 5143501"/>
              <a:gd name="connsiteX4" fmla="*/ 0 w 9157531"/>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7"/>
              <a:gd name="connsiteX1" fmla="*/ 4577507 w 9157859"/>
              <a:gd name="connsiteY1" fmla="*/ 0 h 5143507"/>
              <a:gd name="connsiteX2" fmla="*/ 9156598 w 9157859"/>
              <a:gd name="connsiteY2" fmla="*/ 2619353 h 5143507"/>
              <a:gd name="connsiteX3" fmla="*/ 4584124 w 9157859"/>
              <a:gd name="connsiteY3" fmla="*/ 5143501 h 5143507"/>
              <a:gd name="connsiteX4" fmla="*/ 0 w 9157859"/>
              <a:gd name="connsiteY4" fmla="*/ 2628158 h 5143507"/>
              <a:gd name="connsiteX0" fmla="*/ 0 w 9156846"/>
              <a:gd name="connsiteY0" fmla="*/ 2628158 h 5143509"/>
              <a:gd name="connsiteX1" fmla="*/ 4577507 w 9156846"/>
              <a:gd name="connsiteY1" fmla="*/ 0 h 5143509"/>
              <a:gd name="connsiteX2" fmla="*/ 9156598 w 9156846"/>
              <a:gd name="connsiteY2" fmla="*/ 2619353 h 5143509"/>
              <a:gd name="connsiteX3" fmla="*/ 4584124 w 9156846"/>
              <a:gd name="connsiteY3" fmla="*/ 5143501 h 5143509"/>
              <a:gd name="connsiteX4" fmla="*/ 0 w 9156846"/>
              <a:gd name="connsiteY4" fmla="*/ 2628158 h 5143509"/>
              <a:gd name="connsiteX0" fmla="*/ 0 w 9156718"/>
              <a:gd name="connsiteY0" fmla="*/ 2628158 h 5143507"/>
              <a:gd name="connsiteX1" fmla="*/ 4577507 w 9156718"/>
              <a:gd name="connsiteY1" fmla="*/ 0 h 5143507"/>
              <a:gd name="connsiteX2" fmla="*/ 9156598 w 9156718"/>
              <a:gd name="connsiteY2" fmla="*/ 2619353 h 5143507"/>
              <a:gd name="connsiteX3" fmla="*/ 4584124 w 9156718"/>
              <a:gd name="connsiteY3" fmla="*/ 5143501 h 5143507"/>
              <a:gd name="connsiteX4" fmla="*/ 0 w 9156718"/>
              <a:gd name="connsiteY4" fmla="*/ 2628158 h 5143507"/>
              <a:gd name="connsiteX0" fmla="*/ 0 w 9156599"/>
              <a:gd name="connsiteY0" fmla="*/ 2628158 h 5143509"/>
              <a:gd name="connsiteX1" fmla="*/ 4577507 w 9156599"/>
              <a:gd name="connsiteY1" fmla="*/ 0 h 5143509"/>
              <a:gd name="connsiteX2" fmla="*/ 9156598 w 9156599"/>
              <a:gd name="connsiteY2" fmla="*/ 2619353 h 5143509"/>
              <a:gd name="connsiteX3" fmla="*/ 4584124 w 9156599"/>
              <a:gd name="connsiteY3" fmla="*/ 5143501 h 5143509"/>
              <a:gd name="connsiteX4" fmla="*/ 0 w 9156599"/>
              <a:gd name="connsiteY4" fmla="*/ 2628158 h 5143509"/>
              <a:gd name="connsiteX0" fmla="*/ 0 w 9156599"/>
              <a:gd name="connsiteY0" fmla="*/ 2628158 h 5143507"/>
              <a:gd name="connsiteX1" fmla="*/ 4577507 w 9156599"/>
              <a:gd name="connsiteY1" fmla="*/ 0 h 5143507"/>
              <a:gd name="connsiteX2" fmla="*/ 9156598 w 9156599"/>
              <a:gd name="connsiteY2" fmla="*/ 2619353 h 5143507"/>
              <a:gd name="connsiteX3" fmla="*/ 4584124 w 9156599"/>
              <a:gd name="connsiteY3" fmla="*/ 5143501 h 5143507"/>
              <a:gd name="connsiteX4" fmla="*/ 0 w 9156599"/>
              <a:gd name="connsiteY4" fmla="*/ 2628158 h 5143507"/>
              <a:gd name="connsiteX0" fmla="*/ 0 w 9156599"/>
              <a:gd name="connsiteY0" fmla="*/ 2628158 h 5143551"/>
              <a:gd name="connsiteX1" fmla="*/ 4577507 w 9156599"/>
              <a:gd name="connsiteY1" fmla="*/ 0 h 5143551"/>
              <a:gd name="connsiteX2" fmla="*/ 9156598 w 9156599"/>
              <a:gd name="connsiteY2" fmla="*/ 2619353 h 5143551"/>
              <a:gd name="connsiteX3" fmla="*/ 4584124 w 9156599"/>
              <a:gd name="connsiteY3" fmla="*/ 5143501 h 5143551"/>
              <a:gd name="connsiteX4" fmla="*/ 0 w 9156599"/>
              <a:gd name="connsiteY4" fmla="*/ 2628158 h 5143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599" h="5143551">
                <a:moveTo>
                  <a:pt x="0" y="2628158"/>
                </a:moveTo>
                <a:cubicBezTo>
                  <a:pt x="733" y="983493"/>
                  <a:pt x="2364053" y="13224"/>
                  <a:pt x="4577507" y="0"/>
                </a:cubicBezTo>
                <a:cubicBezTo>
                  <a:pt x="6897908" y="17911"/>
                  <a:pt x="9149460" y="1030517"/>
                  <a:pt x="9156598" y="2619353"/>
                </a:cubicBezTo>
                <a:cubicBezTo>
                  <a:pt x="9131096" y="4090503"/>
                  <a:pt x="6936952" y="5140154"/>
                  <a:pt x="4584124" y="5143501"/>
                </a:cubicBezTo>
                <a:cubicBezTo>
                  <a:pt x="2527144" y="5151354"/>
                  <a:pt x="82278" y="4217035"/>
                  <a:pt x="0" y="2628158"/>
                </a:cubicBezTo>
                <a:close/>
              </a:path>
            </a:pathLst>
          </a:custGeom>
          <a:solidFill>
            <a:schemeClr val="bg1"/>
          </a:solidFill>
        </p:spPr>
        <p:txBody>
          <a:bodyPr anchor="t"/>
          <a:lstStyle>
            <a:lvl1pPr marL="0" indent="0" algn="ctr">
              <a:buNone/>
              <a:defRPr sz="1600" b="0">
                <a:solidFill>
                  <a:schemeClr val="tx2"/>
                </a:solidFill>
                <a:latin typeface="Arial"/>
                <a:cs typeface="Arial"/>
              </a:defRPr>
            </a:lvl1pPr>
          </a:lstStyle>
          <a:p>
            <a:r>
              <a:rPr lang="fr-CA"/>
              <a:t>Cliquez sur l’icône au centre de la boîte pour insérer une image</a:t>
            </a:r>
          </a:p>
        </p:txBody>
      </p:sp>
    </p:spTree>
    <p:extLst>
      <p:ext uri="{BB962C8B-B14F-4D97-AF65-F5344CB8AC3E}">
        <p14:creationId xmlns:p14="http://schemas.microsoft.com/office/powerpoint/2010/main" val="3178516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Quiz - question / orange">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5" name="Rectangle 8">
            <a:extLst>
              <a:ext uri="{FF2B5EF4-FFF2-40B4-BE49-F238E27FC236}">
                <a16:creationId xmlns:a16="http://schemas.microsoft.com/office/drawing/2014/main" id="{79AED1F1-7089-9D44-9117-8C6D35CEA946}"/>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grpSp>
        <p:nvGrpSpPr>
          <p:cNvPr id="2" name="Groupe 1">
            <a:extLst>
              <a:ext uri="{FF2B5EF4-FFF2-40B4-BE49-F238E27FC236}">
                <a16:creationId xmlns:a16="http://schemas.microsoft.com/office/drawing/2014/main" id="{418669CF-8A1F-9F48-B924-C241EACDD350}"/>
              </a:ext>
            </a:extLst>
          </p:cNvPr>
          <p:cNvGrpSpPr/>
          <p:nvPr userDrawn="1"/>
        </p:nvGrpSpPr>
        <p:grpSpPr>
          <a:xfrm>
            <a:off x="8640689" y="2800350"/>
            <a:ext cx="2286000" cy="2286000"/>
            <a:chOff x="8640689" y="2800350"/>
            <a:chExt cx="2286000" cy="2286000"/>
          </a:xfrm>
        </p:grpSpPr>
        <p:sp>
          <p:nvSpPr>
            <p:cNvPr id="6" name="Ellipse 5">
              <a:extLst>
                <a:ext uri="{FF2B5EF4-FFF2-40B4-BE49-F238E27FC236}">
                  <a16:creationId xmlns:a16="http://schemas.microsoft.com/office/drawing/2014/main" id="{E418B851-5B25-EA46-86B8-E4CD19A51D2A}"/>
                </a:ext>
              </a:extLst>
            </p:cNvPr>
            <p:cNvSpPr>
              <a:spLocks noChangeAspect="1"/>
            </p:cNvSpPr>
            <p:nvPr userDrawn="1"/>
          </p:nvSpPr>
          <p:spPr>
            <a:xfrm>
              <a:off x="8640689" y="2800350"/>
              <a:ext cx="2286000" cy="228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pic>
          <p:nvPicPr>
            <p:cNvPr id="9" name="Graphique 8">
              <a:extLst>
                <a:ext uri="{FF2B5EF4-FFF2-40B4-BE49-F238E27FC236}">
                  <a16:creationId xmlns:a16="http://schemas.microsoft.com/office/drawing/2014/main" id="{EED37363-B633-F040-ADBF-275A6B2C718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857383" y="3017044"/>
              <a:ext cx="1852613" cy="1852613"/>
            </a:xfrm>
            <a:prstGeom prst="rect">
              <a:avLst/>
            </a:prstGeom>
          </p:spPr>
        </p:pic>
      </p:grpSp>
      <p:sp>
        <p:nvSpPr>
          <p:cNvPr id="11" name="Espace réservé du texte 7">
            <a:extLst>
              <a:ext uri="{FF2B5EF4-FFF2-40B4-BE49-F238E27FC236}">
                <a16:creationId xmlns:a16="http://schemas.microsoft.com/office/drawing/2014/main" id="{FD54183E-6A40-2844-A85F-0190EFB88B05}"/>
              </a:ext>
            </a:extLst>
          </p:cNvPr>
          <p:cNvSpPr>
            <a:spLocks noGrp="1"/>
          </p:cNvSpPr>
          <p:nvPr>
            <p:ph type="body" sz="quarter" idx="15"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12" name="Espace réservé du texte 7">
            <a:extLst>
              <a:ext uri="{FF2B5EF4-FFF2-40B4-BE49-F238E27FC236}">
                <a16:creationId xmlns:a16="http://schemas.microsoft.com/office/drawing/2014/main" id="{05F9F066-A229-1841-8330-31E3CF8FE9AD}"/>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826655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Quiz - réponse lettre / orange">
    <p:spTree>
      <p:nvGrpSpPr>
        <p:cNvPr id="1" name=""/>
        <p:cNvGrpSpPr/>
        <p:nvPr/>
      </p:nvGrpSpPr>
      <p:grpSpPr>
        <a:xfrm>
          <a:off x="0" y="0"/>
          <a:ext cx="0" cy="0"/>
          <a:chOff x="0" y="0"/>
          <a:chExt cx="0" cy="0"/>
        </a:xfrm>
      </p:grpSpPr>
      <p:sp>
        <p:nvSpPr>
          <p:cNvPr id="17" name="Rectangle 8">
            <a:extLst>
              <a:ext uri="{FF2B5EF4-FFF2-40B4-BE49-F238E27FC236}">
                <a16:creationId xmlns:a16="http://schemas.microsoft.com/office/drawing/2014/main" id="{422FAE47-1892-8943-BEA1-E81D2268A2AB}"/>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10" name="Espace réservé du contenu 2">
            <a:extLst>
              <a:ext uri="{FF2B5EF4-FFF2-40B4-BE49-F238E27FC236}">
                <a16:creationId xmlns:a16="http://schemas.microsoft.com/office/drawing/2014/main" id="{FD76EB83-B508-2F47-8614-B981BBC860F3}"/>
              </a:ext>
            </a:extLst>
          </p:cNvPr>
          <p:cNvSpPr txBox="1">
            <a:spLocks/>
          </p:cNvSpPr>
          <p:nvPr userDrawn="1"/>
        </p:nvSpPr>
        <p:spPr>
          <a:xfrm>
            <a:off x="9059030" y="2307071"/>
            <a:ext cx="1449318" cy="5000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CA" sz="2000" b="1">
                <a:solidFill>
                  <a:schemeClr val="bg1"/>
                </a:solidFill>
              </a:rPr>
              <a:t>Réponse</a:t>
            </a:r>
          </a:p>
        </p:txBody>
      </p:sp>
      <p:sp>
        <p:nvSpPr>
          <p:cNvPr id="12" name="Ellipse 11">
            <a:extLst>
              <a:ext uri="{FF2B5EF4-FFF2-40B4-BE49-F238E27FC236}">
                <a16:creationId xmlns:a16="http://schemas.microsoft.com/office/drawing/2014/main" id="{38134A8B-0472-D045-B58E-2E62EBC1ACF9}"/>
              </a:ext>
            </a:extLst>
          </p:cNvPr>
          <p:cNvSpPr>
            <a:spLocks noChangeAspect="1"/>
          </p:cNvSpPr>
          <p:nvPr userDrawn="1"/>
        </p:nvSpPr>
        <p:spPr>
          <a:xfrm>
            <a:off x="8640689" y="2800350"/>
            <a:ext cx="2286000" cy="228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sp>
        <p:nvSpPr>
          <p:cNvPr id="11" name="Espace réservé du texte 7">
            <a:extLst>
              <a:ext uri="{FF2B5EF4-FFF2-40B4-BE49-F238E27FC236}">
                <a16:creationId xmlns:a16="http://schemas.microsoft.com/office/drawing/2014/main" id="{705D8C90-01CD-464D-BA2C-9AC93E612E65}"/>
              </a:ext>
            </a:extLst>
          </p:cNvPr>
          <p:cNvSpPr>
            <a:spLocks noGrp="1" noChangeAspect="1"/>
          </p:cNvSpPr>
          <p:nvPr>
            <p:ph type="body" sz="quarter" idx="15" hasCustomPrompt="1"/>
          </p:nvPr>
        </p:nvSpPr>
        <p:spPr>
          <a:xfrm>
            <a:off x="8640689" y="2800350"/>
            <a:ext cx="2286000" cy="2286000"/>
          </a:xfrm>
        </p:spPr>
        <p:txBody>
          <a:bodyPr anchor="ctr"/>
          <a:lstStyle>
            <a:lvl1pPr marL="0" indent="0" algn="ctr">
              <a:lnSpc>
                <a:spcPct val="100000"/>
              </a:lnSpc>
              <a:spcBef>
                <a:spcPts val="0"/>
              </a:spcBef>
              <a:buFont typeface="Arial" panose="020B0604020202020204" pitchFamily="34" charset="0"/>
              <a:buNone/>
              <a:tabLst/>
              <a:defRPr sz="13800" b="1">
                <a:solidFill>
                  <a:schemeClr val="accent1"/>
                </a:solidFill>
              </a:defRPr>
            </a:lvl1pPr>
            <a:lvl2pPr marL="0" indent="0" algn="ctr">
              <a:lnSpc>
                <a:spcPct val="100000"/>
              </a:lnSpc>
              <a:spcBef>
                <a:spcPts val="0"/>
              </a:spcBef>
              <a:buNone/>
              <a:tabLst/>
              <a:defRPr sz="13800" b="1">
                <a:solidFill>
                  <a:schemeClr val="accent1"/>
                </a:solidFill>
              </a:defRPr>
            </a:lvl2pPr>
            <a:lvl3pPr marL="0" indent="0" algn="ctr">
              <a:lnSpc>
                <a:spcPct val="100000"/>
              </a:lnSpc>
              <a:spcBef>
                <a:spcPts val="0"/>
              </a:spcBef>
              <a:buNone/>
              <a:tabLst/>
              <a:defRPr sz="13800" b="1">
                <a:solidFill>
                  <a:schemeClr val="accent1"/>
                </a:solidFill>
              </a:defRPr>
            </a:lvl3pPr>
            <a:lvl4pPr marL="0" indent="0" algn="ctr">
              <a:lnSpc>
                <a:spcPct val="100000"/>
              </a:lnSpc>
              <a:spcBef>
                <a:spcPts val="0"/>
              </a:spcBef>
              <a:buNone/>
              <a:tabLst/>
              <a:defRPr sz="13800" b="1">
                <a:solidFill>
                  <a:schemeClr val="accent1"/>
                </a:solidFill>
              </a:defRPr>
            </a:lvl4pPr>
            <a:lvl5pPr marL="0" indent="0" algn="ctr">
              <a:lnSpc>
                <a:spcPct val="100000"/>
              </a:lnSpc>
              <a:spcBef>
                <a:spcPts val="0"/>
              </a:spcBef>
              <a:buFont typeface="Arial" panose="020B0604020202020204" pitchFamily="34" charset="0"/>
              <a:buNone/>
              <a:tabLst/>
              <a:defRPr sz="13800" b="1">
                <a:solidFill>
                  <a:schemeClr val="accent1"/>
                </a:solidFill>
              </a:defRPr>
            </a:lvl5pPr>
            <a:lvl6pPr marL="0" indent="0" algn="ctr">
              <a:lnSpc>
                <a:spcPct val="100000"/>
              </a:lnSpc>
              <a:spcBef>
                <a:spcPts val="0"/>
              </a:spcBef>
              <a:buFont typeface="Arial" panose="020B0604020202020204" pitchFamily="34" charset="0"/>
              <a:buNone/>
              <a:tabLst/>
              <a:defRPr sz="13800" b="1">
                <a:solidFill>
                  <a:schemeClr val="accent1"/>
                </a:solidFill>
              </a:defRPr>
            </a:lvl6pPr>
            <a:lvl7pPr marL="0" indent="0" algn="ctr">
              <a:lnSpc>
                <a:spcPct val="100000"/>
              </a:lnSpc>
              <a:spcBef>
                <a:spcPts val="0"/>
              </a:spcBef>
              <a:buFont typeface="Arial" panose="020B0604020202020204" pitchFamily="34" charset="0"/>
              <a:buNone/>
              <a:tabLst/>
              <a:defRPr sz="13800" b="1">
                <a:solidFill>
                  <a:schemeClr val="accent1"/>
                </a:solidFill>
              </a:defRPr>
            </a:lvl7pPr>
            <a:lvl8pPr marL="0" indent="0" algn="ctr">
              <a:lnSpc>
                <a:spcPct val="100000"/>
              </a:lnSpc>
              <a:spcBef>
                <a:spcPts val="0"/>
              </a:spcBef>
              <a:buFont typeface="Arial" panose="020B0604020202020204" pitchFamily="34" charset="0"/>
              <a:buNone/>
              <a:tabLst/>
              <a:defRPr sz="13800" b="1">
                <a:solidFill>
                  <a:schemeClr val="accent1"/>
                </a:solidFill>
              </a:defRPr>
            </a:lvl8pPr>
            <a:lvl9pPr marL="0" indent="0" algn="ctr">
              <a:lnSpc>
                <a:spcPct val="100000"/>
              </a:lnSpc>
              <a:spcBef>
                <a:spcPts val="0"/>
              </a:spcBef>
              <a:buFont typeface="Arial" panose="020B0604020202020204" pitchFamily="34" charset="0"/>
              <a:buNone/>
              <a:tabLst/>
              <a:defRPr sz="13800" b="1">
                <a:solidFill>
                  <a:schemeClr val="accent1"/>
                </a:solidFill>
              </a:defRPr>
            </a:lvl9pPr>
          </a:lstStyle>
          <a:p>
            <a:pPr lvl="0"/>
            <a:r>
              <a:rPr lang="fr-CA"/>
              <a:t>#</a:t>
            </a:r>
          </a:p>
        </p:txBody>
      </p:sp>
      <p:sp>
        <p:nvSpPr>
          <p:cNvPr id="14" name="Espace réservé du texte 7">
            <a:extLst>
              <a:ext uri="{FF2B5EF4-FFF2-40B4-BE49-F238E27FC236}">
                <a16:creationId xmlns:a16="http://schemas.microsoft.com/office/drawing/2014/main" id="{6E7A4988-F649-3544-9BA1-103FF83B4984}"/>
              </a:ext>
            </a:extLst>
          </p:cNvPr>
          <p:cNvSpPr>
            <a:spLocks noGrp="1"/>
          </p:cNvSpPr>
          <p:nvPr>
            <p:ph type="body" sz="quarter" idx="16"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9" name="Espace réservé du texte 7">
            <a:extLst>
              <a:ext uri="{FF2B5EF4-FFF2-40B4-BE49-F238E27FC236}">
                <a16:creationId xmlns:a16="http://schemas.microsoft.com/office/drawing/2014/main" id="{3D857F2C-2621-2942-BB12-8087BAB5C918}"/>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13767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Quiz - réponse mot / orange">
    <p:spTree>
      <p:nvGrpSpPr>
        <p:cNvPr id="1" name=""/>
        <p:cNvGrpSpPr/>
        <p:nvPr/>
      </p:nvGrpSpPr>
      <p:grpSpPr>
        <a:xfrm>
          <a:off x="0" y="0"/>
          <a:ext cx="0" cy="0"/>
          <a:chOff x="0" y="0"/>
          <a:chExt cx="0" cy="0"/>
        </a:xfrm>
      </p:grpSpPr>
      <p:sp>
        <p:nvSpPr>
          <p:cNvPr id="13" name="Rectangle 8">
            <a:extLst>
              <a:ext uri="{FF2B5EF4-FFF2-40B4-BE49-F238E27FC236}">
                <a16:creationId xmlns:a16="http://schemas.microsoft.com/office/drawing/2014/main" id="{DD54FE87-F6BD-184C-AE34-D3CF8F33B340}"/>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14" name="Espace réservé du contenu 2">
            <a:extLst>
              <a:ext uri="{FF2B5EF4-FFF2-40B4-BE49-F238E27FC236}">
                <a16:creationId xmlns:a16="http://schemas.microsoft.com/office/drawing/2014/main" id="{20C74F3D-AD78-C648-A693-2FFD0CBA8809}"/>
              </a:ext>
            </a:extLst>
          </p:cNvPr>
          <p:cNvSpPr txBox="1">
            <a:spLocks/>
          </p:cNvSpPr>
          <p:nvPr userDrawn="1"/>
        </p:nvSpPr>
        <p:spPr>
          <a:xfrm>
            <a:off x="9059030" y="2307071"/>
            <a:ext cx="1449318" cy="5000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CA" sz="2000" b="1">
                <a:solidFill>
                  <a:schemeClr val="bg1"/>
                </a:solidFill>
              </a:rPr>
              <a:t>Réponse</a:t>
            </a:r>
          </a:p>
        </p:txBody>
      </p:sp>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12" name="Ellipse 11">
            <a:extLst>
              <a:ext uri="{FF2B5EF4-FFF2-40B4-BE49-F238E27FC236}">
                <a16:creationId xmlns:a16="http://schemas.microsoft.com/office/drawing/2014/main" id="{38134A8B-0472-D045-B58E-2E62EBC1ACF9}"/>
              </a:ext>
            </a:extLst>
          </p:cNvPr>
          <p:cNvSpPr>
            <a:spLocks noChangeAspect="1"/>
          </p:cNvSpPr>
          <p:nvPr userDrawn="1"/>
        </p:nvSpPr>
        <p:spPr>
          <a:xfrm>
            <a:off x="8640689" y="2800350"/>
            <a:ext cx="2286000" cy="228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sp>
        <p:nvSpPr>
          <p:cNvPr id="11" name="Espace réservé du texte 7">
            <a:extLst>
              <a:ext uri="{FF2B5EF4-FFF2-40B4-BE49-F238E27FC236}">
                <a16:creationId xmlns:a16="http://schemas.microsoft.com/office/drawing/2014/main" id="{705D8C90-01CD-464D-BA2C-9AC93E612E65}"/>
              </a:ext>
            </a:extLst>
          </p:cNvPr>
          <p:cNvSpPr>
            <a:spLocks noGrp="1" noChangeAspect="1"/>
          </p:cNvSpPr>
          <p:nvPr>
            <p:ph type="body" sz="quarter" idx="15" hasCustomPrompt="1"/>
          </p:nvPr>
        </p:nvSpPr>
        <p:spPr>
          <a:xfrm>
            <a:off x="8640689" y="2800350"/>
            <a:ext cx="2286000" cy="2286000"/>
          </a:xfrm>
        </p:spPr>
        <p:txBody>
          <a:bodyPr anchor="ctr"/>
          <a:lstStyle>
            <a:lvl1pPr marL="0" indent="0" algn="ctr">
              <a:lnSpc>
                <a:spcPct val="100000"/>
              </a:lnSpc>
              <a:spcBef>
                <a:spcPts val="0"/>
              </a:spcBef>
              <a:buFont typeface="Arial" panose="020B0604020202020204" pitchFamily="34" charset="0"/>
              <a:buNone/>
              <a:tabLst/>
              <a:defRPr sz="5400" b="1" cap="all" baseline="0">
                <a:solidFill>
                  <a:schemeClr val="accent1"/>
                </a:solidFill>
              </a:defRPr>
            </a:lvl1pPr>
            <a:lvl2pPr marL="0" indent="0" algn="ctr">
              <a:lnSpc>
                <a:spcPct val="100000"/>
              </a:lnSpc>
              <a:spcBef>
                <a:spcPts val="0"/>
              </a:spcBef>
              <a:buNone/>
              <a:tabLst/>
              <a:defRPr sz="5400" b="1" cap="all" baseline="0">
                <a:solidFill>
                  <a:schemeClr val="accent1"/>
                </a:solidFill>
              </a:defRPr>
            </a:lvl2pPr>
            <a:lvl3pPr marL="0" indent="0" algn="ctr">
              <a:lnSpc>
                <a:spcPct val="100000"/>
              </a:lnSpc>
              <a:spcBef>
                <a:spcPts val="0"/>
              </a:spcBef>
              <a:buNone/>
              <a:tabLst/>
              <a:defRPr sz="5400" b="1" cap="all" baseline="0">
                <a:solidFill>
                  <a:schemeClr val="accent1"/>
                </a:solidFill>
              </a:defRPr>
            </a:lvl3pPr>
            <a:lvl4pPr marL="0" indent="0" algn="ctr">
              <a:lnSpc>
                <a:spcPct val="100000"/>
              </a:lnSpc>
              <a:spcBef>
                <a:spcPts val="0"/>
              </a:spcBef>
              <a:buNone/>
              <a:tabLst/>
              <a:defRPr sz="5400" b="1" cap="all" baseline="0">
                <a:solidFill>
                  <a:schemeClr val="accent1"/>
                </a:solidFill>
              </a:defRPr>
            </a:lvl4pPr>
            <a:lvl5pPr marL="0" indent="0" algn="ctr">
              <a:lnSpc>
                <a:spcPct val="100000"/>
              </a:lnSpc>
              <a:spcBef>
                <a:spcPts val="0"/>
              </a:spcBef>
              <a:buFont typeface="Arial" panose="020B0604020202020204" pitchFamily="34" charset="0"/>
              <a:buNone/>
              <a:tabLst/>
              <a:defRPr sz="5400" b="1" cap="all" baseline="0">
                <a:solidFill>
                  <a:schemeClr val="accent1"/>
                </a:solidFill>
              </a:defRPr>
            </a:lvl5pPr>
            <a:lvl6pPr marL="0" indent="0" algn="ctr">
              <a:lnSpc>
                <a:spcPct val="100000"/>
              </a:lnSpc>
              <a:spcBef>
                <a:spcPts val="0"/>
              </a:spcBef>
              <a:buFont typeface="Arial" panose="020B0604020202020204" pitchFamily="34" charset="0"/>
              <a:buNone/>
              <a:tabLst/>
              <a:defRPr sz="5400" b="1" cap="all" baseline="0">
                <a:solidFill>
                  <a:schemeClr val="accent1"/>
                </a:solidFill>
              </a:defRPr>
            </a:lvl6pPr>
            <a:lvl7pPr marL="0" indent="0" algn="ctr">
              <a:lnSpc>
                <a:spcPct val="100000"/>
              </a:lnSpc>
              <a:spcBef>
                <a:spcPts val="0"/>
              </a:spcBef>
              <a:buFont typeface="Arial" panose="020B0604020202020204" pitchFamily="34" charset="0"/>
              <a:buNone/>
              <a:tabLst/>
              <a:defRPr sz="5400" b="1" cap="all" baseline="0">
                <a:solidFill>
                  <a:schemeClr val="accent1"/>
                </a:solidFill>
              </a:defRPr>
            </a:lvl7pPr>
            <a:lvl8pPr marL="0" indent="0" algn="ctr">
              <a:lnSpc>
                <a:spcPct val="100000"/>
              </a:lnSpc>
              <a:spcBef>
                <a:spcPts val="0"/>
              </a:spcBef>
              <a:buFont typeface="Arial" panose="020B0604020202020204" pitchFamily="34" charset="0"/>
              <a:buNone/>
              <a:tabLst/>
              <a:defRPr sz="5400" b="1" cap="all" baseline="0">
                <a:solidFill>
                  <a:schemeClr val="accent1"/>
                </a:solidFill>
              </a:defRPr>
            </a:lvl8pPr>
            <a:lvl9pPr marL="0" indent="0" algn="ctr">
              <a:lnSpc>
                <a:spcPct val="100000"/>
              </a:lnSpc>
              <a:spcBef>
                <a:spcPts val="0"/>
              </a:spcBef>
              <a:buFont typeface="Arial" panose="020B0604020202020204" pitchFamily="34" charset="0"/>
              <a:buNone/>
              <a:tabLst/>
              <a:defRPr sz="5400" b="1" cap="all" baseline="0">
                <a:solidFill>
                  <a:schemeClr val="accent1"/>
                </a:solidFill>
              </a:defRPr>
            </a:lvl9pPr>
          </a:lstStyle>
          <a:p>
            <a:pPr lvl="0"/>
            <a:r>
              <a:rPr lang="fr-CA"/>
              <a:t>mot</a:t>
            </a:r>
          </a:p>
        </p:txBody>
      </p:sp>
      <p:sp>
        <p:nvSpPr>
          <p:cNvPr id="9" name="Espace réservé du texte 7">
            <a:extLst>
              <a:ext uri="{FF2B5EF4-FFF2-40B4-BE49-F238E27FC236}">
                <a16:creationId xmlns:a16="http://schemas.microsoft.com/office/drawing/2014/main" id="{EF60DAA7-573E-574D-B359-854194939CE9}"/>
              </a:ext>
            </a:extLst>
          </p:cNvPr>
          <p:cNvSpPr>
            <a:spLocks noGrp="1"/>
          </p:cNvSpPr>
          <p:nvPr>
            <p:ph type="body" sz="quarter" idx="16"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10" name="Espace réservé du texte 7">
            <a:extLst>
              <a:ext uri="{FF2B5EF4-FFF2-40B4-BE49-F238E27FC236}">
                <a16:creationId xmlns:a16="http://schemas.microsoft.com/office/drawing/2014/main" id="{A95D3B80-EAB2-E94F-A60E-4363FCD9E2A8}"/>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2729742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avais-tu que">
    <p:bg>
      <p:bgPr>
        <a:solidFill>
          <a:schemeClr val="accent3">
            <a:alpha val="25000"/>
          </a:schemeClr>
        </a:solidFill>
        <a:effectLst/>
      </p:bgPr>
    </p:bg>
    <p:spTree>
      <p:nvGrpSpPr>
        <p:cNvPr id="1" name=""/>
        <p:cNvGrpSpPr/>
        <p:nvPr/>
      </p:nvGrpSpPr>
      <p:grpSpPr>
        <a:xfrm>
          <a:off x="0" y="0"/>
          <a:ext cx="0" cy="0"/>
          <a:chOff x="0" y="0"/>
          <a:chExt cx="0" cy="0"/>
        </a:xfrm>
      </p:grpSpPr>
      <p:sp>
        <p:nvSpPr>
          <p:cNvPr id="20" name="Rectangle 8">
            <a:extLst>
              <a:ext uri="{FF2B5EF4-FFF2-40B4-BE49-F238E27FC236}">
                <a16:creationId xmlns:a16="http://schemas.microsoft.com/office/drawing/2014/main" id="{5B37150C-4EAD-8E42-BC7E-4793A12643F9}"/>
              </a:ext>
            </a:extLst>
          </p:cNvPr>
          <p:cNvSpPr/>
          <p:nvPr userDrawn="1"/>
        </p:nvSpPr>
        <p:spPr>
          <a:xfrm>
            <a:off x="-6962" y="-3176"/>
            <a:ext cx="6078950" cy="6861175"/>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23070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0 w 16559488"/>
              <a:gd name="connsiteY4" fmla="*/ 23070 h 13739070"/>
              <a:gd name="connsiteX0" fmla="*/ 7720 w 16559488"/>
              <a:gd name="connsiteY0" fmla="*/ 3997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7720 w 16559488"/>
              <a:gd name="connsiteY4" fmla="*/ 3997 h 13739070"/>
              <a:gd name="connsiteX0" fmla="*/ 224 w 16575152"/>
              <a:gd name="connsiteY0" fmla="*/ 3997 h 13739070"/>
              <a:gd name="connsiteX1" fmla="*/ 11054962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 name="connsiteX0" fmla="*/ 224 w 16575152"/>
              <a:gd name="connsiteY0" fmla="*/ 3997 h 13739070"/>
              <a:gd name="connsiteX1" fmla="*/ 10374207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 name="connsiteX0" fmla="*/ 224 w 16575152"/>
              <a:gd name="connsiteY0" fmla="*/ 3997 h 13739070"/>
              <a:gd name="connsiteX1" fmla="*/ 10383663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 name="connsiteX0" fmla="*/ 19229 w 16594157"/>
              <a:gd name="connsiteY0" fmla="*/ 3997 h 13739070"/>
              <a:gd name="connsiteX1" fmla="*/ 10402668 w 16594157"/>
              <a:gd name="connsiteY1" fmla="*/ 0 h 13739070"/>
              <a:gd name="connsiteX2" fmla="*/ 16594157 w 16594157"/>
              <a:gd name="connsiteY2" fmla="*/ 13739070 h 13739070"/>
              <a:gd name="connsiteX3" fmla="*/ 0 w 16594157"/>
              <a:gd name="connsiteY3" fmla="*/ 13739070 h 13739070"/>
              <a:gd name="connsiteX4" fmla="*/ 19229 w 16594157"/>
              <a:gd name="connsiteY4" fmla="*/ 3997 h 13739070"/>
              <a:gd name="connsiteX0" fmla="*/ 10561 w 16594157"/>
              <a:gd name="connsiteY0" fmla="*/ 10355 h 13739070"/>
              <a:gd name="connsiteX1" fmla="*/ 10402668 w 16594157"/>
              <a:gd name="connsiteY1" fmla="*/ 0 h 13739070"/>
              <a:gd name="connsiteX2" fmla="*/ 16594157 w 16594157"/>
              <a:gd name="connsiteY2" fmla="*/ 13739070 h 13739070"/>
              <a:gd name="connsiteX3" fmla="*/ 0 w 16594157"/>
              <a:gd name="connsiteY3" fmla="*/ 13739070 h 13739070"/>
              <a:gd name="connsiteX4" fmla="*/ 10561 w 16594157"/>
              <a:gd name="connsiteY4" fmla="*/ 10355 h 13739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94157" h="13739070">
                <a:moveTo>
                  <a:pt x="10561" y="10355"/>
                </a:moveTo>
                <a:lnTo>
                  <a:pt x="10402668" y="0"/>
                </a:lnTo>
                <a:lnTo>
                  <a:pt x="16594157" y="13739070"/>
                </a:lnTo>
                <a:lnTo>
                  <a:pt x="0" y="13739070"/>
                </a:lnTo>
                <a:cubicBezTo>
                  <a:pt x="2573" y="9160712"/>
                  <a:pt x="7988" y="4588713"/>
                  <a:pt x="10561" y="10355"/>
                </a:cubicBezTo>
                <a:close/>
              </a:path>
            </a:pathLst>
          </a:cu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6092508" y="822960"/>
            <a:ext cx="5212080" cy="914400"/>
          </a:xfrm>
        </p:spPr>
        <p:txBody>
          <a:bodyPr/>
          <a:lstStyle/>
          <a:p>
            <a:r>
              <a:rPr lang="fr-CA"/>
              <a:t>Cliquez pour insérer le titre</a:t>
            </a:r>
          </a:p>
        </p:txBody>
      </p:sp>
      <p:sp>
        <p:nvSpPr>
          <p:cNvPr id="8" name="Espace réservé du texte 7">
            <a:extLst>
              <a:ext uri="{FF2B5EF4-FFF2-40B4-BE49-F238E27FC236}">
                <a16:creationId xmlns:a16="http://schemas.microsoft.com/office/drawing/2014/main" id="{D2EA05C5-9AA1-CB4B-8B1A-35B8F96689EC}"/>
              </a:ext>
            </a:extLst>
          </p:cNvPr>
          <p:cNvSpPr>
            <a:spLocks noGrp="1"/>
          </p:cNvSpPr>
          <p:nvPr>
            <p:ph type="body" sz="quarter" idx="14" hasCustomPrompt="1"/>
          </p:nvPr>
        </p:nvSpPr>
        <p:spPr>
          <a:xfrm>
            <a:off x="6092508" y="2103120"/>
            <a:ext cx="5212080" cy="4114800"/>
          </a:xfrm>
        </p:spPr>
        <p:txBody>
          <a:bodyPr/>
          <a:lstStyle>
            <a:lvl1pPr>
              <a:defRPr sz="2400">
                <a:solidFill>
                  <a:schemeClr val="tx1"/>
                </a:solidFill>
              </a:defRPr>
            </a:lvl1pPr>
            <a:lvl2pPr>
              <a:defRPr sz="2400">
                <a:solidFill>
                  <a:schemeClr val="tx1"/>
                </a:solidFill>
              </a:defRPr>
            </a:lvl2pPr>
            <a:lvl3pPr>
              <a:defRPr sz="2000">
                <a:solidFill>
                  <a:schemeClr val="tx1"/>
                </a:solidFill>
              </a:defRPr>
            </a:lvl3pPr>
            <a:lvl4pPr>
              <a:defRPr sz="2000">
                <a:solidFill>
                  <a:schemeClr val="tx1"/>
                </a:solidFill>
              </a:defRPr>
            </a:lvl4pPr>
            <a:lvl5pPr>
              <a:defRPr sz="2400">
                <a:solidFill>
                  <a:schemeClr val="tx1"/>
                </a:solidFill>
              </a:defRPr>
            </a:lvl5pPr>
            <a:lvl6pPr>
              <a:defRPr sz="2400">
                <a:solidFill>
                  <a:schemeClr val="tx1"/>
                </a:solidFill>
              </a:defRPr>
            </a:lvl6pPr>
            <a:lvl7pPr>
              <a:defRPr sz="2400">
                <a:solidFill>
                  <a:schemeClr val="tx1"/>
                </a:solidFill>
              </a:defRPr>
            </a:lvl7pPr>
            <a:lvl8pPr>
              <a:defRPr sz="2400"/>
            </a:lvl8pPr>
            <a:lvl9pPr>
              <a:defRPr sz="3200"/>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9" name="Espace réservé du texte 7">
            <a:extLst>
              <a:ext uri="{FF2B5EF4-FFF2-40B4-BE49-F238E27FC236}">
                <a16:creationId xmlns:a16="http://schemas.microsoft.com/office/drawing/2014/main" id="{DF29D6CA-5A92-F543-B020-2812EE759C31}"/>
              </a:ext>
            </a:extLst>
          </p:cNvPr>
          <p:cNvSpPr>
            <a:spLocks noGrp="1"/>
          </p:cNvSpPr>
          <p:nvPr>
            <p:ph type="body" sz="quarter" idx="15" hasCustomPrompt="1"/>
          </p:nvPr>
        </p:nvSpPr>
        <p:spPr>
          <a:xfrm>
            <a:off x="6092508" y="353290"/>
            <a:ext cx="521208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2" name="ZoneTexte 1">
            <a:extLst>
              <a:ext uri="{FF2B5EF4-FFF2-40B4-BE49-F238E27FC236}">
                <a16:creationId xmlns:a16="http://schemas.microsoft.com/office/drawing/2014/main" id="{B3F45794-60D9-5642-AF8F-713E9AC801C9}"/>
              </a:ext>
            </a:extLst>
          </p:cNvPr>
          <p:cNvSpPr txBox="1"/>
          <p:nvPr userDrawn="1"/>
        </p:nvSpPr>
        <p:spPr>
          <a:xfrm>
            <a:off x="859536" y="3393485"/>
            <a:ext cx="3674364" cy="1661993"/>
          </a:xfrm>
          <a:prstGeom prst="rect">
            <a:avLst/>
          </a:prstGeom>
          <a:noFill/>
        </p:spPr>
        <p:txBody>
          <a:bodyPr wrap="square" lIns="0" tIns="0" rIns="0" bIns="0" rtlCol="0" anchor="ctr">
            <a:spAutoFit/>
          </a:bodyPr>
          <a:lstStyle/>
          <a:p>
            <a:pPr algn="l">
              <a:lnSpc>
                <a:spcPct val="90000"/>
              </a:lnSpc>
            </a:pPr>
            <a:r>
              <a:rPr lang="fr-CA" sz="6000" b="1">
                <a:solidFill>
                  <a:schemeClr val="bg1"/>
                </a:solidFill>
              </a:rPr>
              <a:t>Savais-tu </a:t>
            </a:r>
            <a:br>
              <a:rPr lang="fr-CA" sz="6000" b="1">
                <a:solidFill>
                  <a:schemeClr val="bg1"/>
                </a:solidFill>
              </a:rPr>
            </a:br>
            <a:r>
              <a:rPr lang="fr-CA" sz="6000" b="1">
                <a:solidFill>
                  <a:schemeClr val="bg1"/>
                </a:solidFill>
              </a:rPr>
              <a:t>que…</a:t>
            </a:r>
          </a:p>
        </p:txBody>
      </p:sp>
      <p:grpSp>
        <p:nvGrpSpPr>
          <p:cNvPr id="22" name="Groupe 21">
            <a:extLst>
              <a:ext uri="{FF2B5EF4-FFF2-40B4-BE49-F238E27FC236}">
                <a16:creationId xmlns:a16="http://schemas.microsoft.com/office/drawing/2014/main" id="{5C8690AE-0572-364A-BC26-3AA4F97ECBF1}"/>
              </a:ext>
            </a:extLst>
          </p:cNvPr>
          <p:cNvGrpSpPr/>
          <p:nvPr userDrawn="1"/>
        </p:nvGrpSpPr>
        <p:grpSpPr>
          <a:xfrm>
            <a:off x="882650" y="1005911"/>
            <a:ext cx="1828800" cy="1828800"/>
            <a:chOff x="1502135" y="-168262"/>
            <a:chExt cx="1828800" cy="1828800"/>
          </a:xfrm>
        </p:grpSpPr>
        <p:sp>
          <p:nvSpPr>
            <p:cNvPr id="21" name="Ellipse 20">
              <a:extLst>
                <a:ext uri="{FF2B5EF4-FFF2-40B4-BE49-F238E27FC236}">
                  <a16:creationId xmlns:a16="http://schemas.microsoft.com/office/drawing/2014/main" id="{9906F414-5953-7D44-871B-08FF034A7639}"/>
                </a:ext>
              </a:extLst>
            </p:cNvPr>
            <p:cNvSpPr>
              <a:spLocks noChangeAspect="1"/>
            </p:cNvSpPr>
            <p:nvPr userDrawn="1"/>
          </p:nvSpPr>
          <p:spPr>
            <a:xfrm>
              <a:off x="1502135" y="-168262"/>
              <a:ext cx="1828800" cy="1828800"/>
            </a:xfrm>
            <a:prstGeom prst="ellipse">
              <a:avLst/>
            </a:prstGeom>
            <a:solidFill>
              <a:srgbClr val="F689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grpSp>
          <p:nvGrpSpPr>
            <p:cNvPr id="19" name="Groupe 18">
              <a:extLst>
                <a:ext uri="{FF2B5EF4-FFF2-40B4-BE49-F238E27FC236}">
                  <a16:creationId xmlns:a16="http://schemas.microsoft.com/office/drawing/2014/main" id="{1340F2A1-7DB6-A047-8E68-FD22421DE4D4}"/>
                </a:ext>
              </a:extLst>
            </p:cNvPr>
            <p:cNvGrpSpPr/>
            <p:nvPr userDrawn="1"/>
          </p:nvGrpSpPr>
          <p:grpSpPr>
            <a:xfrm>
              <a:off x="2104879" y="207068"/>
              <a:ext cx="623318" cy="1078122"/>
              <a:chOff x="2124558" y="2121296"/>
              <a:chExt cx="260737" cy="450987"/>
            </a:xfrm>
          </p:grpSpPr>
          <p:sp>
            <p:nvSpPr>
              <p:cNvPr id="12" name="Graphique 14">
                <a:extLst>
                  <a:ext uri="{FF2B5EF4-FFF2-40B4-BE49-F238E27FC236}">
                    <a16:creationId xmlns:a16="http://schemas.microsoft.com/office/drawing/2014/main" id="{1680013A-09F4-6745-AB75-BC0D52C7F227}"/>
                  </a:ext>
                </a:extLst>
              </p:cNvPr>
              <p:cNvSpPr/>
              <p:nvPr userDrawn="1"/>
            </p:nvSpPr>
            <p:spPr>
              <a:xfrm>
                <a:off x="2237943" y="2514815"/>
                <a:ext cx="53418" cy="57468"/>
              </a:xfrm>
              <a:custGeom>
                <a:avLst/>
                <a:gdLst>
                  <a:gd name="connsiteX0" fmla="*/ 0 w 53418"/>
                  <a:gd name="connsiteY0" fmla="*/ 34220 h 57468"/>
                  <a:gd name="connsiteX1" fmla="*/ 0 w 53418"/>
                  <a:gd name="connsiteY1" fmla="*/ 22743 h 57468"/>
                  <a:gd name="connsiteX2" fmla="*/ 7268 w 53418"/>
                  <a:gd name="connsiteY2" fmla="*/ 6094 h 57468"/>
                  <a:gd name="connsiteX3" fmla="*/ 26641 w 53418"/>
                  <a:gd name="connsiteY3" fmla="*/ 0 h 57468"/>
                  <a:gd name="connsiteX4" fmla="*/ 46128 w 53418"/>
                  <a:gd name="connsiteY4" fmla="*/ 6266 h 57468"/>
                  <a:gd name="connsiteX5" fmla="*/ 53418 w 53418"/>
                  <a:gd name="connsiteY5" fmla="*/ 22743 h 57468"/>
                  <a:gd name="connsiteX6" fmla="*/ 53418 w 53418"/>
                  <a:gd name="connsiteY6" fmla="*/ 34220 h 57468"/>
                  <a:gd name="connsiteX7" fmla="*/ 46043 w 53418"/>
                  <a:gd name="connsiteY7" fmla="*/ 51145 h 57468"/>
                  <a:gd name="connsiteX8" fmla="*/ 26641 w 53418"/>
                  <a:gd name="connsiteY8" fmla="*/ 57468 h 57468"/>
                  <a:gd name="connsiteX9" fmla="*/ 7355 w 53418"/>
                  <a:gd name="connsiteY9" fmla="*/ 51318 h 57468"/>
                  <a:gd name="connsiteX10" fmla="*/ 0 w 53418"/>
                  <a:gd name="connsiteY10" fmla="*/ 34220 h 57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418" h="57468">
                    <a:moveTo>
                      <a:pt x="0" y="34220"/>
                    </a:moveTo>
                    <a:lnTo>
                      <a:pt x="0" y="22743"/>
                    </a:lnTo>
                    <a:cubicBezTo>
                      <a:pt x="0" y="14517"/>
                      <a:pt x="3111" y="9462"/>
                      <a:pt x="7268" y="6094"/>
                    </a:cubicBezTo>
                    <a:cubicBezTo>
                      <a:pt x="11890" y="2351"/>
                      <a:pt x="18845" y="-29"/>
                      <a:pt x="26641" y="0"/>
                    </a:cubicBezTo>
                    <a:cubicBezTo>
                      <a:pt x="34435" y="30"/>
                      <a:pt x="41447" y="2464"/>
                      <a:pt x="46128" y="6266"/>
                    </a:cubicBezTo>
                    <a:cubicBezTo>
                      <a:pt x="50361" y="9704"/>
                      <a:pt x="53418" y="14758"/>
                      <a:pt x="53418" y="22743"/>
                    </a:cubicBezTo>
                    <a:lnTo>
                      <a:pt x="53418" y="34220"/>
                    </a:lnTo>
                    <a:cubicBezTo>
                      <a:pt x="53418" y="42460"/>
                      <a:pt x="50289" y="47653"/>
                      <a:pt x="46043" y="51145"/>
                    </a:cubicBezTo>
                    <a:cubicBezTo>
                      <a:pt x="41361" y="54995"/>
                      <a:pt x="34381" y="57439"/>
                      <a:pt x="26641" y="57468"/>
                    </a:cubicBezTo>
                    <a:cubicBezTo>
                      <a:pt x="18900" y="57498"/>
                      <a:pt x="11977" y="55106"/>
                      <a:pt x="7355" y="51318"/>
                    </a:cubicBezTo>
                    <a:cubicBezTo>
                      <a:pt x="3181" y="47898"/>
                      <a:pt x="0" y="42699"/>
                      <a:pt x="0" y="34220"/>
                    </a:cubicBezTo>
                    <a:close/>
                  </a:path>
                </a:pathLst>
              </a:custGeom>
              <a:solidFill>
                <a:schemeClr val="bg1"/>
              </a:solidFill>
              <a:ln w="18479" cap="flat">
                <a:noFill/>
                <a:prstDash val="solid"/>
                <a:miter/>
              </a:ln>
            </p:spPr>
            <p:txBody>
              <a:bodyPr rtlCol="0" anchor="ctr"/>
              <a:lstStyle/>
              <a:p>
                <a:endParaRPr lang="fr-CA"/>
              </a:p>
            </p:txBody>
          </p:sp>
          <p:sp>
            <p:nvSpPr>
              <p:cNvPr id="16" name="Graphique 14">
                <a:extLst>
                  <a:ext uri="{FF2B5EF4-FFF2-40B4-BE49-F238E27FC236}">
                    <a16:creationId xmlns:a16="http://schemas.microsoft.com/office/drawing/2014/main" id="{1680013A-09F4-6745-AB75-BC0D52C7F227}"/>
                  </a:ext>
                </a:extLst>
              </p:cNvPr>
              <p:cNvSpPr/>
              <p:nvPr userDrawn="1"/>
            </p:nvSpPr>
            <p:spPr>
              <a:xfrm>
                <a:off x="2124565" y="2121289"/>
                <a:ext cx="260738" cy="319689"/>
              </a:xfrm>
              <a:custGeom>
                <a:avLst/>
                <a:gdLst>
                  <a:gd name="connsiteX0" fmla="*/ 130635 w 260738"/>
                  <a:gd name="connsiteY0" fmla="*/ 0 h 319689"/>
                  <a:gd name="connsiteX1" fmla="*/ 260056 w 260738"/>
                  <a:gd name="connsiteY1" fmla="*/ 109552 h 319689"/>
                  <a:gd name="connsiteX2" fmla="*/ 260071 w 260738"/>
                  <a:gd name="connsiteY2" fmla="*/ 109701 h 319689"/>
                  <a:gd name="connsiteX3" fmla="*/ 175851 w 260738"/>
                  <a:gd name="connsiteY3" fmla="*/ 242390 h 319689"/>
                  <a:gd name="connsiteX4" fmla="*/ 164095 w 260738"/>
                  <a:gd name="connsiteY4" fmla="*/ 247005 h 319689"/>
                  <a:gd name="connsiteX5" fmla="*/ 164095 w 260738"/>
                  <a:gd name="connsiteY5" fmla="*/ 295418 h 319689"/>
                  <a:gd name="connsiteX6" fmla="*/ 138381 w 260738"/>
                  <a:gd name="connsiteY6" fmla="*/ 319683 h 319689"/>
                  <a:gd name="connsiteX7" fmla="*/ 120647 w 260738"/>
                  <a:gd name="connsiteY7" fmla="*/ 313938 h 319689"/>
                  <a:gd name="connsiteX8" fmla="*/ 113378 w 260738"/>
                  <a:gd name="connsiteY8" fmla="*/ 295418 h 319689"/>
                  <a:gd name="connsiteX9" fmla="*/ 113378 w 260738"/>
                  <a:gd name="connsiteY9" fmla="*/ 236004 h 319689"/>
                  <a:gd name="connsiteX10" fmla="*/ 118133 w 260738"/>
                  <a:gd name="connsiteY10" fmla="*/ 218766 h 319689"/>
                  <a:gd name="connsiteX11" fmla="*/ 130798 w 260738"/>
                  <a:gd name="connsiteY11" fmla="*/ 210240 h 319689"/>
                  <a:gd name="connsiteX12" fmla="*/ 186528 w 260738"/>
                  <a:gd name="connsiteY12" fmla="*/ 179892 h 319689"/>
                  <a:gd name="connsiteX13" fmla="*/ 209925 w 260738"/>
                  <a:gd name="connsiteY13" fmla="*/ 120555 h 319689"/>
                  <a:gd name="connsiteX14" fmla="*/ 184423 w 260738"/>
                  <a:gd name="connsiteY14" fmla="*/ 68052 h 319689"/>
                  <a:gd name="connsiteX15" fmla="*/ 130635 w 260738"/>
                  <a:gd name="connsiteY15" fmla="*/ 48016 h 319689"/>
                  <a:gd name="connsiteX16" fmla="*/ 82572 w 260738"/>
                  <a:gd name="connsiteY16" fmla="*/ 57837 h 319689"/>
                  <a:gd name="connsiteX17" fmla="*/ 42817 w 260738"/>
                  <a:gd name="connsiteY17" fmla="*/ 95663 h 319689"/>
                  <a:gd name="connsiteX18" fmla="*/ 29191 w 260738"/>
                  <a:gd name="connsiteY18" fmla="*/ 104858 h 319689"/>
                  <a:gd name="connsiteX19" fmla="*/ 12755 w 260738"/>
                  <a:gd name="connsiteY19" fmla="*/ 100639 h 319689"/>
                  <a:gd name="connsiteX20" fmla="*/ 2284 w 260738"/>
                  <a:gd name="connsiteY20" fmla="*/ 69655 h 319689"/>
                  <a:gd name="connsiteX21" fmla="*/ 44370 w 260738"/>
                  <a:gd name="connsiteY21" fmla="*/ 22287 h 319689"/>
                  <a:gd name="connsiteX22" fmla="*/ 130635 w 260738"/>
                  <a:gd name="connsiteY22" fmla="*/ 0 h 31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60738" h="319689">
                    <a:moveTo>
                      <a:pt x="130635" y="0"/>
                    </a:moveTo>
                    <a:cubicBezTo>
                      <a:pt x="207453" y="0"/>
                      <a:pt x="254236" y="50765"/>
                      <a:pt x="260056" y="109552"/>
                    </a:cubicBezTo>
                    <a:lnTo>
                      <a:pt x="260071" y="109701"/>
                    </a:lnTo>
                    <a:cubicBezTo>
                      <a:pt x="265338" y="158862"/>
                      <a:pt x="239644" y="217350"/>
                      <a:pt x="175851" y="242390"/>
                    </a:cubicBezTo>
                    <a:lnTo>
                      <a:pt x="164095" y="247005"/>
                    </a:lnTo>
                    <a:lnTo>
                      <a:pt x="164095" y="295418"/>
                    </a:lnTo>
                    <a:cubicBezTo>
                      <a:pt x="164095" y="310440"/>
                      <a:pt x="153009" y="319402"/>
                      <a:pt x="138381" y="319683"/>
                    </a:cubicBezTo>
                    <a:cubicBezTo>
                      <a:pt x="131231" y="319820"/>
                      <a:pt x="124903" y="317599"/>
                      <a:pt x="120647" y="313938"/>
                    </a:cubicBezTo>
                    <a:cubicBezTo>
                      <a:pt x="116783" y="310613"/>
                      <a:pt x="113378" y="305075"/>
                      <a:pt x="113378" y="295418"/>
                    </a:cubicBezTo>
                    <a:lnTo>
                      <a:pt x="113378" y="236004"/>
                    </a:lnTo>
                    <a:cubicBezTo>
                      <a:pt x="113378" y="227273"/>
                      <a:pt x="115614" y="222084"/>
                      <a:pt x="118133" y="218766"/>
                    </a:cubicBezTo>
                    <a:cubicBezTo>
                      <a:pt x="120760" y="215303"/>
                      <a:pt x="124840" y="212391"/>
                      <a:pt x="130798" y="210240"/>
                    </a:cubicBezTo>
                    <a:cubicBezTo>
                      <a:pt x="152042" y="202698"/>
                      <a:pt x="172011" y="193876"/>
                      <a:pt x="186528" y="179892"/>
                    </a:cubicBezTo>
                    <a:cubicBezTo>
                      <a:pt x="202081" y="164910"/>
                      <a:pt x="209925" y="145519"/>
                      <a:pt x="209925" y="120555"/>
                    </a:cubicBezTo>
                    <a:cubicBezTo>
                      <a:pt x="209925" y="98876"/>
                      <a:pt x="199068" y="80528"/>
                      <a:pt x="184423" y="68052"/>
                    </a:cubicBezTo>
                    <a:cubicBezTo>
                      <a:pt x="169849" y="55638"/>
                      <a:pt x="150448" y="48016"/>
                      <a:pt x="130635" y="48016"/>
                    </a:cubicBezTo>
                    <a:cubicBezTo>
                      <a:pt x="114480" y="48016"/>
                      <a:pt x="98058" y="50256"/>
                      <a:pt x="82572" y="57837"/>
                    </a:cubicBezTo>
                    <a:cubicBezTo>
                      <a:pt x="66983" y="65468"/>
                      <a:pt x="53773" y="77804"/>
                      <a:pt x="42817" y="95663"/>
                    </a:cubicBezTo>
                    <a:cubicBezTo>
                      <a:pt x="38464" y="101996"/>
                      <a:pt x="33597" y="104274"/>
                      <a:pt x="29191" y="104858"/>
                    </a:cubicBezTo>
                    <a:cubicBezTo>
                      <a:pt x="24243" y="105516"/>
                      <a:pt x="18309" y="104189"/>
                      <a:pt x="12755" y="100639"/>
                    </a:cubicBezTo>
                    <a:cubicBezTo>
                      <a:pt x="1622" y="93525"/>
                      <a:pt x="-3231" y="81465"/>
                      <a:pt x="2284" y="69655"/>
                    </a:cubicBezTo>
                    <a:cubicBezTo>
                      <a:pt x="14146" y="51579"/>
                      <a:pt x="26058" y="34940"/>
                      <a:pt x="44370" y="22287"/>
                    </a:cubicBezTo>
                    <a:cubicBezTo>
                      <a:pt x="62609" y="9680"/>
                      <a:pt x="88812" y="0"/>
                      <a:pt x="130635" y="0"/>
                    </a:cubicBezTo>
                    <a:close/>
                  </a:path>
                </a:pathLst>
              </a:custGeom>
              <a:solidFill>
                <a:schemeClr val="bg1"/>
              </a:solidFill>
              <a:ln w="18479" cap="flat">
                <a:noFill/>
                <a:prstDash val="solid"/>
                <a:miter/>
              </a:ln>
            </p:spPr>
            <p:txBody>
              <a:bodyPr rtlCol="0" anchor="ctr"/>
              <a:lstStyle/>
              <a:p>
                <a:endParaRPr lang="fr-CA"/>
              </a:p>
            </p:txBody>
          </p:sp>
        </p:grpSp>
      </p:grpSp>
      <p:pic>
        <p:nvPicPr>
          <p:cNvPr id="5" name="Graphique 4">
            <a:extLst>
              <a:ext uri="{FF2B5EF4-FFF2-40B4-BE49-F238E27FC236}">
                <a16:creationId xmlns:a16="http://schemas.microsoft.com/office/drawing/2014/main" id="{4EE5D742-50E6-9C4A-BA4C-5CCFFAFD70EA}"/>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21636" t="35801" r="10402" b="21376"/>
          <a:stretch/>
        </p:blipFill>
        <p:spPr>
          <a:xfrm>
            <a:off x="-13253" y="5221357"/>
            <a:ext cx="2597427" cy="1636643"/>
          </a:xfrm>
          <a:prstGeom prst="rect">
            <a:avLst/>
          </a:prstGeom>
        </p:spPr>
      </p:pic>
    </p:spTree>
    <p:extLst>
      <p:ext uri="{BB962C8B-B14F-4D97-AF65-F5344CB8AC3E}">
        <p14:creationId xmlns:p14="http://schemas.microsoft.com/office/powerpoint/2010/main" val="4222902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our ou contre">
    <p:bg>
      <p:bgPr>
        <a:solidFill>
          <a:schemeClr val="accent2"/>
        </a:solidFill>
        <a:effectLst/>
      </p:bgPr>
    </p:bg>
    <p:spTree>
      <p:nvGrpSpPr>
        <p:cNvPr id="1" name=""/>
        <p:cNvGrpSpPr/>
        <p:nvPr/>
      </p:nvGrpSpPr>
      <p:grpSpPr>
        <a:xfrm>
          <a:off x="0" y="0"/>
          <a:ext cx="0" cy="0"/>
          <a:chOff x="0" y="0"/>
          <a:chExt cx="0" cy="0"/>
        </a:xfrm>
      </p:grpSpPr>
      <p:sp>
        <p:nvSpPr>
          <p:cNvPr id="20" name="Rectangle 8">
            <a:extLst>
              <a:ext uri="{FF2B5EF4-FFF2-40B4-BE49-F238E27FC236}">
                <a16:creationId xmlns:a16="http://schemas.microsoft.com/office/drawing/2014/main" id="{5B37150C-4EAD-8E42-BC7E-4793A12643F9}"/>
              </a:ext>
            </a:extLst>
          </p:cNvPr>
          <p:cNvSpPr/>
          <p:nvPr userDrawn="1"/>
        </p:nvSpPr>
        <p:spPr>
          <a:xfrm>
            <a:off x="-2616" y="-1179"/>
            <a:ext cx="6081565" cy="6862354"/>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23070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0 w 16559488"/>
              <a:gd name="connsiteY4" fmla="*/ 23070 h 13739070"/>
              <a:gd name="connsiteX0" fmla="*/ 7720 w 16559488"/>
              <a:gd name="connsiteY0" fmla="*/ 3997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7720 w 16559488"/>
              <a:gd name="connsiteY4" fmla="*/ 3997 h 13739070"/>
              <a:gd name="connsiteX0" fmla="*/ 224 w 16575152"/>
              <a:gd name="connsiteY0" fmla="*/ 3997 h 13739070"/>
              <a:gd name="connsiteX1" fmla="*/ 11054962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 name="connsiteX0" fmla="*/ 224 w 16575152"/>
              <a:gd name="connsiteY0" fmla="*/ 3997 h 13739070"/>
              <a:gd name="connsiteX1" fmla="*/ 10374207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 name="connsiteX0" fmla="*/ 224 w 16575152"/>
              <a:gd name="connsiteY0" fmla="*/ 3997 h 13739070"/>
              <a:gd name="connsiteX1" fmla="*/ 10383663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 name="connsiteX0" fmla="*/ 19229 w 16594157"/>
              <a:gd name="connsiteY0" fmla="*/ 3997 h 13739070"/>
              <a:gd name="connsiteX1" fmla="*/ 10402668 w 16594157"/>
              <a:gd name="connsiteY1" fmla="*/ 0 h 13739070"/>
              <a:gd name="connsiteX2" fmla="*/ 16594157 w 16594157"/>
              <a:gd name="connsiteY2" fmla="*/ 13739070 h 13739070"/>
              <a:gd name="connsiteX3" fmla="*/ 0 w 16594157"/>
              <a:gd name="connsiteY3" fmla="*/ 13739070 h 13739070"/>
              <a:gd name="connsiteX4" fmla="*/ 19229 w 16594157"/>
              <a:gd name="connsiteY4" fmla="*/ 3997 h 13739070"/>
              <a:gd name="connsiteX0" fmla="*/ 10561 w 16594157"/>
              <a:gd name="connsiteY0" fmla="*/ 10355 h 13739070"/>
              <a:gd name="connsiteX1" fmla="*/ 10402668 w 16594157"/>
              <a:gd name="connsiteY1" fmla="*/ 0 h 13739070"/>
              <a:gd name="connsiteX2" fmla="*/ 16594157 w 16594157"/>
              <a:gd name="connsiteY2" fmla="*/ 13739070 h 13739070"/>
              <a:gd name="connsiteX3" fmla="*/ 0 w 16594157"/>
              <a:gd name="connsiteY3" fmla="*/ 13739070 h 13739070"/>
              <a:gd name="connsiteX4" fmla="*/ 10561 w 16594157"/>
              <a:gd name="connsiteY4" fmla="*/ 10355 h 13739070"/>
              <a:gd name="connsiteX0" fmla="*/ 365 w 16601295"/>
              <a:gd name="connsiteY0" fmla="*/ 0 h 13741431"/>
              <a:gd name="connsiteX1" fmla="*/ 10409806 w 16601295"/>
              <a:gd name="connsiteY1" fmla="*/ 2361 h 13741431"/>
              <a:gd name="connsiteX2" fmla="*/ 16601295 w 16601295"/>
              <a:gd name="connsiteY2" fmla="*/ 13741431 h 13741431"/>
              <a:gd name="connsiteX3" fmla="*/ 7138 w 16601295"/>
              <a:gd name="connsiteY3" fmla="*/ 13741431 h 13741431"/>
              <a:gd name="connsiteX4" fmla="*/ 365 w 16601295"/>
              <a:gd name="connsiteY4" fmla="*/ 0 h 137414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01295" h="13741431">
                <a:moveTo>
                  <a:pt x="365" y="0"/>
                </a:moveTo>
                <a:lnTo>
                  <a:pt x="10409806" y="2361"/>
                </a:lnTo>
                <a:lnTo>
                  <a:pt x="16601295" y="13741431"/>
                </a:lnTo>
                <a:lnTo>
                  <a:pt x="7138" y="13741431"/>
                </a:lnTo>
                <a:cubicBezTo>
                  <a:pt x="9711" y="9163073"/>
                  <a:pt x="-2208" y="4578358"/>
                  <a:pt x="365" y="0"/>
                </a:cubicBezTo>
                <a:close/>
              </a:path>
            </a:pathLst>
          </a:custGeom>
          <a:solidFill>
            <a:srgbClr val="EFF1F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8" name="Espace réservé du texte 7">
            <a:extLst>
              <a:ext uri="{FF2B5EF4-FFF2-40B4-BE49-F238E27FC236}">
                <a16:creationId xmlns:a16="http://schemas.microsoft.com/office/drawing/2014/main" id="{D2EA05C5-9AA1-CB4B-8B1A-35B8F96689EC}"/>
              </a:ext>
            </a:extLst>
          </p:cNvPr>
          <p:cNvSpPr>
            <a:spLocks noGrp="1"/>
          </p:cNvSpPr>
          <p:nvPr>
            <p:ph type="body" sz="quarter" idx="14" hasCustomPrompt="1"/>
          </p:nvPr>
        </p:nvSpPr>
        <p:spPr>
          <a:xfrm>
            <a:off x="6092508" y="1663832"/>
            <a:ext cx="5212080" cy="4114800"/>
          </a:xfrm>
        </p:spPr>
        <p:txBody>
          <a:bodyPr anchor="t"/>
          <a:lstStyle>
            <a:lvl1pPr>
              <a:defRPr sz="4000" b="1">
                <a:solidFill>
                  <a:schemeClr val="accent1"/>
                </a:solidFill>
              </a:defRPr>
            </a:lvl1pPr>
            <a:lvl2pPr marL="0" indent="0">
              <a:buFont typeface="Arial" panose="020B0604020202020204" pitchFamily="34" charset="0"/>
              <a:buNone/>
              <a:defRPr sz="2400">
                <a:solidFill>
                  <a:schemeClr val="bg1"/>
                </a:solidFill>
              </a:defRPr>
            </a:lvl2pPr>
            <a:lvl3pPr marL="320040" indent="-320040">
              <a:buSzPct val="75000"/>
              <a:buFontTx/>
              <a:buBlip>
                <a:blip>
                  <a:extLst>
                    <a:ext uri="{96DAC541-7B7A-43D3-8B79-37D633B846F1}">
                      <asvg:svgBlip xmlns:asvg="http://schemas.microsoft.com/office/drawing/2016/SVG/main" r:embed="rId2"/>
                    </a:ext>
                  </a:extLst>
                </a:blip>
              </a:buBlip>
              <a:defRPr sz="2400">
                <a:solidFill>
                  <a:schemeClr val="bg1"/>
                </a:solidFill>
              </a:defRPr>
            </a:lvl3pPr>
            <a:lvl4pPr marL="685800" indent="-320040">
              <a:defRPr sz="2000">
                <a:solidFill>
                  <a:schemeClr val="bg1"/>
                </a:solidFill>
              </a:defRPr>
            </a:lvl4pPr>
            <a:lvl5pPr marL="1024128" indent="-347472">
              <a:buClrTx/>
              <a:buFont typeface="Police système"/>
              <a:buChar char="–"/>
              <a:defRPr sz="2000" b="0">
                <a:solidFill>
                  <a:schemeClr val="bg1"/>
                </a:solidFill>
              </a:defRPr>
            </a:lvl5pPr>
            <a:lvl6pPr marL="0" indent="0">
              <a:buNone/>
              <a:defRPr sz="2400" b="1">
                <a:solidFill>
                  <a:schemeClr val="bg1"/>
                </a:solidFill>
              </a:defRPr>
            </a:lvl6pPr>
            <a:lvl7pPr>
              <a:defRPr sz="2400">
                <a:solidFill>
                  <a:schemeClr val="bg1"/>
                </a:solidFill>
              </a:defRPr>
            </a:lvl7pPr>
            <a:lvl8pPr>
              <a:defRPr sz="2400">
                <a:solidFill>
                  <a:schemeClr val="bg1"/>
                </a:solidFill>
              </a:defRPr>
            </a:lvl8pPr>
            <a:lvl9pPr>
              <a:defRPr sz="2400">
                <a:solidFill>
                  <a:schemeClr val="bg1"/>
                </a:solidFill>
              </a:defRPr>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2" name="ZoneTexte 1">
            <a:extLst>
              <a:ext uri="{FF2B5EF4-FFF2-40B4-BE49-F238E27FC236}">
                <a16:creationId xmlns:a16="http://schemas.microsoft.com/office/drawing/2014/main" id="{B3F45794-60D9-5642-AF8F-713E9AC801C9}"/>
              </a:ext>
            </a:extLst>
          </p:cNvPr>
          <p:cNvSpPr txBox="1"/>
          <p:nvPr userDrawn="1"/>
        </p:nvSpPr>
        <p:spPr>
          <a:xfrm>
            <a:off x="859536" y="1432710"/>
            <a:ext cx="3674364" cy="1661993"/>
          </a:xfrm>
          <a:prstGeom prst="rect">
            <a:avLst/>
          </a:prstGeom>
          <a:noFill/>
        </p:spPr>
        <p:txBody>
          <a:bodyPr wrap="square" lIns="0" tIns="0" rIns="0" bIns="0" rtlCol="0" anchor="ctr">
            <a:spAutoFit/>
          </a:bodyPr>
          <a:lstStyle/>
          <a:p>
            <a:pPr algn="l">
              <a:lnSpc>
                <a:spcPct val="90000"/>
              </a:lnSpc>
            </a:pPr>
            <a:r>
              <a:rPr lang="fr-CA" sz="6000" b="1">
                <a:solidFill>
                  <a:schemeClr val="accent2"/>
                </a:solidFill>
              </a:rPr>
              <a:t>Pour ou contre?</a:t>
            </a:r>
          </a:p>
        </p:txBody>
      </p:sp>
      <p:grpSp>
        <p:nvGrpSpPr>
          <p:cNvPr id="11" name="Groupe 10">
            <a:extLst>
              <a:ext uri="{FF2B5EF4-FFF2-40B4-BE49-F238E27FC236}">
                <a16:creationId xmlns:a16="http://schemas.microsoft.com/office/drawing/2014/main" id="{0912853A-FB42-214F-A06B-26674B1ADCB5}"/>
              </a:ext>
            </a:extLst>
          </p:cNvPr>
          <p:cNvGrpSpPr/>
          <p:nvPr userDrawn="1"/>
        </p:nvGrpSpPr>
        <p:grpSpPr>
          <a:xfrm>
            <a:off x="882650" y="3789384"/>
            <a:ext cx="3785971" cy="2015068"/>
            <a:chOff x="882650" y="3777391"/>
            <a:chExt cx="3436005" cy="1828800"/>
          </a:xfrm>
        </p:grpSpPr>
        <p:sp>
          <p:nvSpPr>
            <p:cNvPr id="21" name="Ellipse 20">
              <a:extLst>
                <a:ext uri="{FF2B5EF4-FFF2-40B4-BE49-F238E27FC236}">
                  <a16:creationId xmlns:a16="http://schemas.microsoft.com/office/drawing/2014/main" id="{9906F414-5953-7D44-871B-08FF034A7639}"/>
                </a:ext>
              </a:extLst>
            </p:cNvPr>
            <p:cNvSpPr>
              <a:spLocks noChangeAspect="1"/>
            </p:cNvSpPr>
            <p:nvPr userDrawn="1"/>
          </p:nvSpPr>
          <p:spPr>
            <a:xfrm>
              <a:off x="882650" y="3777391"/>
              <a:ext cx="1828800" cy="1828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sp>
          <p:nvSpPr>
            <p:cNvPr id="15" name="Ellipse 14">
              <a:extLst>
                <a:ext uri="{FF2B5EF4-FFF2-40B4-BE49-F238E27FC236}">
                  <a16:creationId xmlns:a16="http://schemas.microsoft.com/office/drawing/2014/main" id="{17B5A25A-2CD5-6846-AFBE-E16E41C4740F}"/>
                </a:ext>
              </a:extLst>
            </p:cNvPr>
            <p:cNvSpPr>
              <a:spLocks noChangeAspect="1"/>
            </p:cNvSpPr>
            <p:nvPr userDrawn="1"/>
          </p:nvSpPr>
          <p:spPr>
            <a:xfrm>
              <a:off x="2489855" y="3777391"/>
              <a:ext cx="1828800" cy="1828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pic>
          <p:nvPicPr>
            <p:cNvPr id="7" name="Graphique 6">
              <a:extLst>
                <a:ext uri="{FF2B5EF4-FFF2-40B4-BE49-F238E27FC236}">
                  <a16:creationId xmlns:a16="http://schemas.microsoft.com/office/drawing/2014/main" id="{40601F9F-B18A-4B4A-8C91-FCB81BA0B856}"/>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250950" y="4145691"/>
              <a:ext cx="952500" cy="952500"/>
            </a:xfrm>
            <a:prstGeom prst="rect">
              <a:avLst/>
            </a:prstGeom>
          </p:spPr>
        </p:pic>
        <p:pic>
          <p:nvPicPr>
            <p:cNvPr id="24" name="Graphique 23">
              <a:extLst>
                <a:ext uri="{FF2B5EF4-FFF2-40B4-BE49-F238E27FC236}">
                  <a16:creationId xmlns:a16="http://schemas.microsoft.com/office/drawing/2014/main" id="{A63C412E-6BC5-9B44-A7E1-9899A23408CC}"/>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flipH="1" flipV="1">
              <a:off x="3035955" y="4253641"/>
              <a:ext cx="952500" cy="952500"/>
            </a:xfrm>
            <a:prstGeom prst="rect">
              <a:avLst/>
            </a:prstGeom>
          </p:spPr>
        </p:pic>
      </p:grpSp>
      <p:pic>
        <p:nvPicPr>
          <p:cNvPr id="30" name="Graphique 29">
            <a:extLst>
              <a:ext uri="{FF2B5EF4-FFF2-40B4-BE49-F238E27FC236}">
                <a16:creationId xmlns:a16="http://schemas.microsoft.com/office/drawing/2014/main" id="{3F846632-9D28-EE45-871A-958520E9123D}"/>
              </a:ext>
            </a:extLst>
          </p:cNvPr>
          <p:cNvPicPr>
            <a:picLocks noChangeAspect="1"/>
          </p:cNvPicPr>
          <p:nvPr userDrawn="1"/>
        </p:nvPicPr>
        <p:blipFill rotWithShape="1">
          <a:blip>
            <a:extLst>
              <a:ext uri="{96DAC541-7B7A-43D3-8B79-37D633B846F1}">
                <asvg:svgBlip xmlns:asvg="http://schemas.microsoft.com/office/drawing/2016/SVG/main" r:embed="rId4"/>
              </a:ext>
            </a:extLst>
          </a:blip>
          <a:srcRect l="18425" t="30488" r="11680" b="17017"/>
          <a:stretch/>
        </p:blipFill>
        <p:spPr>
          <a:xfrm flipH="1">
            <a:off x="9024729" y="4479235"/>
            <a:ext cx="3167271" cy="2378766"/>
          </a:xfrm>
          <a:prstGeom prst="rect">
            <a:avLst/>
          </a:prstGeom>
        </p:spPr>
      </p:pic>
    </p:spTree>
    <p:extLst>
      <p:ext uri="{BB962C8B-B14F-4D97-AF65-F5344CB8AC3E}">
        <p14:creationId xmlns:p14="http://schemas.microsoft.com/office/powerpoint/2010/main" val="2531541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éparateur / Questions">
    <p:spTree>
      <p:nvGrpSpPr>
        <p:cNvPr id="1" name=""/>
        <p:cNvGrpSpPr/>
        <p:nvPr/>
      </p:nvGrpSpPr>
      <p:grpSpPr>
        <a:xfrm>
          <a:off x="0" y="0"/>
          <a:ext cx="0" cy="0"/>
          <a:chOff x="0" y="0"/>
          <a:chExt cx="0" cy="0"/>
        </a:xfrm>
      </p:grpSpPr>
      <p:sp>
        <p:nvSpPr>
          <p:cNvPr id="5" name="Espace réservé pour une image  6">
            <a:extLst>
              <a:ext uri="{FF2B5EF4-FFF2-40B4-BE49-F238E27FC236}">
                <a16:creationId xmlns:a16="http://schemas.microsoft.com/office/drawing/2014/main" id="{D3D1957E-2AC0-3343-B863-C817A7B52E1A}"/>
              </a:ext>
            </a:extLst>
          </p:cNvPr>
          <p:cNvSpPr>
            <a:spLocks noGrp="1"/>
          </p:cNvSpPr>
          <p:nvPr>
            <p:ph type="pic" sz="quarter" idx="13" hasCustomPrompt="1"/>
          </p:nvPr>
        </p:nvSpPr>
        <p:spPr>
          <a:xfrm>
            <a:off x="5771312" y="668595"/>
            <a:ext cx="5978236" cy="6189406"/>
          </a:xfrm>
        </p:spPr>
        <p:txBody>
          <a:bodyPr/>
          <a:lstStyle>
            <a:lvl1pPr>
              <a:defRPr sz="1600"/>
            </a:lvl1pPr>
          </a:lstStyle>
          <a:p>
            <a:r>
              <a:rPr lang="fr-CA"/>
              <a:t>Cliquez sur l’icône au centre de la boîte pour insérer une image</a:t>
            </a:r>
          </a:p>
        </p:txBody>
      </p:sp>
      <p:sp>
        <p:nvSpPr>
          <p:cNvPr id="3" name="Espace réservé du texte 2">
            <a:extLst>
              <a:ext uri="{FF2B5EF4-FFF2-40B4-BE49-F238E27FC236}">
                <a16:creationId xmlns:a16="http://schemas.microsoft.com/office/drawing/2014/main" id="{81AF5E7B-AC20-5646-BAAC-75D7FABE8CA0}"/>
              </a:ext>
            </a:extLst>
          </p:cNvPr>
          <p:cNvSpPr>
            <a:spLocks noGrp="1"/>
          </p:cNvSpPr>
          <p:nvPr>
            <p:ph type="body" idx="1" hasCustomPrompt="1"/>
          </p:nvPr>
        </p:nvSpPr>
        <p:spPr>
          <a:xfrm>
            <a:off x="859535" y="1143000"/>
            <a:ext cx="4705523" cy="4572000"/>
          </a:xfrm>
        </p:spPr>
        <p:txBody>
          <a:bodyPr anchor="ctr">
            <a:noAutofit/>
          </a:bodyPr>
          <a:lstStyle>
            <a:lvl1pPr marL="0" indent="0">
              <a:buNone/>
              <a:defRPr sz="6000" b="1">
                <a:solidFill>
                  <a:schemeClr val="accent1"/>
                </a:solidFill>
              </a:defRPr>
            </a:lvl1pPr>
            <a:lvl2pPr marL="0" indent="0">
              <a:buNone/>
              <a:defRPr sz="2400" b="1">
                <a:solidFill>
                  <a:schemeClr val="tx1"/>
                </a:solidFill>
              </a:defRPr>
            </a:lvl2pPr>
            <a:lvl3pPr marL="0" indent="0">
              <a:buNone/>
              <a:defRPr sz="2400" b="0">
                <a:solidFill>
                  <a:schemeClr val="tx1"/>
                </a:solidFill>
              </a:defRPr>
            </a:lvl3pPr>
            <a:lvl4pPr marL="0" indent="0">
              <a:buNone/>
              <a:defRPr sz="2400" b="0">
                <a:solidFill>
                  <a:schemeClr val="tx1"/>
                </a:solidFill>
              </a:defRPr>
            </a:lvl4pPr>
            <a:lvl5pPr marL="0" indent="0">
              <a:buNone/>
              <a:defRPr sz="2400" b="0">
                <a:solidFill>
                  <a:schemeClr val="tx1"/>
                </a:solidFill>
              </a:defRPr>
            </a:lvl5pPr>
            <a:lvl6pPr marL="0" indent="0">
              <a:buNone/>
              <a:tabLst/>
              <a:defRPr sz="2400" b="0">
                <a:solidFill>
                  <a:schemeClr val="tx1"/>
                </a:solidFill>
              </a:defRPr>
            </a:lvl6pPr>
            <a:lvl7pPr marL="0" indent="0">
              <a:buNone/>
              <a:tabLst/>
              <a:defRPr sz="2400" b="0">
                <a:solidFill>
                  <a:schemeClr val="tx1"/>
                </a:solidFill>
              </a:defRPr>
            </a:lvl7pPr>
            <a:lvl8pPr marL="0" indent="0">
              <a:buNone/>
              <a:tabLst/>
              <a:defRPr sz="2400" b="0">
                <a:solidFill>
                  <a:schemeClr val="tx1"/>
                </a:solidFill>
              </a:defRPr>
            </a:lvl8pPr>
            <a:lvl9pPr marL="0" indent="0">
              <a:buNone/>
              <a:tabLst/>
              <a:defRPr sz="2400" b="0">
                <a:solidFill>
                  <a:schemeClr val="tx1"/>
                </a:solidFill>
              </a:defRPr>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2548247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Ressources">
    <p:bg>
      <p:bgPr>
        <a:solidFill>
          <a:schemeClr val="accent2"/>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6B28F2-3BFF-154C-BEEE-7F970760F7B5}"/>
              </a:ext>
            </a:extLst>
          </p:cNvPr>
          <p:cNvSpPr>
            <a:spLocks noGrp="1"/>
          </p:cNvSpPr>
          <p:nvPr>
            <p:ph type="title" hasCustomPrompt="1"/>
          </p:nvPr>
        </p:nvSpPr>
        <p:spPr/>
        <p:txBody>
          <a:bodyPr/>
          <a:lstStyle>
            <a:lvl1pPr>
              <a:defRPr>
                <a:solidFill>
                  <a:schemeClr val="accent1"/>
                </a:solidFill>
              </a:defRPr>
            </a:lvl1pPr>
          </a:lstStyle>
          <a:p>
            <a:r>
              <a:rPr lang="fr-CA"/>
              <a:t>Cliquez pour insérer le titre</a:t>
            </a:r>
          </a:p>
        </p:txBody>
      </p:sp>
      <p:sp>
        <p:nvSpPr>
          <p:cNvPr id="8" name="Espace réservé du texte 7">
            <a:extLst>
              <a:ext uri="{FF2B5EF4-FFF2-40B4-BE49-F238E27FC236}">
                <a16:creationId xmlns:a16="http://schemas.microsoft.com/office/drawing/2014/main" id="{CBF79E40-2683-E740-91F9-4B83FF6834B2}"/>
              </a:ext>
            </a:extLst>
          </p:cNvPr>
          <p:cNvSpPr>
            <a:spLocks noGrp="1"/>
          </p:cNvSpPr>
          <p:nvPr>
            <p:ph type="body" sz="quarter" idx="14" hasCustomPrompt="1"/>
          </p:nvPr>
        </p:nvSpPr>
        <p:spPr>
          <a:xfrm>
            <a:off x="886968" y="2103120"/>
            <a:ext cx="10424160" cy="356616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pic>
        <p:nvPicPr>
          <p:cNvPr id="5" name="Image 4">
            <a:extLst>
              <a:ext uri="{FF2B5EF4-FFF2-40B4-BE49-F238E27FC236}">
                <a16:creationId xmlns:a16="http://schemas.microsoft.com/office/drawing/2014/main" id="{D9F0B60A-057F-B747-B5B9-9085DE70F6DA}"/>
              </a:ext>
            </a:extLst>
          </p:cNvPr>
          <p:cNvPicPr>
            <a:picLocks noChangeAspect="1"/>
          </p:cNvPicPr>
          <p:nvPr userDrawn="1"/>
        </p:nvPicPr>
        <p:blipFill>
          <a:blip r:embed="rId2"/>
          <a:stretch>
            <a:fillRect/>
          </a:stretch>
        </p:blipFill>
        <p:spPr>
          <a:xfrm>
            <a:off x="9580631" y="5937409"/>
            <a:ext cx="1990400" cy="374904"/>
          </a:xfrm>
          <a:prstGeom prst="rect">
            <a:avLst/>
          </a:prstGeom>
        </p:spPr>
      </p:pic>
    </p:spTree>
    <p:extLst>
      <p:ext uri="{BB962C8B-B14F-4D97-AF65-F5344CB8AC3E}">
        <p14:creationId xmlns:p14="http://schemas.microsoft.com/office/powerpoint/2010/main" val="2894341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rédits / remerciements">
    <p:bg>
      <p:bgPr>
        <a:solidFill>
          <a:schemeClr val="accent2"/>
        </a:solidFill>
        <a:effectLst/>
      </p:bgPr>
    </p:bg>
    <p:spTree>
      <p:nvGrpSpPr>
        <p:cNvPr id="1" name=""/>
        <p:cNvGrpSpPr/>
        <p:nvPr/>
      </p:nvGrpSpPr>
      <p:grpSpPr>
        <a:xfrm>
          <a:off x="0" y="0"/>
          <a:ext cx="0" cy="0"/>
          <a:chOff x="0" y="0"/>
          <a:chExt cx="0" cy="0"/>
        </a:xfrm>
      </p:grpSpPr>
      <p:sp>
        <p:nvSpPr>
          <p:cNvPr id="8" name="Espace réservé du texte 7">
            <a:extLst>
              <a:ext uri="{FF2B5EF4-FFF2-40B4-BE49-F238E27FC236}">
                <a16:creationId xmlns:a16="http://schemas.microsoft.com/office/drawing/2014/main" id="{CBF79E40-2683-E740-91F9-4B83FF6834B2}"/>
              </a:ext>
            </a:extLst>
          </p:cNvPr>
          <p:cNvSpPr>
            <a:spLocks noGrp="1"/>
          </p:cNvSpPr>
          <p:nvPr>
            <p:ph type="body" sz="quarter" idx="14" hasCustomPrompt="1"/>
          </p:nvPr>
        </p:nvSpPr>
        <p:spPr>
          <a:xfrm>
            <a:off x="3077497" y="685800"/>
            <a:ext cx="5486400" cy="5486400"/>
          </a:xfrm>
        </p:spPr>
        <p:txBody>
          <a:bodyPr anchor="ctr"/>
          <a:lstStyle>
            <a:lvl1pPr>
              <a:spcBef>
                <a:spcPts val="600"/>
              </a:spcBef>
              <a:defRPr sz="2000">
                <a:solidFill>
                  <a:schemeClr val="bg1"/>
                </a:solidFill>
              </a:defRPr>
            </a:lvl1pPr>
            <a:lvl2pPr>
              <a:spcBef>
                <a:spcPts val="600"/>
              </a:spcBef>
              <a:defRPr sz="2000">
                <a:solidFill>
                  <a:schemeClr val="bg1"/>
                </a:solidFill>
              </a:defRPr>
            </a:lvl2pPr>
            <a:lvl3pPr>
              <a:spcBef>
                <a:spcPts val="600"/>
              </a:spcBef>
              <a:defRPr sz="1800">
                <a:solidFill>
                  <a:schemeClr val="bg1"/>
                </a:solidFill>
              </a:defRPr>
            </a:lvl3pPr>
            <a:lvl4pPr>
              <a:spcBef>
                <a:spcPts val="600"/>
              </a:spcBef>
              <a:defRPr sz="1800">
                <a:solidFill>
                  <a:schemeClr val="bg1"/>
                </a:solidFill>
              </a:defRPr>
            </a:lvl4pPr>
            <a:lvl5pPr>
              <a:spcBef>
                <a:spcPts val="600"/>
              </a:spcBef>
              <a:defRPr sz="2000">
                <a:solidFill>
                  <a:schemeClr val="bg1"/>
                </a:solidFill>
              </a:defRPr>
            </a:lvl5pPr>
            <a:lvl6pPr>
              <a:spcBef>
                <a:spcPts val="600"/>
              </a:spcBef>
              <a:defRPr sz="2000">
                <a:solidFill>
                  <a:schemeClr val="bg1"/>
                </a:solidFill>
              </a:defRPr>
            </a:lvl6pPr>
            <a:lvl7pPr>
              <a:spcBef>
                <a:spcPts val="600"/>
              </a:spcBef>
              <a:defRPr sz="2000">
                <a:solidFill>
                  <a:schemeClr val="bg1"/>
                </a:solidFill>
              </a:defRPr>
            </a:lvl7pPr>
            <a:lvl8pPr>
              <a:spcBef>
                <a:spcPts val="600"/>
              </a:spcBef>
              <a:defRPr sz="2000"/>
            </a:lvl8pPr>
            <a:lvl9pPr>
              <a:spcBef>
                <a:spcPts val="600"/>
              </a:spcBef>
              <a:defRPr sz="2800"/>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9" name="Espace réservé pour une image  6">
            <a:extLst>
              <a:ext uri="{FF2B5EF4-FFF2-40B4-BE49-F238E27FC236}">
                <a16:creationId xmlns:a16="http://schemas.microsoft.com/office/drawing/2014/main" id="{2598596F-BBE9-9F43-9B89-58B686EFD446}"/>
              </a:ext>
            </a:extLst>
          </p:cNvPr>
          <p:cNvSpPr>
            <a:spLocks noGrp="1"/>
          </p:cNvSpPr>
          <p:nvPr>
            <p:ph type="pic" sz="quarter" idx="13" hasCustomPrompt="1"/>
          </p:nvPr>
        </p:nvSpPr>
        <p:spPr>
          <a:xfrm>
            <a:off x="882650" y="685800"/>
            <a:ext cx="1645920" cy="1645920"/>
          </a:xfrm>
        </p:spPr>
        <p:txBody>
          <a:bodyPr/>
          <a:lstStyle>
            <a:lvl1pPr>
              <a:defRPr sz="1600">
                <a:solidFill>
                  <a:schemeClr val="bg1"/>
                </a:solidFill>
              </a:defRPr>
            </a:lvl1pPr>
          </a:lstStyle>
          <a:p>
            <a:r>
              <a:rPr lang="fr-CA"/>
              <a:t>Cliquez sur l’icône au centre de la boîte pour insérer le logo</a:t>
            </a:r>
          </a:p>
        </p:txBody>
      </p:sp>
      <p:sp>
        <p:nvSpPr>
          <p:cNvPr id="10" name="Espace réservé pour une image  6">
            <a:extLst>
              <a:ext uri="{FF2B5EF4-FFF2-40B4-BE49-F238E27FC236}">
                <a16:creationId xmlns:a16="http://schemas.microsoft.com/office/drawing/2014/main" id="{D6143308-FB11-424C-82AA-9DCC56FFE582}"/>
              </a:ext>
            </a:extLst>
          </p:cNvPr>
          <p:cNvSpPr>
            <a:spLocks noGrp="1"/>
          </p:cNvSpPr>
          <p:nvPr>
            <p:ph type="pic" sz="quarter" idx="15" hasCustomPrompt="1"/>
          </p:nvPr>
        </p:nvSpPr>
        <p:spPr>
          <a:xfrm>
            <a:off x="882650" y="2606040"/>
            <a:ext cx="1645920" cy="1645920"/>
          </a:xfrm>
        </p:spPr>
        <p:txBody>
          <a:bodyPr/>
          <a:lstStyle>
            <a:lvl1pPr>
              <a:defRPr sz="1600">
                <a:solidFill>
                  <a:schemeClr val="bg1"/>
                </a:solidFill>
              </a:defRPr>
            </a:lvl1pPr>
          </a:lstStyle>
          <a:p>
            <a:r>
              <a:rPr lang="fr-CA"/>
              <a:t>Cliquez sur l’icône au centre de la boîte pour insérer le logo</a:t>
            </a:r>
          </a:p>
        </p:txBody>
      </p:sp>
      <p:sp>
        <p:nvSpPr>
          <p:cNvPr id="11" name="Espace réservé pour une image  6">
            <a:extLst>
              <a:ext uri="{FF2B5EF4-FFF2-40B4-BE49-F238E27FC236}">
                <a16:creationId xmlns:a16="http://schemas.microsoft.com/office/drawing/2014/main" id="{B4841C60-64FE-E642-BCEA-4B735500564F}"/>
              </a:ext>
            </a:extLst>
          </p:cNvPr>
          <p:cNvSpPr>
            <a:spLocks noGrp="1"/>
          </p:cNvSpPr>
          <p:nvPr>
            <p:ph type="pic" sz="quarter" idx="16" hasCustomPrompt="1"/>
          </p:nvPr>
        </p:nvSpPr>
        <p:spPr>
          <a:xfrm>
            <a:off x="882650" y="4526280"/>
            <a:ext cx="1645920" cy="1645920"/>
          </a:xfrm>
        </p:spPr>
        <p:txBody>
          <a:bodyPr/>
          <a:lstStyle>
            <a:lvl1pPr>
              <a:defRPr sz="1600">
                <a:solidFill>
                  <a:schemeClr val="bg1"/>
                </a:solidFill>
              </a:defRPr>
            </a:lvl1pPr>
          </a:lstStyle>
          <a:p>
            <a:r>
              <a:rPr lang="fr-CA"/>
              <a:t>Cliquez sur l’icône au centre de la boîte pour insérer le logo</a:t>
            </a:r>
          </a:p>
        </p:txBody>
      </p:sp>
      <p:pic>
        <p:nvPicPr>
          <p:cNvPr id="6" name="Image 5">
            <a:extLst>
              <a:ext uri="{FF2B5EF4-FFF2-40B4-BE49-F238E27FC236}">
                <a16:creationId xmlns:a16="http://schemas.microsoft.com/office/drawing/2014/main" id="{D7E6D27C-A9CF-704B-A160-1A92A7684C6D}"/>
              </a:ext>
            </a:extLst>
          </p:cNvPr>
          <p:cNvPicPr>
            <a:picLocks noChangeAspect="1"/>
          </p:cNvPicPr>
          <p:nvPr userDrawn="1"/>
        </p:nvPicPr>
        <p:blipFill>
          <a:blip r:embed="rId2"/>
          <a:stretch>
            <a:fillRect/>
          </a:stretch>
        </p:blipFill>
        <p:spPr>
          <a:xfrm>
            <a:off x="9580631" y="5937409"/>
            <a:ext cx="1990400" cy="374904"/>
          </a:xfrm>
          <a:prstGeom prst="rect">
            <a:avLst/>
          </a:prstGeom>
        </p:spPr>
      </p:pic>
    </p:spTree>
    <p:extLst>
      <p:ext uri="{BB962C8B-B14F-4D97-AF65-F5344CB8AC3E}">
        <p14:creationId xmlns:p14="http://schemas.microsoft.com/office/powerpoint/2010/main" val="1402255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contenus">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4050ED8-5FE7-4545-9AB6-7B77B49AF030}"/>
              </a:ext>
            </a:extLst>
          </p:cNvPr>
          <p:cNvSpPr>
            <a:spLocks noGrp="1"/>
          </p:cNvSpPr>
          <p:nvPr>
            <p:ph type="title" hasCustomPrompt="1"/>
          </p:nvPr>
        </p:nvSpPr>
        <p:spPr>
          <a:xfrm>
            <a:off x="886968" y="822960"/>
            <a:ext cx="10421938" cy="914400"/>
          </a:xfrm>
        </p:spPr>
        <p:txBody>
          <a:bodyPr/>
          <a:lstStyle/>
          <a:p>
            <a:r>
              <a:rPr lang="fr-CA"/>
              <a:t>Cliquez pour insérer le titre</a:t>
            </a:r>
          </a:p>
        </p:txBody>
      </p:sp>
      <p:sp>
        <p:nvSpPr>
          <p:cNvPr id="6" name="Espace réservé du contenu 3">
            <a:extLst>
              <a:ext uri="{FF2B5EF4-FFF2-40B4-BE49-F238E27FC236}">
                <a16:creationId xmlns:a16="http://schemas.microsoft.com/office/drawing/2014/main" id="{7E291F59-C5CC-0A4A-BFE3-2DE71C6C588C}"/>
              </a:ext>
            </a:extLst>
          </p:cNvPr>
          <p:cNvSpPr>
            <a:spLocks noGrp="1"/>
          </p:cNvSpPr>
          <p:nvPr>
            <p:ph sz="quarter" idx="16" hasCustomPrompt="1"/>
          </p:nvPr>
        </p:nvSpPr>
        <p:spPr>
          <a:xfrm>
            <a:off x="886968" y="2103120"/>
            <a:ext cx="4846320" cy="4114800"/>
          </a:xfrm>
        </p:spPr>
        <p:txBody>
          <a:body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7" name="Espace réservé du contenu 3">
            <a:extLst>
              <a:ext uri="{FF2B5EF4-FFF2-40B4-BE49-F238E27FC236}">
                <a16:creationId xmlns:a16="http://schemas.microsoft.com/office/drawing/2014/main" id="{949FF223-6198-4D49-AC94-4E61593391F2}"/>
              </a:ext>
            </a:extLst>
          </p:cNvPr>
          <p:cNvSpPr>
            <a:spLocks noGrp="1"/>
          </p:cNvSpPr>
          <p:nvPr>
            <p:ph sz="quarter" idx="17" hasCustomPrompt="1"/>
          </p:nvPr>
        </p:nvSpPr>
        <p:spPr>
          <a:xfrm>
            <a:off x="6462586" y="2103120"/>
            <a:ext cx="4846320" cy="4114800"/>
          </a:xfrm>
        </p:spPr>
        <p:txBody>
          <a:body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1297416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Logo et slogan / final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CD7D25C4-F96C-1A41-B54B-77C17FCF0592}"/>
              </a:ext>
            </a:extLst>
          </p:cNvPr>
          <p:cNvPicPr>
            <a:picLocks noChangeAspect="1"/>
          </p:cNvPicPr>
          <p:nvPr userDrawn="1"/>
        </p:nvPicPr>
        <p:blipFill>
          <a:blip r:embed="rId2"/>
          <a:stretch>
            <a:fillRect/>
          </a:stretch>
        </p:blipFill>
        <p:spPr>
          <a:xfrm>
            <a:off x="1524000" y="2317750"/>
            <a:ext cx="9144000" cy="2222500"/>
          </a:xfrm>
          <a:prstGeom prst="rect">
            <a:avLst/>
          </a:prstGeom>
        </p:spPr>
      </p:pic>
    </p:spTree>
    <p:extLst>
      <p:ext uri="{BB962C8B-B14F-4D97-AF65-F5344CB8AC3E}">
        <p14:creationId xmlns:p14="http://schemas.microsoft.com/office/powerpoint/2010/main" val="3705162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Logo et médias sociaux">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BB9E43FE-16B4-7E40-91FD-5643726F7AFA}"/>
              </a:ext>
            </a:extLst>
          </p:cNvPr>
          <p:cNvPicPr>
            <a:picLocks noChangeAspect="1"/>
          </p:cNvPicPr>
          <p:nvPr userDrawn="1"/>
        </p:nvPicPr>
        <p:blipFill>
          <a:blip r:embed="rId2">
            <a:alphaModFix/>
          </a:blip>
          <a:stretch>
            <a:fillRect/>
          </a:stretch>
        </p:blipFill>
        <p:spPr>
          <a:xfrm>
            <a:off x="2936890" y="1576301"/>
            <a:ext cx="6309586" cy="1524816"/>
          </a:xfrm>
          <a:prstGeom prst="rect">
            <a:avLst/>
          </a:prstGeom>
        </p:spPr>
      </p:pic>
      <p:grpSp>
        <p:nvGrpSpPr>
          <p:cNvPr id="2" name="Groupe 1">
            <a:extLst>
              <a:ext uri="{FF2B5EF4-FFF2-40B4-BE49-F238E27FC236}">
                <a16:creationId xmlns:a16="http://schemas.microsoft.com/office/drawing/2014/main" id="{E77E0D27-9C11-C34D-994D-832E0380B416}"/>
              </a:ext>
            </a:extLst>
          </p:cNvPr>
          <p:cNvGrpSpPr/>
          <p:nvPr userDrawn="1"/>
        </p:nvGrpSpPr>
        <p:grpSpPr>
          <a:xfrm>
            <a:off x="8027504" y="4421281"/>
            <a:ext cx="778566" cy="778517"/>
            <a:chOff x="539551" y="595462"/>
            <a:chExt cx="1689499" cy="1689393"/>
          </a:xfrm>
        </p:grpSpPr>
        <p:sp>
          <p:nvSpPr>
            <p:cNvPr id="7" name="Oval 3">
              <a:hlinkClick r:id="rId3"/>
              <a:extLst>
                <a:ext uri="{FF2B5EF4-FFF2-40B4-BE49-F238E27FC236}">
                  <a16:creationId xmlns:a16="http://schemas.microsoft.com/office/drawing/2014/main" id="{5CD7F6F3-9495-1A44-8903-B0EA1EB02823}"/>
                </a:ext>
              </a:extLst>
            </p:cNvPr>
            <p:cNvSpPr>
              <a:spLocks/>
            </p:cNvSpPr>
            <p:nvPr userDrawn="1"/>
          </p:nvSpPr>
          <p:spPr bwMode="auto">
            <a:xfrm>
              <a:off x="539551" y="595462"/>
              <a:ext cx="1689499" cy="1689393"/>
            </a:xfrm>
            <a:prstGeom prst="ellipse">
              <a:avLst/>
            </a:prstGeom>
            <a:solidFill>
              <a:schemeClr val="accent1"/>
            </a:solidFill>
            <a:ln>
              <a:noFill/>
            </a:ln>
            <a:effectLst/>
            <a:extLst>
              <a:ext uri="{91240B29-F687-4f45-9708-019B960494DF}">
                <a14:hiddenLine xmlns=""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9" name="AutoShape 4">
              <a:extLst>
                <a:ext uri="{FF2B5EF4-FFF2-40B4-BE49-F238E27FC236}">
                  <a16:creationId xmlns:a16="http://schemas.microsoft.com/office/drawing/2014/main" id="{9FE60C1F-FC23-EE47-A4E4-52EAE7461A9E}"/>
                </a:ext>
              </a:extLst>
            </p:cNvPr>
            <p:cNvSpPr>
              <a:spLocks/>
            </p:cNvSpPr>
            <p:nvPr userDrawn="1"/>
          </p:nvSpPr>
          <p:spPr bwMode="auto">
            <a:xfrm>
              <a:off x="1195905" y="1082878"/>
              <a:ext cx="379499" cy="722256"/>
            </a:xfrm>
            <a:custGeom>
              <a:avLst/>
              <a:gdLst>
                <a:gd name="T0" fmla="*/ 10800 w 21600"/>
                <a:gd name="T1" fmla="+- 0 10802 5"/>
                <a:gd name="T2" fmla="*/ 10802 h 21595"/>
                <a:gd name="T3" fmla="*/ 10800 w 21600"/>
                <a:gd name="T4" fmla="+- 0 10802 5"/>
                <a:gd name="T5" fmla="*/ 10802 h 21595"/>
                <a:gd name="T6" fmla="*/ 10800 w 21600"/>
                <a:gd name="T7" fmla="+- 0 10802 5"/>
                <a:gd name="T8" fmla="*/ 10802 h 21595"/>
                <a:gd name="T9" fmla="*/ 10800 w 21600"/>
                <a:gd name="T10" fmla="+- 0 10802 5"/>
                <a:gd name="T11" fmla="*/ 10802 h 21595"/>
              </a:gdLst>
              <a:ahLst/>
              <a:cxnLst>
                <a:cxn ang="0">
                  <a:pos x="T0" y="T2"/>
                </a:cxn>
                <a:cxn ang="0">
                  <a:pos x="T3" y="T5"/>
                </a:cxn>
                <a:cxn ang="0">
                  <a:pos x="T6" y="T8"/>
                </a:cxn>
                <a:cxn ang="0">
                  <a:pos x="T9" y="T11"/>
                </a:cxn>
              </a:cxnLst>
              <a:rect l="0" t="0" r="r" b="b"/>
              <a:pathLst>
                <a:path w="21600" h="21595">
                  <a:moveTo>
                    <a:pt x="14325" y="0"/>
                  </a:moveTo>
                  <a:cubicBezTo>
                    <a:pt x="11947" y="-5"/>
                    <a:pt x="9683" y="535"/>
                    <a:pt x="8120" y="1477"/>
                  </a:cubicBezTo>
                  <a:cubicBezTo>
                    <a:pt x="6945" y="2186"/>
                    <a:pt x="6249" y="3081"/>
                    <a:pt x="6144" y="4019"/>
                  </a:cubicBezTo>
                  <a:lnTo>
                    <a:pt x="6123" y="7733"/>
                  </a:lnTo>
                  <a:lnTo>
                    <a:pt x="0" y="7733"/>
                  </a:lnTo>
                  <a:lnTo>
                    <a:pt x="0" y="11796"/>
                  </a:lnTo>
                  <a:lnTo>
                    <a:pt x="6103" y="11796"/>
                  </a:lnTo>
                  <a:lnTo>
                    <a:pt x="6052" y="21595"/>
                  </a:lnTo>
                  <a:lnTo>
                    <a:pt x="14509" y="21595"/>
                  </a:lnTo>
                  <a:lnTo>
                    <a:pt x="14509" y="11796"/>
                  </a:lnTo>
                  <a:lnTo>
                    <a:pt x="20469" y="11796"/>
                  </a:lnTo>
                  <a:lnTo>
                    <a:pt x="21447" y="7733"/>
                  </a:lnTo>
                  <a:lnTo>
                    <a:pt x="14509" y="7733"/>
                  </a:lnTo>
                  <a:lnTo>
                    <a:pt x="14509" y="4988"/>
                  </a:lnTo>
                  <a:cubicBezTo>
                    <a:pt x="14453" y="4560"/>
                    <a:pt x="14822" y="4150"/>
                    <a:pt x="15487" y="3901"/>
                  </a:cubicBezTo>
                  <a:cubicBezTo>
                    <a:pt x="15925" y="3738"/>
                    <a:pt x="16459" y="3660"/>
                    <a:pt x="16995" y="3682"/>
                  </a:cubicBezTo>
                  <a:lnTo>
                    <a:pt x="21600" y="3677"/>
                  </a:lnTo>
                  <a:lnTo>
                    <a:pt x="21590" y="0"/>
                  </a:lnTo>
                  <a:lnTo>
                    <a:pt x="14325" y="0"/>
                  </a:lnTo>
                  <a:close/>
                </a:path>
              </a:pathLst>
            </a:custGeom>
            <a:solidFill>
              <a:srgbClr val="FFFFFF"/>
            </a:solidFill>
            <a:ln>
              <a:noFill/>
            </a:ln>
            <a:effectLst/>
            <a:extLst>
              <a:ext uri="{91240B29-F687-4f45-9708-019B960494DF}">
                <a14:hiddenLine xmlns=""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latin typeface="Helvetica Light" charset="0"/>
                <a:cs typeface="Helvetica Light" charset="0"/>
                <a:sym typeface="Helvetica Light" charset="0"/>
              </a:endParaRPr>
            </a:p>
          </p:txBody>
        </p:sp>
      </p:grpSp>
      <p:grpSp>
        <p:nvGrpSpPr>
          <p:cNvPr id="14" name="Groupe 13">
            <a:extLst>
              <a:ext uri="{FF2B5EF4-FFF2-40B4-BE49-F238E27FC236}">
                <a16:creationId xmlns:a16="http://schemas.microsoft.com/office/drawing/2014/main" id="{4D48372F-8427-7D46-9C02-0C01144C0B57}"/>
              </a:ext>
            </a:extLst>
          </p:cNvPr>
          <p:cNvGrpSpPr/>
          <p:nvPr userDrawn="1"/>
        </p:nvGrpSpPr>
        <p:grpSpPr>
          <a:xfrm>
            <a:off x="6460015" y="4421281"/>
            <a:ext cx="778566" cy="778517"/>
            <a:chOff x="539551" y="2747719"/>
            <a:chExt cx="1689499" cy="1689393"/>
          </a:xfrm>
        </p:grpSpPr>
        <p:sp>
          <p:nvSpPr>
            <p:cNvPr id="10" name="Oval 18">
              <a:hlinkClick r:id="rId4"/>
              <a:extLst>
                <a:ext uri="{FF2B5EF4-FFF2-40B4-BE49-F238E27FC236}">
                  <a16:creationId xmlns:a16="http://schemas.microsoft.com/office/drawing/2014/main" id="{464EB328-49C2-0F4A-A81B-5F5F76C85384}"/>
                </a:ext>
              </a:extLst>
            </p:cNvPr>
            <p:cNvSpPr>
              <a:spLocks/>
            </p:cNvSpPr>
            <p:nvPr userDrawn="1"/>
          </p:nvSpPr>
          <p:spPr bwMode="auto">
            <a:xfrm>
              <a:off x="539551" y="2747719"/>
              <a:ext cx="1689499" cy="1689393"/>
            </a:xfrm>
            <a:prstGeom prst="ellipse">
              <a:avLst/>
            </a:prstGeom>
            <a:solidFill>
              <a:schemeClr val="accent1"/>
            </a:solidFill>
            <a:ln>
              <a:noFill/>
            </a:ln>
            <a:effectLst/>
            <a:extLst>
              <a:ext uri="{91240B29-F687-4f45-9708-019B960494DF}">
                <a14:hiddenLine xmlns=""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11" name="AutoShape 19">
              <a:extLst>
                <a:ext uri="{FF2B5EF4-FFF2-40B4-BE49-F238E27FC236}">
                  <a16:creationId xmlns:a16="http://schemas.microsoft.com/office/drawing/2014/main" id="{6D0483B1-CDD0-BE45-821D-0732AC9B2DE8}"/>
                </a:ext>
              </a:extLst>
            </p:cNvPr>
            <p:cNvSpPr>
              <a:spLocks/>
            </p:cNvSpPr>
            <p:nvPr userDrawn="1"/>
          </p:nvSpPr>
          <p:spPr bwMode="auto">
            <a:xfrm>
              <a:off x="1003650" y="3322308"/>
              <a:ext cx="749689" cy="55167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656" y="0"/>
                  </a:moveTo>
                  <a:cubicBezTo>
                    <a:pt x="7835" y="0"/>
                    <a:pt x="5327" y="1"/>
                    <a:pt x="2507" y="428"/>
                  </a:cubicBezTo>
                  <a:cubicBezTo>
                    <a:pt x="1973" y="522"/>
                    <a:pt x="1432" y="912"/>
                    <a:pt x="1021" y="1493"/>
                  </a:cubicBezTo>
                  <a:cubicBezTo>
                    <a:pt x="637" y="2037"/>
                    <a:pt x="379" y="2733"/>
                    <a:pt x="315" y="3413"/>
                  </a:cubicBezTo>
                  <a:cubicBezTo>
                    <a:pt x="1" y="5970"/>
                    <a:pt x="0" y="8096"/>
                    <a:pt x="0" y="10653"/>
                  </a:cubicBezTo>
                  <a:cubicBezTo>
                    <a:pt x="0" y="10683"/>
                    <a:pt x="0" y="10717"/>
                    <a:pt x="0" y="10751"/>
                  </a:cubicBezTo>
                  <a:cubicBezTo>
                    <a:pt x="0" y="10785"/>
                    <a:pt x="0" y="10818"/>
                    <a:pt x="0" y="10849"/>
                  </a:cubicBezTo>
                  <a:cubicBezTo>
                    <a:pt x="0" y="10883"/>
                    <a:pt x="0" y="10917"/>
                    <a:pt x="0" y="10947"/>
                  </a:cubicBezTo>
                  <a:cubicBezTo>
                    <a:pt x="0" y="13504"/>
                    <a:pt x="1" y="15630"/>
                    <a:pt x="315" y="18187"/>
                  </a:cubicBezTo>
                  <a:cubicBezTo>
                    <a:pt x="379" y="18867"/>
                    <a:pt x="637" y="19563"/>
                    <a:pt x="1021" y="20107"/>
                  </a:cubicBezTo>
                  <a:cubicBezTo>
                    <a:pt x="1432" y="20688"/>
                    <a:pt x="1973" y="21078"/>
                    <a:pt x="2507" y="21172"/>
                  </a:cubicBezTo>
                  <a:cubicBezTo>
                    <a:pt x="5327" y="21599"/>
                    <a:pt x="7835" y="21600"/>
                    <a:pt x="10656" y="21600"/>
                  </a:cubicBezTo>
                  <a:cubicBezTo>
                    <a:pt x="10695" y="21600"/>
                    <a:pt x="10738" y="21600"/>
                    <a:pt x="10779" y="21600"/>
                  </a:cubicBezTo>
                  <a:cubicBezTo>
                    <a:pt x="10793" y="21600"/>
                    <a:pt x="10807" y="21600"/>
                    <a:pt x="10821" y="21600"/>
                  </a:cubicBezTo>
                  <a:cubicBezTo>
                    <a:pt x="10862" y="21600"/>
                    <a:pt x="10905" y="21600"/>
                    <a:pt x="10944" y="21600"/>
                  </a:cubicBezTo>
                  <a:cubicBezTo>
                    <a:pt x="13765" y="21600"/>
                    <a:pt x="16273" y="21599"/>
                    <a:pt x="19093" y="21172"/>
                  </a:cubicBezTo>
                  <a:cubicBezTo>
                    <a:pt x="19627" y="21078"/>
                    <a:pt x="20168" y="20688"/>
                    <a:pt x="20579" y="20107"/>
                  </a:cubicBezTo>
                  <a:cubicBezTo>
                    <a:pt x="20963" y="19563"/>
                    <a:pt x="21221" y="18867"/>
                    <a:pt x="21285" y="18187"/>
                  </a:cubicBezTo>
                  <a:cubicBezTo>
                    <a:pt x="21599" y="15630"/>
                    <a:pt x="21600" y="13504"/>
                    <a:pt x="21600" y="10947"/>
                  </a:cubicBezTo>
                  <a:cubicBezTo>
                    <a:pt x="21600" y="10917"/>
                    <a:pt x="21600" y="10883"/>
                    <a:pt x="21600" y="10849"/>
                  </a:cubicBezTo>
                  <a:cubicBezTo>
                    <a:pt x="21600" y="10815"/>
                    <a:pt x="21600" y="10782"/>
                    <a:pt x="21600" y="10751"/>
                  </a:cubicBezTo>
                  <a:cubicBezTo>
                    <a:pt x="21600" y="10717"/>
                    <a:pt x="21600" y="10683"/>
                    <a:pt x="21600" y="10653"/>
                  </a:cubicBezTo>
                  <a:cubicBezTo>
                    <a:pt x="21600" y="8096"/>
                    <a:pt x="21599" y="5970"/>
                    <a:pt x="21285" y="3413"/>
                  </a:cubicBezTo>
                  <a:cubicBezTo>
                    <a:pt x="21221" y="2733"/>
                    <a:pt x="20963" y="2037"/>
                    <a:pt x="20579" y="1493"/>
                  </a:cubicBezTo>
                  <a:cubicBezTo>
                    <a:pt x="20168" y="912"/>
                    <a:pt x="19627" y="522"/>
                    <a:pt x="19093" y="428"/>
                  </a:cubicBezTo>
                  <a:cubicBezTo>
                    <a:pt x="16273" y="1"/>
                    <a:pt x="13765" y="0"/>
                    <a:pt x="10944" y="0"/>
                  </a:cubicBezTo>
                  <a:cubicBezTo>
                    <a:pt x="10905" y="0"/>
                    <a:pt x="10862" y="0"/>
                    <a:pt x="10821" y="0"/>
                  </a:cubicBezTo>
                  <a:cubicBezTo>
                    <a:pt x="10807" y="0"/>
                    <a:pt x="10793" y="0"/>
                    <a:pt x="10779" y="0"/>
                  </a:cubicBezTo>
                  <a:cubicBezTo>
                    <a:pt x="10738" y="0"/>
                    <a:pt x="10695" y="0"/>
                    <a:pt x="10656" y="0"/>
                  </a:cubicBezTo>
                  <a:close/>
                  <a:moveTo>
                    <a:pt x="8201" y="6153"/>
                  </a:moveTo>
                  <a:lnTo>
                    <a:pt x="14441" y="10394"/>
                  </a:lnTo>
                  <a:lnTo>
                    <a:pt x="8201" y="14634"/>
                  </a:lnTo>
                  <a:lnTo>
                    <a:pt x="8201" y="6153"/>
                  </a:lnTo>
                  <a:close/>
                </a:path>
              </a:pathLst>
            </a:custGeom>
            <a:solidFill>
              <a:srgbClr val="FFFFFF"/>
            </a:solidFill>
            <a:ln>
              <a:noFill/>
            </a:ln>
            <a:effectLst/>
            <a:extLst>
              <a:ext uri="{91240B29-F687-4f45-9708-019B960494DF}">
                <a14:hiddenLine xmlns=""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pPr algn="l" defTabSz="457200"/>
              <a:endParaRPr lang="fr-CA" sz="2400" b="0">
                <a:latin typeface="Calibri" charset="0"/>
                <a:cs typeface="Calibri" charset="0"/>
                <a:sym typeface="Calibri" charset="0"/>
              </a:endParaRPr>
            </a:p>
          </p:txBody>
        </p:sp>
      </p:grpSp>
      <p:grpSp>
        <p:nvGrpSpPr>
          <p:cNvPr id="18" name="Groupe 17">
            <a:extLst>
              <a:ext uri="{FF2B5EF4-FFF2-40B4-BE49-F238E27FC236}">
                <a16:creationId xmlns:a16="http://schemas.microsoft.com/office/drawing/2014/main" id="{E4A9FAEC-DFEB-7D48-933D-AD3922879059}"/>
              </a:ext>
            </a:extLst>
          </p:cNvPr>
          <p:cNvGrpSpPr/>
          <p:nvPr userDrawn="1"/>
        </p:nvGrpSpPr>
        <p:grpSpPr>
          <a:xfrm>
            <a:off x="3325039" y="4421281"/>
            <a:ext cx="778566" cy="778517"/>
            <a:chOff x="8915400" y="2747719"/>
            <a:chExt cx="1689500" cy="1689393"/>
          </a:xfrm>
        </p:grpSpPr>
        <p:sp>
          <p:nvSpPr>
            <p:cNvPr id="15" name="Oval 24">
              <a:hlinkClick r:id="rId5"/>
              <a:extLst>
                <a:ext uri="{FF2B5EF4-FFF2-40B4-BE49-F238E27FC236}">
                  <a16:creationId xmlns:a16="http://schemas.microsoft.com/office/drawing/2014/main" id="{62A606C5-4F39-8D44-9797-B64C1498AA6A}"/>
                </a:ext>
              </a:extLst>
            </p:cNvPr>
            <p:cNvSpPr>
              <a:spLocks/>
            </p:cNvSpPr>
            <p:nvPr userDrawn="1"/>
          </p:nvSpPr>
          <p:spPr bwMode="auto">
            <a:xfrm>
              <a:off x="8915400" y="2747719"/>
              <a:ext cx="1689500" cy="1689393"/>
            </a:xfrm>
            <a:prstGeom prst="ellipse">
              <a:avLst/>
            </a:prstGeom>
            <a:solidFill>
              <a:schemeClr val="accent1"/>
            </a:solidFill>
            <a:ln>
              <a:noFill/>
            </a:ln>
            <a:effectLst/>
            <a:extLst>
              <a:ext uri="{91240B29-F687-4f45-9708-019B960494DF}">
                <a14:hiddenLine xmlns=""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pic>
          <p:nvPicPr>
            <p:cNvPr id="17" name="Graphique 16">
              <a:extLst>
                <a:ext uri="{FF2B5EF4-FFF2-40B4-BE49-F238E27FC236}">
                  <a16:creationId xmlns:a16="http://schemas.microsoft.com/office/drawing/2014/main" id="{E4CEA755-B11D-CF4B-8E46-6CCAF33E5D44}"/>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9421750" y="3254015"/>
              <a:ext cx="676800" cy="676800"/>
            </a:xfrm>
            <a:prstGeom prst="rect">
              <a:avLst/>
            </a:prstGeom>
          </p:spPr>
        </p:pic>
      </p:grpSp>
      <p:grpSp>
        <p:nvGrpSpPr>
          <p:cNvPr id="20" name="Groupe 19">
            <a:extLst>
              <a:ext uri="{FF2B5EF4-FFF2-40B4-BE49-F238E27FC236}">
                <a16:creationId xmlns:a16="http://schemas.microsoft.com/office/drawing/2014/main" id="{CCF2378C-2C04-8F4A-B1CE-C714C736C489}"/>
              </a:ext>
            </a:extLst>
          </p:cNvPr>
          <p:cNvGrpSpPr/>
          <p:nvPr userDrawn="1"/>
        </p:nvGrpSpPr>
        <p:grpSpPr>
          <a:xfrm>
            <a:off x="4892527" y="4421281"/>
            <a:ext cx="778566" cy="778517"/>
            <a:chOff x="2675683" y="2747719"/>
            <a:chExt cx="1689500" cy="1689393"/>
          </a:xfrm>
        </p:grpSpPr>
        <p:sp>
          <p:nvSpPr>
            <p:cNvPr id="21" name="Oval 24">
              <a:hlinkClick r:id="rId7"/>
              <a:extLst>
                <a:ext uri="{FF2B5EF4-FFF2-40B4-BE49-F238E27FC236}">
                  <a16:creationId xmlns:a16="http://schemas.microsoft.com/office/drawing/2014/main" id="{A9C9FCAC-74A2-3E4F-989E-CD693EBC085F}"/>
                </a:ext>
              </a:extLst>
            </p:cNvPr>
            <p:cNvSpPr>
              <a:spLocks/>
            </p:cNvSpPr>
            <p:nvPr userDrawn="1"/>
          </p:nvSpPr>
          <p:spPr bwMode="auto">
            <a:xfrm>
              <a:off x="2675683" y="2747719"/>
              <a:ext cx="1689500" cy="1689393"/>
            </a:xfrm>
            <a:prstGeom prst="ellipse">
              <a:avLst/>
            </a:prstGeom>
            <a:solidFill>
              <a:schemeClr val="accent1"/>
            </a:solidFill>
            <a:ln>
              <a:noFill/>
            </a:ln>
            <a:effectLst/>
            <a:extLst>
              <a:ext uri="{91240B29-F687-4f45-9708-019B960494DF}">
                <a14:hiddenLine xmlns=""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22" name="AutoShape 25">
              <a:extLst>
                <a:ext uri="{FF2B5EF4-FFF2-40B4-BE49-F238E27FC236}">
                  <a16:creationId xmlns:a16="http://schemas.microsoft.com/office/drawing/2014/main" id="{C4B982B4-7082-BD4E-A3A4-F90E94BF91FB}"/>
                </a:ext>
              </a:extLst>
            </p:cNvPr>
            <p:cNvSpPr>
              <a:spLocks/>
            </p:cNvSpPr>
            <p:nvPr userDrawn="1"/>
          </p:nvSpPr>
          <p:spPr bwMode="auto">
            <a:xfrm>
              <a:off x="3186504" y="3258585"/>
              <a:ext cx="667883" cy="667662"/>
            </a:xfrm>
            <a:custGeom>
              <a:avLst/>
              <a:gdLst>
                <a:gd name="T0" fmla="+- 0 10799 1"/>
                <a:gd name="T1" fmla="*/ T0 w 21597"/>
                <a:gd name="T2" fmla="+- 0 10800 2"/>
                <a:gd name="T3" fmla="*/ 10800 h 21597"/>
                <a:gd name="T4" fmla="+- 0 10799 1"/>
                <a:gd name="T5" fmla="*/ T4 w 21597"/>
                <a:gd name="T6" fmla="+- 0 10800 2"/>
                <a:gd name="T7" fmla="*/ 10800 h 21597"/>
                <a:gd name="T8" fmla="+- 0 10799 1"/>
                <a:gd name="T9" fmla="*/ T8 w 21597"/>
                <a:gd name="T10" fmla="+- 0 10800 2"/>
                <a:gd name="T11" fmla="*/ 10800 h 21597"/>
                <a:gd name="T12" fmla="+- 0 10799 1"/>
                <a:gd name="T13" fmla="*/ T12 w 21597"/>
                <a:gd name="T14" fmla="+- 0 10800 2"/>
                <a:gd name="T15" fmla="*/ 10800 h 21597"/>
              </a:gdLst>
              <a:ahLst/>
              <a:cxnLst>
                <a:cxn ang="0">
                  <a:pos x="T1" y="T3"/>
                </a:cxn>
                <a:cxn ang="0">
                  <a:pos x="T5" y="T7"/>
                </a:cxn>
                <a:cxn ang="0">
                  <a:pos x="T9" y="T11"/>
                </a:cxn>
                <a:cxn ang="0">
                  <a:pos x="T13" y="T15"/>
                </a:cxn>
              </a:cxnLst>
              <a:rect l="0" t="0" r="r" b="b"/>
              <a:pathLst>
                <a:path w="21597" h="21597">
                  <a:moveTo>
                    <a:pt x="4955" y="0"/>
                  </a:moveTo>
                  <a:cubicBezTo>
                    <a:pt x="4242" y="0"/>
                    <a:pt x="3702" y="-2"/>
                    <a:pt x="3248" y="29"/>
                  </a:cubicBezTo>
                  <a:cubicBezTo>
                    <a:pt x="2794" y="59"/>
                    <a:pt x="2425" y="122"/>
                    <a:pt x="2044" y="243"/>
                  </a:cubicBezTo>
                  <a:cubicBezTo>
                    <a:pt x="1625" y="395"/>
                    <a:pt x="1251" y="636"/>
                    <a:pt x="944" y="943"/>
                  </a:cubicBezTo>
                  <a:cubicBezTo>
                    <a:pt x="637" y="1251"/>
                    <a:pt x="396" y="1624"/>
                    <a:pt x="244" y="2044"/>
                  </a:cubicBezTo>
                  <a:cubicBezTo>
                    <a:pt x="122" y="2427"/>
                    <a:pt x="60" y="2800"/>
                    <a:pt x="29" y="3254"/>
                  </a:cubicBezTo>
                  <a:cubicBezTo>
                    <a:pt x="-1" y="3707"/>
                    <a:pt x="0" y="4240"/>
                    <a:pt x="1" y="4950"/>
                  </a:cubicBezTo>
                  <a:lnTo>
                    <a:pt x="1" y="16623"/>
                  </a:lnTo>
                  <a:cubicBezTo>
                    <a:pt x="1" y="17344"/>
                    <a:pt x="-1" y="17886"/>
                    <a:pt x="29" y="18342"/>
                  </a:cubicBezTo>
                  <a:cubicBezTo>
                    <a:pt x="60" y="18799"/>
                    <a:pt x="122" y="19170"/>
                    <a:pt x="244" y="19553"/>
                  </a:cubicBezTo>
                  <a:cubicBezTo>
                    <a:pt x="396" y="19972"/>
                    <a:pt x="637" y="20345"/>
                    <a:pt x="944" y="20653"/>
                  </a:cubicBezTo>
                  <a:cubicBezTo>
                    <a:pt x="1251" y="20960"/>
                    <a:pt x="1625" y="21201"/>
                    <a:pt x="2044" y="21353"/>
                  </a:cubicBezTo>
                  <a:cubicBezTo>
                    <a:pt x="2427" y="21475"/>
                    <a:pt x="2799" y="21537"/>
                    <a:pt x="3254" y="21568"/>
                  </a:cubicBezTo>
                  <a:cubicBezTo>
                    <a:pt x="3708" y="21598"/>
                    <a:pt x="4246" y="21597"/>
                    <a:pt x="4955" y="21596"/>
                  </a:cubicBezTo>
                  <a:lnTo>
                    <a:pt x="16625" y="21596"/>
                  </a:lnTo>
                  <a:cubicBezTo>
                    <a:pt x="17346" y="21596"/>
                    <a:pt x="17884" y="21598"/>
                    <a:pt x="18339" y="21568"/>
                  </a:cubicBezTo>
                  <a:cubicBezTo>
                    <a:pt x="18793" y="21537"/>
                    <a:pt x="19166" y="21475"/>
                    <a:pt x="19548" y="21353"/>
                  </a:cubicBezTo>
                  <a:cubicBezTo>
                    <a:pt x="19967" y="21201"/>
                    <a:pt x="20345" y="20960"/>
                    <a:pt x="20654" y="20653"/>
                  </a:cubicBezTo>
                  <a:cubicBezTo>
                    <a:pt x="20963" y="20345"/>
                    <a:pt x="21202" y="19972"/>
                    <a:pt x="21354" y="19553"/>
                  </a:cubicBezTo>
                  <a:cubicBezTo>
                    <a:pt x="21476" y="19170"/>
                    <a:pt x="21538" y="18796"/>
                    <a:pt x="21569" y="18342"/>
                  </a:cubicBezTo>
                  <a:cubicBezTo>
                    <a:pt x="21599" y="17889"/>
                    <a:pt x="21598" y="17356"/>
                    <a:pt x="21597" y="16646"/>
                  </a:cubicBezTo>
                  <a:lnTo>
                    <a:pt x="21597" y="4973"/>
                  </a:lnTo>
                  <a:cubicBezTo>
                    <a:pt x="21598" y="4252"/>
                    <a:pt x="21599" y="3710"/>
                    <a:pt x="21569" y="3254"/>
                  </a:cubicBezTo>
                  <a:cubicBezTo>
                    <a:pt x="21538" y="2797"/>
                    <a:pt x="21476" y="2426"/>
                    <a:pt x="21354" y="2044"/>
                  </a:cubicBezTo>
                  <a:cubicBezTo>
                    <a:pt x="21202" y="1624"/>
                    <a:pt x="20963" y="1251"/>
                    <a:pt x="20654" y="943"/>
                  </a:cubicBezTo>
                  <a:cubicBezTo>
                    <a:pt x="20345" y="636"/>
                    <a:pt x="19967" y="395"/>
                    <a:pt x="19548" y="243"/>
                  </a:cubicBezTo>
                  <a:cubicBezTo>
                    <a:pt x="19166" y="121"/>
                    <a:pt x="18792" y="59"/>
                    <a:pt x="18339" y="29"/>
                  </a:cubicBezTo>
                  <a:cubicBezTo>
                    <a:pt x="17885" y="-2"/>
                    <a:pt x="17352" y="0"/>
                    <a:pt x="16643" y="0"/>
                  </a:cubicBezTo>
                  <a:lnTo>
                    <a:pt x="4973" y="0"/>
                  </a:lnTo>
                  <a:lnTo>
                    <a:pt x="4955" y="0"/>
                  </a:lnTo>
                  <a:close/>
                  <a:moveTo>
                    <a:pt x="16093" y="2704"/>
                  </a:moveTo>
                  <a:lnTo>
                    <a:pt x="18599" y="2704"/>
                  </a:lnTo>
                  <a:cubicBezTo>
                    <a:pt x="18766" y="2704"/>
                    <a:pt x="18851" y="2704"/>
                    <a:pt x="18941" y="2733"/>
                  </a:cubicBezTo>
                  <a:cubicBezTo>
                    <a:pt x="19039" y="2768"/>
                    <a:pt x="19113" y="2843"/>
                    <a:pt x="19149" y="2941"/>
                  </a:cubicBezTo>
                  <a:cubicBezTo>
                    <a:pt x="19177" y="3031"/>
                    <a:pt x="19178" y="3119"/>
                    <a:pt x="19178" y="3288"/>
                  </a:cubicBezTo>
                  <a:lnTo>
                    <a:pt x="19178" y="5790"/>
                  </a:lnTo>
                  <a:cubicBezTo>
                    <a:pt x="19178" y="5956"/>
                    <a:pt x="19177" y="6041"/>
                    <a:pt x="19149" y="6131"/>
                  </a:cubicBezTo>
                  <a:cubicBezTo>
                    <a:pt x="19113" y="6230"/>
                    <a:pt x="19039" y="6304"/>
                    <a:pt x="18941" y="6340"/>
                  </a:cubicBezTo>
                  <a:cubicBezTo>
                    <a:pt x="18851" y="6368"/>
                    <a:pt x="18763" y="6369"/>
                    <a:pt x="18593" y="6369"/>
                  </a:cubicBezTo>
                  <a:lnTo>
                    <a:pt x="16093" y="6369"/>
                  </a:lnTo>
                  <a:cubicBezTo>
                    <a:pt x="15926" y="6369"/>
                    <a:pt x="15841" y="6368"/>
                    <a:pt x="15751" y="6340"/>
                  </a:cubicBezTo>
                  <a:cubicBezTo>
                    <a:pt x="15653" y="6304"/>
                    <a:pt x="15573" y="6230"/>
                    <a:pt x="15537" y="6131"/>
                  </a:cubicBezTo>
                  <a:cubicBezTo>
                    <a:pt x="15508" y="6041"/>
                    <a:pt x="15514" y="5953"/>
                    <a:pt x="15514" y="5784"/>
                  </a:cubicBezTo>
                  <a:lnTo>
                    <a:pt x="15514" y="3283"/>
                  </a:lnTo>
                  <a:cubicBezTo>
                    <a:pt x="15514" y="3116"/>
                    <a:pt x="15508" y="3031"/>
                    <a:pt x="15537" y="2941"/>
                  </a:cubicBezTo>
                  <a:cubicBezTo>
                    <a:pt x="15573" y="2843"/>
                    <a:pt x="15653" y="2768"/>
                    <a:pt x="15751" y="2733"/>
                  </a:cubicBezTo>
                  <a:cubicBezTo>
                    <a:pt x="15841" y="2704"/>
                    <a:pt x="15923" y="2704"/>
                    <a:pt x="16093" y="2704"/>
                  </a:cubicBezTo>
                  <a:close/>
                  <a:moveTo>
                    <a:pt x="10796" y="6537"/>
                  </a:moveTo>
                  <a:cubicBezTo>
                    <a:pt x="11896" y="6537"/>
                    <a:pt x="13001" y="6953"/>
                    <a:pt x="13841" y="7793"/>
                  </a:cubicBezTo>
                  <a:cubicBezTo>
                    <a:pt x="15520" y="9473"/>
                    <a:pt x="15520" y="12199"/>
                    <a:pt x="13841" y="13878"/>
                  </a:cubicBezTo>
                  <a:cubicBezTo>
                    <a:pt x="12162" y="15558"/>
                    <a:pt x="9436" y="15558"/>
                    <a:pt x="7757" y="13878"/>
                  </a:cubicBezTo>
                  <a:cubicBezTo>
                    <a:pt x="6078" y="12199"/>
                    <a:pt x="6078" y="9473"/>
                    <a:pt x="7757" y="7793"/>
                  </a:cubicBezTo>
                  <a:cubicBezTo>
                    <a:pt x="8597" y="6953"/>
                    <a:pt x="9696" y="6537"/>
                    <a:pt x="10796" y="6537"/>
                  </a:cubicBezTo>
                  <a:close/>
                  <a:moveTo>
                    <a:pt x="2403" y="9565"/>
                  </a:moveTo>
                  <a:lnTo>
                    <a:pt x="4191" y="9565"/>
                  </a:lnTo>
                  <a:cubicBezTo>
                    <a:pt x="3785" y="11684"/>
                    <a:pt x="4397" y="13957"/>
                    <a:pt x="6038" y="15598"/>
                  </a:cubicBezTo>
                  <a:cubicBezTo>
                    <a:pt x="8667" y="18228"/>
                    <a:pt x="12931" y="18228"/>
                    <a:pt x="15560" y="15598"/>
                  </a:cubicBezTo>
                  <a:cubicBezTo>
                    <a:pt x="17201" y="13957"/>
                    <a:pt x="17813" y="11684"/>
                    <a:pt x="17407" y="9565"/>
                  </a:cubicBezTo>
                  <a:lnTo>
                    <a:pt x="19195" y="9565"/>
                  </a:lnTo>
                  <a:lnTo>
                    <a:pt x="19195" y="17567"/>
                  </a:lnTo>
                  <a:cubicBezTo>
                    <a:pt x="19195" y="17800"/>
                    <a:pt x="19194" y="17974"/>
                    <a:pt x="19184" y="18122"/>
                  </a:cubicBezTo>
                  <a:cubicBezTo>
                    <a:pt x="19173" y="18271"/>
                    <a:pt x="19154" y="18396"/>
                    <a:pt x="19114" y="18522"/>
                  </a:cubicBezTo>
                  <a:cubicBezTo>
                    <a:pt x="19064" y="18660"/>
                    <a:pt x="18986" y="18779"/>
                    <a:pt x="18883" y="18881"/>
                  </a:cubicBezTo>
                  <a:cubicBezTo>
                    <a:pt x="18780" y="18983"/>
                    <a:pt x="18655" y="19064"/>
                    <a:pt x="18518" y="19113"/>
                  </a:cubicBezTo>
                  <a:cubicBezTo>
                    <a:pt x="18392" y="19153"/>
                    <a:pt x="18268" y="19172"/>
                    <a:pt x="18119" y="19182"/>
                  </a:cubicBezTo>
                  <a:cubicBezTo>
                    <a:pt x="17969" y="19192"/>
                    <a:pt x="17794" y="19194"/>
                    <a:pt x="17557" y="19194"/>
                  </a:cubicBezTo>
                  <a:lnTo>
                    <a:pt x="4035" y="19194"/>
                  </a:lnTo>
                  <a:cubicBezTo>
                    <a:pt x="3801" y="19194"/>
                    <a:pt x="3628" y="19192"/>
                    <a:pt x="3479" y="19182"/>
                  </a:cubicBezTo>
                  <a:cubicBezTo>
                    <a:pt x="3331" y="19172"/>
                    <a:pt x="3206" y="19153"/>
                    <a:pt x="3080" y="19113"/>
                  </a:cubicBezTo>
                  <a:cubicBezTo>
                    <a:pt x="2943" y="19064"/>
                    <a:pt x="2818" y="18983"/>
                    <a:pt x="2715" y="18881"/>
                  </a:cubicBezTo>
                  <a:cubicBezTo>
                    <a:pt x="2612" y="18779"/>
                    <a:pt x="2534" y="18660"/>
                    <a:pt x="2484" y="18522"/>
                  </a:cubicBezTo>
                  <a:cubicBezTo>
                    <a:pt x="2444" y="18396"/>
                    <a:pt x="2425" y="18273"/>
                    <a:pt x="2414" y="18122"/>
                  </a:cubicBezTo>
                  <a:cubicBezTo>
                    <a:pt x="2404" y="17972"/>
                    <a:pt x="2403" y="17792"/>
                    <a:pt x="2403" y="17555"/>
                  </a:cubicBezTo>
                  <a:lnTo>
                    <a:pt x="2403" y="9565"/>
                  </a:lnTo>
                  <a:close/>
                </a:path>
              </a:pathLst>
            </a:custGeom>
            <a:solidFill>
              <a:srgbClr val="FFFFFF"/>
            </a:solidFill>
            <a:ln>
              <a:noFill/>
            </a:ln>
            <a:effectLst/>
            <a:extLst>
              <a:ext uri="{91240B29-F687-4f45-9708-019B960494DF}">
                <a14:hiddenLine xmlns=""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grpSp>
      <p:pic>
        <p:nvPicPr>
          <p:cNvPr id="25" name="Image 24">
            <a:extLst>
              <a:ext uri="{FF2B5EF4-FFF2-40B4-BE49-F238E27FC236}">
                <a16:creationId xmlns:a16="http://schemas.microsoft.com/office/drawing/2014/main" id="{93D3DCC9-FD93-2F4C-A4AF-4D66644A606F}"/>
              </a:ext>
            </a:extLst>
          </p:cNvPr>
          <p:cNvPicPr>
            <a:picLocks noChangeAspect="1"/>
          </p:cNvPicPr>
          <p:nvPr userDrawn="1"/>
        </p:nvPicPr>
        <p:blipFill rotWithShape="1">
          <a:blip r:embed="rId8"/>
          <a:srcRect t="75064" r="3108"/>
          <a:stretch/>
        </p:blipFill>
        <p:spPr>
          <a:xfrm>
            <a:off x="2949039" y="2956034"/>
            <a:ext cx="6293923" cy="396842"/>
          </a:xfrm>
          <a:prstGeom prst="rect">
            <a:avLst/>
          </a:prstGeom>
        </p:spPr>
      </p:pic>
    </p:spTree>
    <p:extLst>
      <p:ext uri="{BB962C8B-B14F-4D97-AF65-F5344CB8AC3E}">
        <p14:creationId xmlns:p14="http://schemas.microsoft.com/office/powerpoint/2010/main" val="1838460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Logo et médias sociaux / visuels / Gris">
    <p:spTree>
      <p:nvGrpSpPr>
        <p:cNvPr id="1" name=""/>
        <p:cNvGrpSpPr/>
        <p:nvPr/>
      </p:nvGrpSpPr>
      <p:grpSpPr>
        <a:xfrm>
          <a:off x="0" y="0"/>
          <a:ext cx="0" cy="0"/>
          <a:chOff x="0" y="0"/>
          <a:chExt cx="0" cy="0"/>
        </a:xfrm>
      </p:grpSpPr>
      <p:grpSp>
        <p:nvGrpSpPr>
          <p:cNvPr id="18" name="Groupe 17">
            <a:extLst>
              <a:ext uri="{FF2B5EF4-FFF2-40B4-BE49-F238E27FC236}">
                <a16:creationId xmlns:a16="http://schemas.microsoft.com/office/drawing/2014/main" id="{E4A9FAEC-DFEB-7D48-933D-AD3922879059}"/>
              </a:ext>
            </a:extLst>
          </p:cNvPr>
          <p:cNvGrpSpPr>
            <a:grpSpLocks noChangeAspect="1"/>
          </p:cNvGrpSpPr>
          <p:nvPr userDrawn="1"/>
        </p:nvGrpSpPr>
        <p:grpSpPr>
          <a:xfrm>
            <a:off x="2904219" y="4703597"/>
            <a:ext cx="630976" cy="630936"/>
            <a:chOff x="8915400" y="2747719"/>
            <a:chExt cx="1689500" cy="1689393"/>
          </a:xfrm>
        </p:grpSpPr>
        <p:sp>
          <p:nvSpPr>
            <p:cNvPr id="15" name="Oval 24">
              <a:hlinkClick r:id="rId2"/>
              <a:extLst>
                <a:ext uri="{FF2B5EF4-FFF2-40B4-BE49-F238E27FC236}">
                  <a16:creationId xmlns:a16="http://schemas.microsoft.com/office/drawing/2014/main" id="{62A606C5-4F39-8D44-9797-B64C1498AA6A}"/>
                </a:ext>
              </a:extLst>
            </p:cNvPr>
            <p:cNvSpPr>
              <a:spLocks/>
            </p:cNvSpPr>
            <p:nvPr userDrawn="1"/>
          </p:nvSpPr>
          <p:spPr bwMode="auto">
            <a:xfrm>
              <a:off x="8915400" y="2747719"/>
              <a:ext cx="1689500" cy="1689393"/>
            </a:xfrm>
            <a:prstGeom prst="ellipse">
              <a:avLst/>
            </a:prstGeom>
            <a:solidFill>
              <a:schemeClr val="accent2"/>
            </a:solidFill>
            <a:ln>
              <a:noFill/>
            </a:ln>
            <a:effectLst/>
            <a:extLst>
              <a:ext uri="{91240B29-F687-4f45-9708-019B960494DF}">
                <a14:hiddenLine xmlns=""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pic>
          <p:nvPicPr>
            <p:cNvPr id="17" name="Graphique 16">
              <a:extLst>
                <a:ext uri="{FF2B5EF4-FFF2-40B4-BE49-F238E27FC236}">
                  <a16:creationId xmlns:a16="http://schemas.microsoft.com/office/drawing/2014/main" id="{E4CEA755-B11D-CF4B-8E46-6CCAF33E5D44}"/>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421750" y="3254015"/>
              <a:ext cx="676800" cy="676800"/>
            </a:xfrm>
            <a:prstGeom prst="rect">
              <a:avLst/>
            </a:prstGeom>
          </p:spPr>
        </p:pic>
      </p:grpSp>
      <p:pic>
        <p:nvPicPr>
          <p:cNvPr id="20" name="Image 19">
            <a:hlinkClick r:id="rId2"/>
            <a:extLst>
              <a:ext uri="{FF2B5EF4-FFF2-40B4-BE49-F238E27FC236}">
                <a16:creationId xmlns:a16="http://schemas.microsoft.com/office/drawing/2014/main" id="{B77E822F-10CB-F044-8B47-4F2ABE2F8285}"/>
              </a:ext>
            </a:extLst>
          </p:cNvPr>
          <p:cNvPicPr>
            <a:picLocks noChangeAspect="1"/>
          </p:cNvPicPr>
          <p:nvPr userDrawn="1"/>
        </p:nvPicPr>
        <p:blipFill>
          <a:blip r:embed="rId4"/>
          <a:stretch>
            <a:fillRect/>
          </a:stretch>
        </p:blipFill>
        <p:spPr>
          <a:xfrm>
            <a:off x="9580632" y="5937409"/>
            <a:ext cx="1990399" cy="374904"/>
          </a:xfrm>
          <a:prstGeom prst="rect">
            <a:avLst/>
          </a:prstGeom>
        </p:spPr>
      </p:pic>
      <p:pic>
        <p:nvPicPr>
          <p:cNvPr id="6" name="Image 5">
            <a:extLst>
              <a:ext uri="{FF2B5EF4-FFF2-40B4-BE49-F238E27FC236}">
                <a16:creationId xmlns:a16="http://schemas.microsoft.com/office/drawing/2014/main" id="{F120806A-F03F-CB41-B2A3-41144938796B}"/>
              </a:ext>
            </a:extLst>
          </p:cNvPr>
          <p:cNvPicPr>
            <a:picLocks noChangeAspect="1"/>
          </p:cNvPicPr>
          <p:nvPr userDrawn="1"/>
        </p:nvPicPr>
        <p:blipFill rotWithShape="1">
          <a:blip r:embed="rId5"/>
          <a:srcRect l="642" r="857"/>
          <a:stretch/>
        </p:blipFill>
        <p:spPr>
          <a:xfrm>
            <a:off x="6417032" y="896158"/>
            <a:ext cx="1506886" cy="1280160"/>
          </a:xfrm>
          <a:prstGeom prst="rect">
            <a:avLst/>
          </a:prstGeom>
          <a:ln w="38100">
            <a:solidFill>
              <a:schemeClr val="accent2"/>
            </a:solidFill>
            <a:miter lim="800000"/>
          </a:ln>
        </p:spPr>
      </p:pic>
      <p:pic>
        <p:nvPicPr>
          <p:cNvPr id="22" name="Image 21">
            <a:extLst>
              <a:ext uri="{FF2B5EF4-FFF2-40B4-BE49-F238E27FC236}">
                <a16:creationId xmlns:a16="http://schemas.microsoft.com/office/drawing/2014/main" id="{931FF124-5BA3-A34F-A3A4-36DFF648DE67}"/>
              </a:ext>
            </a:extLst>
          </p:cNvPr>
          <p:cNvPicPr>
            <a:picLocks noChangeAspect="1"/>
          </p:cNvPicPr>
          <p:nvPr userDrawn="1"/>
        </p:nvPicPr>
        <p:blipFill>
          <a:blip r:embed="rId6"/>
          <a:stretch>
            <a:fillRect/>
          </a:stretch>
        </p:blipFill>
        <p:spPr>
          <a:xfrm>
            <a:off x="6417032" y="2504224"/>
            <a:ext cx="1508760" cy="1159542"/>
          </a:xfrm>
          <a:prstGeom prst="rect">
            <a:avLst/>
          </a:prstGeom>
          <a:ln w="38100">
            <a:solidFill>
              <a:schemeClr val="accent2"/>
            </a:solidFill>
            <a:miter lim="800000"/>
          </a:ln>
        </p:spPr>
      </p:pic>
      <p:pic>
        <p:nvPicPr>
          <p:cNvPr id="24" name="Image 23">
            <a:extLst>
              <a:ext uri="{FF2B5EF4-FFF2-40B4-BE49-F238E27FC236}">
                <a16:creationId xmlns:a16="http://schemas.microsoft.com/office/drawing/2014/main" id="{75F1DF49-12DA-F14D-9586-37C4AABA3B46}"/>
              </a:ext>
            </a:extLst>
          </p:cNvPr>
          <p:cNvPicPr>
            <a:picLocks noChangeAspect="1"/>
          </p:cNvPicPr>
          <p:nvPr userDrawn="1"/>
        </p:nvPicPr>
        <p:blipFill>
          <a:blip r:embed="rId7"/>
          <a:stretch>
            <a:fillRect/>
          </a:stretch>
        </p:blipFill>
        <p:spPr>
          <a:xfrm>
            <a:off x="6417032" y="3991671"/>
            <a:ext cx="1508760" cy="1443298"/>
          </a:xfrm>
          <a:prstGeom prst="rect">
            <a:avLst/>
          </a:prstGeom>
          <a:ln w="38100">
            <a:solidFill>
              <a:schemeClr val="accent2"/>
            </a:solidFill>
            <a:miter lim="800000"/>
          </a:ln>
        </p:spPr>
      </p:pic>
      <p:grpSp>
        <p:nvGrpSpPr>
          <p:cNvPr id="29" name="Groupe 28">
            <a:extLst>
              <a:ext uri="{FF2B5EF4-FFF2-40B4-BE49-F238E27FC236}">
                <a16:creationId xmlns:a16="http://schemas.microsoft.com/office/drawing/2014/main" id="{C2795DB5-B5E1-E948-89BA-A23D24BDC0D2}"/>
              </a:ext>
            </a:extLst>
          </p:cNvPr>
          <p:cNvGrpSpPr/>
          <p:nvPr userDrawn="1"/>
        </p:nvGrpSpPr>
        <p:grpSpPr>
          <a:xfrm>
            <a:off x="633876" y="1539205"/>
            <a:ext cx="5171662" cy="3102997"/>
            <a:chOff x="381000" y="10072"/>
            <a:chExt cx="8203095" cy="4921857"/>
          </a:xfrm>
        </p:grpSpPr>
        <p:pic>
          <p:nvPicPr>
            <p:cNvPr id="26" name="Image 25">
              <a:extLst>
                <a:ext uri="{FF2B5EF4-FFF2-40B4-BE49-F238E27FC236}">
                  <a16:creationId xmlns:a16="http://schemas.microsoft.com/office/drawing/2014/main" id="{B67C8D97-503E-3046-9B3B-AB778AF3BC31}"/>
                </a:ext>
              </a:extLst>
            </p:cNvPr>
            <p:cNvPicPr>
              <a:picLocks noChangeAspect="1"/>
            </p:cNvPicPr>
            <p:nvPr userDrawn="1"/>
          </p:nvPicPr>
          <p:blipFill rotWithShape="1">
            <a:blip r:embed="rId8"/>
            <a:srcRect r="5751" b="4251"/>
            <a:stretch/>
          </p:blipFill>
          <p:spPr>
            <a:xfrm>
              <a:off x="1500020" y="437322"/>
              <a:ext cx="5966255" cy="3760967"/>
            </a:xfrm>
            <a:prstGeom prst="rect">
              <a:avLst/>
            </a:prstGeom>
          </p:spPr>
        </p:pic>
        <p:pic>
          <p:nvPicPr>
            <p:cNvPr id="28" name="Image 27">
              <a:extLst>
                <a:ext uri="{FF2B5EF4-FFF2-40B4-BE49-F238E27FC236}">
                  <a16:creationId xmlns:a16="http://schemas.microsoft.com/office/drawing/2014/main" id="{075B647C-F0AF-3D45-94E2-C4370D0A0255}"/>
                </a:ext>
              </a:extLst>
            </p:cNvPr>
            <p:cNvPicPr>
              <a:picLocks noChangeAspect="1"/>
            </p:cNvPicPr>
            <p:nvPr userDrawn="1"/>
          </p:nvPicPr>
          <p:blipFill>
            <a:blip r:embed="rId9"/>
            <a:stretch>
              <a:fillRect/>
            </a:stretch>
          </p:blipFill>
          <p:spPr>
            <a:xfrm>
              <a:off x="381000" y="10072"/>
              <a:ext cx="8203095" cy="4921857"/>
            </a:xfrm>
            <a:prstGeom prst="rect">
              <a:avLst/>
            </a:prstGeom>
          </p:spPr>
        </p:pic>
      </p:grpSp>
      <p:sp>
        <p:nvSpPr>
          <p:cNvPr id="30" name="ZoneTexte 29">
            <a:extLst>
              <a:ext uri="{FF2B5EF4-FFF2-40B4-BE49-F238E27FC236}">
                <a16:creationId xmlns:a16="http://schemas.microsoft.com/office/drawing/2014/main" id="{162F5037-CBD6-1E45-B104-738EA7ED937E}"/>
              </a:ext>
            </a:extLst>
          </p:cNvPr>
          <p:cNvSpPr txBox="1"/>
          <p:nvPr userDrawn="1"/>
        </p:nvSpPr>
        <p:spPr>
          <a:xfrm>
            <a:off x="2793948" y="5419396"/>
            <a:ext cx="851515" cy="307777"/>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A" sz="1400" b="0" i="0" u="sng" strike="noStrike" kern="1200">
                <a:solidFill>
                  <a:schemeClr val="accent2"/>
                </a:solidFill>
                <a:effectLst/>
                <a:latin typeface="+mn-lt"/>
                <a:ea typeface="+mn-ea"/>
                <a:cs typeface="+mn-cs"/>
                <a:hlinkClick r:id="rId2">
                  <a:extLst>
                    <a:ext uri="{A12FA001-AC4F-418D-AE19-62706E023703}">
                      <ahyp:hlinkClr xmlns:ahyp="http://schemas.microsoft.com/office/drawing/2018/hyperlinkcolor" val="tx"/>
                    </a:ext>
                  </a:extLst>
                </a:hlinkClick>
              </a:rPr>
              <a:t>educaloi</a:t>
            </a:r>
            <a:endParaRPr lang="fr-CA" sz="1400" b="0" i="0" u="none" strike="noStrike" kern="1200">
              <a:solidFill>
                <a:schemeClr val="accent2"/>
              </a:solidFill>
              <a:effectLst/>
              <a:latin typeface="+mn-lt"/>
              <a:ea typeface="+mn-ea"/>
              <a:cs typeface="+mn-cs"/>
            </a:endParaRPr>
          </a:p>
        </p:txBody>
      </p:sp>
      <p:sp>
        <p:nvSpPr>
          <p:cNvPr id="34" name="ZoneTexte 33">
            <a:extLst>
              <a:ext uri="{FF2B5EF4-FFF2-40B4-BE49-F238E27FC236}">
                <a16:creationId xmlns:a16="http://schemas.microsoft.com/office/drawing/2014/main" id="{FAA35250-FC5E-724F-B677-AF693DA379CC}"/>
              </a:ext>
            </a:extLst>
          </p:cNvPr>
          <p:cNvSpPr txBox="1"/>
          <p:nvPr userDrawn="1"/>
        </p:nvSpPr>
        <p:spPr>
          <a:xfrm>
            <a:off x="8384373" y="1382350"/>
            <a:ext cx="1696298" cy="307777"/>
          </a:xfrm>
          <a:prstGeom prst="rect">
            <a:avLst/>
          </a:prstGeom>
          <a:noFill/>
        </p:spPr>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b="0" i="0" u="sng" strike="noStrike" kern="1200">
                <a:solidFill>
                  <a:schemeClr val="accent2"/>
                </a:solidFill>
                <a:effectLst/>
                <a:latin typeface="+mn-lt"/>
                <a:ea typeface="+mn-ea"/>
                <a:cs typeface="+mn-cs"/>
                <a:hlinkClick r:id="rId10">
                  <a:extLst>
                    <a:ext uri="{A12FA001-AC4F-418D-AE19-62706E023703}">
                      <ahyp:hlinkClr xmlns:ahyp="http://schemas.microsoft.com/office/drawing/2018/hyperlinkcolor" val="tx"/>
                    </a:ext>
                  </a:extLst>
                </a:hlinkClick>
              </a:rPr>
              <a:t>Instagram/</a:t>
            </a:r>
            <a:r>
              <a:rPr lang="fr-CA" sz="1400" b="0" i="0" u="sng" strike="noStrike" kern="1200" err="1">
                <a:solidFill>
                  <a:schemeClr val="accent2"/>
                </a:solidFill>
                <a:effectLst/>
                <a:latin typeface="+mn-lt"/>
                <a:ea typeface="+mn-ea"/>
                <a:cs typeface="+mn-cs"/>
                <a:hlinkClick r:id="rId10">
                  <a:extLst>
                    <a:ext uri="{A12FA001-AC4F-418D-AE19-62706E023703}">
                      <ahyp:hlinkClr xmlns:ahyp="http://schemas.microsoft.com/office/drawing/2018/hyperlinkcolor" val="tx"/>
                    </a:ext>
                  </a:extLst>
                </a:hlinkClick>
              </a:rPr>
              <a:t>educaloi</a:t>
            </a:r>
            <a:endParaRPr lang="fr-CA" sz="1400" b="0" i="0" u="sng" strike="noStrike" kern="1200">
              <a:solidFill>
                <a:schemeClr val="accent2"/>
              </a:solidFill>
              <a:effectLst/>
              <a:latin typeface="+mn-lt"/>
              <a:ea typeface="+mn-ea"/>
              <a:cs typeface="+mn-cs"/>
            </a:endParaRPr>
          </a:p>
        </p:txBody>
      </p:sp>
      <p:sp>
        <p:nvSpPr>
          <p:cNvPr id="39" name="ZoneTexte 38">
            <a:extLst>
              <a:ext uri="{FF2B5EF4-FFF2-40B4-BE49-F238E27FC236}">
                <a16:creationId xmlns:a16="http://schemas.microsoft.com/office/drawing/2014/main" id="{9F51B835-712A-A04A-A8DC-907BB47EEE29}"/>
              </a:ext>
            </a:extLst>
          </p:cNvPr>
          <p:cNvSpPr txBox="1"/>
          <p:nvPr userDrawn="1"/>
        </p:nvSpPr>
        <p:spPr>
          <a:xfrm>
            <a:off x="8384373" y="2930107"/>
            <a:ext cx="1594604" cy="307777"/>
          </a:xfrm>
          <a:prstGeom prst="rect">
            <a:avLst/>
          </a:prstGeom>
          <a:noFill/>
        </p:spPr>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b="0" i="0" u="sng" strike="noStrike" kern="1200">
                <a:solidFill>
                  <a:schemeClr val="accent2"/>
                </a:solidFill>
                <a:effectLst/>
                <a:latin typeface="+mn-lt"/>
                <a:ea typeface="+mn-ea"/>
                <a:cs typeface="+mn-cs"/>
                <a:hlinkClick r:id="rId11">
                  <a:extLst>
                    <a:ext uri="{A12FA001-AC4F-418D-AE19-62706E023703}">
                      <ahyp:hlinkClr xmlns:ahyp="http://schemas.microsoft.com/office/drawing/2018/hyperlinkcolor" val="tx"/>
                    </a:ext>
                  </a:extLst>
                </a:hlinkClick>
              </a:rPr>
              <a:t>YouTube/educaloi</a:t>
            </a:r>
            <a:endParaRPr lang="fr-CA" sz="1400" b="0" i="0" u="sng" strike="noStrike" kern="1200">
              <a:solidFill>
                <a:schemeClr val="accent2"/>
              </a:solidFill>
              <a:effectLst/>
              <a:latin typeface="+mn-lt"/>
              <a:ea typeface="+mn-ea"/>
              <a:cs typeface="+mn-cs"/>
            </a:endParaRPr>
          </a:p>
        </p:txBody>
      </p:sp>
      <p:sp>
        <p:nvSpPr>
          <p:cNvPr id="44" name="ZoneTexte 43">
            <a:extLst>
              <a:ext uri="{FF2B5EF4-FFF2-40B4-BE49-F238E27FC236}">
                <a16:creationId xmlns:a16="http://schemas.microsoft.com/office/drawing/2014/main" id="{257BE564-1AE0-D94B-AAEC-B10959F86202}"/>
              </a:ext>
            </a:extLst>
          </p:cNvPr>
          <p:cNvSpPr txBox="1"/>
          <p:nvPr userDrawn="1"/>
        </p:nvSpPr>
        <p:spPr>
          <a:xfrm>
            <a:off x="8384373" y="4559432"/>
            <a:ext cx="1686680" cy="307777"/>
          </a:xfrm>
          <a:prstGeom prst="rect">
            <a:avLst/>
          </a:prstGeom>
          <a:noFill/>
        </p:spPr>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b="0" i="0" u="sng" strike="noStrike" kern="1200">
                <a:solidFill>
                  <a:schemeClr val="accent2"/>
                </a:solidFill>
                <a:effectLst/>
                <a:latin typeface="+mn-lt"/>
                <a:ea typeface="+mn-ea"/>
                <a:cs typeface="+mn-cs"/>
                <a:hlinkClick r:id="rId12">
                  <a:extLst>
                    <a:ext uri="{A12FA001-AC4F-418D-AE19-62706E023703}">
                      <ahyp:hlinkClr xmlns:ahyp="http://schemas.microsoft.com/office/drawing/2018/hyperlinkcolor" val="tx"/>
                    </a:ext>
                  </a:extLst>
                </a:hlinkClick>
              </a:rPr>
              <a:t>Facebook/educaloi</a:t>
            </a:r>
            <a:endParaRPr lang="fr-CA" sz="1400" b="0" i="0" u="sng" strike="noStrike" kern="1200">
              <a:solidFill>
                <a:schemeClr val="accent2"/>
              </a:solidFill>
              <a:effectLst/>
              <a:latin typeface="+mn-lt"/>
              <a:ea typeface="+mn-ea"/>
              <a:cs typeface="+mn-cs"/>
            </a:endParaRPr>
          </a:p>
        </p:txBody>
      </p:sp>
      <p:grpSp>
        <p:nvGrpSpPr>
          <p:cNvPr id="14" name="Groupe 13">
            <a:extLst>
              <a:ext uri="{FF2B5EF4-FFF2-40B4-BE49-F238E27FC236}">
                <a16:creationId xmlns:a16="http://schemas.microsoft.com/office/drawing/2014/main" id="{4D48372F-8427-7D46-9C02-0C01144C0B57}"/>
              </a:ext>
            </a:extLst>
          </p:cNvPr>
          <p:cNvGrpSpPr/>
          <p:nvPr userDrawn="1"/>
        </p:nvGrpSpPr>
        <p:grpSpPr>
          <a:xfrm>
            <a:off x="7636735" y="2767403"/>
            <a:ext cx="633224" cy="633184"/>
            <a:chOff x="539551" y="2747719"/>
            <a:chExt cx="1689499" cy="1689393"/>
          </a:xfrm>
        </p:grpSpPr>
        <p:sp>
          <p:nvSpPr>
            <p:cNvPr id="10" name="Oval 18">
              <a:hlinkClick r:id="rId11"/>
              <a:extLst>
                <a:ext uri="{FF2B5EF4-FFF2-40B4-BE49-F238E27FC236}">
                  <a16:creationId xmlns:a16="http://schemas.microsoft.com/office/drawing/2014/main" id="{464EB328-49C2-0F4A-A81B-5F5F76C85384}"/>
                </a:ext>
              </a:extLst>
            </p:cNvPr>
            <p:cNvSpPr>
              <a:spLocks/>
            </p:cNvSpPr>
            <p:nvPr userDrawn="1"/>
          </p:nvSpPr>
          <p:spPr bwMode="auto">
            <a:xfrm>
              <a:off x="539551" y="2747719"/>
              <a:ext cx="1689499" cy="1689393"/>
            </a:xfrm>
            <a:prstGeom prst="ellipse">
              <a:avLst/>
            </a:prstGeom>
            <a:solidFill>
              <a:schemeClr val="accent2"/>
            </a:solidFill>
            <a:ln>
              <a:noFill/>
            </a:ln>
            <a:effectLst/>
            <a:extLst>
              <a:ext uri="{91240B29-F687-4f45-9708-019B960494DF}">
                <a14:hiddenLine xmlns=""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11" name="AutoShape 19">
              <a:extLst>
                <a:ext uri="{FF2B5EF4-FFF2-40B4-BE49-F238E27FC236}">
                  <a16:creationId xmlns:a16="http://schemas.microsoft.com/office/drawing/2014/main" id="{6D0483B1-CDD0-BE45-821D-0732AC9B2DE8}"/>
                </a:ext>
              </a:extLst>
            </p:cNvPr>
            <p:cNvSpPr>
              <a:spLocks/>
            </p:cNvSpPr>
            <p:nvPr userDrawn="1"/>
          </p:nvSpPr>
          <p:spPr bwMode="auto">
            <a:xfrm>
              <a:off x="1003650" y="3322308"/>
              <a:ext cx="749689" cy="55167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656" y="0"/>
                  </a:moveTo>
                  <a:cubicBezTo>
                    <a:pt x="7835" y="0"/>
                    <a:pt x="5327" y="1"/>
                    <a:pt x="2507" y="428"/>
                  </a:cubicBezTo>
                  <a:cubicBezTo>
                    <a:pt x="1973" y="522"/>
                    <a:pt x="1432" y="912"/>
                    <a:pt x="1021" y="1493"/>
                  </a:cubicBezTo>
                  <a:cubicBezTo>
                    <a:pt x="637" y="2037"/>
                    <a:pt x="379" y="2733"/>
                    <a:pt x="315" y="3413"/>
                  </a:cubicBezTo>
                  <a:cubicBezTo>
                    <a:pt x="1" y="5970"/>
                    <a:pt x="0" y="8096"/>
                    <a:pt x="0" y="10653"/>
                  </a:cubicBezTo>
                  <a:cubicBezTo>
                    <a:pt x="0" y="10683"/>
                    <a:pt x="0" y="10717"/>
                    <a:pt x="0" y="10751"/>
                  </a:cubicBezTo>
                  <a:cubicBezTo>
                    <a:pt x="0" y="10785"/>
                    <a:pt x="0" y="10818"/>
                    <a:pt x="0" y="10849"/>
                  </a:cubicBezTo>
                  <a:cubicBezTo>
                    <a:pt x="0" y="10883"/>
                    <a:pt x="0" y="10917"/>
                    <a:pt x="0" y="10947"/>
                  </a:cubicBezTo>
                  <a:cubicBezTo>
                    <a:pt x="0" y="13504"/>
                    <a:pt x="1" y="15630"/>
                    <a:pt x="315" y="18187"/>
                  </a:cubicBezTo>
                  <a:cubicBezTo>
                    <a:pt x="379" y="18867"/>
                    <a:pt x="637" y="19563"/>
                    <a:pt x="1021" y="20107"/>
                  </a:cubicBezTo>
                  <a:cubicBezTo>
                    <a:pt x="1432" y="20688"/>
                    <a:pt x="1973" y="21078"/>
                    <a:pt x="2507" y="21172"/>
                  </a:cubicBezTo>
                  <a:cubicBezTo>
                    <a:pt x="5327" y="21599"/>
                    <a:pt x="7835" y="21600"/>
                    <a:pt x="10656" y="21600"/>
                  </a:cubicBezTo>
                  <a:cubicBezTo>
                    <a:pt x="10695" y="21600"/>
                    <a:pt x="10738" y="21600"/>
                    <a:pt x="10779" y="21600"/>
                  </a:cubicBezTo>
                  <a:cubicBezTo>
                    <a:pt x="10793" y="21600"/>
                    <a:pt x="10807" y="21600"/>
                    <a:pt x="10821" y="21600"/>
                  </a:cubicBezTo>
                  <a:cubicBezTo>
                    <a:pt x="10862" y="21600"/>
                    <a:pt x="10905" y="21600"/>
                    <a:pt x="10944" y="21600"/>
                  </a:cubicBezTo>
                  <a:cubicBezTo>
                    <a:pt x="13765" y="21600"/>
                    <a:pt x="16273" y="21599"/>
                    <a:pt x="19093" y="21172"/>
                  </a:cubicBezTo>
                  <a:cubicBezTo>
                    <a:pt x="19627" y="21078"/>
                    <a:pt x="20168" y="20688"/>
                    <a:pt x="20579" y="20107"/>
                  </a:cubicBezTo>
                  <a:cubicBezTo>
                    <a:pt x="20963" y="19563"/>
                    <a:pt x="21221" y="18867"/>
                    <a:pt x="21285" y="18187"/>
                  </a:cubicBezTo>
                  <a:cubicBezTo>
                    <a:pt x="21599" y="15630"/>
                    <a:pt x="21600" y="13504"/>
                    <a:pt x="21600" y="10947"/>
                  </a:cubicBezTo>
                  <a:cubicBezTo>
                    <a:pt x="21600" y="10917"/>
                    <a:pt x="21600" y="10883"/>
                    <a:pt x="21600" y="10849"/>
                  </a:cubicBezTo>
                  <a:cubicBezTo>
                    <a:pt x="21600" y="10815"/>
                    <a:pt x="21600" y="10782"/>
                    <a:pt x="21600" y="10751"/>
                  </a:cubicBezTo>
                  <a:cubicBezTo>
                    <a:pt x="21600" y="10717"/>
                    <a:pt x="21600" y="10683"/>
                    <a:pt x="21600" y="10653"/>
                  </a:cubicBezTo>
                  <a:cubicBezTo>
                    <a:pt x="21600" y="8096"/>
                    <a:pt x="21599" y="5970"/>
                    <a:pt x="21285" y="3413"/>
                  </a:cubicBezTo>
                  <a:cubicBezTo>
                    <a:pt x="21221" y="2733"/>
                    <a:pt x="20963" y="2037"/>
                    <a:pt x="20579" y="1493"/>
                  </a:cubicBezTo>
                  <a:cubicBezTo>
                    <a:pt x="20168" y="912"/>
                    <a:pt x="19627" y="522"/>
                    <a:pt x="19093" y="428"/>
                  </a:cubicBezTo>
                  <a:cubicBezTo>
                    <a:pt x="16273" y="1"/>
                    <a:pt x="13765" y="0"/>
                    <a:pt x="10944" y="0"/>
                  </a:cubicBezTo>
                  <a:cubicBezTo>
                    <a:pt x="10905" y="0"/>
                    <a:pt x="10862" y="0"/>
                    <a:pt x="10821" y="0"/>
                  </a:cubicBezTo>
                  <a:cubicBezTo>
                    <a:pt x="10807" y="0"/>
                    <a:pt x="10793" y="0"/>
                    <a:pt x="10779" y="0"/>
                  </a:cubicBezTo>
                  <a:cubicBezTo>
                    <a:pt x="10738" y="0"/>
                    <a:pt x="10695" y="0"/>
                    <a:pt x="10656" y="0"/>
                  </a:cubicBezTo>
                  <a:close/>
                  <a:moveTo>
                    <a:pt x="8201" y="6153"/>
                  </a:moveTo>
                  <a:lnTo>
                    <a:pt x="14441" y="10394"/>
                  </a:lnTo>
                  <a:lnTo>
                    <a:pt x="8201" y="14634"/>
                  </a:lnTo>
                  <a:lnTo>
                    <a:pt x="8201" y="6153"/>
                  </a:lnTo>
                  <a:close/>
                </a:path>
              </a:pathLst>
            </a:custGeom>
            <a:solidFill>
              <a:srgbClr val="FFFFFF"/>
            </a:solidFill>
            <a:ln>
              <a:noFill/>
            </a:ln>
            <a:effectLst/>
            <a:extLst>
              <a:ext uri="{91240B29-F687-4f45-9708-019B960494DF}">
                <a14:hiddenLine xmlns=""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pPr algn="l" defTabSz="457200"/>
              <a:endParaRPr lang="fr-CA" sz="2400" b="0">
                <a:latin typeface="Calibri" charset="0"/>
                <a:cs typeface="Calibri" charset="0"/>
                <a:sym typeface="Calibri" charset="0"/>
              </a:endParaRPr>
            </a:p>
          </p:txBody>
        </p:sp>
      </p:grpSp>
      <p:grpSp>
        <p:nvGrpSpPr>
          <p:cNvPr id="16" name="Groupe 15">
            <a:extLst>
              <a:ext uri="{FF2B5EF4-FFF2-40B4-BE49-F238E27FC236}">
                <a16:creationId xmlns:a16="http://schemas.microsoft.com/office/drawing/2014/main" id="{0F6EC20D-4572-744A-953B-4B1A1F589939}"/>
              </a:ext>
            </a:extLst>
          </p:cNvPr>
          <p:cNvGrpSpPr/>
          <p:nvPr userDrawn="1"/>
        </p:nvGrpSpPr>
        <p:grpSpPr>
          <a:xfrm>
            <a:off x="7636735" y="1219646"/>
            <a:ext cx="633224" cy="633184"/>
            <a:chOff x="2675683" y="2747719"/>
            <a:chExt cx="1689500" cy="1689393"/>
          </a:xfrm>
        </p:grpSpPr>
        <p:sp>
          <p:nvSpPr>
            <p:cNvPr id="12" name="Oval 24">
              <a:hlinkClick r:id="rId10"/>
              <a:extLst>
                <a:ext uri="{FF2B5EF4-FFF2-40B4-BE49-F238E27FC236}">
                  <a16:creationId xmlns:a16="http://schemas.microsoft.com/office/drawing/2014/main" id="{08FFAB00-EB69-DC47-996A-068C9ED9D410}"/>
                </a:ext>
              </a:extLst>
            </p:cNvPr>
            <p:cNvSpPr>
              <a:spLocks/>
            </p:cNvSpPr>
            <p:nvPr userDrawn="1"/>
          </p:nvSpPr>
          <p:spPr bwMode="auto">
            <a:xfrm>
              <a:off x="2675683" y="2747719"/>
              <a:ext cx="1689500" cy="1689393"/>
            </a:xfrm>
            <a:prstGeom prst="ellipse">
              <a:avLst/>
            </a:prstGeom>
            <a:solidFill>
              <a:schemeClr val="accent2"/>
            </a:solidFill>
            <a:ln>
              <a:noFill/>
            </a:ln>
            <a:effectLst/>
            <a:extLst>
              <a:ext uri="{91240B29-F687-4f45-9708-019B960494DF}">
                <a14:hiddenLine xmlns=""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13" name="AutoShape 25">
              <a:extLst>
                <a:ext uri="{FF2B5EF4-FFF2-40B4-BE49-F238E27FC236}">
                  <a16:creationId xmlns:a16="http://schemas.microsoft.com/office/drawing/2014/main" id="{83670C71-089A-544B-9F10-1B54D77388C3}"/>
                </a:ext>
              </a:extLst>
            </p:cNvPr>
            <p:cNvSpPr>
              <a:spLocks/>
            </p:cNvSpPr>
            <p:nvPr userDrawn="1"/>
          </p:nvSpPr>
          <p:spPr bwMode="auto">
            <a:xfrm>
              <a:off x="3186504" y="3258585"/>
              <a:ext cx="667883" cy="667662"/>
            </a:xfrm>
            <a:custGeom>
              <a:avLst/>
              <a:gdLst>
                <a:gd name="T0" fmla="+- 0 10799 1"/>
                <a:gd name="T1" fmla="*/ T0 w 21597"/>
                <a:gd name="T2" fmla="+- 0 10800 2"/>
                <a:gd name="T3" fmla="*/ 10800 h 21597"/>
                <a:gd name="T4" fmla="+- 0 10799 1"/>
                <a:gd name="T5" fmla="*/ T4 w 21597"/>
                <a:gd name="T6" fmla="+- 0 10800 2"/>
                <a:gd name="T7" fmla="*/ 10800 h 21597"/>
                <a:gd name="T8" fmla="+- 0 10799 1"/>
                <a:gd name="T9" fmla="*/ T8 w 21597"/>
                <a:gd name="T10" fmla="+- 0 10800 2"/>
                <a:gd name="T11" fmla="*/ 10800 h 21597"/>
                <a:gd name="T12" fmla="+- 0 10799 1"/>
                <a:gd name="T13" fmla="*/ T12 w 21597"/>
                <a:gd name="T14" fmla="+- 0 10800 2"/>
                <a:gd name="T15" fmla="*/ 10800 h 21597"/>
              </a:gdLst>
              <a:ahLst/>
              <a:cxnLst>
                <a:cxn ang="0">
                  <a:pos x="T1" y="T3"/>
                </a:cxn>
                <a:cxn ang="0">
                  <a:pos x="T5" y="T7"/>
                </a:cxn>
                <a:cxn ang="0">
                  <a:pos x="T9" y="T11"/>
                </a:cxn>
                <a:cxn ang="0">
                  <a:pos x="T13" y="T15"/>
                </a:cxn>
              </a:cxnLst>
              <a:rect l="0" t="0" r="r" b="b"/>
              <a:pathLst>
                <a:path w="21597" h="21597">
                  <a:moveTo>
                    <a:pt x="4955" y="0"/>
                  </a:moveTo>
                  <a:cubicBezTo>
                    <a:pt x="4242" y="0"/>
                    <a:pt x="3702" y="-2"/>
                    <a:pt x="3248" y="29"/>
                  </a:cubicBezTo>
                  <a:cubicBezTo>
                    <a:pt x="2794" y="59"/>
                    <a:pt x="2425" y="122"/>
                    <a:pt x="2044" y="243"/>
                  </a:cubicBezTo>
                  <a:cubicBezTo>
                    <a:pt x="1625" y="395"/>
                    <a:pt x="1251" y="636"/>
                    <a:pt x="944" y="943"/>
                  </a:cubicBezTo>
                  <a:cubicBezTo>
                    <a:pt x="637" y="1251"/>
                    <a:pt x="396" y="1624"/>
                    <a:pt x="244" y="2044"/>
                  </a:cubicBezTo>
                  <a:cubicBezTo>
                    <a:pt x="122" y="2427"/>
                    <a:pt x="60" y="2800"/>
                    <a:pt x="29" y="3254"/>
                  </a:cubicBezTo>
                  <a:cubicBezTo>
                    <a:pt x="-1" y="3707"/>
                    <a:pt x="0" y="4240"/>
                    <a:pt x="1" y="4950"/>
                  </a:cubicBezTo>
                  <a:lnTo>
                    <a:pt x="1" y="16623"/>
                  </a:lnTo>
                  <a:cubicBezTo>
                    <a:pt x="1" y="17344"/>
                    <a:pt x="-1" y="17886"/>
                    <a:pt x="29" y="18342"/>
                  </a:cubicBezTo>
                  <a:cubicBezTo>
                    <a:pt x="60" y="18799"/>
                    <a:pt x="122" y="19170"/>
                    <a:pt x="244" y="19553"/>
                  </a:cubicBezTo>
                  <a:cubicBezTo>
                    <a:pt x="396" y="19972"/>
                    <a:pt x="637" y="20345"/>
                    <a:pt x="944" y="20653"/>
                  </a:cubicBezTo>
                  <a:cubicBezTo>
                    <a:pt x="1251" y="20960"/>
                    <a:pt x="1625" y="21201"/>
                    <a:pt x="2044" y="21353"/>
                  </a:cubicBezTo>
                  <a:cubicBezTo>
                    <a:pt x="2427" y="21475"/>
                    <a:pt x="2799" y="21537"/>
                    <a:pt x="3254" y="21568"/>
                  </a:cubicBezTo>
                  <a:cubicBezTo>
                    <a:pt x="3708" y="21598"/>
                    <a:pt x="4246" y="21597"/>
                    <a:pt x="4955" y="21596"/>
                  </a:cubicBezTo>
                  <a:lnTo>
                    <a:pt x="16625" y="21596"/>
                  </a:lnTo>
                  <a:cubicBezTo>
                    <a:pt x="17346" y="21596"/>
                    <a:pt x="17884" y="21598"/>
                    <a:pt x="18339" y="21568"/>
                  </a:cubicBezTo>
                  <a:cubicBezTo>
                    <a:pt x="18793" y="21537"/>
                    <a:pt x="19166" y="21475"/>
                    <a:pt x="19548" y="21353"/>
                  </a:cubicBezTo>
                  <a:cubicBezTo>
                    <a:pt x="19967" y="21201"/>
                    <a:pt x="20345" y="20960"/>
                    <a:pt x="20654" y="20653"/>
                  </a:cubicBezTo>
                  <a:cubicBezTo>
                    <a:pt x="20963" y="20345"/>
                    <a:pt x="21202" y="19972"/>
                    <a:pt x="21354" y="19553"/>
                  </a:cubicBezTo>
                  <a:cubicBezTo>
                    <a:pt x="21476" y="19170"/>
                    <a:pt x="21538" y="18796"/>
                    <a:pt x="21569" y="18342"/>
                  </a:cubicBezTo>
                  <a:cubicBezTo>
                    <a:pt x="21599" y="17889"/>
                    <a:pt x="21598" y="17356"/>
                    <a:pt x="21597" y="16646"/>
                  </a:cubicBezTo>
                  <a:lnTo>
                    <a:pt x="21597" y="4973"/>
                  </a:lnTo>
                  <a:cubicBezTo>
                    <a:pt x="21598" y="4252"/>
                    <a:pt x="21599" y="3710"/>
                    <a:pt x="21569" y="3254"/>
                  </a:cubicBezTo>
                  <a:cubicBezTo>
                    <a:pt x="21538" y="2797"/>
                    <a:pt x="21476" y="2426"/>
                    <a:pt x="21354" y="2044"/>
                  </a:cubicBezTo>
                  <a:cubicBezTo>
                    <a:pt x="21202" y="1624"/>
                    <a:pt x="20963" y="1251"/>
                    <a:pt x="20654" y="943"/>
                  </a:cubicBezTo>
                  <a:cubicBezTo>
                    <a:pt x="20345" y="636"/>
                    <a:pt x="19967" y="395"/>
                    <a:pt x="19548" y="243"/>
                  </a:cubicBezTo>
                  <a:cubicBezTo>
                    <a:pt x="19166" y="121"/>
                    <a:pt x="18792" y="59"/>
                    <a:pt x="18339" y="29"/>
                  </a:cubicBezTo>
                  <a:cubicBezTo>
                    <a:pt x="17885" y="-2"/>
                    <a:pt x="17352" y="0"/>
                    <a:pt x="16643" y="0"/>
                  </a:cubicBezTo>
                  <a:lnTo>
                    <a:pt x="4973" y="0"/>
                  </a:lnTo>
                  <a:lnTo>
                    <a:pt x="4955" y="0"/>
                  </a:lnTo>
                  <a:close/>
                  <a:moveTo>
                    <a:pt x="16093" y="2704"/>
                  </a:moveTo>
                  <a:lnTo>
                    <a:pt x="18599" y="2704"/>
                  </a:lnTo>
                  <a:cubicBezTo>
                    <a:pt x="18766" y="2704"/>
                    <a:pt x="18851" y="2704"/>
                    <a:pt x="18941" y="2733"/>
                  </a:cubicBezTo>
                  <a:cubicBezTo>
                    <a:pt x="19039" y="2768"/>
                    <a:pt x="19113" y="2843"/>
                    <a:pt x="19149" y="2941"/>
                  </a:cubicBezTo>
                  <a:cubicBezTo>
                    <a:pt x="19177" y="3031"/>
                    <a:pt x="19178" y="3119"/>
                    <a:pt x="19178" y="3288"/>
                  </a:cubicBezTo>
                  <a:lnTo>
                    <a:pt x="19178" y="5790"/>
                  </a:lnTo>
                  <a:cubicBezTo>
                    <a:pt x="19178" y="5956"/>
                    <a:pt x="19177" y="6041"/>
                    <a:pt x="19149" y="6131"/>
                  </a:cubicBezTo>
                  <a:cubicBezTo>
                    <a:pt x="19113" y="6230"/>
                    <a:pt x="19039" y="6304"/>
                    <a:pt x="18941" y="6340"/>
                  </a:cubicBezTo>
                  <a:cubicBezTo>
                    <a:pt x="18851" y="6368"/>
                    <a:pt x="18763" y="6369"/>
                    <a:pt x="18593" y="6369"/>
                  </a:cubicBezTo>
                  <a:lnTo>
                    <a:pt x="16093" y="6369"/>
                  </a:lnTo>
                  <a:cubicBezTo>
                    <a:pt x="15926" y="6369"/>
                    <a:pt x="15841" y="6368"/>
                    <a:pt x="15751" y="6340"/>
                  </a:cubicBezTo>
                  <a:cubicBezTo>
                    <a:pt x="15653" y="6304"/>
                    <a:pt x="15573" y="6230"/>
                    <a:pt x="15537" y="6131"/>
                  </a:cubicBezTo>
                  <a:cubicBezTo>
                    <a:pt x="15508" y="6041"/>
                    <a:pt x="15514" y="5953"/>
                    <a:pt x="15514" y="5784"/>
                  </a:cubicBezTo>
                  <a:lnTo>
                    <a:pt x="15514" y="3283"/>
                  </a:lnTo>
                  <a:cubicBezTo>
                    <a:pt x="15514" y="3116"/>
                    <a:pt x="15508" y="3031"/>
                    <a:pt x="15537" y="2941"/>
                  </a:cubicBezTo>
                  <a:cubicBezTo>
                    <a:pt x="15573" y="2843"/>
                    <a:pt x="15653" y="2768"/>
                    <a:pt x="15751" y="2733"/>
                  </a:cubicBezTo>
                  <a:cubicBezTo>
                    <a:pt x="15841" y="2704"/>
                    <a:pt x="15923" y="2704"/>
                    <a:pt x="16093" y="2704"/>
                  </a:cubicBezTo>
                  <a:close/>
                  <a:moveTo>
                    <a:pt x="10796" y="6537"/>
                  </a:moveTo>
                  <a:cubicBezTo>
                    <a:pt x="11896" y="6537"/>
                    <a:pt x="13001" y="6953"/>
                    <a:pt x="13841" y="7793"/>
                  </a:cubicBezTo>
                  <a:cubicBezTo>
                    <a:pt x="15520" y="9473"/>
                    <a:pt x="15520" y="12199"/>
                    <a:pt x="13841" y="13878"/>
                  </a:cubicBezTo>
                  <a:cubicBezTo>
                    <a:pt x="12162" y="15558"/>
                    <a:pt x="9436" y="15558"/>
                    <a:pt x="7757" y="13878"/>
                  </a:cubicBezTo>
                  <a:cubicBezTo>
                    <a:pt x="6078" y="12199"/>
                    <a:pt x="6078" y="9473"/>
                    <a:pt x="7757" y="7793"/>
                  </a:cubicBezTo>
                  <a:cubicBezTo>
                    <a:pt x="8597" y="6953"/>
                    <a:pt x="9696" y="6537"/>
                    <a:pt x="10796" y="6537"/>
                  </a:cubicBezTo>
                  <a:close/>
                  <a:moveTo>
                    <a:pt x="2403" y="9565"/>
                  </a:moveTo>
                  <a:lnTo>
                    <a:pt x="4191" y="9565"/>
                  </a:lnTo>
                  <a:cubicBezTo>
                    <a:pt x="3785" y="11684"/>
                    <a:pt x="4397" y="13957"/>
                    <a:pt x="6038" y="15598"/>
                  </a:cubicBezTo>
                  <a:cubicBezTo>
                    <a:pt x="8667" y="18228"/>
                    <a:pt x="12931" y="18228"/>
                    <a:pt x="15560" y="15598"/>
                  </a:cubicBezTo>
                  <a:cubicBezTo>
                    <a:pt x="17201" y="13957"/>
                    <a:pt x="17813" y="11684"/>
                    <a:pt x="17407" y="9565"/>
                  </a:cubicBezTo>
                  <a:lnTo>
                    <a:pt x="19195" y="9565"/>
                  </a:lnTo>
                  <a:lnTo>
                    <a:pt x="19195" y="17567"/>
                  </a:lnTo>
                  <a:cubicBezTo>
                    <a:pt x="19195" y="17800"/>
                    <a:pt x="19194" y="17974"/>
                    <a:pt x="19184" y="18122"/>
                  </a:cubicBezTo>
                  <a:cubicBezTo>
                    <a:pt x="19173" y="18271"/>
                    <a:pt x="19154" y="18396"/>
                    <a:pt x="19114" y="18522"/>
                  </a:cubicBezTo>
                  <a:cubicBezTo>
                    <a:pt x="19064" y="18660"/>
                    <a:pt x="18986" y="18779"/>
                    <a:pt x="18883" y="18881"/>
                  </a:cubicBezTo>
                  <a:cubicBezTo>
                    <a:pt x="18780" y="18983"/>
                    <a:pt x="18655" y="19064"/>
                    <a:pt x="18518" y="19113"/>
                  </a:cubicBezTo>
                  <a:cubicBezTo>
                    <a:pt x="18392" y="19153"/>
                    <a:pt x="18268" y="19172"/>
                    <a:pt x="18119" y="19182"/>
                  </a:cubicBezTo>
                  <a:cubicBezTo>
                    <a:pt x="17969" y="19192"/>
                    <a:pt x="17794" y="19194"/>
                    <a:pt x="17557" y="19194"/>
                  </a:cubicBezTo>
                  <a:lnTo>
                    <a:pt x="4035" y="19194"/>
                  </a:lnTo>
                  <a:cubicBezTo>
                    <a:pt x="3801" y="19194"/>
                    <a:pt x="3628" y="19192"/>
                    <a:pt x="3479" y="19182"/>
                  </a:cubicBezTo>
                  <a:cubicBezTo>
                    <a:pt x="3331" y="19172"/>
                    <a:pt x="3206" y="19153"/>
                    <a:pt x="3080" y="19113"/>
                  </a:cubicBezTo>
                  <a:cubicBezTo>
                    <a:pt x="2943" y="19064"/>
                    <a:pt x="2818" y="18983"/>
                    <a:pt x="2715" y="18881"/>
                  </a:cubicBezTo>
                  <a:cubicBezTo>
                    <a:pt x="2612" y="18779"/>
                    <a:pt x="2534" y="18660"/>
                    <a:pt x="2484" y="18522"/>
                  </a:cubicBezTo>
                  <a:cubicBezTo>
                    <a:pt x="2444" y="18396"/>
                    <a:pt x="2425" y="18273"/>
                    <a:pt x="2414" y="18122"/>
                  </a:cubicBezTo>
                  <a:cubicBezTo>
                    <a:pt x="2404" y="17972"/>
                    <a:pt x="2403" y="17792"/>
                    <a:pt x="2403" y="17555"/>
                  </a:cubicBezTo>
                  <a:lnTo>
                    <a:pt x="2403" y="9565"/>
                  </a:lnTo>
                  <a:close/>
                </a:path>
              </a:pathLst>
            </a:custGeom>
            <a:solidFill>
              <a:srgbClr val="FFFFFF"/>
            </a:solidFill>
            <a:ln>
              <a:noFill/>
            </a:ln>
            <a:effectLst/>
            <a:extLst>
              <a:ext uri="{91240B29-F687-4f45-9708-019B960494DF}">
                <a14:hiddenLine xmlns=""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grpSp>
      <p:grpSp>
        <p:nvGrpSpPr>
          <p:cNvPr id="50" name="Groupe 49">
            <a:extLst>
              <a:ext uri="{FF2B5EF4-FFF2-40B4-BE49-F238E27FC236}">
                <a16:creationId xmlns:a16="http://schemas.microsoft.com/office/drawing/2014/main" id="{FED6897F-432C-4841-AA6B-8FA6AB93D0CE}"/>
              </a:ext>
            </a:extLst>
          </p:cNvPr>
          <p:cNvGrpSpPr/>
          <p:nvPr userDrawn="1"/>
        </p:nvGrpSpPr>
        <p:grpSpPr>
          <a:xfrm>
            <a:off x="7636735" y="4396728"/>
            <a:ext cx="633224" cy="633184"/>
            <a:chOff x="7305431" y="4396728"/>
            <a:chExt cx="633224" cy="633184"/>
          </a:xfrm>
        </p:grpSpPr>
        <p:sp>
          <p:nvSpPr>
            <p:cNvPr id="41" name="Oval 24">
              <a:hlinkClick r:id="rId12"/>
              <a:extLst>
                <a:ext uri="{FF2B5EF4-FFF2-40B4-BE49-F238E27FC236}">
                  <a16:creationId xmlns:a16="http://schemas.microsoft.com/office/drawing/2014/main" id="{ED7ACFDB-E89F-1F48-B702-3327D535CCFE}"/>
                </a:ext>
              </a:extLst>
            </p:cNvPr>
            <p:cNvSpPr>
              <a:spLocks/>
            </p:cNvSpPr>
            <p:nvPr userDrawn="1"/>
          </p:nvSpPr>
          <p:spPr bwMode="auto">
            <a:xfrm>
              <a:off x="7305431" y="4396728"/>
              <a:ext cx="633224" cy="633184"/>
            </a:xfrm>
            <a:prstGeom prst="ellipse">
              <a:avLst/>
            </a:prstGeom>
            <a:solidFill>
              <a:schemeClr val="accent2"/>
            </a:solidFill>
            <a:ln>
              <a:noFill/>
            </a:ln>
            <a:effectLst/>
            <a:extLst>
              <a:ext uri="{91240B29-F687-4f45-9708-019B960494DF}">
                <a14:hiddenLine xmlns=""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49" name="AutoShape 4">
              <a:extLst>
                <a:ext uri="{FF2B5EF4-FFF2-40B4-BE49-F238E27FC236}">
                  <a16:creationId xmlns:a16="http://schemas.microsoft.com/office/drawing/2014/main" id="{D1059C79-39D9-CE4C-997D-52B8A823940F}"/>
                </a:ext>
              </a:extLst>
            </p:cNvPr>
            <p:cNvSpPr>
              <a:spLocks/>
            </p:cNvSpPr>
            <p:nvPr userDrawn="1"/>
          </p:nvSpPr>
          <p:spPr bwMode="auto">
            <a:xfrm>
              <a:off x="7534602" y="4546903"/>
              <a:ext cx="174883" cy="332835"/>
            </a:xfrm>
            <a:custGeom>
              <a:avLst/>
              <a:gdLst>
                <a:gd name="T0" fmla="*/ 10800 w 21600"/>
                <a:gd name="T1" fmla="+- 0 10802 5"/>
                <a:gd name="T2" fmla="*/ 10802 h 21595"/>
                <a:gd name="T3" fmla="*/ 10800 w 21600"/>
                <a:gd name="T4" fmla="+- 0 10802 5"/>
                <a:gd name="T5" fmla="*/ 10802 h 21595"/>
                <a:gd name="T6" fmla="*/ 10800 w 21600"/>
                <a:gd name="T7" fmla="+- 0 10802 5"/>
                <a:gd name="T8" fmla="*/ 10802 h 21595"/>
                <a:gd name="T9" fmla="*/ 10800 w 21600"/>
                <a:gd name="T10" fmla="+- 0 10802 5"/>
                <a:gd name="T11" fmla="*/ 10802 h 21595"/>
              </a:gdLst>
              <a:ahLst/>
              <a:cxnLst>
                <a:cxn ang="0">
                  <a:pos x="T0" y="T2"/>
                </a:cxn>
                <a:cxn ang="0">
                  <a:pos x="T3" y="T5"/>
                </a:cxn>
                <a:cxn ang="0">
                  <a:pos x="T6" y="T8"/>
                </a:cxn>
                <a:cxn ang="0">
                  <a:pos x="T9" y="T11"/>
                </a:cxn>
              </a:cxnLst>
              <a:rect l="0" t="0" r="r" b="b"/>
              <a:pathLst>
                <a:path w="21600" h="21595">
                  <a:moveTo>
                    <a:pt x="14325" y="0"/>
                  </a:moveTo>
                  <a:cubicBezTo>
                    <a:pt x="11947" y="-5"/>
                    <a:pt x="9683" y="535"/>
                    <a:pt x="8120" y="1477"/>
                  </a:cubicBezTo>
                  <a:cubicBezTo>
                    <a:pt x="6945" y="2186"/>
                    <a:pt x="6249" y="3081"/>
                    <a:pt x="6144" y="4019"/>
                  </a:cubicBezTo>
                  <a:lnTo>
                    <a:pt x="6123" y="7733"/>
                  </a:lnTo>
                  <a:lnTo>
                    <a:pt x="0" y="7733"/>
                  </a:lnTo>
                  <a:lnTo>
                    <a:pt x="0" y="11796"/>
                  </a:lnTo>
                  <a:lnTo>
                    <a:pt x="6103" y="11796"/>
                  </a:lnTo>
                  <a:lnTo>
                    <a:pt x="6052" y="21595"/>
                  </a:lnTo>
                  <a:lnTo>
                    <a:pt x="14509" y="21595"/>
                  </a:lnTo>
                  <a:lnTo>
                    <a:pt x="14509" y="11796"/>
                  </a:lnTo>
                  <a:lnTo>
                    <a:pt x="20469" y="11796"/>
                  </a:lnTo>
                  <a:lnTo>
                    <a:pt x="21447" y="7733"/>
                  </a:lnTo>
                  <a:lnTo>
                    <a:pt x="14509" y="7733"/>
                  </a:lnTo>
                  <a:lnTo>
                    <a:pt x="14509" y="4988"/>
                  </a:lnTo>
                  <a:cubicBezTo>
                    <a:pt x="14453" y="4560"/>
                    <a:pt x="14822" y="4150"/>
                    <a:pt x="15487" y="3901"/>
                  </a:cubicBezTo>
                  <a:cubicBezTo>
                    <a:pt x="15925" y="3738"/>
                    <a:pt x="16459" y="3660"/>
                    <a:pt x="16995" y="3682"/>
                  </a:cubicBezTo>
                  <a:lnTo>
                    <a:pt x="21600" y="3677"/>
                  </a:lnTo>
                  <a:lnTo>
                    <a:pt x="21590" y="0"/>
                  </a:lnTo>
                  <a:lnTo>
                    <a:pt x="14325" y="0"/>
                  </a:lnTo>
                  <a:close/>
                </a:path>
              </a:pathLst>
            </a:custGeom>
            <a:solidFill>
              <a:srgbClr val="FFFFFF"/>
            </a:solidFill>
            <a:ln>
              <a:noFill/>
            </a:ln>
            <a:effectLst/>
            <a:extLst>
              <a:ext uri="{91240B29-F687-4f45-9708-019B960494DF}">
                <a14:hiddenLine xmlns=""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latin typeface="Helvetica Light" charset="0"/>
                <a:cs typeface="Helvetica Light" charset="0"/>
                <a:sym typeface="Helvetica Light" charset="0"/>
              </a:endParaRPr>
            </a:p>
          </p:txBody>
        </p:sp>
      </p:grpSp>
    </p:spTree>
    <p:extLst>
      <p:ext uri="{BB962C8B-B14F-4D97-AF65-F5344CB8AC3E}">
        <p14:creationId xmlns:p14="http://schemas.microsoft.com/office/powerpoint/2010/main" val="2777515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Logo et médias sociaux / visuels / Gris">
    <p:bg>
      <p:bgPr>
        <a:solidFill>
          <a:schemeClr val="accent3">
            <a:alpha val="25000"/>
          </a:schemeClr>
        </a:solidFill>
        <a:effectLst/>
      </p:bgPr>
    </p:bg>
    <p:spTree>
      <p:nvGrpSpPr>
        <p:cNvPr id="1" name=""/>
        <p:cNvGrpSpPr/>
        <p:nvPr/>
      </p:nvGrpSpPr>
      <p:grpSpPr>
        <a:xfrm>
          <a:off x="0" y="0"/>
          <a:ext cx="0" cy="0"/>
          <a:chOff x="0" y="0"/>
          <a:chExt cx="0" cy="0"/>
        </a:xfrm>
      </p:grpSpPr>
      <p:grpSp>
        <p:nvGrpSpPr>
          <p:cNvPr id="18" name="Groupe 17">
            <a:extLst>
              <a:ext uri="{FF2B5EF4-FFF2-40B4-BE49-F238E27FC236}">
                <a16:creationId xmlns:a16="http://schemas.microsoft.com/office/drawing/2014/main" id="{E4A9FAEC-DFEB-7D48-933D-AD3922879059}"/>
              </a:ext>
            </a:extLst>
          </p:cNvPr>
          <p:cNvGrpSpPr>
            <a:grpSpLocks noChangeAspect="1"/>
          </p:cNvGrpSpPr>
          <p:nvPr userDrawn="1"/>
        </p:nvGrpSpPr>
        <p:grpSpPr>
          <a:xfrm>
            <a:off x="2904219" y="4703597"/>
            <a:ext cx="630976" cy="630936"/>
            <a:chOff x="8915400" y="2747719"/>
            <a:chExt cx="1689500" cy="1689393"/>
          </a:xfrm>
        </p:grpSpPr>
        <p:sp>
          <p:nvSpPr>
            <p:cNvPr id="15" name="Oval 24">
              <a:hlinkClick r:id="rId2"/>
              <a:extLst>
                <a:ext uri="{FF2B5EF4-FFF2-40B4-BE49-F238E27FC236}">
                  <a16:creationId xmlns:a16="http://schemas.microsoft.com/office/drawing/2014/main" id="{62A606C5-4F39-8D44-9797-B64C1498AA6A}"/>
                </a:ext>
              </a:extLst>
            </p:cNvPr>
            <p:cNvSpPr>
              <a:spLocks/>
            </p:cNvSpPr>
            <p:nvPr userDrawn="1"/>
          </p:nvSpPr>
          <p:spPr bwMode="auto">
            <a:xfrm>
              <a:off x="8915400" y="2747719"/>
              <a:ext cx="1689500" cy="1689393"/>
            </a:xfrm>
            <a:prstGeom prst="ellipse">
              <a:avLst/>
            </a:prstGeom>
            <a:solidFill>
              <a:schemeClr val="accent2"/>
            </a:solidFill>
            <a:ln>
              <a:noFill/>
            </a:ln>
            <a:effectLst/>
            <a:extLst>
              <a:ext uri="{91240B29-F687-4f45-9708-019B960494DF}">
                <a14:hiddenLine xmlns=""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pic>
          <p:nvPicPr>
            <p:cNvPr id="17" name="Graphique 16">
              <a:extLst>
                <a:ext uri="{FF2B5EF4-FFF2-40B4-BE49-F238E27FC236}">
                  <a16:creationId xmlns:a16="http://schemas.microsoft.com/office/drawing/2014/main" id="{E4CEA755-B11D-CF4B-8E46-6CCAF33E5D44}"/>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421750" y="3254015"/>
              <a:ext cx="676800" cy="676800"/>
            </a:xfrm>
            <a:prstGeom prst="rect">
              <a:avLst/>
            </a:prstGeom>
          </p:spPr>
        </p:pic>
      </p:grpSp>
      <p:pic>
        <p:nvPicPr>
          <p:cNvPr id="20" name="Image 19">
            <a:hlinkClick r:id="rId2"/>
            <a:extLst>
              <a:ext uri="{FF2B5EF4-FFF2-40B4-BE49-F238E27FC236}">
                <a16:creationId xmlns:a16="http://schemas.microsoft.com/office/drawing/2014/main" id="{B77E822F-10CB-F044-8B47-4F2ABE2F8285}"/>
              </a:ext>
            </a:extLst>
          </p:cNvPr>
          <p:cNvPicPr>
            <a:picLocks noChangeAspect="1"/>
          </p:cNvPicPr>
          <p:nvPr userDrawn="1"/>
        </p:nvPicPr>
        <p:blipFill>
          <a:blip r:embed="rId4"/>
          <a:stretch>
            <a:fillRect/>
          </a:stretch>
        </p:blipFill>
        <p:spPr>
          <a:xfrm>
            <a:off x="9580632" y="5937409"/>
            <a:ext cx="1990399" cy="374904"/>
          </a:xfrm>
          <a:prstGeom prst="rect">
            <a:avLst/>
          </a:prstGeom>
        </p:spPr>
      </p:pic>
      <p:pic>
        <p:nvPicPr>
          <p:cNvPr id="6" name="Image 5">
            <a:extLst>
              <a:ext uri="{FF2B5EF4-FFF2-40B4-BE49-F238E27FC236}">
                <a16:creationId xmlns:a16="http://schemas.microsoft.com/office/drawing/2014/main" id="{F120806A-F03F-CB41-B2A3-41144938796B}"/>
              </a:ext>
            </a:extLst>
          </p:cNvPr>
          <p:cNvPicPr>
            <a:picLocks noChangeAspect="1"/>
          </p:cNvPicPr>
          <p:nvPr userDrawn="1"/>
        </p:nvPicPr>
        <p:blipFill rotWithShape="1">
          <a:blip r:embed="rId5"/>
          <a:srcRect l="642" r="857"/>
          <a:stretch/>
        </p:blipFill>
        <p:spPr>
          <a:xfrm>
            <a:off x="6417032" y="896158"/>
            <a:ext cx="1506886" cy="1280160"/>
          </a:xfrm>
          <a:prstGeom prst="rect">
            <a:avLst/>
          </a:prstGeom>
          <a:ln w="38100">
            <a:solidFill>
              <a:schemeClr val="accent2"/>
            </a:solidFill>
            <a:miter lim="800000"/>
          </a:ln>
        </p:spPr>
      </p:pic>
      <p:pic>
        <p:nvPicPr>
          <p:cNvPr id="22" name="Image 21">
            <a:extLst>
              <a:ext uri="{FF2B5EF4-FFF2-40B4-BE49-F238E27FC236}">
                <a16:creationId xmlns:a16="http://schemas.microsoft.com/office/drawing/2014/main" id="{931FF124-5BA3-A34F-A3A4-36DFF648DE67}"/>
              </a:ext>
            </a:extLst>
          </p:cNvPr>
          <p:cNvPicPr>
            <a:picLocks noChangeAspect="1"/>
          </p:cNvPicPr>
          <p:nvPr userDrawn="1"/>
        </p:nvPicPr>
        <p:blipFill>
          <a:blip r:embed="rId6"/>
          <a:stretch>
            <a:fillRect/>
          </a:stretch>
        </p:blipFill>
        <p:spPr>
          <a:xfrm>
            <a:off x="6417032" y="2504224"/>
            <a:ext cx="1508760" cy="1159542"/>
          </a:xfrm>
          <a:prstGeom prst="rect">
            <a:avLst/>
          </a:prstGeom>
          <a:ln w="38100">
            <a:solidFill>
              <a:schemeClr val="accent2"/>
            </a:solidFill>
            <a:miter lim="800000"/>
          </a:ln>
        </p:spPr>
      </p:pic>
      <p:pic>
        <p:nvPicPr>
          <p:cNvPr id="24" name="Image 23">
            <a:extLst>
              <a:ext uri="{FF2B5EF4-FFF2-40B4-BE49-F238E27FC236}">
                <a16:creationId xmlns:a16="http://schemas.microsoft.com/office/drawing/2014/main" id="{75F1DF49-12DA-F14D-9586-37C4AABA3B46}"/>
              </a:ext>
            </a:extLst>
          </p:cNvPr>
          <p:cNvPicPr>
            <a:picLocks noChangeAspect="1"/>
          </p:cNvPicPr>
          <p:nvPr userDrawn="1"/>
        </p:nvPicPr>
        <p:blipFill>
          <a:blip r:embed="rId7"/>
          <a:stretch>
            <a:fillRect/>
          </a:stretch>
        </p:blipFill>
        <p:spPr>
          <a:xfrm>
            <a:off x="6417032" y="3991671"/>
            <a:ext cx="1508760" cy="1443298"/>
          </a:xfrm>
          <a:prstGeom prst="rect">
            <a:avLst/>
          </a:prstGeom>
          <a:ln w="38100">
            <a:solidFill>
              <a:schemeClr val="accent2"/>
            </a:solidFill>
            <a:miter lim="800000"/>
          </a:ln>
        </p:spPr>
      </p:pic>
      <p:grpSp>
        <p:nvGrpSpPr>
          <p:cNvPr id="29" name="Groupe 28">
            <a:extLst>
              <a:ext uri="{FF2B5EF4-FFF2-40B4-BE49-F238E27FC236}">
                <a16:creationId xmlns:a16="http://schemas.microsoft.com/office/drawing/2014/main" id="{C2795DB5-B5E1-E948-89BA-A23D24BDC0D2}"/>
              </a:ext>
            </a:extLst>
          </p:cNvPr>
          <p:cNvGrpSpPr/>
          <p:nvPr userDrawn="1"/>
        </p:nvGrpSpPr>
        <p:grpSpPr>
          <a:xfrm>
            <a:off x="633876" y="1539205"/>
            <a:ext cx="5171662" cy="3102997"/>
            <a:chOff x="381000" y="10072"/>
            <a:chExt cx="8203095" cy="4921857"/>
          </a:xfrm>
        </p:grpSpPr>
        <p:pic>
          <p:nvPicPr>
            <p:cNvPr id="26" name="Image 25">
              <a:extLst>
                <a:ext uri="{FF2B5EF4-FFF2-40B4-BE49-F238E27FC236}">
                  <a16:creationId xmlns:a16="http://schemas.microsoft.com/office/drawing/2014/main" id="{B67C8D97-503E-3046-9B3B-AB778AF3BC31}"/>
                </a:ext>
              </a:extLst>
            </p:cNvPr>
            <p:cNvPicPr>
              <a:picLocks noChangeAspect="1"/>
            </p:cNvPicPr>
            <p:nvPr userDrawn="1"/>
          </p:nvPicPr>
          <p:blipFill rotWithShape="1">
            <a:blip r:embed="rId8"/>
            <a:srcRect r="5751" b="4251"/>
            <a:stretch/>
          </p:blipFill>
          <p:spPr>
            <a:xfrm>
              <a:off x="1500020" y="437322"/>
              <a:ext cx="5966255" cy="3760967"/>
            </a:xfrm>
            <a:prstGeom prst="rect">
              <a:avLst/>
            </a:prstGeom>
          </p:spPr>
        </p:pic>
        <p:pic>
          <p:nvPicPr>
            <p:cNvPr id="28" name="Image 27">
              <a:extLst>
                <a:ext uri="{FF2B5EF4-FFF2-40B4-BE49-F238E27FC236}">
                  <a16:creationId xmlns:a16="http://schemas.microsoft.com/office/drawing/2014/main" id="{075B647C-F0AF-3D45-94E2-C4370D0A0255}"/>
                </a:ext>
              </a:extLst>
            </p:cNvPr>
            <p:cNvPicPr>
              <a:picLocks noChangeAspect="1"/>
            </p:cNvPicPr>
            <p:nvPr userDrawn="1"/>
          </p:nvPicPr>
          <p:blipFill>
            <a:blip r:embed="rId9"/>
            <a:stretch>
              <a:fillRect/>
            </a:stretch>
          </p:blipFill>
          <p:spPr>
            <a:xfrm>
              <a:off x="381000" y="10072"/>
              <a:ext cx="8203095" cy="4921857"/>
            </a:xfrm>
            <a:prstGeom prst="rect">
              <a:avLst/>
            </a:prstGeom>
          </p:spPr>
        </p:pic>
      </p:grpSp>
      <p:sp>
        <p:nvSpPr>
          <p:cNvPr id="30" name="ZoneTexte 29">
            <a:extLst>
              <a:ext uri="{FF2B5EF4-FFF2-40B4-BE49-F238E27FC236}">
                <a16:creationId xmlns:a16="http://schemas.microsoft.com/office/drawing/2014/main" id="{162F5037-CBD6-1E45-B104-738EA7ED937E}"/>
              </a:ext>
            </a:extLst>
          </p:cNvPr>
          <p:cNvSpPr txBox="1"/>
          <p:nvPr userDrawn="1"/>
        </p:nvSpPr>
        <p:spPr>
          <a:xfrm>
            <a:off x="2793948" y="5419396"/>
            <a:ext cx="851515" cy="307777"/>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A" sz="1400" b="0" i="0" u="sng" strike="noStrike" kern="1200">
                <a:solidFill>
                  <a:schemeClr val="accent2"/>
                </a:solidFill>
                <a:effectLst/>
                <a:latin typeface="+mn-lt"/>
                <a:ea typeface="+mn-ea"/>
                <a:cs typeface="+mn-cs"/>
                <a:hlinkClick r:id="rId2">
                  <a:extLst>
                    <a:ext uri="{A12FA001-AC4F-418D-AE19-62706E023703}">
                      <ahyp:hlinkClr xmlns:ahyp="http://schemas.microsoft.com/office/drawing/2018/hyperlinkcolor" val="tx"/>
                    </a:ext>
                  </a:extLst>
                </a:hlinkClick>
              </a:rPr>
              <a:t>educaloi</a:t>
            </a:r>
            <a:endParaRPr lang="fr-CA" sz="1400" b="0" i="0" u="none" strike="noStrike" kern="1200">
              <a:solidFill>
                <a:schemeClr val="accent2"/>
              </a:solidFill>
              <a:effectLst/>
              <a:latin typeface="+mn-lt"/>
              <a:ea typeface="+mn-ea"/>
              <a:cs typeface="+mn-cs"/>
            </a:endParaRPr>
          </a:p>
        </p:txBody>
      </p:sp>
      <p:sp>
        <p:nvSpPr>
          <p:cNvPr id="34" name="ZoneTexte 33">
            <a:extLst>
              <a:ext uri="{FF2B5EF4-FFF2-40B4-BE49-F238E27FC236}">
                <a16:creationId xmlns:a16="http://schemas.microsoft.com/office/drawing/2014/main" id="{FAA35250-FC5E-724F-B677-AF693DA379CC}"/>
              </a:ext>
            </a:extLst>
          </p:cNvPr>
          <p:cNvSpPr txBox="1"/>
          <p:nvPr userDrawn="1"/>
        </p:nvSpPr>
        <p:spPr>
          <a:xfrm>
            <a:off x="8384373" y="1382350"/>
            <a:ext cx="1696298" cy="307777"/>
          </a:xfrm>
          <a:prstGeom prst="rect">
            <a:avLst/>
          </a:prstGeom>
          <a:noFill/>
        </p:spPr>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b="0" i="0" u="sng" strike="noStrike" kern="1200">
                <a:solidFill>
                  <a:schemeClr val="accent2"/>
                </a:solidFill>
                <a:effectLst/>
                <a:latin typeface="+mn-lt"/>
                <a:ea typeface="+mn-ea"/>
                <a:cs typeface="+mn-cs"/>
                <a:hlinkClick r:id="rId10">
                  <a:extLst>
                    <a:ext uri="{A12FA001-AC4F-418D-AE19-62706E023703}">
                      <ahyp:hlinkClr xmlns:ahyp="http://schemas.microsoft.com/office/drawing/2018/hyperlinkcolor" val="tx"/>
                    </a:ext>
                  </a:extLst>
                </a:hlinkClick>
              </a:rPr>
              <a:t>Instagram/</a:t>
            </a:r>
            <a:r>
              <a:rPr lang="fr-CA" sz="1400" b="0" i="0" u="sng" strike="noStrike" kern="1200" err="1">
                <a:solidFill>
                  <a:schemeClr val="accent2"/>
                </a:solidFill>
                <a:effectLst/>
                <a:latin typeface="+mn-lt"/>
                <a:ea typeface="+mn-ea"/>
                <a:cs typeface="+mn-cs"/>
                <a:hlinkClick r:id="rId10">
                  <a:extLst>
                    <a:ext uri="{A12FA001-AC4F-418D-AE19-62706E023703}">
                      <ahyp:hlinkClr xmlns:ahyp="http://schemas.microsoft.com/office/drawing/2018/hyperlinkcolor" val="tx"/>
                    </a:ext>
                  </a:extLst>
                </a:hlinkClick>
              </a:rPr>
              <a:t>educaloi</a:t>
            </a:r>
            <a:endParaRPr lang="fr-CA" sz="1400" b="0" i="0" u="sng" strike="noStrike" kern="1200">
              <a:solidFill>
                <a:schemeClr val="accent2"/>
              </a:solidFill>
              <a:effectLst/>
              <a:latin typeface="+mn-lt"/>
              <a:ea typeface="+mn-ea"/>
              <a:cs typeface="+mn-cs"/>
            </a:endParaRPr>
          </a:p>
        </p:txBody>
      </p:sp>
      <p:sp>
        <p:nvSpPr>
          <p:cNvPr id="39" name="ZoneTexte 38">
            <a:extLst>
              <a:ext uri="{FF2B5EF4-FFF2-40B4-BE49-F238E27FC236}">
                <a16:creationId xmlns:a16="http://schemas.microsoft.com/office/drawing/2014/main" id="{9F51B835-712A-A04A-A8DC-907BB47EEE29}"/>
              </a:ext>
            </a:extLst>
          </p:cNvPr>
          <p:cNvSpPr txBox="1"/>
          <p:nvPr userDrawn="1"/>
        </p:nvSpPr>
        <p:spPr>
          <a:xfrm>
            <a:off x="8384373" y="2930107"/>
            <a:ext cx="1594604" cy="307777"/>
          </a:xfrm>
          <a:prstGeom prst="rect">
            <a:avLst/>
          </a:prstGeom>
          <a:noFill/>
        </p:spPr>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b="0" i="0" u="sng" strike="noStrike" kern="1200">
                <a:solidFill>
                  <a:schemeClr val="accent2"/>
                </a:solidFill>
                <a:effectLst/>
                <a:latin typeface="+mn-lt"/>
                <a:ea typeface="+mn-ea"/>
                <a:cs typeface="+mn-cs"/>
                <a:hlinkClick r:id="rId11">
                  <a:extLst>
                    <a:ext uri="{A12FA001-AC4F-418D-AE19-62706E023703}">
                      <ahyp:hlinkClr xmlns:ahyp="http://schemas.microsoft.com/office/drawing/2018/hyperlinkcolor" val="tx"/>
                    </a:ext>
                  </a:extLst>
                </a:hlinkClick>
              </a:rPr>
              <a:t>YouTube/educaloi</a:t>
            </a:r>
            <a:endParaRPr lang="fr-CA" sz="1400" b="0" i="0" u="sng" strike="noStrike" kern="1200">
              <a:solidFill>
                <a:schemeClr val="accent2"/>
              </a:solidFill>
              <a:effectLst/>
              <a:latin typeface="+mn-lt"/>
              <a:ea typeface="+mn-ea"/>
              <a:cs typeface="+mn-cs"/>
            </a:endParaRPr>
          </a:p>
        </p:txBody>
      </p:sp>
      <p:sp>
        <p:nvSpPr>
          <p:cNvPr id="44" name="ZoneTexte 43">
            <a:extLst>
              <a:ext uri="{FF2B5EF4-FFF2-40B4-BE49-F238E27FC236}">
                <a16:creationId xmlns:a16="http://schemas.microsoft.com/office/drawing/2014/main" id="{257BE564-1AE0-D94B-AAEC-B10959F86202}"/>
              </a:ext>
            </a:extLst>
          </p:cNvPr>
          <p:cNvSpPr txBox="1"/>
          <p:nvPr userDrawn="1"/>
        </p:nvSpPr>
        <p:spPr>
          <a:xfrm>
            <a:off x="8384373" y="4559432"/>
            <a:ext cx="1686680" cy="307777"/>
          </a:xfrm>
          <a:prstGeom prst="rect">
            <a:avLst/>
          </a:prstGeom>
          <a:noFill/>
        </p:spPr>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b="0" i="0" u="sng" strike="noStrike" kern="1200">
                <a:solidFill>
                  <a:schemeClr val="accent2"/>
                </a:solidFill>
                <a:effectLst/>
                <a:latin typeface="+mn-lt"/>
                <a:ea typeface="+mn-ea"/>
                <a:cs typeface="+mn-cs"/>
                <a:hlinkClick r:id="rId12">
                  <a:extLst>
                    <a:ext uri="{A12FA001-AC4F-418D-AE19-62706E023703}">
                      <ahyp:hlinkClr xmlns:ahyp="http://schemas.microsoft.com/office/drawing/2018/hyperlinkcolor" val="tx"/>
                    </a:ext>
                  </a:extLst>
                </a:hlinkClick>
              </a:rPr>
              <a:t>Facebook/educaloi</a:t>
            </a:r>
            <a:endParaRPr lang="fr-CA" sz="1400" b="0" i="0" u="sng" strike="noStrike" kern="1200">
              <a:solidFill>
                <a:schemeClr val="accent2"/>
              </a:solidFill>
              <a:effectLst/>
              <a:latin typeface="+mn-lt"/>
              <a:ea typeface="+mn-ea"/>
              <a:cs typeface="+mn-cs"/>
            </a:endParaRPr>
          </a:p>
        </p:txBody>
      </p:sp>
      <p:grpSp>
        <p:nvGrpSpPr>
          <p:cNvPr id="14" name="Groupe 13">
            <a:extLst>
              <a:ext uri="{FF2B5EF4-FFF2-40B4-BE49-F238E27FC236}">
                <a16:creationId xmlns:a16="http://schemas.microsoft.com/office/drawing/2014/main" id="{4D48372F-8427-7D46-9C02-0C01144C0B57}"/>
              </a:ext>
            </a:extLst>
          </p:cNvPr>
          <p:cNvGrpSpPr/>
          <p:nvPr userDrawn="1"/>
        </p:nvGrpSpPr>
        <p:grpSpPr>
          <a:xfrm>
            <a:off x="7636735" y="2767403"/>
            <a:ext cx="633224" cy="633184"/>
            <a:chOff x="539551" y="2747719"/>
            <a:chExt cx="1689499" cy="1689393"/>
          </a:xfrm>
        </p:grpSpPr>
        <p:sp>
          <p:nvSpPr>
            <p:cNvPr id="10" name="Oval 18">
              <a:hlinkClick r:id="rId11"/>
              <a:extLst>
                <a:ext uri="{FF2B5EF4-FFF2-40B4-BE49-F238E27FC236}">
                  <a16:creationId xmlns:a16="http://schemas.microsoft.com/office/drawing/2014/main" id="{464EB328-49C2-0F4A-A81B-5F5F76C85384}"/>
                </a:ext>
              </a:extLst>
            </p:cNvPr>
            <p:cNvSpPr>
              <a:spLocks/>
            </p:cNvSpPr>
            <p:nvPr userDrawn="1"/>
          </p:nvSpPr>
          <p:spPr bwMode="auto">
            <a:xfrm>
              <a:off x="539551" y="2747719"/>
              <a:ext cx="1689499" cy="1689393"/>
            </a:xfrm>
            <a:prstGeom prst="ellipse">
              <a:avLst/>
            </a:prstGeom>
            <a:solidFill>
              <a:schemeClr val="accent2"/>
            </a:solidFill>
            <a:ln>
              <a:noFill/>
            </a:ln>
            <a:effectLst/>
            <a:extLst>
              <a:ext uri="{91240B29-F687-4f45-9708-019B960494DF}">
                <a14:hiddenLine xmlns=""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11" name="AutoShape 19">
              <a:extLst>
                <a:ext uri="{FF2B5EF4-FFF2-40B4-BE49-F238E27FC236}">
                  <a16:creationId xmlns:a16="http://schemas.microsoft.com/office/drawing/2014/main" id="{6D0483B1-CDD0-BE45-821D-0732AC9B2DE8}"/>
                </a:ext>
              </a:extLst>
            </p:cNvPr>
            <p:cNvSpPr>
              <a:spLocks/>
            </p:cNvSpPr>
            <p:nvPr userDrawn="1"/>
          </p:nvSpPr>
          <p:spPr bwMode="auto">
            <a:xfrm>
              <a:off x="1003650" y="3322308"/>
              <a:ext cx="749689" cy="55167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656" y="0"/>
                  </a:moveTo>
                  <a:cubicBezTo>
                    <a:pt x="7835" y="0"/>
                    <a:pt x="5327" y="1"/>
                    <a:pt x="2507" y="428"/>
                  </a:cubicBezTo>
                  <a:cubicBezTo>
                    <a:pt x="1973" y="522"/>
                    <a:pt x="1432" y="912"/>
                    <a:pt x="1021" y="1493"/>
                  </a:cubicBezTo>
                  <a:cubicBezTo>
                    <a:pt x="637" y="2037"/>
                    <a:pt x="379" y="2733"/>
                    <a:pt x="315" y="3413"/>
                  </a:cubicBezTo>
                  <a:cubicBezTo>
                    <a:pt x="1" y="5970"/>
                    <a:pt x="0" y="8096"/>
                    <a:pt x="0" y="10653"/>
                  </a:cubicBezTo>
                  <a:cubicBezTo>
                    <a:pt x="0" y="10683"/>
                    <a:pt x="0" y="10717"/>
                    <a:pt x="0" y="10751"/>
                  </a:cubicBezTo>
                  <a:cubicBezTo>
                    <a:pt x="0" y="10785"/>
                    <a:pt x="0" y="10818"/>
                    <a:pt x="0" y="10849"/>
                  </a:cubicBezTo>
                  <a:cubicBezTo>
                    <a:pt x="0" y="10883"/>
                    <a:pt x="0" y="10917"/>
                    <a:pt x="0" y="10947"/>
                  </a:cubicBezTo>
                  <a:cubicBezTo>
                    <a:pt x="0" y="13504"/>
                    <a:pt x="1" y="15630"/>
                    <a:pt x="315" y="18187"/>
                  </a:cubicBezTo>
                  <a:cubicBezTo>
                    <a:pt x="379" y="18867"/>
                    <a:pt x="637" y="19563"/>
                    <a:pt x="1021" y="20107"/>
                  </a:cubicBezTo>
                  <a:cubicBezTo>
                    <a:pt x="1432" y="20688"/>
                    <a:pt x="1973" y="21078"/>
                    <a:pt x="2507" y="21172"/>
                  </a:cubicBezTo>
                  <a:cubicBezTo>
                    <a:pt x="5327" y="21599"/>
                    <a:pt x="7835" y="21600"/>
                    <a:pt x="10656" y="21600"/>
                  </a:cubicBezTo>
                  <a:cubicBezTo>
                    <a:pt x="10695" y="21600"/>
                    <a:pt x="10738" y="21600"/>
                    <a:pt x="10779" y="21600"/>
                  </a:cubicBezTo>
                  <a:cubicBezTo>
                    <a:pt x="10793" y="21600"/>
                    <a:pt x="10807" y="21600"/>
                    <a:pt x="10821" y="21600"/>
                  </a:cubicBezTo>
                  <a:cubicBezTo>
                    <a:pt x="10862" y="21600"/>
                    <a:pt x="10905" y="21600"/>
                    <a:pt x="10944" y="21600"/>
                  </a:cubicBezTo>
                  <a:cubicBezTo>
                    <a:pt x="13765" y="21600"/>
                    <a:pt x="16273" y="21599"/>
                    <a:pt x="19093" y="21172"/>
                  </a:cubicBezTo>
                  <a:cubicBezTo>
                    <a:pt x="19627" y="21078"/>
                    <a:pt x="20168" y="20688"/>
                    <a:pt x="20579" y="20107"/>
                  </a:cubicBezTo>
                  <a:cubicBezTo>
                    <a:pt x="20963" y="19563"/>
                    <a:pt x="21221" y="18867"/>
                    <a:pt x="21285" y="18187"/>
                  </a:cubicBezTo>
                  <a:cubicBezTo>
                    <a:pt x="21599" y="15630"/>
                    <a:pt x="21600" y="13504"/>
                    <a:pt x="21600" y="10947"/>
                  </a:cubicBezTo>
                  <a:cubicBezTo>
                    <a:pt x="21600" y="10917"/>
                    <a:pt x="21600" y="10883"/>
                    <a:pt x="21600" y="10849"/>
                  </a:cubicBezTo>
                  <a:cubicBezTo>
                    <a:pt x="21600" y="10815"/>
                    <a:pt x="21600" y="10782"/>
                    <a:pt x="21600" y="10751"/>
                  </a:cubicBezTo>
                  <a:cubicBezTo>
                    <a:pt x="21600" y="10717"/>
                    <a:pt x="21600" y="10683"/>
                    <a:pt x="21600" y="10653"/>
                  </a:cubicBezTo>
                  <a:cubicBezTo>
                    <a:pt x="21600" y="8096"/>
                    <a:pt x="21599" y="5970"/>
                    <a:pt x="21285" y="3413"/>
                  </a:cubicBezTo>
                  <a:cubicBezTo>
                    <a:pt x="21221" y="2733"/>
                    <a:pt x="20963" y="2037"/>
                    <a:pt x="20579" y="1493"/>
                  </a:cubicBezTo>
                  <a:cubicBezTo>
                    <a:pt x="20168" y="912"/>
                    <a:pt x="19627" y="522"/>
                    <a:pt x="19093" y="428"/>
                  </a:cubicBezTo>
                  <a:cubicBezTo>
                    <a:pt x="16273" y="1"/>
                    <a:pt x="13765" y="0"/>
                    <a:pt x="10944" y="0"/>
                  </a:cubicBezTo>
                  <a:cubicBezTo>
                    <a:pt x="10905" y="0"/>
                    <a:pt x="10862" y="0"/>
                    <a:pt x="10821" y="0"/>
                  </a:cubicBezTo>
                  <a:cubicBezTo>
                    <a:pt x="10807" y="0"/>
                    <a:pt x="10793" y="0"/>
                    <a:pt x="10779" y="0"/>
                  </a:cubicBezTo>
                  <a:cubicBezTo>
                    <a:pt x="10738" y="0"/>
                    <a:pt x="10695" y="0"/>
                    <a:pt x="10656" y="0"/>
                  </a:cubicBezTo>
                  <a:close/>
                  <a:moveTo>
                    <a:pt x="8201" y="6153"/>
                  </a:moveTo>
                  <a:lnTo>
                    <a:pt x="14441" y="10394"/>
                  </a:lnTo>
                  <a:lnTo>
                    <a:pt x="8201" y="14634"/>
                  </a:lnTo>
                  <a:lnTo>
                    <a:pt x="8201" y="6153"/>
                  </a:lnTo>
                  <a:close/>
                </a:path>
              </a:pathLst>
            </a:custGeom>
            <a:solidFill>
              <a:srgbClr val="FFFFFF"/>
            </a:solidFill>
            <a:ln>
              <a:noFill/>
            </a:ln>
            <a:effectLst/>
            <a:extLst>
              <a:ext uri="{91240B29-F687-4f45-9708-019B960494DF}">
                <a14:hiddenLine xmlns=""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45720" rIns="45720"/>
            <a:lstStyle/>
            <a:p>
              <a:pPr algn="l" defTabSz="457200"/>
              <a:endParaRPr lang="fr-CA" sz="2400" b="0">
                <a:latin typeface="Calibri" charset="0"/>
                <a:cs typeface="Calibri" charset="0"/>
                <a:sym typeface="Calibri" charset="0"/>
              </a:endParaRPr>
            </a:p>
          </p:txBody>
        </p:sp>
      </p:grpSp>
      <p:grpSp>
        <p:nvGrpSpPr>
          <p:cNvPr id="16" name="Groupe 15">
            <a:extLst>
              <a:ext uri="{FF2B5EF4-FFF2-40B4-BE49-F238E27FC236}">
                <a16:creationId xmlns:a16="http://schemas.microsoft.com/office/drawing/2014/main" id="{0F6EC20D-4572-744A-953B-4B1A1F589939}"/>
              </a:ext>
            </a:extLst>
          </p:cNvPr>
          <p:cNvGrpSpPr/>
          <p:nvPr userDrawn="1"/>
        </p:nvGrpSpPr>
        <p:grpSpPr>
          <a:xfrm>
            <a:off x="7636735" y="1219646"/>
            <a:ext cx="633224" cy="633184"/>
            <a:chOff x="2675683" y="2747719"/>
            <a:chExt cx="1689500" cy="1689393"/>
          </a:xfrm>
        </p:grpSpPr>
        <p:sp>
          <p:nvSpPr>
            <p:cNvPr id="12" name="Oval 24">
              <a:hlinkClick r:id="rId10"/>
              <a:extLst>
                <a:ext uri="{FF2B5EF4-FFF2-40B4-BE49-F238E27FC236}">
                  <a16:creationId xmlns:a16="http://schemas.microsoft.com/office/drawing/2014/main" id="{08FFAB00-EB69-DC47-996A-068C9ED9D410}"/>
                </a:ext>
              </a:extLst>
            </p:cNvPr>
            <p:cNvSpPr>
              <a:spLocks/>
            </p:cNvSpPr>
            <p:nvPr userDrawn="1"/>
          </p:nvSpPr>
          <p:spPr bwMode="auto">
            <a:xfrm>
              <a:off x="2675683" y="2747719"/>
              <a:ext cx="1689500" cy="1689393"/>
            </a:xfrm>
            <a:prstGeom prst="ellipse">
              <a:avLst/>
            </a:prstGeom>
            <a:solidFill>
              <a:schemeClr val="accent2"/>
            </a:solidFill>
            <a:ln>
              <a:noFill/>
            </a:ln>
            <a:effectLst/>
            <a:extLst>
              <a:ext uri="{91240B29-F687-4f45-9708-019B960494DF}">
                <a14:hiddenLine xmlns=""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13" name="AutoShape 25">
              <a:extLst>
                <a:ext uri="{FF2B5EF4-FFF2-40B4-BE49-F238E27FC236}">
                  <a16:creationId xmlns:a16="http://schemas.microsoft.com/office/drawing/2014/main" id="{83670C71-089A-544B-9F10-1B54D77388C3}"/>
                </a:ext>
              </a:extLst>
            </p:cNvPr>
            <p:cNvSpPr>
              <a:spLocks/>
            </p:cNvSpPr>
            <p:nvPr userDrawn="1"/>
          </p:nvSpPr>
          <p:spPr bwMode="auto">
            <a:xfrm>
              <a:off x="3186504" y="3258585"/>
              <a:ext cx="667883" cy="667662"/>
            </a:xfrm>
            <a:custGeom>
              <a:avLst/>
              <a:gdLst>
                <a:gd name="T0" fmla="+- 0 10799 1"/>
                <a:gd name="T1" fmla="*/ T0 w 21597"/>
                <a:gd name="T2" fmla="+- 0 10800 2"/>
                <a:gd name="T3" fmla="*/ 10800 h 21597"/>
                <a:gd name="T4" fmla="+- 0 10799 1"/>
                <a:gd name="T5" fmla="*/ T4 w 21597"/>
                <a:gd name="T6" fmla="+- 0 10800 2"/>
                <a:gd name="T7" fmla="*/ 10800 h 21597"/>
                <a:gd name="T8" fmla="+- 0 10799 1"/>
                <a:gd name="T9" fmla="*/ T8 w 21597"/>
                <a:gd name="T10" fmla="+- 0 10800 2"/>
                <a:gd name="T11" fmla="*/ 10800 h 21597"/>
                <a:gd name="T12" fmla="+- 0 10799 1"/>
                <a:gd name="T13" fmla="*/ T12 w 21597"/>
                <a:gd name="T14" fmla="+- 0 10800 2"/>
                <a:gd name="T15" fmla="*/ 10800 h 21597"/>
              </a:gdLst>
              <a:ahLst/>
              <a:cxnLst>
                <a:cxn ang="0">
                  <a:pos x="T1" y="T3"/>
                </a:cxn>
                <a:cxn ang="0">
                  <a:pos x="T5" y="T7"/>
                </a:cxn>
                <a:cxn ang="0">
                  <a:pos x="T9" y="T11"/>
                </a:cxn>
                <a:cxn ang="0">
                  <a:pos x="T13" y="T15"/>
                </a:cxn>
              </a:cxnLst>
              <a:rect l="0" t="0" r="r" b="b"/>
              <a:pathLst>
                <a:path w="21597" h="21597">
                  <a:moveTo>
                    <a:pt x="4955" y="0"/>
                  </a:moveTo>
                  <a:cubicBezTo>
                    <a:pt x="4242" y="0"/>
                    <a:pt x="3702" y="-2"/>
                    <a:pt x="3248" y="29"/>
                  </a:cubicBezTo>
                  <a:cubicBezTo>
                    <a:pt x="2794" y="59"/>
                    <a:pt x="2425" y="122"/>
                    <a:pt x="2044" y="243"/>
                  </a:cubicBezTo>
                  <a:cubicBezTo>
                    <a:pt x="1625" y="395"/>
                    <a:pt x="1251" y="636"/>
                    <a:pt x="944" y="943"/>
                  </a:cubicBezTo>
                  <a:cubicBezTo>
                    <a:pt x="637" y="1251"/>
                    <a:pt x="396" y="1624"/>
                    <a:pt x="244" y="2044"/>
                  </a:cubicBezTo>
                  <a:cubicBezTo>
                    <a:pt x="122" y="2427"/>
                    <a:pt x="60" y="2800"/>
                    <a:pt x="29" y="3254"/>
                  </a:cubicBezTo>
                  <a:cubicBezTo>
                    <a:pt x="-1" y="3707"/>
                    <a:pt x="0" y="4240"/>
                    <a:pt x="1" y="4950"/>
                  </a:cubicBezTo>
                  <a:lnTo>
                    <a:pt x="1" y="16623"/>
                  </a:lnTo>
                  <a:cubicBezTo>
                    <a:pt x="1" y="17344"/>
                    <a:pt x="-1" y="17886"/>
                    <a:pt x="29" y="18342"/>
                  </a:cubicBezTo>
                  <a:cubicBezTo>
                    <a:pt x="60" y="18799"/>
                    <a:pt x="122" y="19170"/>
                    <a:pt x="244" y="19553"/>
                  </a:cubicBezTo>
                  <a:cubicBezTo>
                    <a:pt x="396" y="19972"/>
                    <a:pt x="637" y="20345"/>
                    <a:pt x="944" y="20653"/>
                  </a:cubicBezTo>
                  <a:cubicBezTo>
                    <a:pt x="1251" y="20960"/>
                    <a:pt x="1625" y="21201"/>
                    <a:pt x="2044" y="21353"/>
                  </a:cubicBezTo>
                  <a:cubicBezTo>
                    <a:pt x="2427" y="21475"/>
                    <a:pt x="2799" y="21537"/>
                    <a:pt x="3254" y="21568"/>
                  </a:cubicBezTo>
                  <a:cubicBezTo>
                    <a:pt x="3708" y="21598"/>
                    <a:pt x="4246" y="21597"/>
                    <a:pt x="4955" y="21596"/>
                  </a:cubicBezTo>
                  <a:lnTo>
                    <a:pt x="16625" y="21596"/>
                  </a:lnTo>
                  <a:cubicBezTo>
                    <a:pt x="17346" y="21596"/>
                    <a:pt x="17884" y="21598"/>
                    <a:pt x="18339" y="21568"/>
                  </a:cubicBezTo>
                  <a:cubicBezTo>
                    <a:pt x="18793" y="21537"/>
                    <a:pt x="19166" y="21475"/>
                    <a:pt x="19548" y="21353"/>
                  </a:cubicBezTo>
                  <a:cubicBezTo>
                    <a:pt x="19967" y="21201"/>
                    <a:pt x="20345" y="20960"/>
                    <a:pt x="20654" y="20653"/>
                  </a:cubicBezTo>
                  <a:cubicBezTo>
                    <a:pt x="20963" y="20345"/>
                    <a:pt x="21202" y="19972"/>
                    <a:pt x="21354" y="19553"/>
                  </a:cubicBezTo>
                  <a:cubicBezTo>
                    <a:pt x="21476" y="19170"/>
                    <a:pt x="21538" y="18796"/>
                    <a:pt x="21569" y="18342"/>
                  </a:cubicBezTo>
                  <a:cubicBezTo>
                    <a:pt x="21599" y="17889"/>
                    <a:pt x="21598" y="17356"/>
                    <a:pt x="21597" y="16646"/>
                  </a:cubicBezTo>
                  <a:lnTo>
                    <a:pt x="21597" y="4973"/>
                  </a:lnTo>
                  <a:cubicBezTo>
                    <a:pt x="21598" y="4252"/>
                    <a:pt x="21599" y="3710"/>
                    <a:pt x="21569" y="3254"/>
                  </a:cubicBezTo>
                  <a:cubicBezTo>
                    <a:pt x="21538" y="2797"/>
                    <a:pt x="21476" y="2426"/>
                    <a:pt x="21354" y="2044"/>
                  </a:cubicBezTo>
                  <a:cubicBezTo>
                    <a:pt x="21202" y="1624"/>
                    <a:pt x="20963" y="1251"/>
                    <a:pt x="20654" y="943"/>
                  </a:cubicBezTo>
                  <a:cubicBezTo>
                    <a:pt x="20345" y="636"/>
                    <a:pt x="19967" y="395"/>
                    <a:pt x="19548" y="243"/>
                  </a:cubicBezTo>
                  <a:cubicBezTo>
                    <a:pt x="19166" y="121"/>
                    <a:pt x="18792" y="59"/>
                    <a:pt x="18339" y="29"/>
                  </a:cubicBezTo>
                  <a:cubicBezTo>
                    <a:pt x="17885" y="-2"/>
                    <a:pt x="17352" y="0"/>
                    <a:pt x="16643" y="0"/>
                  </a:cubicBezTo>
                  <a:lnTo>
                    <a:pt x="4973" y="0"/>
                  </a:lnTo>
                  <a:lnTo>
                    <a:pt x="4955" y="0"/>
                  </a:lnTo>
                  <a:close/>
                  <a:moveTo>
                    <a:pt x="16093" y="2704"/>
                  </a:moveTo>
                  <a:lnTo>
                    <a:pt x="18599" y="2704"/>
                  </a:lnTo>
                  <a:cubicBezTo>
                    <a:pt x="18766" y="2704"/>
                    <a:pt x="18851" y="2704"/>
                    <a:pt x="18941" y="2733"/>
                  </a:cubicBezTo>
                  <a:cubicBezTo>
                    <a:pt x="19039" y="2768"/>
                    <a:pt x="19113" y="2843"/>
                    <a:pt x="19149" y="2941"/>
                  </a:cubicBezTo>
                  <a:cubicBezTo>
                    <a:pt x="19177" y="3031"/>
                    <a:pt x="19178" y="3119"/>
                    <a:pt x="19178" y="3288"/>
                  </a:cubicBezTo>
                  <a:lnTo>
                    <a:pt x="19178" y="5790"/>
                  </a:lnTo>
                  <a:cubicBezTo>
                    <a:pt x="19178" y="5956"/>
                    <a:pt x="19177" y="6041"/>
                    <a:pt x="19149" y="6131"/>
                  </a:cubicBezTo>
                  <a:cubicBezTo>
                    <a:pt x="19113" y="6230"/>
                    <a:pt x="19039" y="6304"/>
                    <a:pt x="18941" y="6340"/>
                  </a:cubicBezTo>
                  <a:cubicBezTo>
                    <a:pt x="18851" y="6368"/>
                    <a:pt x="18763" y="6369"/>
                    <a:pt x="18593" y="6369"/>
                  </a:cubicBezTo>
                  <a:lnTo>
                    <a:pt x="16093" y="6369"/>
                  </a:lnTo>
                  <a:cubicBezTo>
                    <a:pt x="15926" y="6369"/>
                    <a:pt x="15841" y="6368"/>
                    <a:pt x="15751" y="6340"/>
                  </a:cubicBezTo>
                  <a:cubicBezTo>
                    <a:pt x="15653" y="6304"/>
                    <a:pt x="15573" y="6230"/>
                    <a:pt x="15537" y="6131"/>
                  </a:cubicBezTo>
                  <a:cubicBezTo>
                    <a:pt x="15508" y="6041"/>
                    <a:pt x="15514" y="5953"/>
                    <a:pt x="15514" y="5784"/>
                  </a:cubicBezTo>
                  <a:lnTo>
                    <a:pt x="15514" y="3283"/>
                  </a:lnTo>
                  <a:cubicBezTo>
                    <a:pt x="15514" y="3116"/>
                    <a:pt x="15508" y="3031"/>
                    <a:pt x="15537" y="2941"/>
                  </a:cubicBezTo>
                  <a:cubicBezTo>
                    <a:pt x="15573" y="2843"/>
                    <a:pt x="15653" y="2768"/>
                    <a:pt x="15751" y="2733"/>
                  </a:cubicBezTo>
                  <a:cubicBezTo>
                    <a:pt x="15841" y="2704"/>
                    <a:pt x="15923" y="2704"/>
                    <a:pt x="16093" y="2704"/>
                  </a:cubicBezTo>
                  <a:close/>
                  <a:moveTo>
                    <a:pt x="10796" y="6537"/>
                  </a:moveTo>
                  <a:cubicBezTo>
                    <a:pt x="11896" y="6537"/>
                    <a:pt x="13001" y="6953"/>
                    <a:pt x="13841" y="7793"/>
                  </a:cubicBezTo>
                  <a:cubicBezTo>
                    <a:pt x="15520" y="9473"/>
                    <a:pt x="15520" y="12199"/>
                    <a:pt x="13841" y="13878"/>
                  </a:cubicBezTo>
                  <a:cubicBezTo>
                    <a:pt x="12162" y="15558"/>
                    <a:pt x="9436" y="15558"/>
                    <a:pt x="7757" y="13878"/>
                  </a:cubicBezTo>
                  <a:cubicBezTo>
                    <a:pt x="6078" y="12199"/>
                    <a:pt x="6078" y="9473"/>
                    <a:pt x="7757" y="7793"/>
                  </a:cubicBezTo>
                  <a:cubicBezTo>
                    <a:pt x="8597" y="6953"/>
                    <a:pt x="9696" y="6537"/>
                    <a:pt x="10796" y="6537"/>
                  </a:cubicBezTo>
                  <a:close/>
                  <a:moveTo>
                    <a:pt x="2403" y="9565"/>
                  </a:moveTo>
                  <a:lnTo>
                    <a:pt x="4191" y="9565"/>
                  </a:lnTo>
                  <a:cubicBezTo>
                    <a:pt x="3785" y="11684"/>
                    <a:pt x="4397" y="13957"/>
                    <a:pt x="6038" y="15598"/>
                  </a:cubicBezTo>
                  <a:cubicBezTo>
                    <a:pt x="8667" y="18228"/>
                    <a:pt x="12931" y="18228"/>
                    <a:pt x="15560" y="15598"/>
                  </a:cubicBezTo>
                  <a:cubicBezTo>
                    <a:pt x="17201" y="13957"/>
                    <a:pt x="17813" y="11684"/>
                    <a:pt x="17407" y="9565"/>
                  </a:cubicBezTo>
                  <a:lnTo>
                    <a:pt x="19195" y="9565"/>
                  </a:lnTo>
                  <a:lnTo>
                    <a:pt x="19195" y="17567"/>
                  </a:lnTo>
                  <a:cubicBezTo>
                    <a:pt x="19195" y="17800"/>
                    <a:pt x="19194" y="17974"/>
                    <a:pt x="19184" y="18122"/>
                  </a:cubicBezTo>
                  <a:cubicBezTo>
                    <a:pt x="19173" y="18271"/>
                    <a:pt x="19154" y="18396"/>
                    <a:pt x="19114" y="18522"/>
                  </a:cubicBezTo>
                  <a:cubicBezTo>
                    <a:pt x="19064" y="18660"/>
                    <a:pt x="18986" y="18779"/>
                    <a:pt x="18883" y="18881"/>
                  </a:cubicBezTo>
                  <a:cubicBezTo>
                    <a:pt x="18780" y="18983"/>
                    <a:pt x="18655" y="19064"/>
                    <a:pt x="18518" y="19113"/>
                  </a:cubicBezTo>
                  <a:cubicBezTo>
                    <a:pt x="18392" y="19153"/>
                    <a:pt x="18268" y="19172"/>
                    <a:pt x="18119" y="19182"/>
                  </a:cubicBezTo>
                  <a:cubicBezTo>
                    <a:pt x="17969" y="19192"/>
                    <a:pt x="17794" y="19194"/>
                    <a:pt x="17557" y="19194"/>
                  </a:cubicBezTo>
                  <a:lnTo>
                    <a:pt x="4035" y="19194"/>
                  </a:lnTo>
                  <a:cubicBezTo>
                    <a:pt x="3801" y="19194"/>
                    <a:pt x="3628" y="19192"/>
                    <a:pt x="3479" y="19182"/>
                  </a:cubicBezTo>
                  <a:cubicBezTo>
                    <a:pt x="3331" y="19172"/>
                    <a:pt x="3206" y="19153"/>
                    <a:pt x="3080" y="19113"/>
                  </a:cubicBezTo>
                  <a:cubicBezTo>
                    <a:pt x="2943" y="19064"/>
                    <a:pt x="2818" y="18983"/>
                    <a:pt x="2715" y="18881"/>
                  </a:cubicBezTo>
                  <a:cubicBezTo>
                    <a:pt x="2612" y="18779"/>
                    <a:pt x="2534" y="18660"/>
                    <a:pt x="2484" y="18522"/>
                  </a:cubicBezTo>
                  <a:cubicBezTo>
                    <a:pt x="2444" y="18396"/>
                    <a:pt x="2425" y="18273"/>
                    <a:pt x="2414" y="18122"/>
                  </a:cubicBezTo>
                  <a:cubicBezTo>
                    <a:pt x="2404" y="17972"/>
                    <a:pt x="2403" y="17792"/>
                    <a:pt x="2403" y="17555"/>
                  </a:cubicBezTo>
                  <a:lnTo>
                    <a:pt x="2403" y="9565"/>
                  </a:lnTo>
                  <a:close/>
                </a:path>
              </a:pathLst>
            </a:custGeom>
            <a:solidFill>
              <a:srgbClr val="FFFFFF"/>
            </a:solidFill>
            <a:ln>
              <a:noFill/>
            </a:ln>
            <a:effectLst/>
            <a:extLst>
              <a:ext uri="{91240B29-F687-4f45-9708-019B960494DF}">
                <a14:hiddenLine xmlns=""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grpSp>
      <p:grpSp>
        <p:nvGrpSpPr>
          <p:cNvPr id="50" name="Groupe 49">
            <a:extLst>
              <a:ext uri="{FF2B5EF4-FFF2-40B4-BE49-F238E27FC236}">
                <a16:creationId xmlns:a16="http://schemas.microsoft.com/office/drawing/2014/main" id="{FED6897F-432C-4841-AA6B-8FA6AB93D0CE}"/>
              </a:ext>
            </a:extLst>
          </p:cNvPr>
          <p:cNvGrpSpPr/>
          <p:nvPr userDrawn="1"/>
        </p:nvGrpSpPr>
        <p:grpSpPr>
          <a:xfrm>
            <a:off x="7636735" y="4396728"/>
            <a:ext cx="633224" cy="633184"/>
            <a:chOff x="7305431" y="4396728"/>
            <a:chExt cx="633224" cy="633184"/>
          </a:xfrm>
        </p:grpSpPr>
        <p:sp>
          <p:nvSpPr>
            <p:cNvPr id="41" name="Oval 24">
              <a:hlinkClick r:id="rId12"/>
              <a:extLst>
                <a:ext uri="{FF2B5EF4-FFF2-40B4-BE49-F238E27FC236}">
                  <a16:creationId xmlns:a16="http://schemas.microsoft.com/office/drawing/2014/main" id="{ED7ACFDB-E89F-1F48-B702-3327D535CCFE}"/>
                </a:ext>
              </a:extLst>
            </p:cNvPr>
            <p:cNvSpPr>
              <a:spLocks/>
            </p:cNvSpPr>
            <p:nvPr userDrawn="1"/>
          </p:nvSpPr>
          <p:spPr bwMode="auto">
            <a:xfrm>
              <a:off x="7305431" y="4396728"/>
              <a:ext cx="633224" cy="633184"/>
            </a:xfrm>
            <a:prstGeom prst="ellipse">
              <a:avLst/>
            </a:prstGeom>
            <a:solidFill>
              <a:schemeClr val="accent2"/>
            </a:solidFill>
            <a:ln>
              <a:noFill/>
            </a:ln>
            <a:effectLst/>
            <a:extLst>
              <a:ext uri="{91240B29-F687-4f45-9708-019B960494DF}">
                <a14:hiddenLine xmlns=""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49" name="AutoShape 4">
              <a:extLst>
                <a:ext uri="{FF2B5EF4-FFF2-40B4-BE49-F238E27FC236}">
                  <a16:creationId xmlns:a16="http://schemas.microsoft.com/office/drawing/2014/main" id="{D1059C79-39D9-CE4C-997D-52B8A823940F}"/>
                </a:ext>
              </a:extLst>
            </p:cNvPr>
            <p:cNvSpPr>
              <a:spLocks/>
            </p:cNvSpPr>
            <p:nvPr userDrawn="1"/>
          </p:nvSpPr>
          <p:spPr bwMode="auto">
            <a:xfrm>
              <a:off x="7534602" y="4546903"/>
              <a:ext cx="174883" cy="332835"/>
            </a:xfrm>
            <a:custGeom>
              <a:avLst/>
              <a:gdLst>
                <a:gd name="T0" fmla="*/ 10800 w 21600"/>
                <a:gd name="T1" fmla="+- 0 10802 5"/>
                <a:gd name="T2" fmla="*/ 10802 h 21595"/>
                <a:gd name="T3" fmla="*/ 10800 w 21600"/>
                <a:gd name="T4" fmla="+- 0 10802 5"/>
                <a:gd name="T5" fmla="*/ 10802 h 21595"/>
                <a:gd name="T6" fmla="*/ 10800 w 21600"/>
                <a:gd name="T7" fmla="+- 0 10802 5"/>
                <a:gd name="T8" fmla="*/ 10802 h 21595"/>
                <a:gd name="T9" fmla="*/ 10800 w 21600"/>
                <a:gd name="T10" fmla="+- 0 10802 5"/>
                <a:gd name="T11" fmla="*/ 10802 h 21595"/>
              </a:gdLst>
              <a:ahLst/>
              <a:cxnLst>
                <a:cxn ang="0">
                  <a:pos x="T0" y="T2"/>
                </a:cxn>
                <a:cxn ang="0">
                  <a:pos x="T3" y="T5"/>
                </a:cxn>
                <a:cxn ang="0">
                  <a:pos x="T6" y="T8"/>
                </a:cxn>
                <a:cxn ang="0">
                  <a:pos x="T9" y="T11"/>
                </a:cxn>
              </a:cxnLst>
              <a:rect l="0" t="0" r="r" b="b"/>
              <a:pathLst>
                <a:path w="21600" h="21595">
                  <a:moveTo>
                    <a:pt x="14325" y="0"/>
                  </a:moveTo>
                  <a:cubicBezTo>
                    <a:pt x="11947" y="-5"/>
                    <a:pt x="9683" y="535"/>
                    <a:pt x="8120" y="1477"/>
                  </a:cubicBezTo>
                  <a:cubicBezTo>
                    <a:pt x="6945" y="2186"/>
                    <a:pt x="6249" y="3081"/>
                    <a:pt x="6144" y="4019"/>
                  </a:cubicBezTo>
                  <a:lnTo>
                    <a:pt x="6123" y="7733"/>
                  </a:lnTo>
                  <a:lnTo>
                    <a:pt x="0" y="7733"/>
                  </a:lnTo>
                  <a:lnTo>
                    <a:pt x="0" y="11796"/>
                  </a:lnTo>
                  <a:lnTo>
                    <a:pt x="6103" y="11796"/>
                  </a:lnTo>
                  <a:lnTo>
                    <a:pt x="6052" y="21595"/>
                  </a:lnTo>
                  <a:lnTo>
                    <a:pt x="14509" y="21595"/>
                  </a:lnTo>
                  <a:lnTo>
                    <a:pt x="14509" y="11796"/>
                  </a:lnTo>
                  <a:lnTo>
                    <a:pt x="20469" y="11796"/>
                  </a:lnTo>
                  <a:lnTo>
                    <a:pt x="21447" y="7733"/>
                  </a:lnTo>
                  <a:lnTo>
                    <a:pt x="14509" y="7733"/>
                  </a:lnTo>
                  <a:lnTo>
                    <a:pt x="14509" y="4988"/>
                  </a:lnTo>
                  <a:cubicBezTo>
                    <a:pt x="14453" y="4560"/>
                    <a:pt x="14822" y="4150"/>
                    <a:pt x="15487" y="3901"/>
                  </a:cubicBezTo>
                  <a:cubicBezTo>
                    <a:pt x="15925" y="3738"/>
                    <a:pt x="16459" y="3660"/>
                    <a:pt x="16995" y="3682"/>
                  </a:cubicBezTo>
                  <a:lnTo>
                    <a:pt x="21600" y="3677"/>
                  </a:lnTo>
                  <a:lnTo>
                    <a:pt x="21590" y="0"/>
                  </a:lnTo>
                  <a:lnTo>
                    <a:pt x="14325" y="0"/>
                  </a:lnTo>
                  <a:close/>
                </a:path>
              </a:pathLst>
            </a:custGeom>
            <a:solidFill>
              <a:srgbClr val="FFFFFF"/>
            </a:solidFill>
            <a:ln>
              <a:noFill/>
            </a:ln>
            <a:effectLst/>
            <a:extLst>
              <a:ext uri="{91240B29-F687-4f45-9708-019B960494DF}">
                <a14:hiddenLine xmlns=""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latin typeface="Helvetica Light" charset="0"/>
                <a:cs typeface="Helvetica Light" charset="0"/>
                <a:sym typeface="Helvetica Light" charset="0"/>
              </a:endParaRPr>
            </a:p>
          </p:txBody>
        </p:sp>
      </p:grpSp>
    </p:spTree>
    <p:extLst>
      <p:ext uri="{BB962C8B-B14F-4D97-AF65-F5344CB8AC3E}">
        <p14:creationId xmlns:p14="http://schemas.microsoft.com/office/powerpoint/2010/main" val="3148530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6B28F2-3BFF-154C-BEEE-7F970760F7B5}"/>
              </a:ext>
            </a:extLst>
          </p:cNvPr>
          <p:cNvSpPr>
            <a:spLocks noGrp="1"/>
          </p:cNvSpPr>
          <p:nvPr>
            <p:ph type="title" hasCustomPrompt="1"/>
          </p:nvPr>
        </p:nvSpPr>
        <p:spPr/>
        <p:txBody>
          <a:bodyPr/>
          <a:lstStyle>
            <a:lvl1pPr>
              <a:defRPr>
                <a:solidFill>
                  <a:schemeClr val="accent1"/>
                </a:solidFill>
              </a:defRPr>
            </a:lvl1pPr>
          </a:lstStyle>
          <a:p>
            <a:r>
              <a:rPr lang="fr-CA"/>
              <a:t>Cliquez pour insérer le titre</a:t>
            </a:r>
          </a:p>
        </p:txBody>
      </p:sp>
      <p:sp>
        <p:nvSpPr>
          <p:cNvPr id="7" name="Espace réservé pour une image  6">
            <a:extLst>
              <a:ext uri="{FF2B5EF4-FFF2-40B4-BE49-F238E27FC236}">
                <a16:creationId xmlns:a16="http://schemas.microsoft.com/office/drawing/2014/main" id="{523C204E-FA3D-7641-A2D8-EA7805252139}"/>
              </a:ext>
            </a:extLst>
          </p:cNvPr>
          <p:cNvSpPr>
            <a:spLocks noGrp="1"/>
          </p:cNvSpPr>
          <p:nvPr>
            <p:ph type="pic" sz="quarter" idx="13" hasCustomPrompt="1"/>
          </p:nvPr>
        </p:nvSpPr>
        <p:spPr>
          <a:xfrm>
            <a:off x="6213764" y="1818409"/>
            <a:ext cx="5978236" cy="5039591"/>
          </a:xfrm>
        </p:spPr>
        <p:txBody>
          <a:bodyPr/>
          <a:lstStyle>
            <a:lvl1pPr>
              <a:defRPr sz="1600"/>
            </a:lvl1pPr>
          </a:lstStyle>
          <a:p>
            <a:r>
              <a:rPr lang="fr-CA"/>
              <a:t>Cliquez sur l’icône au centre de la boîte pour insérer une image</a:t>
            </a:r>
          </a:p>
        </p:txBody>
      </p:sp>
      <p:sp>
        <p:nvSpPr>
          <p:cNvPr id="8" name="Espace réservé du texte 7">
            <a:extLst>
              <a:ext uri="{FF2B5EF4-FFF2-40B4-BE49-F238E27FC236}">
                <a16:creationId xmlns:a16="http://schemas.microsoft.com/office/drawing/2014/main" id="{CBF79E40-2683-E740-91F9-4B83FF6834B2}"/>
              </a:ext>
            </a:extLst>
          </p:cNvPr>
          <p:cNvSpPr>
            <a:spLocks noGrp="1"/>
          </p:cNvSpPr>
          <p:nvPr>
            <p:ph type="body" sz="quarter" idx="14" hasCustomPrompt="1"/>
          </p:nvPr>
        </p:nvSpPr>
        <p:spPr>
          <a:xfrm>
            <a:off x="886968" y="2103120"/>
            <a:ext cx="5486400" cy="4114800"/>
          </a:xfrm>
        </p:spPr>
        <p:txBody>
          <a:body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4212464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troduction / visuel gauch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6B28F2-3BFF-154C-BEEE-7F970760F7B5}"/>
              </a:ext>
            </a:extLst>
          </p:cNvPr>
          <p:cNvSpPr>
            <a:spLocks noGrp="1"/>
          </p:cNvSpPr>
          <p:nvPr>
            <p:ph type="title" hasCustomPrompt="1"/>
          </p:nvPr>
        </p:nvSpPr>
        <p:spPr>
          <a:xfrm>
            <a:off x="4480560" y="822960"/>
            <a:ext cx="6820479" cy="914400"/>
          </a:xfrm>
        </p:spPr>
        <p:txBody>
          <a:bodyPr/>
          <a:lstStyle>
            <a:lvl1pPr>
              <a:defRPr>
                <a:solidFill>
                  <a:schemeClr val="accent1"/>
                </a:solidFill>
              </a:defRPr>
            </a:lvl1pPr>
          </a:lstStyle>
          <a:p>
            <a:r>
              <a:rPr lang="fr-CA"/>
              <a:t>Cliquez pour insérer le titre</a:t>
            </a:r>
          </a:p>
        </p:txBody>
      </p:sp>
      <p:sp>
        <p:nvSpPr>
          <p:cNvPr id="7" name="Espace réservé pour une image  6">
            <a:extLst>
              <a:ext uri="{FF2B5EF4-FFF2-40B4-BE49-F238E27FC236}">
                <a16:creationId xmlns:a16="http://schemas.microsoft.com/office/drawing/2014/main" id="{523C204E-FA3D-7641-A2D8-EA7805252139}"/>
              </a:ext>
            </a:extLst>
          </p:cNvPr>
          <p:cNvSpPr>
            <a:spLocks noGrp="1"/>
          </p:cNvSpPr>
          <p:nvPr>
            <p:ph type="pic" sz="quarter" idx="13" hasCustomPrompt="1"/>
          </p:nvPr>
        </p:nvSpPr>
        <p:spPr>
          <a:xfrm>
            <a:off x="0" y="822960"/>
            <a:ext cx="4023360" cy="6035040"/>
          </a:xfrm>
        </p:spPr>
        <p:txBody>
          <a:bodyPr/>
          <a:lstStyle>
            <a:lvl1pPr>
              <a:defRPr sz="1600"/>
            </a:lvl1pPr>
          </a:lstStyle>
          <a:p>
            <a:r>
              <a:rPr lang="fr-CA"/>
              <a:t>Cliquez sur l’icône au centre de la boîte pour insérer une image</a:t>
            </a:r>
          </a:p>
        </p:txBody>
      </p:sp>
      <p:sp>
        <p:nvSpPr>
          <p:cNvPr id="8" name="Espace réservé du texte 7">
            <a:extLst>
              <a:ext uri="{FF2B5EF4-FFF2-40B4-BE49-F238E27FC236}">
                <a16:creationId xmlns:a16="http://schemas.microsoft.com/office/drawing/2014/main" id="{CBF79E40-2683-E740-91F9-4B83FF6834B2}"/>
              </a:ext>
            </a:extLst>
          </p:cNvPr>
          <p:cNvSpPr>
            <a:spLocks noGrp="1"/>
          </p:cNvSpPr>
          <p:nvPr>
            <p:ph type="body" sz="quarter" idx="14" hasCustomPrompt="1"/>
          </p:nvPr>
        </p:nvSpPr>
        <p:spPr>
          <a:xfrm>
            <a:off x="4480560" y="2103120"/>
            <a:ext cx="6824028" cy="4114800"/>
          </a:xfrm>
        </p:spPr>
        <p:txBody>
          <a:body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509351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iz / scénario">
    <p:spTree>
      <p:nvGrpSpPr>
        <p:cNvPr id="1" name=""/>
        <p:cNvGrpSpPr/>
        <p:nvPr/>
      </p:nvGrpSpPr>
      <p:grpSpPr>
        <a:xfrm>
          <a:off x="0" y="0"/>
          <a:ext cx="0" cy="0"/>
          <a:chOff x="0" y="0"/>
          <a:chExt cx="0" cy="0"/>
        </a:xfrm>
      </p:grpSpPr>
      <p:sp>
        <p:nvSpPr>
          <p:cNvPr id="7" name="Espace réservé pour une image  6">
            <a:extLst>
              <a:ext uri="{FF2B5EF4-FFF2-40B4-BE49-F238E27FC236}">
                <a16:creationId xmlns:a16="http://schemas.microsoft.com/office/drawing/2014/main" id="{523C204E-FA3D-7641-A2D8-EA7805252139}"/>
              </a:ext>
            </a:extLst>
          </p:cNvPr>
          <p:cNvSpPr>
            <a:spLocks noGrp="1"/>
          </p:cNvSpPr>
          <p:nvPr>
            <p:ph type="pic" sz="quarter" idx="13" hasCustomPrompt="1"/>
          </p:nvPr>
        </p:nvSpPr>
        <p:spPr>
          <a:xfrm>
            <a:off x="7221682" y="548640"/>
            <a:ext cx="4023360" cy="6309360"/>
          </a:xfrm>
        </p:spPr>
        <p:txBody>
          <a:bodyPr/>
          <a:lstStyle>
            <a:lvl1pPr>
              <a:defRPr sz="1600"/>
            </a:lvl1pPr>
          </a:lstStyle>
          <a:p>
            <a:r>
              <a:rPr lang="fr-CA"/>
              <a:t>Cliquez sur l’icône au centre de la boîte pour insérer une image</a:t>
            </a:r>
          </a:p>
        </p:txBody>
      </p:sp>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8" name="Espace réservé du texte 7">
            <a:extLst>
              <a:ext uri="{FF2B5EF4-FFF2-40B4-BE49-F238E27FC236}">
                <a16:creationId xmlns:a16="http://schemas.microsoft.com/office/drawing/2014/main" id="{D2EA05C5-9AA1-CB4B-8B1A-35B8F96689EC}"/>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9" name="Espace réservé du texte 7">
            <a:extLst>
              <a:ext uri="{FF2B5EF4-FFF2-40B4-BE49-F238E27FC236}">
                <a16:creationId xmlns:a16="http://schemas.microsoft.com/office/drawing/2014/main" id="{DF29D6CA-5A92-F543-B020-2812EE759C31}"/>
              </a:ext>
            </a:extLst>
          </p:cNvPr>
          <p:cNvSpPr>
            <a:spLocks noGrp="1"/>
          </p:cNvSpPr>
          <p:nvPr>
            <p:ph type="body" sz="quarter" idx="15"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Tree>
    <p:extLst>
      <p:ext uri="{BB962C8B-B14F-4D97-AF65-F5344CB8AC3E}">
        <p14:creationId xmlns:p14="http://schemas.microsoft.com/office/powerpoint/2010/main" val="1584362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résentation conférencier">
    <p:bg>
      <p:bgPr>
        <a:solidFill>
          <a:schemeClr val="accent3">
            <a:alpha val="25000"/>
          </a:schemeClr>
        </a:solidFill>
        <a:effectLst/>
      </p:bgPr>
    </p:bg>
    <p:spTree>
      <p:nvGrpSpPr>
        <p:cNvPr id="1" name=""/>
        <p:cNvGrpSpPr/>
        <p:nvPr/>
      </p:nvGrpSpPr>
      <p:grpSpPr>
        <a:xfrm>
          <a:off x="0" y="0"/>
          <a:ext cx="0" cy="0"/>
          <a:chOff x="0" y="0"/>
          <a:chExt cx="0" cy="0"/>
        </a:xfrm>
      </p:grpSpPr>
      <p:sp>
        <p:nvSpPr>
          <p:cNvPr id="20" name="Rectangle 8">
            <a:extLst>
              <a:ext uri="{FF2B5EF4-FFF2-40B4-BE49-F238E27FC236}">
                <a16:creationId xmlns:a16="http://schemas.microsoft.com/office/drawing/2014/main" id="{5B37150C-4EAD-8E42-BC7E-4793A12643F9}"/>
              </a:ext>
            </a:extLst>
          </p:cNvPr>
          <p:cNvSpPr/>
          <p:nvPr userDrawn="1"/>
        </p:nvSpPr>
        <p:spPr>
          <a:xfrm>
            <a:off x="0" y="-3176"/>
            <a:ext cx="6816705" cy="6861175"/>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23070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0 w 16559488"/>
              <a:gd name="connsiteY4" fmla="*/ 23070 h 13739070"/>
              <a:gd name="connsiteX0" fmla="*/ 7720 w 16559488"/>
              <a:gd name="connsiteY0" fmla="*/ 3997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7720 w 16559488"/>
              <a:gd name="connsiteY4" fmla="*/ 3997 h 13739070"/>
              <a:gd name="connsiteX0" fmla="*/ 224 w 16575152"/>
              <a:gd name="connsiteY0" fmla="*/ 3997 h 13739070"/>
              <a:gd name="connsiteX1" fmla="*/ 11054962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75152" h="13739070">
                <a:moveTo>
                  <a:pt x="224" y="3997"/>
                </a:moveTo>
                <a:lnTo>
                  <a:pt x="11054962" y="0"/>
                </a:lnTo>
                <a:lnTo>
                  <a:pt x="16575152" y="13739070"/>
                </a:lnTo>
                <a:lnTo>
                  <a:pt x="15664" y="13739070"/>
                </a:lnTo>
                <a:cubicBezTo>
                  <a:pt x="18237" y="9160712"/>
                  <a:pt x="-2349" y="4582355"/>
                  <a:pt x="224" y="3997"/>
                </a:cubicBezTo>
                <a:close/>
              </a:path>
            </a:pathLst>
          </a:cu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6008276" y="1770812"/>
            <a:ext cx="5303520" cy="1596855"/>
          </a:xfrm>
        </p:spPr>
        <p:txBody>
          <a:bodyPr anchor="b"/>
          <a:lstStyle>
            <a:lvl1pPr algn="r">
              <a:defRPr sz="3600">
                <a:solidFill>
                  <a:schemeClr val="accent1"/>
                </a:solidFill>
              </a:defRPr>
            </a:lvl1pPr>
          </a:lstStyle>
          <a:p>
            <a:pPr lvl="0"/>
            <a:r>
              <a:rPr lang="fr-CA"/>
              <a:t>Cliquez pour insérer le nom</a:t>
            </a:r>
          </a:p>
        </p:txBody>
      </p:sp>
      <p:sp>
        <p:nvSpPr>
          <p:cNvPr id="9" name="Espace réservé du texte 7">
            <a:extLst>
              <a:ext uri="{FF2B5EF4-FFF2-40B4-BE49-F238E27FC236}">
                <a16:creationId xmlns:a16="http://schemas.microsoft.com/office/drawing/2014/main" id="{DF29D6CA-5A92-F543-B020-2812EE759C31}"/>
              </a:ext>
            </a:extLst>
          </p:cNvPr>
          <p:cNvSpPr>
            <a:spLocks noGrp="1"/>
          </p:cNvSpPr>
          <p:nvPr>
            <p:ph type="body" sz="quarter" idx="15" hasCustomPrompt="1"/>
          </p:nvPr>
        </p:nvSpPr>
        <p:spPr>
          <a:xfrm>
            <a:off x="7014116" y="4311843"/>
            <a:ext cx="4297680" cy="415925"/>
          </a:xfrm>
        </p:spPr>
        <p:txBody>
          <a:bodyPr anchor="b"/>
          <a:lstStyle>
            <a:lvl1pPr algn="r">
              <a:lnSpc>
                <a:spcPct val="100000"/>
              </a:lnSpc>
              <a:defRPr sz="2000" b="0">
                <a:solidFill>
                  <a:schemeClr val="accent2"/>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la date</a:t>
            </a:r>
          </a:p>
        </p:txBody>
      </p:sp>
      <p:pic>
        <p:nvPicPr>
          <p:cNvPr id="6" name="Image 5">
            <a:extLst>
              <a:ext uri="{FF2B5EF4-FFF2-40B4-BE49-F238E27FC236}">
                <a16:creationId xmlns:a16="http://schemas.microsoft.com/office/drawing/2014/main" id="{03ACBE21-375A-AA4B-871B-2C2AB5F7F572}"/>
              </a:ext>
            </a:extLst>
          </p:cNvPr>
          <p:cNvPicPr>
            <a:picLocks noChangeAspect="1"/>
          </p:cNvPicPr>
          <p:nvPr userDrawn="1"/>
        </p:nvPicPr>
        <p:blipFill>
          <a:blip r:embed="rId2"/>
          <a:stretch>
            <a:fillRect/>
          </a:stretch>
        </p:blipFill>
        <p:spPr>
          <a:xfrm>
            <a:off x="956441" y="2215775"/>
            <a:ext cx="3977640" cy="2479887"/>
          </a:xfrm>
          <a:prstGeom prst="rect">
            <a:avLst/>
          </a:prstGeom>
        </p:spPr>
      </p:pic>
    </p:spTree>
    <p:extLst>
      <p:ext uri="{BB962C8B-B14F-4D97-AF65-F5344CB8AC3E}">
        <p14:creationId xmlns:p14="http://schemas.microsoft.com/office/powerpoint/2010/main" val="1130009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051" userDrawn="1">
          <p15:clr>
            <a:srgbClr val="FBAE40"/>
          </p15:clr>
        </p15:guide>
        <p15:guide id="2" orient="horz" pos="294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ise en situation - gauche / gris">
    <p:bg>
      <p:bgPr>
        <a:solidFill>
          <a:schemeClr val="accent3">
            <a:alpha val="25000"/>
          </a:schemeClr>
        </a:solidFill>
        <a:effectLst/>
      </p:bgPr>
    </p:bg>
    <p:spTree>
      <p:nvGrpSpPr>
        <p:cNvPr id="1" name=""/>
        <p:cNvGrpSpPr/>
        <p:nvPr/>
      </p:nvGrpSpPr>
      <p:grpSpPr>
        <a:xfrm>
          <a:off x="0" y="0"/>
          <a:ext cx="0" cy="0"/>
          <a:chOff x="0" y="0"/>
          <a:chExt cx="0" cy="0"/>
        </a:xfrm>
      </p:grpSpPr>
      <p:sp>
        <p:nvSpPr>
          <p:cNvPr id="6" name="Rectangle 8">
            <a:extLst>
              <a:ext uri="{FF2B5EF4-FFF2-40B4-BE49-F238E27FC236}">
                <a16:creationId xmlns:a16="http://schemas.microsoft.com/office/drawing/2014/main" id="{F7DA3DC5-BDBC-404C-8367-C00EB3D4C26D}"/>
              </a:ext>
            </a:extLst>
          </p:cNvPr>
          <p:cNvSpPr/>
          <p:nvPr userDrawn="1"/>
        </p:nvSpPr>
        <p:spPr>
          <a:xfrm flipH="1">
            <a:off x="5381736" y="-3176"/>
            <a:ext cx="6816705" cy="6861175"/>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23070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0 w 16559488"/>
              <a:gd name="connsiteY4" fmla="*/ 23070 h 13739070"/>
              <a:gd name="connsiteX0" fmla="*/ 7720 w 16559488"/>
              <a:gd name="connsiteY0" fmla="*/ 3997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7720 w 16559488"/>
              <a:gd name="connsiteY4" fmla="*/ 3997 h 13739070"/>
              <a:gd name="connsiteX0" fmla="*/ 224 w 16575152"/>
              <a:gd name="connsiteY0" fmla="*/ 3997 h 13739070"/>
              <a:gd name="connsiteX1" fmla="*/ 11054962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75152" h="13739070">
                <a:moveTo>
                  <a:pt x="224" y="3997"/>
                </a:moveTo>
                <a:lnTo>
                  <a:pt x="11054962" y="0"/>
                </a:lnTo>
                <a:lnTo>
                  <a:pt x="16575152" y="13739070"/>
                </a:lnTo>
                <a:lnTo>
                  <a:pt x="15664" y="13739070"/>
                </a:lnTo>
                <a:cubicBezTo>
                  <a:pt x="18237" y="9160712"/>
                  <a:pt x="-2349" y="4582355"/>
                  <a:pt x="224" y="3997"/>
                </a:cubicBezTo>
                <a:close/>
              </a:path>
            </a:pathLst>
          </a:cu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7" name="Espace réservé pour une image  6">
            <a:extLst>
              <a:ext uri="{FF2B5EF4-FFF2-40B4-BE49-F238E27FC236}">
                <a16:creationId xmlns:a16="http://schemas.microsoft.com/office/drawing/2014/main" id="{523C204E-FA3D-7641-A2D8-EA7805252139}"/>
              </a:ext>
            </a:extLst>
          </p:cNvPr>
          <p:cNvSpPr>
            <a:spLocks noGrp="1"/>
          </p:cNvSpPr>
          <p:nvPr>
            <p:ph type="pic" sz="quarter" idx="13" hasCustomPrompt="1"/>
          </p:nvPr>
        </p:nvSpPr>
        <p:spPr>
          <a:xfrm>
            <a:off x="7550293" y="857250"/>
            <a:ext cx="4023360" cy="6000750"/>
          </a:xfrm>
        </p:spPr>
        <p:txBody>
          <a:bodyPr/>
          <a:lstStyle>
            <a:lvl1pPr>
              <a:defRPr sz="1600"/>
            </a:lvl1pPr>
          </a:lstStyle>
          <a:p>
            <a:r>
              <a:rPr lang="fr-CA"/>
              <a:t>Cliquez sur l’icône au centre de la boîte pour insérer une image</a:t>
            </a:r>
          </a:p>
        </p:txBody>
      </p:sp>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8" name="Espace réservé du texte 7">
            <a:extLst>
              <a:ext uri="{FF2B5EF4-FFF2-40B4-BE49-F238E27FC236}">
                <a16:creationId xmlns:a16="http://schemas.microsoft.com/office/drawing/2014/main" id="{D2EA05C5-9AA1-CB4B-8B1A-35B8F96689EC}"/>
              </a:ext>
            </a:extLst>
          </p:cNvPr>
          <p:cNvSpPr>
            <a:spLocks noGrp="1"/>
          </p:cNvSpPr>
          <p:nvPr>
            <p:ph type="body" sz="quarter" idx="14" hasCustomPrompt="1"/>
          </p:nvPr>
        </p:nvSpPr>
        <p:spPr>
          <a:xfrm>
            <a:off x="886968" y="2103120"/>
            <a:ext cx="54864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9" name="Espace réservé du texte 7">
            <a:extLst>
              <a:ext uri="{FF2B5EF4-FFF2-40B4-BE49-F238E27FC236}">
                <a16:creationId xmlns:a16="http://schemas.microsoft.com/office/drawing/2014/main" id="{DF29D6CA-5A92-F543-B020-2812EE759C31}"/>
              </a:ext>
            </a:extLst>
          </p:cNvPr>
          <p:cNvSpPr>
            <a:spLocks noGrp="1"/>
          </p:cNvSpPr>
          <p:nvPr>
            <p:ph type="body" sz="quarter" idx="15"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Tree>
    <p:extLst>
      <p:ext uri="{BB962C8B-B14F-4D97-AF65-F5344CB8AC3E}">
        <p14:creationId xmlns:p14="http://schemas.microsoft.com/office/powerpoint/2010/main" val="883086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ise en situation - droite / gris">
    <p:bg>
      <p:bgPr>
        <a:solidFill>
          <a:schemeClr val="accent3">
            <a:alpha val="25000"/>
          </a:schemeClr>
        </a:solidFill>
        <a:effectLst/>
      </p:bgPr>
    </p:bg>
    <p:spTree>
      <p:nvGrpSpPr>
        <p:cNvPr id="1" name=""/>
        <p:cNvGrpSpPr/>
        <p:nvPr/>
      </p:nvGrpSpPr>
      <p:grpSpPr>
        <a:xfrm>
          <a:off x="0" y="0"/>
          <a:ext cx="0" cy="0"/>
          <a:chOff x="0" y="0"/>
          <a:chExt cx="0" cy="0"/>
        </a:xfrm>
      </p:grpSpPr>
      <p:sp>
        <p:nvSpPr>
          <p:cNvPr id="20" name="Rectangle 8">
            <a:extLst>
              <a:ext uri="{FF2B5EF4-FFF2-40B4-BE49-F238E27FC236}">
                <a16:creationId xmlns:a16="http://schemas.microsoft.com/office/drawing/2014/main" id="{5B37150C-4EAD-8E42-BC7E-4793A12643F9}"/>
              </a:ext>
            </a:extLst>
          </p:cNvPr>
          <p:cNvSpPr/>
          <p:nvPr userDrawn="1"/>
        </p:nvSpPr>
        <p:spPr>
          <a:xfrm>
            <a:off x="0" y="-3176"/>
            <a:ext cx="6816705" cy="6861175"/>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23070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0 w 16559488"/>
              <a:gd name="connsiteY4" fmla="*/ 23070 h 13739070"/>
              <a:gd name="connsiteX0" fmla="*/ 7720 w 16559488"/>
              <a:gd name="connsiteY0" fmla="*/ 3997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7720 w 16559488"/>
              <a:gd name="connsiteY4" fmla="*/ 3997 h 13739070"/>
              <a:gd name="connsiteX0" fmla="*/ 224 w 16575152"/>
              <a:gd name="connsiteY0" fmla="*/ 3997 h 13739070"/>
              <a:gd name="connsiteX1" fmla="*/ 11054962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75152" h="13739070">
                <a:moveTo>
                  <a:pt x="224" y="3997"/>
                </a:moveTo>
                <a:lnTo>
                  <a:pt x="11054962" y="0"/>
                </a:lnTo>
                <a:lnTo>
                  <a:pt x="16575152" y="13739070"/>
                </a:lnTo>
                <a:lnTo>
                  <a:pt x="15664" y="13739070"/>
                </a:lnTo>
                <a:cubicBezTo>
                  <a:pt x="18237" y="9160712"/>
                  <a:pt x="-2349" y="4582355"/>
                  <a:pt x="224" y="3997"/>
                </a:cubicBezTo>
                <a:close/>
              </a:path>
            </a:pathLst>
          </a:cu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7" name="Espace réservé pour une image  6">
            <a:extLst>
              <a:ext uri="{FF2B5EF4-FFF2-40B4-BE49-F238E27FC236}">
                <a16:creationId xmlns:a16="http://schemas.microsoft.com/office/drawing/2014/main" id="{523C204E-FA3D-7641-A2D8-EA7805252139}"/>
              </a:ext>
            </a:extLst>
          </p:cNvPr>
          <p:cNvSpPr>
            <a:spLocks noGrp="1"/>
          </p:cNvSpPr>
          <p:nvPr>
            <p:ph type="pic" sz="quarter" idx="13" hasCustomPrompt="1"/>
          </p:nvPr>
        </p:nvSpPr>
        <p:spPr>
          <a:xfrm>
            <a:off x="468609" y="857250"/>
            <a:ext cx="4023360" cy="6000750"/>
          </a:xfrm>
        </p:spPr>
        <p:txBody>
          <a:bodyPr/>
          <a:lstStyle>
            <a:lvl1pPr>
              <a:defRPr sz="1600"/>
            </a:lvl1pPr>
          </a:lstStyle>
          <a:p>
            <a:r>
              <a:rPr lang="fr-CA"/>
              <a:t>Cliquez sur l’icône au centre de la boîte pour insérer une image</a:t>
            </a:r>
          </a:p>
        </p:txBody>
      </p:sp>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6469063" y="822960"/>
            <a:ext cx="5212080" cy="914400"/>
          </a:xfrm>
        </p:spPr>
        <p:txBody>
          <a:bodyPr/>
          <a:lstStyle/>
          <a:p>
            <a:r>
              <a:rPr lang="fr-CA"/>
              <a:t>Cliquez pour insérer le titre</a:t>
            </a:r>
          </a:p>
        </p:txBody>
      </p:sp>
      <p:sp>
        <p:nvSpPr>
          <p:cNvPr id="8" name="Espace réservé du texte 7">
            <a:extLst>
              <a:ext uri="{FF2B5EF4-FFF2-40B4-BE49-F238E27FC236}">
                <a16:creationId xmlns:a16="http://schemas.microsoft.com/office/drawing/2014/main" id="{D2EA05C5-9AA1-CB4B-8B1A-35B8F96689EC}"/>
              </a:ext>
            </a:extLst>
          </p:cNvPr>
          <p:cNvSpPr>
            <a:spLocks noGrp="1"/>
          </p:cNvSpPr>
          <p:nvPr>
            <p:ph type="body" sz="quarter" idx="14" hasCustomPrompt="1"/>
          </p:nvPr>
        </p:nvSpPr>
        <p:spPr>
          <a:xfrm>
            <a:off x="6469063" y="2103120"/>
            <a:ext cx="521208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9" name="Espace réservé du texte 7">
            <a:extLst>
              <a:ext uri="{FF2B5EF4-FFF2-40B4-BE49-F238E27FC236}">
                <a16:creationId xmlns:a16="http://schemas.microsoft.com/office/drawing/2014/main" id="{DF29D6CA-5A92-F543-B020-2812EE759C31}"/>
              </a:ext>
            </a:extLst>
          </p:cNvPr>
          <p:cNvSpPr>
            <a:spLocks noGrp="1"/>
          </p:cNvSpPr>
          <p:nvPr>
            <p:ph type="body" sz="quarter" idx="15" hasCustomPrompt="1"/>
          </p:nvPr>
        </p:nvSpPr>
        <p:spPr>
          <a:xfrm>
            <a:off x="6469063" y="353290"/>
            <a:ext cx="521208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Tree>
    <p:extLst>
      <p:ext uri="{BB962C8B-B14F-4D97-AF65-F5344CB8AC3E}">
        <p14:creationId xmlns:p14="http://schemas.microsoft.com/office/powerpoint/2010/main" val="44202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image" Target="../media/image1.svg"/><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BB32963F-7C1B-414E-90D2-739FFFB891CE}"/>
              </a:ext>
            </a:extLst>
          </p:cNvPr>
          <p:cNvSpPr>
            <a:spLocks noGrp="1"/>
          </p:cNvSpPr>
          <p:nvPr>
            <p:ph type="title"/>
          </p:nvPr>
        </p:nvSpPr>
        <p:spPr>
          <a:xfrm>
            <a:off x="886968" y="822960"/>
            <a:ext cx="10421938" cy="914400"/>
          </a:xfrm>
          <a:prstGeom prst="rect">
            <a:avLst/>
          </a:prstGeom>
        </p:spPr>
        <p:txBody>
          <a:bodyPr vert="horz" lIns="0" tIns="0" rIns="0" bIns="0" rtlCol="0" anchor="t">
            <a:noAutofit/>
          </a:bodyPr>
          <a:lstStyle/>
          <a:p>
            <a:r>
              <a:rPr lang="fr-CA"/>
              <a:t>Cliquez pour insérer le titre</a:t>
            </a:r>
          </a:p>
        </p:txBody>
      </p:sp>
      <p:sp>
        <p:nvSpPr>
          <p:cNvPr id="3" name="Espace réservé du texte 2">
            <a:extLst>
              <a:ext uri="{FF2B5EF4-FFF2-40B4-BE49-F238E27FC236}">
                <a16:creationId xmlns:a16="http://schemas.microsoft.com/office/drawing/2014/main" id="{AFFA6008-83F8-6C42-9235-0F4DAD63DCA3}"/>
              </a:ext>
            </a:extLst>
          </p:cNvPr>
          <p:cNvSpPr>
            <a:spLocks noGrp="1"/>
          </p:cNvSpPr>
          <p:nvPr>
            <p:ph type="body" idx="1"/>
          </p:nvPr>
        </p:nvSpPr>
        <p:spPr>
          <a:xfrm>
            <a:off x="886968" y="2103120"/>
            <a:ext cx="10421938" cy="4114800"/>
          </a:xfrm>
          <a:prstGeom prst="rect">
            <a:avLst/>
          </a:prstGeom>
        </p:spPr>
        <p:txBody>
          <a:bodyPr vert="horz" lIns="0" tIns="0" rIns="0" bIns="0" rtlCol="0">
            <a:noAutofit/>
          </a:body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3025158510"/>
      </p:ext>
    </p:extLst>
  </p:cSld>
  <p:clrMap bg1="lt1" tx1="dk1" bg2="lt2" tx2="dk2" accent1="accent1" accent2="accent2" accent3="accent3" accent4="accent4" accent5="accent5" accent6="accent6" hlink="hlink" folHlink="folHlink"/>
  <p:sldLayoutIdLst>
    <p:sldLayoutId id="2147483649" r:id="rId1"/>
    <p:sldLayoutId id="2147483668" r:id="rId2"/>
    <p:sldLayoutId id="2147483661" r:id="rId3"/>
    <p:sldLayoutId id="2147483650" r:id="rId4"/>
    <p:sldLayoutId id="2147483686" r:id="rId5"/>
    <p:sldLayoutId id="2147483653" r:id="rId6"/>
    <p:sldLayoutId id="2147483673" r:id="rId7"/>
    <p:sldLayoutId id="2147483663" r:id="rId8"/>
    <p:sldLayoutId id="2147483664" r:id="rId9"/>
    <p:sldLayoutId id="2147483682" r:id="rId10"/>
    <p:sldLayoutId id="2147483651" r:id="rId11"/>
    <p:sldLayoutId id="2147483654" r:id="rId12"/>
    <p:sldLayoutId id="2147483655" r:id="rId13"/>
    <p:sldLayoutId id="2147483656" r:id="rId14"/>
    <p:sldLayoutId id="2147483683" r:id="rId15"/>
    <p:sldLayoutId id="2147483669" r:id="rId16"/>
    <p:sldLayoutId id="2147483670" r:id="rId17"/>
    <p:sldLayoutId id="2147483671" r:id="rId18"/>
    <p:sldLayoutId id="2147483672" r:id="rId19"/>
    <p:sldLayoutId id="2147483684" r:id="rId20"/>
    <p:sldLayoutId id="2147483660" r:id="rId21"/>
    <p:sldLayoutId id="2147483657" r:id="rId22"/>
    <p:sldLayoutId id="2147483658" r:id="rId23"/>
    <p:sldLayoutId id="2147483659" r:id="rId24"/>
    <p:sldLayoutId id="2147483674" r:id="rId25"/>
    <p:sldLayoutId id="2147483681" r:id="rId26"/>
    <p:sldLayoutId id="2147483666" r:id="rId27"/>
    <p:sldLayoutId id="2147483665" r:id="rId28"/>
    <p:sldLayoutId id="2147483667" r:id="rId29"/>
    <p:sldLayoutId id="2147483676" r:id="rId30"/>
    <p:sldLayoutId id="2147483680" r:id="rId31"/>
    <p:sldLayoutId id="2147483685" r:id="rId32"/>
    <p:sldLayoutId id="2147483679" r:id="rId3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sz="4000" b="1" kern="1200">
          <a:solidFill>
            <a:schemeClr val="accent2"/>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tabLst/>
        <a:defRPr sz="2800" kern="1200">
          <a:solidFill>
            <a:schemeClr val="tx1"/>
          </a:solidFill>
          <a:latin typeface="+mn-lt"/>
          <a:ea typeface="+mn-ea"/>
          <a:cs typeface="+mn-cs"/>
        </a:defRPr>
      </a:lvl1pPr>
      <a:lvl2pPr marL="320040" indent="-320040" algn="l" defTabSz="914400" rtl="0" eaLnBrk="1" latinLnBrk="0" hangingPunct="1">
        <a:lnSpc>
          <a:spcPct val="90000"/>
        </a:lnSpc>
        <a:spcBef>
          <a:spcPts val="1000"/>
        </a:spcBef>
        <a:buSzPct val="75000"/>
        <a:buFontTx/>
        <a:buBlip>
          <a:blip>
            <a:extLst>
              <a:ext uri="{96DAC541-7B7A-43D3-8B79-37D633B846F1}">
                <asvg:svgBlip xmlns:asvg="http://schemas.microsoft.com/office/drawing/2016/SVG/main" r:embed="rId35"/>
              </a:ext>
            </a:extLst>
          </a:blip>
        </a:buBlip>
        <a:tabLst/>
        <a:defRPr sz="2800" kern="1200">
          <a:solidFill>
            <a:schemeClr val="tx1"/>
          </a:solidFill>
          <a:latin typeface="+mn-lt"/>
          <a:ea typeface="+mn-ea"/>
          <a:cs typeface="+mn-cs"/>
        </a:defRPr>
      </a:lvl2pPr>
      <a:lvl3pPr marL="685800" indent="-320040" algn="l" defTabSz="914400" rtl="0" eaLnBrk="1" latinLnBrk="0" hangingPunct="1">
        <a:lnSpc>
          <a:spcPct val="90000"/>
        </a:lnSpc>
        <a:spcBef>
          <a:spcPts val="1000"/>
        </a:spcBef>
        <a:buFont typeface="Police système"/>
        <a:buChar char="–"/>
        <a:tabLst/>
        <a:defRPr sz="2400" kern="1200">
          <a:solidFill>
            <a:schemeClr val="tx1"/>
          </a:solidFill>
          <a:latin typeface="+mn-lt"/>
          <a:ea typeface="+mn-ea"/>
          <a:cs typeface="+mn-cs"/>
        </a:defRPr>
      </a:lvl3pPr>
      <a:lvl4pPr marL="1028700" indent="-342900" algn="l" defTabSz="914400" rtl="0" eaLnBrk="1" latinLnBrk="0" hangingPunct="1">
        <a:lnSpc>
          <a:spcPct val="90000"/>
        </a:lnSpc>
        <a:spcBef>
          <a:spcPts val="1000"/>
        </a:spcBef>
        <a:buFont typeface="Police système"/>
        <a:buChar char="–"/>
        <a:tabLst/>
        <a:defRPr sz="2400" kern="1200">
          <a:solidFill>
            <a:schemeClr val="tx1"/>
          </a:solidFill>
          <a:latin typeface="+mn-lt"/>
          <a:ea typeface="+mn-ea"/>
          <a:cs typeface="+mn-cs"/>
        </a:defRPr>
      </a:lvl4pPr>
      <a:lvl5pPr marL="514350" indent="-514350" algn="l" defTabSz="914400" rtl="0" eaLnBrk="1" latinLnBrk="0" hangingPunct="1">
        <a:lnSpc>
          <a:spcPct val="90000"/>
        </a:lnSpc>
        <a:spcBef>
          <a:spcPts val="1000"/>
        </a:spcBef>
        <a:buClr>
          <a:schemeClr val="accent1"/>
        </a:buClr>
        <a:buFont typeface="+mj-lt"/>
        <a:buAutoNum type="arabicPeriod"/>
        <a:tabLst/>
        <a:defRPr sz="2800" kern="1200">
          <a:solidFill>
            <a:schemeClr val="tx1"/>
          </a:solidFill>
          <a:latin typeface="+mn-lt"/>
          <a:ea typeface="+mn-ea"/>
          <a:cs typeface="+mn-cs"/>
        </a:defRPr>
      </a:lvl5pPr>
      <a:lvl6pPr marL="514350" indent="-514350" algn="l" defTabSz="914400" rtl="0" eaLnBrk="1" latinLnBrk="0" hangingPunct="1">
        <a:lnSpc>
          <a:spcPct val="90000"/>
        </a:lnSpc>
        <a:spcBef>
          <a:spcPts val="1000"/>
        </a:spcBef>
        <a:buClr>
          <a:schemeClr val="accent1"/>
        </a:buClr>
        <a:buFont typeface="+mj-lt"/>
        <a:buAutoNum type="alphaUcPeriod"/>
        <a:tabLst/>
        <a:defRPr sz="2800" kern="1200">
          <a:solidFill>
            <a:schemeClr val="tx1"/>
          </a:solidFill>
          <a:latin typeface="+mn-lt"/>
          <a:ea typeface="+mn-ea"/>
          <a:cs typeface="+mn-cs"/>
        </a:defRPr>
      </a:lvl6pPr>
      <a:lvl7pPr marL="0" indent="0" algn="l" defTabSz="914400" rtl="0" eaLnBrk="1" latinLnBrk="0" hangingPunct="1">
        <a:lnSpc>
          <a:spcPct val="90000"/>
        </a:lnSpc>
        <a:spcBef>
          <a:spcPts val="1000"/>
        </a:spcBef>
        <a:buFont typeface="Arial" panose="020B0604020202020204" pitchFamily="34" charset="0"/>
        <a:buNone/>
        <a:tabLst/>
        <a:defRPr sz="2800" b="1" kern="1200">
          <a:solidFill>
            <a:schemeClr val="tx1"/>
          </a:solidFill>
          <a:latin typeface="+mn-lt"/>
          <a:ea typeface="+mn-ea"/>
          <a:cs typeface="+mn-cs"/>
        </a:defRPr>
      </a:lvl7pPr>
      <a:lvl8pPr marL="0" indent="0" algn="l" defTabSz="914400" rtl="0" eaLnBrk="1" latinLnBrk="0" hangingPunct="1">
        <a:lnSpc>
          <a:spcPct val="90000"/>
        </a:lnSpc>
        <a:spcBef>
          <a:spcPts val="1000"/>
        </a:spcBef>
        <a:buFont typeface="Arial" panose="020B0604020202020204" pitchFamily="34" charset="0"/>
        <a:buNone/>
        <a:tabLst/>
        <a:defRPr sz="2800" b="1" kern="1200">
          <a:solidFill>
            <a:schemeClr val="accent1"/>
          </a:solidFill>
          <a:latin typeface="+mn-lt"/>
          <a:ea typeface="+mn-ea"/>
          <a:cs typeface="+mn-cs"/>
        </a:defRPr>
      </a:lvl8pPr>
      <a:lvl9pPr marL="0" indent="0" algn="l" defTabSz="914400" rtl="0" eaLnBrk="1" latinLnBrk="0" hangingPunct="1">
        <a:lnSpc>
          <a:spcPct val="90000"/>
        </a:lnSpc>
        <a:spcBef>
          <a:spcPts val="1000"/>
        </a:spcBef>
        <a:buFont typeface="Arial" panose="020B0604020202020204" pitchFamily="34" charset="0"/>
        <a:buNone/>
        <a:tabLst/>
        <a:defRPr sz="3600" b="1" kern="1200">
          <a:solidFill>
            <a:schemeClr val="accent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19" userDrawn="1">
          <p15:clr>
            <a:srgbClr val="F26B43"/>
          </p15:clr>
        </p15:guide>
        <p15:guide id="2" pos="556" userDrawn="1">
          <p15:clr>
            <a:srgbClr val="F26B43"/>
          </p15:clr>
        </p15:guide>
        <p15:guide id="3" pos="7121"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23.jpeg"/><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tags" Target="../tags/tag30.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image" Target="../media/image28.png"/><Relationship Id="rId5" Type="http://schemas.openxmlformats.org/officeDocument/2006/relationships/notesSlide" Target="../notesSlides/notesSlide10.xml"/><Relationship Id="rId4"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3" Type="http://schemas.openxmlformats.org/officeDocument/2006/relationships/tags" Target="../tags/tag33.xml"/><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image" Target="../media/image28.png"/><Relationship Id="rId5" Type="http://schemas.openxmlformats.org/officeDocument/2006/relationships/notesSlide" Target="../notesSlides/notesSlide11.xml"/><Relationship Id="rId4"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3" Type="http://schemas.openxmlformats.org/officeDocument/2006/relationships/tags" Target="../tags/tag36.xml"/><Relationship Id="rId7" Type="http://schemas.openxmlformats.org/officeDocument/2006/relationships/image" Target="../media/image30.png"/><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notesSlide" Target="../notesSlides/notesSlide12.xml"/><Relationship Id="rId5" Type="http://schemas.openxmlformats.org/officeDocument/2006/relationships/slideLayout" Target="../slideLayouts/slideLayout9.xml"/><Relationship Id="rId4" Type="http://schemas.openxmlformats.org/officeDocument/2006/relationships/tags" Target="../tags/tag37.xml"/></Relationships>
</file>

<file path=ppt/slides/_rels/slide13.xml.rels><?xml version="1.0" encoding="UTF-8" standalone="yes"?>
<Relationships xmlns="http://schemas.openxmlformats.org/package/2006/relationships"><Relationship Id="rId3" Type="http://schemas.openxmlformats.org/officeDocument/2006/relationships/tags" Target="../tags/tag40.xml"/><Relationship Id="rId7" Type="http://schemas.openxmlformats.org/officeDocument/2006/relationships/image" Target="../media/image31.png"/><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notesSlide" Target="../notesSlides/notesSlide13.xml"/><Relationship Id="rId5" Type="http://schemas.openxmlformats.org/officeDocument/2006/relationships/slideLayout" Target="../slideLayouts/slideLayout8.xml"/><Relationship Id="rId4" Type="http://schemas.openxmlformats.org/officeDocument/2006/relationships/tags" Target="../tags/tag41.xml"/></Relationships>
</file>

<file path=ppt/slides/_rels/slide14.xml.rels><?xml version="1.0" encoding="UTF-8" standalone="yes"?>
<Relationships xmlns="http://schemas.openxmlformats.org/package/2006/relationships"><Relationship Id="rId8" Type="http://schemas.openxmlformats.org/officeDocument/2006/relationships/tags" Target="../tags/tag49.xml"/><Relationship Id="rId13" Type="http://schemas.openxmlformats.org/officeDocument/2006/relationships/image" Target="../media/image29.png"/><Relationship Id="rId3" Type="http://schemas.openxmlformats.org/officeDocument/2006/relationships/tags" Target="../tags/tag44.xml"/><Relationship Id="rId7" Type="http://schemas.openxmlformats.org/officeDocument/2006/relationships/tags" Target="../tags/tag48.xml"/><Relationship Id="rId12" Type="http://schemas.openxmlformats.org/officeDocument/2006/relationships/image" Target="../media/image26.png"/><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tags" Target="../tags/tag47.xml"/><Relationship Id="rId11" Type="http://schemas.openxmlformats.org/officeDocument/2006/relationships/notesSlide" Target="../notesSlides/notesSlide14.xml"/><Relationship Id="rId5" Type="http://schemas.openxmlformats.org/officeDocument/2006/relationships/tags" Target="../tags/tag46.xml"/><Relationship Id="rId15" Type="http://schemas.openxmlformats.org/officeDocument/2006/relationships/image" Target="../media/image31.png"/><Relationship Id="rId10" Type="http://schemas.openxmlformats.org/officeDocument/2006/relationships/slideLayout" Target="../slideLayouts/slideLayout3.xml"/><Relationship Id="rId4" Type="http://schemas.openxmlformats.org/officeDocument/2006/relationships/tags" Target="../tags/tag45.xml"/><Relationship Id="rId9" Type="http://schemas.openxmlformats.org/officeDocument/2006/relationships/tags" Target="../tags/tag50.xml"/><Relationship Id="rId14" Type="http://schemas.openxmlformats.org/officeDocument/2006/relationships/image" Target="../media/image30.png"/></Relationships>
</file>

<file path=ppt/slides/_rels/slide15.xml.rels><?xml version="1.0" encoding="UTF-8" standalone="yes"?>
<Relationships xmlns="http://schemas.openxmlformats.org/package/2006/relationships"><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image" Target="../media/image24.png"/><Relationship Id="rId5" Type="http://schemas.openxmlformats.org/officeDocument/2006/relationships/notesSlide" Target="../notesSlides/notesSlide15.xml"/><Relationship Id="rId4"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tags" Target="../tags/tag54.xml"/><Relationship Id="rId6" Type="http://schemas.openxmlformats.org/officeDocument/2006/relationships/image" Target="../media/image28.png"/><Relationship Id="rId5" Type="http://schemas.openxmlformats.org/officeDocument/2006/relationships/notesSlide" Target="../notesSlides/notesSlide16.xml"/><Relationship Id="rId4"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3" Type="http://schemas.openxmlformats.org/officeDocument/2006/relationships/tags" Target="../tags/tag59.xml"/><Relationship Id="rId2" Type="http://schemas.openxmlformats.org/officeDocument/2006/relationships/tags" Target="../tags/tag58.xml"/><Relationship Id="rId1" Type="http://schemas.openxmlformats.org/officeDocument/2006/relationships/tags" Target="../tags/tag57.xml"/><Relationship Id="rId6" Type="http://schemas.openxmlformats.org/officeDocument/2006/relationships/image" Target="../media/image28.png"/><Relationship Id="rId5" Type="http://schemas.openxmlformats.org/officeDocument/2006/relationships/notesSlide" Target="../notesSlides/notesSlide17.xml"/><Relationship Id="rId4"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8" Type="http://schemas.openxmlformats.org/officeDocument/2006/relationships/tags" Target="../tags/tag67.xml"/><Relationship Id="rId13" Type="http://schemas.openxmlformats.org/officeDocument/2006/relationships/tags" Target="../tags/tag72.xml"/><Relationship Id="rId18" Type="http://schemas.openxmlformats.org/officeDocument/2006/relationships/slideLayout" Target="../slideLayouts/slideLayout9.xml"/><Relationship Id="rId3" Type="http://schemas.openxmlformats.org/officeDocument/2006/relationships/tags" Target="../tags/tag62.xml"/><Relationship Id="rId21" Type="http://schemas.openxmlformats.org/officeDocument/2006/relationships/image" Target="../media/image33.png"/><Relationship Id="rId7" Type="http://schemas.openxmlformats.org/officeDocument/2006/relationships/tags" Target="../tags/tag66.xml"/><Relationship Id="rId12" Type="http://schemas.openxmlformats.org/officeDocument/2006/relationships/tags" Target="../tags/tag71.xml"/><Relationship Id="rId17" Type="http://schemas.openxmlformats.org/officeDocument/2006/relationships/tags" Target="../tags/tag76.xml"/><Relationship Id="rId2" Type="http://schemas.openxmlformats.org/officeDocument/2006/relationships/tags" Target="../tags/tag61.xml"/><Relationship Id="rId16" Type="http://schemas.openxmlformats.org/officeDocument/2006/relationships/tags" Target="../tags/tag75.xml"/><Relationship Id="rId20" Type="http://schemas.openxmlformats.org/officeDocument/2006/relationships/image" Target="../media/image32.png"/><Relationship Id="rId1" Type="http://schemas.openxmlformats.org/officeDocument/2006/relationships/tags" Target="../tags/tag60.xml"/><Relationship Id="rId6" Type="http://schemas.openxmlformats.org/officeDocument/2006/relationships/tags" Target="../tags/tag65.xml"/><Relationship Id="rId11" Type="http://schemas.openxmlformats.org/officeDocument/2006/relationships/tags" Target="../tags/tag70.xml"/><Relationship Id="rId24" Type="http://schemas.openxmlformats.org/officeDocument/2006/relationships/image" Target="../media/image29.png"/><Relationship Id="rId5" Type="http://schemas.openxmlformats.org/officeDocument/2006/relationships/tags" Target="../tags/tag64.xml"/><Relationship Id="rId15" Type="http://schemas.openxmlformats.org/officeDocument/2006/relationships/tags" Target="../tags/tag74.xml"/><Relationship Id="rId23" Type="http://schemas.openxmlformats.org/officeDocument/2006/relationships/image" Target="../media/image35.png"/><Relationship Id="rId10" Type="http://schemas.openxmlformats.org/officeDocument/2006/relationships/tags" Target="../tags/tag69.xml"/><Relationship Id="rId19" Type="http://schemas.openxmlformats.org/officeDocument/2006/relationships/notesSlide" Target="../notesSlides/notesSlide18.xml"/><Relationship Id="rId4" Type="http://schemas.openxmlformats.org/officeDocument/2006/relationships/tags" Target="../tags/tag63.xml"/><Relationship Id="rId9" Type="http://schemas.openxmlformats.org/officeDocument/2006/relationships/tags" Target="../tags/tag68.xml"/><Relationship Id="rId14" Type="http://schemas.openxmlformats.org/officeDocument/2006/relationships/tags" Target="../tags/tag73.xml"/><Relationship Id="rId22" Type="http://schemas.openxmlformats.org/officeDocument/2006/relationships/image" Target="../media/image34.png"/></Relationships>
</file>

<file path=ppt/slides/_rels/slide19.xml.rels><?xml version="1.0" encoding="UTF-8" standalone="yes"?>
<Relationships xmlns="http://schemas.openxmlformats.org/package/2006/relationships"><Relationship Id="rId3" Type="http://schemas.openxmlformats.org/officeDocument/2006/relationships/tags" Target="../tags/tag79.xml"/><Relationship Id="rId2" Type="http://schemas.openxmlformats.org/officeDocument/2006/relationships/tags" Target="../tags/tag78.xml"/><Relationship Id="rId1" Type="http://schemas.openxmlformats.org/officeDocument/2006/relationships/tags" Target="../tags/tag77.xml"/><Relationship Id="rId6" Type="http://schemas.openxmlformats.org/officeDocument/2006/relationships/image" Target="../media/image28.png"/><Relationship Id="rId5" Type="http://schemas.openxmlformats.org/officeDocument/2006/relationships/notesSlide" Target="../notesSlides/notesSlide19.xml"/><Relationship Id="rId4"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7.xml"/><Relationship Id="rId1" Type="http://schemas.openxmlformats.org/officeDocument/2006/relationships/tags" Target="../tags/tag4.xml"/></Relationships>
</file>

<file path=ppt/slides/_rels/slide20.xml.rels><?xml version="1.0" encoding="UTF-8" standalone="yes"?>
<Relationships xmlns="http://schemas.openxmlformats.org/package/2006/relationships"><Relationship Id="rId3" Type="http://schemas.openxmlformats.org/officeDocument/2006/relationships/tags" Target="../tags/tag82.xml"/><Relationship Id="rId2" Type="http://schemas.openxmlformats.org/officeDocument/2006/relationships/tags" Target="../tags/tag81.xml"/><Relationship Id="rId1" Type="http://schemas.openxmlformats.org/officeDocument/2006/relationships/tags" Target="../tags/tag80.xml"/><Relationship Id="rId6" Type="http://schemas.openxmlformats.org/officeDocument/2006/relationships/image" Target="../media/image28.png"/><Relationship Id="rId5" Type="http://schemas.openxmlformats.org/officeDocument/2006/relationships/notesSlide" Target="../notesSlides/notesSlide20.xml"/><Relationship Id="rId4"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3" Type="http://schemas.openxmlformats.org/officeDocument/2006/relationships/tags" Target="../tags/tag85.xml"/><Relationship Id="rId7" Type="http://schemas.openxmlformats.org/officeDocument/2006/relationships/image" Target="../media/image30.png"/><Relationship Id="rId2" Type="http://schemas.openxmlformats.org/officeDocument/2006/relationships/tags" Target="../tags/tag84.xml"/><Relationship Id="rId1" Type="http://schemas.openxmlformats.org/officeDocument/2006/relationships/tags" Target="../tags/tag83.xml"/><Relationship Id="rId6" Type="http://schemas.openxmlformats.org/officeDocument/2006/relationships/notesSlide" Target="../notesSlides/notesSlide21.xml"/><Relationship Id="rId5" Type="http://schemas.openxmlformats.org/officeDocument/2006/relationships/slideLayout" Target="../slideLayouts/slideLayout8.xml"/><Relationship Id="rId4" Type="http://schemas.openxmlformats.org/officeDocument/2006/relationships/tags" Target="../tags/tag86.xml"/></Relationships>
</file>

<file path=ppt/slides/_rels/slide22.xml.rels><?xml version="1.0" encoding="UTF-8" standalone="yes"?>
<Relationships xmlns="http://schemas.openxmlformats.org/package/2006/relationships"><Relationship Id="rId3" Type="http://schemas.openxmlformats.org/officeDocument/2006/relationships/tags" Target="../tags/tag89.xml"/><Relationship Id="rId7" Type="http://schemas.openxmlformats.org/officeDocument/2006/relationships/image" Target="../media/image36.png"/><Relationship Id="rId2" Type="http://schemas.openxmlformats.org/officeDocument/2006/relationships/tags" Target="../tags/tag88.xml"/><Relationship Id="rId1" Type="http://schemas.openxmlformats.org/officeDocument/2006/relationships/tags" Target="../tags/tag87.xml"/><Relationship Id="rId6" Type="http://schemas.openxmlformats.org/officeDocument/2006/relationships/notesSlide" Target="../notesSlides/notesSlide22.xml"/><Relationship Id="rId5" Type="http://schemas.openxmlformats.org/officeDocument/2006/relationships/slideLayout" Target="../slideLayouts/slideLayout9.xml"/><Relationship Id="rId4" Type="http://schemas.openxmlformats.org/officeDocument/2006/relationships/tags" Target="../tags/tag90.xml"/></Relationships>
</file>

<file path=ppt/slides/_rels/slide23.xml.rels><?xml version="1.0" encoding="UTF-8" standalone="yes"?>
<Relationships xmlns="http://schemas.openxmlformats.org/package/2006/relationships"><Relationship Id="rId3" Type="http://schemas.openxmlformats.org/officeDocument/2006/relationships/tags" Target="../tags/tag93.xml"/><Relationship Id="rId7" Type="http://schemas.openxmlformats.org/officeDocument/2006/relationships/image" Target="../media/image31.png"/><Relationship Id="rId2" Type="http://schemas.openxmlformats.org/officeDocument/2006/relationships/tags" Target="../tags/tag92.xml"/><Relationship Id="rId1" Type="http://schemas.openxmlformats.org/officeDocument/2006/relationships/tags" Target="../tags/tag91.xml"/><Relationship Id="rId6" Type="http://schemas.openxmlformats.org/officeDocument/2006/relationships/notesSlide" Target="../notesSlides/notesSlide23.xml"/><Relationship Id="rId5" Type="http://schemas.openxmlformats.org/officeDocument/2006/relationships/slideLayout" Target="../slideLayouts/slideLayout8.xml"/><Relationship Id="rId4" Type="http://schemas.openxmlformats.org/officeDocument/2006/relationships/tags" Target="../tags/tag94.xml"/></Relationships>
</file>

<file path=ppt/slides/_rels/slide24.xml.rels><?xml version="1.0" encoding="UTF-8" standalone="yes"?>
<Relationships xmlns="http://schemas.openxmlformats.org/package/2006/relationships"><Relationship Id="rId8" Type="http://schemas.openxmlformats.org/officeDocument/2006/relationships/tags" Target="../tags/tag102.xml"/><Relationship Id="rId13" Type="http://schemas.openxmlformats.org/officeDocument/2006/relationships/tags" Target="../tags/tag107.xml"/><Relationship Id="rId18" Type="http://schemas.openxmlformats.org/officeDocument/2006/relationships/image" Target="../media/image36.png"/><Relationship Id="rId3" Type="http://schemas.openxmlformats.org/officeDocument/2006/relationships/tags" Target="../tags/tag97.xml"/><Relationship Id="rId7" Type="http://schemas.openxmlformats.org/officeDocument/2006/relationships/tags" Target="../tags/tag101.xml"/><Relationship Id="rId12" Type="http://schemas.openxmlformats.org/officeDocument/2006/relationships/tags" Target="../tags/tag106.xml"/><Relationship Id="rId17" Type="http://schemas.openxmlformats.org/officeDocument/2006/relationships/image" Target="../media/image29.png"/><Relationship Id="rId2" Type="http://schemas.openxmlformats.org/officeDocument/2006/relationships/tags" Target="../tags/tag96.xml"/><Relationship Id="rId16" Type="http://schemas.openxmlformats.org/officeDocument/2006/relationships/image" Target="../media/image30.png"/><Relationship Id="rId1" Type="http://schemas.openxmlformats.org/officeDocument/2006/relationships/tags" Target="../tags/tag95.xml"/><Relationship Id="rId6" Type="http://schemas.openxmlformats.org/officeDocument/2006/relationships/tags" Target="../tags/tag100.xml"/><Relationship Id="rId11" Type="http://schemas.openxmlformats.org/officeDocument/2006/relationships/tags" Target="../tags/tag105.xml"/><Relationship Id="rId5" Type="http://schemas.openxmlformats.org/officeDocument/2006/relationships/tags" Target="../tags/tag99.xml"/><Relationship Id="rId15" Type="http://schemas.openxmlformats.org/officeDocument/2006/relationships/notesSlide" Target="../notesSlides/notesSlide24.xml"/><Relationship Id="rId10" Type="http://schemas.openxmlformats.org/officeDocument/2006/relationships/tags" Target="../tags/tag104.xml"/><Relationship Id="rId19" Type="http://schemas.openxmlformats.org/officeDocument/2006/relationships/image" Target="../media/image31.png"/><Relationship Id="rId4" Type="http://schemas.openxmlformats.org/officeDocument/2006/relationships/tags" Target="../tags/tag98.xml"/><Relationship Id="rId9" Type="http://schemas.openxmlformats.org/officeDocument/2006/relationships/tags" Target="../tags/tag103.xml"/><Relationship Id="rId14"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tags" Target="../tags/tag110.xml"/><Relationship Id="rId2" Type="http://schemas.openxmlformats.org/officeDocument/2006/relationships/tags" Target="../tags/tag109.xml"/><Relationship Id="rId1" Type="http://schemas.openxmlformats.org/officeDocument/2006/relationships/tags" Target="../tags/tag108.xml"/><Relationship Id="rId6" Type="http://schemas.openxmlformats.org/officeDocument/2006/relationships/image" Target="../media/image24.png"/><Relationship Id="rId5" Type="http://schemas.openxmlformats.org/officeDocument/2006/relationships/notesSlide" Target="../notesSlides/notesSlide25.xml"/><Relationship Id="rId4"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tags" Target="../tags/tag113.xml"/><Relationship Id="rId7" Type="http://schemas.openxmlformats.org/officeDocument/2006/relationships/image" Target="../media/image37.jpeg"/><Relationship Id="rId2" Type="http://schemas.openxmlformats.org/officeDocument/2006/relationships/tags" Target="../tags/tag112.xml"/><Relationship Id="rId1" Type="http://schemas.openxmlformats.org/officeDocument/2006/relationships/tags" Target="../tags/tag111.xml"/><Relationship Id="rId6" Type="http://schemas.openxmlformats.org/officeDocument/2006/relationships/hyperlink" Target="https://www.unicef.org/sites/default/files/2025-06/convention-droits-enfants-versions-pour-les-enfants.pdf" TargetMode="External"/><Relationship Id="rId5" Type="http://schemas.openxmlformats.org/officeDocument/2006/relationships/notesSlide" Target="../notesSlides/notesSlide26.xml"/><Relationship Id="rId4"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tags" Target="../tags/tag116.xml"/><Relationship Id="rId2" Type="http://schemas.openxmlformats.org/officeDocument/2006/relationships/tags" Target="../tags/tag115.xml"/><Relationship Id="rId1" Type="http://schemas.openxmlformats.org/officeDocument/2006/relationships/tags" Target="../tags/tag114.xml"/><Relationship Id="rId6" Type="http://schemas.openxmlformats.org/officeDocument/2006/relationships/image" Target="../media/image38.png"/><Relationship Id="rId5" Type="http://schemas.openxmlformats.org/officeDocument/2006/relationships/notesSlide" Target="../notesSlides/notesSlide27.xml"/><Relationship Id="rId4"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tags" Target="../tags/tag119.xml"/><Relationship Id="rId2" Type="http://schemas.openxmlformats.org/officeDocument/2006/relationships/tags" Target="../tags/tag118.xml"/><Relationship Id="rId1" Type="http://schemas.openxmlformats.org/officeDocument/2006/relationships/tags" Target="../tags/tag117.xml"/><Relationship Id="rId6" Type="http://schemas.openxmlformats.org/officeDocument/2006/relationships/image" Target="../media/image39.png"/><Relationship Id="rId5" Type="http://schemas.openxmlformats.org/officeDocument/2006/relationships/notesSlide" Target="../notesSlides/notesSlide28.xml"/><Relationship Id="rId4" Type="http://schemas.openxmlformats.org/officeDocument/2006/relationships/slideLayout" Target="../slideLayouts/slideLayout20.xml"/></Relationships>
</file>

<file path=ppt/slides/_rels/slide29.xml.rels><?xml version="1.0" encoding="UTF-8" standalone="yes"?>
<Relationships xmlns="http://schemas.openxmlformats.org/package/2006/relationships"><Relationship Id="rId3" Type="http://schemas.openxmlformats.org/officeDocument/2006/relationships/tags" Target="../tags/tag122.xml"/><Relationship Id="rId2" Type="http://schemas.openxmlformats.org/officeDocument/2006/relationships/tags" Target="../tags/tag121.xml"/><Relationship Id="rId1" Type="http://schemas.openxmlformats.org/officeDocument/2006/relationships/tags" Target="../tags/tag120.xml"/><Relationship Id="rId6" Type="http://schemas.openxmlformats.org/officeDocument/2006/relationships/image" Target="../media/image39.png"/><Relationship Id="rId5" Type="http://schemas.openxmlformats.org/officeDocument/2006/relationships/notesSlide" Target="../notesSlides/notesSlide29.xml"/><Relationship Id="rId4"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24.png"/><Relationship Id="rId5" Type="http://schemas.openxmlformats.org/officeDocument/2006/relationships/notesSlide" Target="../notesSlides/notesSlide3.xml"/><Relationship Id="rId4"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tags" Target="../tags/tag125.xml"/><Relationship Id="rId2" Type="http://schemas.openxmlformats.org/officeDocument/2006/relationships/tags" Target="../tags/tag124.xml"/><Relationship Id="rId1" Type="http://schemas.openxmlformats.org/officeDocument/2006/relationships/tags" Target="../tags/tag123.xml"/><Relationship Id="rId6" Type="http://schemas.openxmlformats.org/officeDocument/2006/relationships/image" Target="../media/image39.png"/><Relationship Id="rId5" Type="http://schemas.openxmlformats.org/officeDocument/2006/relationships/notesSlide" Target="../notesSlides/notesSlide30.xml"/><Relationship Id="rId4" Type="http://schemas.openxmlformats.org/officeDocument/2006/relationships/slideLayout" Target="../slideLayouts/slideLayout20.xml"/></Relationships>
</file>

<file path=ppt/slides/_rels/slide31.xml.rels><?xml version="1.0" encoding="UTF-8" standalone="yes"?>
<Relationships xmlns="http://schemas.openxmlformats.org/package/2006/relationships"><Relationship Id="rId3" Type="http://schemas.openxmlformats.org/officeDocument/2006/relationships/tags" Target="../tags/tag128.xml"/><Relationship Id="rId2" Type="http://schemas.openxmlformats.org/officeDocument/2006/relationships/tags" Target="../tags/tag127.xml"/><Relationship Id="rId1" Type="http://schemas.openxmlformats.org/officeDocument/2006/relationships/tags" Target="../tags/tag126.xml"/><Relationship Id="rId6" Type="http://schemas.openxmlformats.org/officeDocument/2006/relationships/image" Target="../media/image39.png"/><Relationship Id="rId5" Type="http://schemas.openxmlformats.org/officeDocument/2006/relationships/notesSlide" Target="../notesSlides/notesSlide31.xml"/><Relationship Id="rId4" Type="http://schemas.openxmlformats.org/officeDocument/2006/relationships/slideLayout" Target="../slideLayouts/slideLayout20.xml"/></Relationships>
</file>

<file path=ppt/slides/_rels/slide32.xml.rels><?xml version="1.0" encoding="UTF-8" standalone="yes"?>
<Relationships xmlns="http://schemas.openxmlformats.org/package/2006/relationships"><Relationship Id="rId8" Type="http://schemas.openxmlformats.org/officeDocument/2006/relationships/image" Target="../media/image41.jpeg"/><Relationship Id="rId3" Type="http://schemas.openxmlformats.org/officeDocument/2006/relationships/tags" Target="../tags/tag131.xml"/><Relationship Id="rId7" Type="http://schemas.openxmlformats.org/officeDocument/2006/relationships/image" Target="../media/image40.jpeg"/><Relationship Id="rId2" Type="http://schemas.openxmlformats.org/officeDocument/2006/relationships/tags" Target="../tags/tag130.xml"/><Relationship Id="rId1" Type="http://schemas.openxmlformats.org/officeDocument/2006/relationships/tags" Target="../tags/tag129.xml"/><Relationship Id="rId6" Type="http://schemas.openxmlformats.org/officeDocument/2006/relationships/notesSlide" Target="../notesSlides/notesSlide32.xml"/><Relationship Id="rId5" Type="http://schemas.openxmlformats.org/officeDocument/2006/relationships/slideLayout" Target="../slideLayouts/slideLayout8.xml"/><Relationship Id="rId4" Type="http://schemas.openxmlformats.org/officeDocument/2006/relationships/tags" Target="../tags/tag132.xml"/></Relationships>
</file>

<file path=ppt/slides/_rels/slide33.xml.rels><?xml version="1.0" encoding="UTF-8" standalone="yes"?>
<Relationships xmlns="http://schemas.openxmlformats.org/package/2006/relationships"><Relationship Id="rId8" Type="http://schemas.openxmlformats.org/officeDocument/2006/relationships/image" Target="../media/image43.jpeg"/><Relationship Id="rId3" Type="http://schemas.openxmlformats.org/officeDocument/2006/relationships/tags" Target="../tags/tag135.xml"/><Relationship Id="rId7" Type="http://schemas.openxmlformats.org/officeDocument/2006/relationships/image" Target="../media/image42.jpeg"/><Relationship Id="rId2" Type="http://schemas.openxmlformats.org/officeDocument/2006/relationships/tags" Target="../tags/tag134.xml"/><Relationship Id="rId1" Type="http://schemas.openxmlformats.org/officeDocument/2006/relationships/tags" Target="../tags/tag133.xml"/><Relationship Id="rId6" Type="http://schemas.openxmlformats.org/officeDocument/2006/relationships/notesSlide" Target="../notesSlides/notesSlide33.xml"/><Relationship Id="rId5" Type="http://schemas.openxmlformats.org/officeDocument/2006/relationships/slideLayout" Target="../slideLayouts/slideLayout9.xml"/><Relationship Id="rId4" Type="http://schemas.openxmlformats.org/officeDocument/2006/relationships/tags" Target="../tags/tag136.xml"/></Relationships>
</file>

<file path=ppt/slides/_rels/slide34.xml.rels><?xml version="1.0" encoding="UTF-8" standalone="yes"?>
<Relationships xmlns="http://schemas.openxmlformats.org/package/2006/relationships"><Relationship Id="rId3" Type="http://schemas.openxmlformats.org/officeDocument/2006/relationships/tags" Target="../tags/tag139.xml"/><Relationship Id="rId2" Type="http://schemas.openxmlformats.org/officeDocument/2006/relationships/tags" Target="../tags/tag138.xml"/><Relationship Id="rId1" Type="http://schemas.openxmlformats.org/officeDocument/2006/relationships/tags" Target="../tags/tag137.xml"/><Relationship Id="rId6" Type="http://schemas.openxmlformats.org/officeDocument/2006/relationships/image" Target="../media/image44.jpeg"/><Relationship Id="rId5" Type="http://schemas.openxmlformats.org/officeDocument/2006/relationships/notesSlide" Target="../notesSlides/notesSlide34.xml"/><Relationship Id="rId4"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tags" Target="../tags/tag142.xml"/><Relationship Id="rId2" Type="http://schemas.openxmlformats.org/officeDocument/2006/relationships/tags" Target="../tags/tag141.xml"/><Relationship Id="rId1" Type="http://schemas.openxmlformats.org/officeDocument/2006/relationships/tags" Target="../tags/tag140.xml"/><Relationship Id="rId6" Type="http://schemas.openxmlformats.org/officeDocument/2006/relationships/image" Target="../media/image39.png"/><Relationship Id="rId5" Type="http://schemas.openxmlformats.org/officeDocument/2006/relationships/notesSlide" Target="../notesSlides/notesSlide35.xml"/><Relationship Id="rId4" Type="http://schemas.openxmlformats.org/officeDocument/2006/relationships/slideLayout" Target="../slideLayouts/slideLayout20.xml"/></Relationships>
</file>

<file path=ppt/slides/_rels/slide36.xml.rels><?xml version="1.0" encoding="UTF-8" standalone="yes"?>
<Relationships xmlns="http://schemas.openxmlformats.org/package/2006/relationships"><Relationship Id="rId3" Type="http://schemas.openxmlformats.org/officeDocument/2006/relationships/tags" Target="../tags/tag145.xml"/><Relationship Id="rId2" Type="http://schemas.openxmlformats.org/officeDocument/2006/relationships/tags" Target="../tags/tag144.xml"/><Relationship Id="rId1" Type="http://schemas.openxmlformats.org/officeDocument/2006/relationships/tags" Target="../tags/tag143.xml"/><Relationship Id="rId6" Type="http://schemas.openxmlformats.org/officeDocument/2006/relationships/image" Target="../media/image39.png"/><Relationship Id="rId5" Type="http://schemas.openxmlformats.org/officeDocument/2006/relationships/notesSlide" Target="../notesSlides/notesSlide36.xml"/><Relationship Id="rId4" Type="http://schemas.openxmlformats.org/officeDocument/2006/relationships/slideLayout" Target="../slideLayouts/slideLayout20.xml"/></Relationships>
</file>

<file path=ppt/slides/_rels/slide37.xml.rels><?xml version="1.0" encoding="UTF-8" standalone="yes"?>
<Relationships xmlns="http://schemas.openxmlformats.org/package/2006/relationships"><Relationship Id="rId3" Type="http://schemas.openxmlformats.org/officeDocument/2006/relationships/tags" Target="../tags/tag148.xml"/><Relationship Id="rId2" Type="http://schemas.openxmlformats.org/officeDocument/2006/relationships/tags" Target="../tags/tag147.xml"/><Relationship Id="rId1" Type="http://schemas.openxmlformats.org/officeDocument/2006/relationships/tags" Target="../tags/tag146.xml"/><Relationship Id="rId6" Type="http://schemas.openxmlformats.org/officeDocument/2006/relationships/image" Target="../media/image39.png"/><Relationship Id="rId5" Type="http://schemas.openxmlformats.org/officeDocument/2006/relationships/notesSlide" Target="../notesSlides/notesSlide37.xml"/><Relationship Id="rId4" Type="http://schemas.openxmlformats.org/officeDocument/2006/relationships/slideLayout" Target="../slideLayouts/slideLayout20.xml"/></Relationships>
</file>

<file path=ppt/slides/_rels/slide38.xml.rels><?xml version="1.0" encoding="UTF-8" standalone="yes"?>
<Relationships xmlns="http://schemas.openxmlformats.org/package/2006/relationships"><Relationship Id="rId3" Type="http://schemas.openxmlformats.org/officeDocument/2006/relationships/tags" Target="../tags/tag151.xml"/><Relationship Id="rId2" Type="http://schemas.openxmlformats.org/officeDocument/2006/relationships/tags" Target="../tags/tag150.xml"/><Relationship Id="rId1" Type="http://schemas.openxmlformats.org/officeDocument/2006/relationships/tags" Target="../tags/tag149.xml"/><Relationship Id="rId6" Type="http://schemas.openxmlformats.org/officeDocument/2006/relationships/image" Target="../media/image39.png"/><Relationship Id="rId5" Type="http://schemas.openxmlformats.org/officeDocument/2006/relationships/notesSlide" Target="../notesSlides/notesSlide38.xml"/><Relationship Id="rId4" Type="http://schemas.openxmlformats.org/officeDocument/2006/relationships/slideLayout" Target="../slideLayouts/slideLayout20.xml"/></Relationships>
</file>

<file path=ppt/slides/_rels/slide39.xml.rels><?xml version="1.0" encoding="UTF-8" standalone="yes"?>
<Relationships xmlns="http://schemas.openxmlformats.org/package/2006/relationships"><Relationship Id="rId3" Type="http://schemas.openxmlformats.org/officeDocument/2006/relationships/tags" Target="../tags/tag154.xml"/><Relationship Id="rId2" Type="http://schemas.openxmlformats.org/officeDocument/2006/relationships/tags" Target="../tags/tag153.xml"/><Relationship Id="rId1" Type="http://schemas.openxmlformats.org/officeDocument/2006/relationships/tags" Target="../tags/tag152.xml"/><Relationship Id="rId6" Type="http://schemas.openxmlformats.org/officeDocument/2006/relationships/image" Target="../media/image39.png"/><Relationship Id="rId5" Type="http://schemas.openxmlformats.org/officeDocument/2006/relationships/notesSlide" Target="../notesSlides/notesSlide39.xml"/><Relationship Id="rId4"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image" Target="../media/image25.png"/><Relationship Id="rId5" Type="http://schemas.openxmlformats.org/officeDocument/2006/relationships/notesSlide" Target="../notesSlides/notesSlide4.xml"/><Relationship Id="rId4" Type="http://schemas.openxmlformats.org/officeDocument/2006/relationships/slideLayout" Target="../slideLayouts/slideLayout20.xml"/></Relationships>
</file>

<file path=ppt/slides/_rels/slide40.xml.rels><?xml version="1.0" encoding="UTF-8" standalone="yes"?>
<Relationships xmlns="http://schemas.openxmlformats.org/package/2006/relationships"><Relationship Id="rId3" Type="http://schemas.openxmlformats.org/officeDocument/2006/relationships/tags" Target="../tags/tag157.xml"/><Relationship Id="rId2" Type="http://schemas.openxmlformats.org/officeDocument/2006/relationships/tags" Target="../tags/tag156.xml"/><Relationship Id="rId1" Type="http://schemas.openxmlformats.org/officeDocument/2006/relationships/tags" Target="../tags/tag155.xml"/><Relationship Id="rId6" Type="http://schemas.openxmlformats.org/officeDocument/2006/relationships/image" Target="../media/image39.png"/><Relationship Id="rId5" Type="http://schemas.openxmlformats.org/officeDocument/2006/relationships/notesSlide" Target="../notesSlides/notesSlide40.xml"/><Relationship Id="rId4" Type="http://schemas.openxmlformats.org/officeDocument/2006/relationships/slideLayout" Target="../slideLayouts/slideLayout20.xml"/></Relationships>
</file>

<file path=ppt/slides/_rels/slide41.xml.rels><?xml version="1.0" encoding="UTF-8" standalone="yes"?>
<Relationships xmlns="http://schemas.openxmlformats.org/package/2006/relationships"><Relationship Id="rId3" Type="http://schemas.openxmlformats.org/officeDocument/2006/relationships/tags" Target="../tags/tag160.xml"/><Relationship Id="rId2" Type="http://schemas.openxmlformats.org/officeDocument/2006/relationships/tags" Target="../tags/tag159.xml"/><Relationship Id="rId1" Type="http://schemas.openxmlformats.org/officeDocument/2006/relationships/tags" Target="../tags/tag158.xml"/><Relationship Id="rId6" Type="http://schemas.openxmlformats.org/officeDocument/2006/relationships/image" Target="../media/image39.png"/><Relationship Id="rId5" Type="http://schemas.openxmlformats.org/officeDocument/2006/relationships/notesSlide" Target="../notesSlides/notesSlide41.xml"/><Relationship Id="rId4" Type="http://schemas.openxmlformats.org/officeDocument/2006/relationships/slideLayout" Target="../slideLayouts/slideLayout20.xml"/></Relationships>
</file>

<file path=ppt/slides/_rels/slide42.xml.rels><?xml version="1.0" encoding="UTF-8" standalone="yes"?>
<Relationships xmlns="http://schemas.openxmlformats.org/package/2006/relationships"><Relationship Id="rId3" Type="http://schemas.openxmlformats.org/officeDocument/2006/relationships/tags" Target="../tags/tag163.xml"/><Relationship Id="rId2" Type="http://schemas.openxmlformats.org/officeDocument/2006/relationships/tags" Target="../tags/tag162.xml"/><Relationship Id="rId1" Type="http://schemas.openxmlformats.org/officeDocument/2006/relationships/tags" Target="../tags/tag161.xml"/><Relationship Id="rId6" Type="http://schemas.openxmlformats.org/officeDocument/2006/relationships/image" Target="../media/image39.png"/><Relationship Id="rId5" Type="http://schemas.openxmlformats.org/officeDocument/2006/relationships/notesSlide" Target="../notesSlides/notesSlide42.xml"/><Relationship Id="rId4" Type="http://schemas.openxmlformats.org/officeDocument/2006/relationships/slideLayout" Target="../slideLayouts/slideLayout20.xml"/></Relationships>
</file>

<file path=ppt/slides/_rels/slide43.xml.rels><?xml version="1.0" encoding="UTF-8" standalone="yes"?>
<Relationships xmlns="http://schemas.openxmlformats.org/package/2006/relationships"><Relationship Id="rId3" Type="http://schemas.openxmlformats.org/officeDocument/2006/relationships/tags" Target="../tags/tag166.xml"/><Relationship Id="rId2" Type="http://schemas.openxmlformats.org/officeDocument/2006/relationships/tags" Target="../tags/tag165.xml"/><Relationship Id="rId1" Type="http://schemas.openxmlformats.org/officeDocument/2006/relationships/tags" Target="../tags/tag164.xml"/><Relationship Id="rId6" Type="http://schemas.openxmlformats.org/officeDocument/2006/relationships/image" Target="../media/image39.png"/><Relationship Id="rId5" Type="http://schemas.openxmlformats.org/officeDocument/2006/relationships/notesSlide" Target="../notesSlides/notesSlide43.xml"/><Relationship Id="rId4" Type="http://schemas.openxmlformats.org/officeDocument/2006/relationships/slideLayout" Target="../slideLayouts/slideLayout20.xml"/></Relationships>
</file>

<file path=ppt/slides/_rels/slide44.xml.rels><?xml version="1.0" encoding="UTF-8" standalone="yes"?>
<Relationships xmlns="http://schemas.openxmlformats.org/package/2006/relationships"><Relationship Id="rId3" Type="http://schemas.openxmlformats.org/officeDocument/2006/relationships/tags" Target="../tags/tag169.xml"/><Relationship Id="rId2" Type="http://schemas.openxmlformats.org/officeDocument/2006/relationships/tags" Target="../tags/tag168.xml"/><Relationship Id="rId1" Type="http://schemas.openxmlformats.org/officeDocument/2006/relationships/tags" Target="../tags/tag167.xml"/><Relationship Id="rId6" Type="http://schemas.openxmlformats.org/officeDocument/2006/relationships/image" Target="../media/image39.png"/><Relationship Id="rId5" Type="http://schemas.openxmlformats.org/officeDocument/2006/relationships/notesSlide" Target="../notesSlides/notesSlide44.xml"/><Relationship Id="rId4" Type="http://schemas.openxmlformats.org/officeDocument/2006/relationships/slideLayout" Target="../slideLayouts/slideLayout20.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2.xml"/></Relationships>
</file>

<file path=ppt/slides/_rels/slide5.xml.rels><?xml version="1.0" encoding="UTF-8" standalone="yes"?>
<Relationships xmlns="http://schemas.openxmlformats.org/package/2006/relationships"><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image" Target="../media/image25.png"/><Relationship Id="rId5" Type="http://schemas.openxmlformats.org/officeDocument/2006/relationships/notesSlide" Target="../notesSlides/notesSlide5.xml"/><Relationship Id="rId4"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tags" Target="../tags/tag16.xml"/><Relationship Id="rId7" Type="http://schemas.openxmlformats.org/officeDocument/2006/relationships/image" Target="../media/image26.png"/><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notesSlide" Target="../notesSlides/notesSlide6.xml"/><Relationship Id="rId5" Type="http://schemas.openxmlformats.org/officeDocument/2006/relationships/slideLayout" Target="../slideLayouts/slideLayout9.xml"/><Relationship Id="rId10" Type="http://schemas.openxmlformats.org/officeDocument/2006/relationships/image" Target="../media/image380.png"/><Relationship Id="rId4" Type="http://schemas.openxmlformats.org/officeDocument/2006/relationships/tags" Target="../tags/tag17.xml"/><Relationship Id="rId9" Type="http://schemas.openxmlformats.org/officeDocument/2006/relationships/slide" Target="slide5.xml"/></Relationships>
</file>

<file path=ppt/slides/_rels/slide7.xml.rels><?xml version="1.0" encoding="UTF-8" standalone="yes"?>
<Relationships xmlns="http://schemas.openxmlformats.org/package/2006/relationships"><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image" Target="../media/image28.png"/><Relationship Id="rId5" Type="http://schemas.openxmlformats.org/officeDocument/2006/relationships/notesSlide" Target="../notesSlides/notesSlide7.xml"/><Relationship Id="rId4"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image" Target="../media/image28.png"/><Relationship Id="rId5" Type="http://schemas.openxmlformats.org/officeDocument/2006/relationships/notesSlide" Target="../notesSlides/notesSlide8.xml"/><Relationship Id="rId4"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tags" Target="../tags/tag26.xml"/><Relationship Id="rId7" Type="http://schemas.openxmlformats.org/officeDocument/2006/relationships/image" Target="../media/image29.png"/><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notesSlide" Target="../notesSlides/notesSlide9.xml"/><Relationship Id="rId5" Type="http://schemas.openxmlformats.org/officeDocument/2006/relationships/slideLayout" Target="../slideLayouts/slideLayout8.xml"/><Relationship Id="rId4" Type="http://schemas.openxmlformats.org/officeDocument/2006/relationships/tags" Target="../tags/tag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48EF9EC7-5AEB-17EF-10E1-F9F95B91B2B4}"/>
              </a:ext>
            </a:extLst>
          </p:cNvPr>
          <p:cNvPicPr>
            <a:picLocks noChangeAspect="1" noChangeArrowheads="1"/>
          </p:cNvPicPr>
          <p:nvPr>
            <p:custDataLst>
              <p:tags r:id="rId1"/>
            </p:custDataLst>
          </p:nvPr>
        </p:nvPicPr>
        <p:blipFill>
          <a:blip r:embed="rId6">
            <a:extLst>
              <a:ext uri="{28A0092B-C50C-407E-A947-70E740481C1C}">
                <a14:useLocalDpi xmlns:a14="http://schemas.microsoft.com/office/drawing/2010/main" val="0"/>
              </a:ext>
            </a:extLst>
          </a:blip>
          <a:srcRect/>
          <a:stretch>
            <a:fillRect/>
          </a:stretch>
        </p:blipFill>
        <p:spPr bwMode="auto">
          <a:xfrm>
            <a:off x="5843723" y="1411572"/>
            <a:ext cx="6242299" cy="4507447"/>
          </a:xfrm>
          <a:prstGeom prst="rect">
            <a:avLst/>
          </a:prstGeom>
          <a:noFill/>
          <a:extLst>
            <a:ext uri="{909E8E84-426E-40DD-AFC4-6F175D3DCCD1}">
              <a14:hiddenFill xmlns:a14="http://schemas.microsoft.com/office/drawing/2010/main">
                <a:solidFill>
                  <a:srgbClr val="FFFFFF"/>
                </a:solidFill>
              </a14:hiddenFill>
            </a:ext>
          </a:extLst>
        </p:spPr>
      </p:pic>
      <p:sp>
        <p:nvSpPr>
          <p:cNvPr id="8" name="Titre 7">
            <a:extLst>
              <a:ext uri="{FF2B5EF4-FFF2-40B4-BE49-F238E27FC236}">
                <a16:creationId xmlns:a16="http://schemas.microsoft.com/office/drawing/2014/main" id="{EB706226-4730-FA4D-ABEC-69D1B174C6AA}"/>
              </a:ext>
            </a:extLst>
          </p:cNvPr>
          <p:cNvSpPr>
            <a:spLocks noGrp="1"/>
          </p:cNvSpPr>
          <p:nvPr>
            <p:ph type="ctrTitle"/>
            <p:custDataLst>
              <p:tags r:id="rId2"/>
            </p:custDataLst>
          </p:nvPr>
        </p:nvSpPr>
        <p:spPr>
          <a:xfrm>
            <a:off x="883920" y="1680153"/>
            <a:ext cx="5212080" cy="1012055"/>
          </a:xfrm>
        </p:spPr>
        <p:txBody>
          <a:bodyPr/>
          <a:lstStyle/>
          <a:p>
            <a:pPr algn="ctr"/>
            <a:r>
              <a:rPr lang="en-CA" sz="7200" i="0" u="none" strike="noStrike" noProof="1">
                <a:solidFill>
                  <a:schemeClr val="accent1"/>
                </a:solidFill>
                <a:effectLst/>
                <a:latin typeface="Arial"/>
                <a:cs typeface="Arial"/>
              </a:rPr>
              <a:t>Are You Old Enough?</a:t>
            </a:r>
            <a:r>
              <a:rPr lang="en-CA" sz="7200" i="0" noProof="1">
                <a:solidFill>
                  <a:schemeClr val="accent1"/>
                </a:solidFill>
                <a:effectLst/>
                <a:latin typeface="Arial"/>
                <a:cs typeface="Arial"/>
              </a:rPr>
              <a:t>​</a:t>
            </a:r>
            <a:endParaRPr lang="en-CA" sz="7200" noProof="1">
              <a:solidFill>
                <a:schemeClr val="accent1"/>
              </a:solidFill>
              <a:latin typeface="Arial"/>
              <a:cs typeface="Arial"/>
            </a:endParaRPr>
          </a:p>
        </p:txBody>
      </p:sp>
      <p:sp>
        <p:nvSpPr>
          <p:cNvPr id="3" name="Sous-titre 2">
            <a:extLst>
              <a:ext uri="{FF2B5EF4-FFF2-40B4-BE49-F238E27FC236}">
                <a16:creationId xmlns:a16="http://schemas.microsoft.com/office/drawing/2014/main" id="{D5092838-4393-0744-83F8-A0F8497A27E1}"/>
              </a:ext>
            </a:extLst>
          </p:cNvPr>
          <p:cNvSpPr>
            <a:spLocks noGrp="1"/>
          </p:cNvSpPr>
          <p:nvPr>
            <p:ph type="subTitle" idx="1"/>
            <p:custDataLst>
              <p:tags r:id="rId3"/>
            </p:custDataLst>
          </p:nvPr>
        </p:nvSpPr>
        <p:spPr>
          <a:xfrm>
            <a:off x="883920" y="4525978"/>
            <a:ext cx="5212080" cy="1393041"/>
          </a:xfrm>
        </p:spPr>
        <p:txBody>
          <a:bodyPr vert="horz" lIns="0" tIns="0" rIns="0" bIns="0" rtlCol="0" anchor="t">
            <a:noAutofit/>
          </a:bodyPr>
          <a:lstStyle/>
          <a:p>
            <a:r>
              <a:rPr lang="en-CA" sz="2400" noProof="1"/>
              <a:t>What are your </a:t>
            </a:r>
            <a:r>
              <a:rPr lang="en-CA" sz="2400" b="1" noProof="1"/>
              <a:t>responsibilities</a:t>
            </a:r>
            <a:r>
              <a:rPr lang="en-CA" sz="2400" noProof="1"/>
              <a:t>, </a:t>
            </a:r>
            <a:r>
              <a:rPr lang="en-CA" sz="2400" b="1" noProof="1"/>
              <a:t>freedoms, </a:t>
            </a:r>
            <a:r>
              <a:rPr lang="en-CA" sz="2400" noProof="1"/>
              <a:t>and </a:t>
            </a:r>
            <a:r>
              <a:rPr lang="en-CA" sz="2400" b="1" noProof="1"/>
              <a:t>protections?</a:t>
            </a:r>
            <a:endParaRPr lang="en-CA" sz="2400" noProof="1">
              <a:cs typeface="Arial" panose="020B0604020202020204"/>
            </a:endParaRPr>
          </a:p>
        </p:txBody>
      </p:sp>
    </p:spTree>
    <p:extLst>
      <p:ext uri="{BB962C8B-B14F-4D97-AF65-F5344CB8AC3E}">
        <p14:creationId xmlns:p14="http://schemas.microsoft.com/office/powerpoint/2010/main" val="387620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D35AB8-8D83-53F0-0353-340CFB4F37B2}"/>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A55E1A55-9C74-01A0-A3FE-5D282DB053CE}"/>
              </a:ext>
            </a:extLst>
          </p:cNvPr>
          <p:cNvSpPr>
            <a:spLocks noGrp="1"/>
          </p:cNvSpPr>
          <p:nvPr>
            <p:ph type="body" idx="1"/>
            <p:custDataLst>
              <p:tags r:id="rId1"/>
            </p:custDataLst>
          </p:nvPr>
        </p:nvSpPr>
        <p:spPr>
          <a:xfrm>
            <a:off x="403657" y="342254"/>
            <a:ext cx="7739411" cy="1033221"/>
          </a:xfrm>
        </p:spPr>
        <p:txBody>
          <a:bodyPr/>
          <a:lstStyle/>
          <a:p>
            <a:r>
              <a:rPr lang="en-CA" noProof="1">
                <a:cs typeface="Arial"/>
              </a:rPr>
              <a:t>My responsibilities</a:t>
            </a:r>
            <a:endParaRPr lang="en-CA" noProof="1"/>
          </a:p>
        </p:txBody>
      </p:sp>
      <p:pic>
        <p:nvPicPr>
          <p:cNvPr id="4" name="Image 4">
            <a:extLst>
              <a:ext uri="{FF2B5EF4-FFF2-40B4-BE49-F238E27FC236}">
                <a16:creationId xmlns:a16="http://schemas.microsoft.com/office/drawing/2014/main" id="{7CC9DFE7-FF96-85ED-C15C-CA77D6CA7972}"/>
              </a:ext>
            </a:extLst>
          </p:cNvPr>
          <p:cNvPicPr>
            <a:picLocks noGrp="1" noChangeAspect="1"/>
          </p:cNvPicPr>
          <p:nvPr>
            <p:ph type="pic" sz="quarter" idx="16"/>
            <p:custDataLst>
              <p:tags r:id="rId2"/>
            </p:custDataLst>
          </p:nvPr>
        </p:nvPicPr>
        <p:blipFill rotWithShape="1">
          <a:blip r:embed="rId6"/>
          <a:srcRect l="7438" r="7438"/>
          <a:stretch/>
        </p:blipFill>
        <p:spPr>
          <a:xfrm>
            <a:off x="7390160" y="1676295"/>
            <a:ext cx="3790886" cy="3542438"/>
          </a:xfrm>
        </p:spPr>
      </p:pic>
      <p:sp>
        <p:nvSpPr>
          <p:cNvPr id="6" name="ZoneTexte 5">
            <a:extLst>
              <a:ext uri="{FF2B5EF4-FFF2-40B4-BE49-F238E27FC236}">
                <a16:creationId xmlns:a16="http://schemas.microsoft.com/office/drawing/2014/main" id="{54BA5EF4-1B48-83EC-7600-37F1255BC003}"/>
              </a:ext>
            </a:extLst>
          </p:cNvPr>
          <p:cNvSpPr txBox="1"/>
          <p:nvPr>
            <p:custDataLst>
              <p:tags r:id="rId3"/>
            </p:custDataLst>
          </p:nvPr>
        </p:nvSpPr>
        <p:spPr>
          <a:xfrm>
            <a:off x="401415" y="1268151"/>
            <a:ext cx="6737939" cy="44012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CA" sz="2800" b="1" noProof="1">
                <a:cs typeface="Arial"/>
              </a:rPr>
              <a:t>The Red Light</a:t>
            </a:r>
          </a:p>
          <a:p>
            <a:endParaRPr lang="en-CA" sz="2800" noProof="1">
              <a:cs typeface="Arial"/>
            </a:endParaRPr>
          </a:p>
          <a:p>
            <a:r>
              <a:rPr lang="en-CA" sz="2800" dirty="0"/>
              <a:t>Lara, 14 years old, is walking to school. She realizes she might be late. There are no cars on the road so she decides to run across the street even though there’s a red light. She’s stopped by the police</a:t>
            </a:r>
            <a:r>
              <a:rPr lang="en-CA" sz="2800" noProof="1">
                <a:cs typeface="Arial"/>
              </a:rPr>
              <a:t>. </a:t>
            </a:r>
          </a:p>
          <a:p>
            <a:endParaRPr lang="en-CA" sz="2800" noProof="1">
              <a:cs typeface="Arial"/>
            </a:endParaRPr>
          </a:p>
          <a:p>
            <a:r>
              <a:rPr lang="en-CA" sz="2800" noProof="1">
                <a:cs typeface="Arial"/>
              </a:rPr>
              <a:t>What are the possible consequences Lara can face?</a:t>
            </a:r>
            <a:endParaRPr lang="en-CA" sz="2400" noProof="1">
              <a:cs typeface="Arial"/>
            </a:endParaRPr>
          </a:p>
        </p:txBody>
      </p:sp>
    </p:spTree>
    <p:extLst>
      <p:ext uri="{BB962C8B-B14F-4D97-AF65-F5344CB8AC3E}">
        <p14:creationId xmlns:p14="http://schemas.microsoft.com/office/powerpoint/2010/main" val="3785871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F7F12F-6CA0-8A11-788C-60DC313CB2A1}"/>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9414BB86-FF82-AA93-71DA-234BBA5D312A}"/>
              </a:ext>
            </a:extLst>
          </p:cNvPr>
          <p:cNvSpPr>
            <a:spLocks noGrp="1"/>
          </p:cNvSpPr>
          <p:nvPr>
            <p:ph type="body" idx="1"/>
            <p:custDataLst>
              <p:tags r:id="rId1"/>
            </p:custDataLst>
          </p:nvPr>
        </p:nvSpPr>
        <p:spPr>
          <a:xfrm>
            <a:off x="403657" y="342254"/>
            <a:ext cx="7739411" cy="1033221"/>
          </a:xfrm>
        </p:spPr>
        <p:txBody>
          <a:bodyPr/>
          <a:lstStyle/>
          <a:p>
            <a:r>
              <a:rPr lang="en-CA" noProof="1">
                <a:cs typeface="Arial"/>
              </a:rPr>
              <a:t>What the law says</a:t>
            </a:r>
            <a:endParaRPr lang="en-CA" noProof="1"/>
          </a:p>
        </p:txBody>
      </p:sp>
      <p:pic>
        <p:nvPicPr>
          <p:cNvPr id="4" name="Image 4">
            <a:extLst>
              <a:ext uri="{FF2B5EF4-FFF2-40B4-BE49-F238E27FC236}">
                <a16:creationId xmlns:a16="http://schemas.microsoft.com/office/drawing/2014/main" id="{81465E81-CABC-544B-1FD9-BC4014EACDEA}"/>
              </a:ext>
            </a:extLst>
          </p:cNvPr>
          <p:cNvPicPr>
            <a:picLocks noGrp="1" noChangeAspect="1"/>
          </p:cNvPicPr>
          <p:nvPr>
            <p:ph type="pic" sz="quarter" idx="16"/>
            <p:custDataLst>
              <p:tags r:id="rId2"/>
            </p:custDataLst>
          </p:nvPr>
        </p:nvPicPr>
        <p:blipFill rotWithShape="1">
          <a:blip r:embed="rId6"/>
          <a:srcRect l="7438" r="7438"/>
          <a:stretch/>
        </p:blipFill>
        <p:spPr>
          <a:xfrm>
            <a:off x="7390160" y="1676295"/>
            <a:ext cx="3790886" cy="3542438"/>
          </a:xfrm>
        </p:spPr>
      </p:pic>
      <p:sp>
        <p:nvSpPr>
          <p:cNvPr id="6" name="ZoneTexte 5">
            <a:extLst>
              <a:ext uri="{FF2B5EF4-FFF2-40B4-BE49-F238E27FC236}">
                <a16:creationId xmlns:a16="http://schemas.microsoft.com/office/drawing/2014/main" id="{0908227C-EA8C-F56A-CCFF-94A0882405CE}"/>
              </a:ext>
            </a:extLst>
          </p:cNvPr>
          <p:cNvSpPr txBox="1"/>
          <p:nvPr>
            <p:custDataLst>
              <p:tags r:id="rId3"/>
            </p:custDataLst>
          </p:nvPr>
        </p:nvSpPr>
        <p:spPr>
          <a:xfrm>
            <a:off x="401415" y="1268151"/>
            <a:ext cx="6370725" cy="44012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CA" sz="2800" b="1" noProof="1">
                <a:cs typeface="Arial"/>
              </a:rPr>
              <a:t>The Red Light</a:t>
            </a:r>
          </a:p>
          <a:p>
            <a:endParaRPr lang="en-CA" sz="2800" noProof="1">
              <a:cs typeface="Arial"/>
            </a:endParaRPr>
          </a:p>
          <a:p>
            <a:pPr marL="457200" indent="-457200">
              <a:buFont typeface="Wingdings" panose="05000000000000000000" pitchFamily="2" charset="2"/>
              <a:buChar char="Ø"/>
            </a:pPr>
            <a:r>
              <a:rPr lang="en-CA" sz="2800" noProof="1">
                <a:cs typeface="Arial"/>
              </a:rPr>
              <a:t>Possible fine: between $15 and $30.</a:t>
            </a:r>
          </a:p>
          <a:p>
            <a:endParaRPr lang="en-CA" sz="2800" noProof="1">
              <a:cs typeface="Arial"/>
            </a:endParaRPr>
          </a:p>
          <a:p>
            <a:pPr marL="457200" indent="-457200">
              <a:buFont typeface="Wingdings" panose="05000000000000000000" pitchFamily="2" charset="2"/>
              <a:buChar char="Ø"/>
            </a:pPr>
            <a:r>
              <a:rPr lang="en-CA" sz="2800" noProof="1">
                <a:cs typeface="Arial"/>
              </a:rPr>
              <a:t>Children can be fined as of age of 14.</a:t>
            </a:r>
          </a:p>
          <a:p>
            <a:endParaRPr lang="en-CA" sz="2800" noProof="1">
              <a:cs typeface="Arial"/>
            </a:endParaRPr>
          </a:p>
          <a:p>
            <a:pPr marL="457200" indent="-457200">
              <a:buFont typeface="Wingdings" panose="05000000000000000000" pitchFamily="2" charset="2"/>
              <a:buChar char="Ø"/>
            </a:pPr>
            <a:r>
              <a:rPr lang="en-CA" sz="2800" noProof="1">
                <a:cs typeface="Arial"/>
              </a:rPr>
              <a:t>Lara could be fined, or could be given a warning.</a:t>
            </a:r>
            <a:endParaRPr lang="en-CA" sz="2400" noProof="1">
              <a:cs typeface="Arial"/>
            </a:endParaRPr>
          </a:p>
        </p:txBody>
      </p:sp>
    </p:spTree>
    <p:extLst>
      <p:ext uri="{BB962C8B-B14F-4D97-AF65-F5344CB8AC3E}">
        <p14:creationId xmlns:p14="http://schemas.microsoft.com/office/powerpoint/2010/main" val="662414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C5DFB938-2839-5A45-A454-BF0CD6F632AC}"/>
              </a:ext>
            </a:extLst>
          </p:cNvPr>
          <p:cNvSpPr>
            <a:spLocks noGrp="1"/>
          </p:cNvSpPr>
          <p:nvPr>
            <p:ph type="title"/>
            <p:custDataLst>
              <p:tags r:id="rId1"/>
            </p:custDataLst>
          </p:nvPr>
        </p:nvSpPr>
        <p:spPr>
          <a:xfrm>
            <a:off x="117688" y="827136"/>
            <a:ext cx="4503737" cy="914400"/>
          </a:xfrm>
        </p:spPr>
        <p:txBody>
          <a:bodyPr/>
          <a:lstStyle/>
          <a:p>
            <a:pPr algn="ctr"/>
            <a:r>
              <a:rPr lang="en-CA" sz="3600" noProof="1"/>
              <a:t>Age 14</a:t>
            </a:r>
            <a:br>
              <a:rPr lang="en-CA" sz="3600" noProof="1"/>
            </a:br>
            <a:r>
              <a:rPr lang="en-CA" sz="2800" noProof="1"/>
              <a:t>Receive a fine</a:t>
            </a:r>
            <a:endParaRPr lang="en-CA" sz="3600" noProof="1"/>
          </a:p>
        </p:txBody>
      </p:sp>
      <p:sp>
        <p:nvSpPr>
          <p:cNvPr id="16" name="Espace réservé du texte 15">
            <a:extLst>
              <a:ext uri="{FF2B5EF4-FFF2-40B4-BE49-F238E27FC236}">
                <a16:creationId xmlns:a16="http://schemas.microsoft.com/office/drawing/2014/main" id="{F729D655-B0FA-6645-AA69-B73903B58389}"/>
              </a:ext>
            </a:extLst>
          </p:cNvPr>
          <p:cNvSpPr>
            <a:spLocks noGrp="1"/>
          </p:cNvSpPr>
          <p:nvPr>
            <p:ph type="body" sz="quarter" idx="15"/>
            <p:custDataLst>
              <p:tags r:id="rId2"/>
            </p:custDataLst>
          </p:nvPr>
        </p:nvSpPr>
        <p:spPr>
          <a:xfrm>
            <a:off x="877629" y="205961"/>
            <a:ext cx="2983856" cy="415925"/>
          </a:xfrm>
        </p:spPr>
        <p:txBody>
          <a:bodyPr/>
          <a:lstStyle/>
          <a:p>
            <a:r>
              <a:rPr lang="en-CA" noProof="1"/>
              <a:t>My responsibilities</a:t>
            </a:r>
          </a:p>
        </p:txBody>
      </p:sp>
      <p:sp>
        <p:nvSpPr>
          <p:cNvPr id="8" name="ZoneTexte 7">
            <a:extLst>
              <a:ext uri="{FF2B5EF4-FFF2-40B4-BE49-F238E27FC236}">
                <a16:creationId xmlns:a16="http://schemas.microsoft.com/office/drawing/2014/main" id="{F806DB67-3414-C101-8D2E-93CED56977B7}"/>
              </a:ext>
            </a:extLst>
          </p:cNvPr>
          <p:cNvSpPr txBox="1"/>
          <p:nvPr>
            <p:custDataLst>
              <p:tags r:id="rId3"/>
            </p:custDataLst>
          </p:nvPr>
        </p:nvSpPr>
        <p:spPr>
          <a:xfrm>
            <a:off x="7029493" y="2274838"/>
            <a:ext cx="4655839" cy="2308324"/>
          </a:xfrm>
          <a:prstGeom prst="rect">
            <a:avLst/>
          </a:prstGeom>
          <a:noFill/>
        </p:spPr>
        <p:txBody>
          <a:bodyPr wrap="square" lIns="91440" tIns="45720" rIns="91440" bIns="45720" anchor="t">
            <a:spAutoFit/>
          </a:bodyPr>
          <a:lstStyle/>
          <a:p>
            <a:pPr algn="l" rtl="0" fontAlgn="base"/>
            <a:r>
              <a:rPr lang="en-CA" sz="3000" b="0" i="0" u="none" strike="noStrike" noProof="1">
                <a:solidFill>
                  <a:srgbClr val="000000"/>
                </a:solidFill>
                <a:effectLst/>
                <a:latin typeface="Arial"/>
                <a:cs typeface="Arial"/>
              </a:rPr>
              <a:t>Children can be fined as of </a:t>
            </a:r>
            <a:r>
              <a:rPr lang="en-CA" sz="3000" b="1" i="0" u="none" strike="noStrike" noProof="1">
                <a:solidFill>
                  <a:srgbClr val="000000"/>
                </a:solidFill>
                <a:effectLst/>
                <a:latin typeface="Arial"/>
                <a:cs typeface="Arial"/>
              </a:rPr>
              <a:t>14 years of age</a:t>
            </a:r>
            <a:r>
              <a:rPr lang="en-CA" sz="3000" noProof="1">
                <a:solidFill>
                  <a:srgbClr val="000000"/>
                </a:solidFill>
                <a:latin typeface="Arial"/>
                <a:cs typeface="Arial"/>
              </a:rPr>
              <a:t>. A fine is sometimes also called a “ticket”</a:t>
            </a:r>
            <a:r>
              <a:rPr lang="en-CA" sz="3000" b="0" i="0" noProof="1">
                <a:solidFill>
                  <a:srgbClr val="000000"/>
                </a:solidFill>
                <a:effectLst/>
                <a:latin typeface="Arial"/>
                <a:cs typeface="Arial"/>
              </a:rPr>
              <a:t>.</a:t>
            </a:r>
          </a:p>
          <a:p>
            <a:pPr algn="l" rtl="0" fontAlgn="base"/>
            <a:r>
              <a:rPr lang="en-CA" sz="2400" b="0" i="0" noProof="1">
                <a:solidFill>
                  <a:srgbClr val="000000"/>
                </a:solidFill>
                <a:effectLst/>
                <a:latin typeface="Arial"/>
                <a:cs typeface="Arial"/>
              </a:rPr>
              <a:t>​</a:t>
            </a:r>
          </a:p>
        </p:txBody>
      </p:sp>
      <p:pic>
        <p:nvPicPr>
          <p:cNvPr id="3" name="Image 2">
            <a:extLst>
              <a:ext uri="{FF2B5EF4-FFF2-40B4-BE49-F238E27FC236}">
                <a16:creationId xmlns:a16="http://schemas.microsoft.com/office/drawing/2014/main" id="{43FE3410-997C-09B3-43DE-90D61F8C99E6}"/>
              </a:ext>
            </a:extLst>
          </p:cNvPr>
          <p:cNvPicPr>
            <a:picLocks noChangeAspect="1"/>
          </p:cNvPicPr>
          <p:nvPr>
            <p:custDataLst>
              <p:tags r:id="rId4"/>
            </p:custDataLst>
          </p:nvPr>
        </p:nvPicPr>
        <p:blipFill>
          <a:blip r:embed="rId7"/>
          <a:stretch>
            <a:fillRect/>
          </a:stretch>
        </p:blipFill>
        <p:spPr>
          <a:xfrm>
            <a:off x="1371663" y="1946787"/>
            <a:ext cx="2050095" cy="4474334"/>
          </a:xfrm>
          <a:prstGeom prst="rect">
            <a:avLst/>
          </a:prstGeom>
        </p:spPr>
      </p:pic>
    </p:spTree>
    <p:extLst>
      <p:ext uri="{BB962C8B-B14F-4D97-AF65-F5344CB8AC3E}">
        <p14:creationId xmlns:p14="http://schemas.microsoft.com/office/powerpoint/2010/main" val="311629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C5DFB938-2839-5A45-A454-BF0CD6F632AC}"/>
              </a:ext>
            </a:extLst>
          </p:cNvPr>
          <p:cNvSpPr>
            <a:spLocks noGrp="1"/>
          </p:cNvSpPr>
          <p:nvPr>
            <p:ph type="title"/>
            <p:custDataLst>
              <p:tags r:id="rId1"/>
            </p:custDataLst>
          </p:nvPr>
        </p:nvSpPr>
        <p:spPr>
          <a:xfrm>
            <a:off x="8421331" y="807531"/>
            <a:ext cx="2548210" cy="914400"/>
          </a:xfrm>
        </p:spPr>
        <p:txBody>
          <a:bodyPr/>
          <a:lstStyle/>
          <a:p>
            <a:pPr algn="ctr"/>
            <a:r>
              <a:rPr lang="en-CA" sz="3600" noProof="1"/>
              <a:t>Age 18</a:t>
            </a:r>
            <a:br>
              <a:rPr lang="en-CA" sz="3600" noProof="1"/>
            </a:br>
            <a:r>
              <a:rPr lang="en-CA" sz="2800" noProof="1"/>
              <a:t>Age of majority</a:t>
            </a:r>
            <a:br>
              <a:rPr lang="en-CA" sz="2800" noProof="1"/>
            </a:br>
            <a:endParaRPr lang="en-CA" sz="3600" noProof="1"/>
          </a:p>
        </p:txBody>
      </p:sp>
      <p:sp>
        <p:nvSpPr>
          <p:cNvPr id="16" name="Espace réservé du texte 15">
            <a:extLst>
              <a:ext uri="{FF2B5EF4-FFF2-40B4-BE49-F238E27FC236}">
                <a16:creationId xmlns:a16="http://schemas.microsoft.com/office/drawing/2014/main" id="{6975FDB2-73B5-934A-A98C-769A219A4A9F}"/>
              </a:ext>
            </a:extLst>
          </p:cNvPr>
          <p:cNvSpPr>
            <a:spLocks noGrp="1"/>
          </p:cNvSpPr>
          <p:nvPr>
            <p:ph type="body" sz="quarter" idx="15"/>
            <p:custDataLst>
              <p:tags r:id="rId2"/>
            </p:custDataLst>
          </p:nvPr>
        </p:nvSpPr>
        <p:spPr>
          <a:xfrm>
            <a:off x="8143304" y="225746"/>
            <a:ext cx="3104264" cy="415925"/>
          </a:xfrm>
        </p:spPr>
        <p:txBody>
          <a:bodyPr/>
          <a:lstStyle/>
          <a:p>
            <a:r>
              <a:rPr lang="en-CA" noProof="1"/>
              <a:t>My responsibilities</a:t>
            </a:r>
          </a:p>
        </p:txBody>
      </p:sp>
      <p:sp>
        <p:nvSpPr>
          <p:cNvPr id="8" name="ZoneTexte 7">
            <a:extLst>
              <a:ext uri="{FF2B5EF4-FFF2-40B4-BE49-F238E27FC236}">
                <a16:creationId xmlns:a16="http://schemas.microsoft.com/office/drawing/2014/main" id="{3AF6E4C7-FD18-47C7-D801-8641904F3ACA}"/>
              </a:ext>
            </a:extLst>
          </p:cNvPr>
          <p:cNvSpPr txBox="1"/>
          <p:nvPr>
            <p:custDataLst>
              <p:tags r:id="rId3"/>
            </p:custDataLst>
          </p:nvPr>
        </p:nvSpPr>
        <p:spPr>
          <a:xfrm>
            <a:off x="842017" y="843677"/>
            <a:ext cx="5253983" cy="3323987"/>
          </a:xfrm>
          <a:prstGeom prst="rect">
            <a:avLst/>
          </a:prstGeom>
          <a:noFill/>
        </p:spPr>
        <p:txBody>
          <a:bodyPr wrap="square" lIns="91440" tIns="45720" rIns="91440" bIns="45720" anchor="t">
            <a:spAutoFit/>
          </a:bodyPr>
          <a:lstStyle/>
          <a:p>
            <a:pPr fontAlgn="base"/>
            <a:r>
              <a:rPr lang="en-CA" sz="3000" b="0" i="0" u="none" strike="noStrike" noProof="1">
                <a:solidFill>
                  <a:srgbClr val="000000"/>
                </a:solidFill>
                <a:effectLst/>
                <a:latin typeface="Arial"/>
                <a:cs typeface="Arial"/>
              </a:rPr>
              <a:t>The legal age at which a person is considered an adult under the law. They have all the responsibilities and freedoms of an adult.</a:t>
            </a:r>
          </a:p>
          <a:p>
            <a:pPr algn="l" rtl="0" fontAlgn="base"/>
            <a:endParaRPr lang="en-CA" sz="3000" noProof="1">
              <a:solidFill>
                <a:srgbClr val="000000"/>
              </a:solidFill>
              <a:latin typeface="Arial"/>
              <a:cs typeface="Arial"/>
            </a:endParaRPr>
          </a:p>
          <a:p>
            <a:pPr algn="l" rtl="0" fontAlgn="base"/>
            <a:r>
              <a:rPr lang="en-CA" sz="3000" b="0" i="0" u="none" strike="noStrike" noProof="1">
                <a:solidFill>
                  <a:srgbClr val="000000"/>
                </a:solidFill>
                <a:effectLst/>
                <a:latin typeface="Arial"/>
                <a:cs typeface="Arial"/>
              </a:rPr>
              <a:t>The age of majority is 18.</a:t>
            </a:r>
            <a:endParaRPr lang="en-CA" sz="2400" b="0" i="0" noProof="1">
              <a:solidFill>
                <a:srgbClr val="000000"/>
              </a:solidFill>
              <a:effectLst/>
              <a:latin typeface="Arial"/>
              <a:cs typeface="Arial"/>
            </a:endParaRPr>
          </a:p>
        </p:txBody>
      </p:sp>
      <p:pic>
        <p:nvPicPr>
          <p:cNvPr id="3" name="Image 2">
            <a:extLst>
              <a:ext uri="{FF2B5EF4-FFF2-40B4-BE49-F238E27FC236}">
                <a16:creationId xmlns:a16="http://schemas.microsoft.com/office/drawing/2014/main" id="{77C8042E-06B4-CEA2-1E32-3984B2CF9832}"/>
              </a:ext>
            </a:extLst>
          </p:cNvPr>
          <p:cNvPicPr>
            <a:picLocks noChangeAspect="1"/>
          </p:cNvPicPr>
          <p:nvPr>
            <p:custDataLst>
              <p:tags r:id="rId4"/>
            </p:custDataLst>
          </p:nvPr>
        </p:nvPicPr>
        <p:blipFill>
          <a:blip r:embed="rId7"/>
          <a:stretch>
            <a:fillRect/>
          </a:stretch>
        </p:blipFill>
        <p:spPr>
          <a:xfrm>
            <a:off x="8945977" y="2095755"/>
            <a:ext cx="1498918" cy="4536499"/>
          </a:xfrm>
          <a:prstGeom prst="rect">
            <a:avLst/>
          </a:prstGeom>
        </p:spPr>
      </p:pic>
    </p:spTree>
    <p:extLst>
      <p:ext uri="{BB962C8B-B14F-4D97-AF65-F5344CB8AC3E}">
        <p14:creationId xmlns:p14="http://schemas.microsoft.com/office/powerpoint/2010/main" val="1527792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C5DFB938-2839-5A45-A454-BF0CD6F632AC}"/>
              </a:ext>
            </a:extLst>
          </p:cNvPr>
          <p:cNvSpPr>
            <a:spLocks noGrp="1"/>
          </p:cNvSpPr>
          <p:nvPr>
            <p:ph type="title"/>
            <p:custDataLst>
              <p:tags r:id="rId1"/>
            </p:custDataLst>
          </p:nvPr>
        </p:nvSpPr>
        <p:spPr>
          <a:xfrm>
            <a:off x="534840" y="531680"/>
            <a:ext cx="7999560" cy="914400"/>
          </a:xfrm>
        </p:spPr>
        <p:txBody>
          <a:bodyPr/>
          <a:lstStyle/>
          <a:p>
            <a:pPr algn="ctr"/>
            <a:r>
              <a:rPr lang="en-CA" sz="3200" b="0" i="0" u="none" strike="noStrike" noProof="1">
                <a:solidFill>
                  <a:srgbClr val="000000"/>
                </a:solidFill>
                <a:effectLst/>
                <a:latin typeface="Arial"/>
                <a:cs typeface="Arial"/>
              </a:rPr>
              <a:t>As we grow up, society gives us more </a:t>
            </a:r>
            <a:r>
              <a:rPr lang="en-CA" sz="3200" b="1" i="0" u="sng" noProof="1">
                <a:solidFill>
                  <a:srgbClr val="000000"/>
                </a:solidFill>
                <a:effectLst/>
                <a:latin typeface="Arial"/>
                <a:cs typeface="Arial"/>
              </a:rPr>
              <a:t>responsibilities</a:t>
            </a:r>
            <a:r>
              <a:rPr lang="en-CA" sz="3200" b="1" i="0" noProof="1">
                <a:solidFill>
                  <a:srgbClr val="000000"/>
                </a:solidFill>
                <a:effectLst/>
                <a:latin typeface="Arial"/>
                <a:cs typeface="Arial"/>
              </a:rPr>
              <a:t> </a:t>
            </a:r>
            <a:r>
              <a:rPr lang="en-CA" sz="3200" b="0" i="0" u="none" strike="noStrike" noProof="1">
                <a:solidFill>
                  <a:srgbClr val="000000"/>
                </a:solidFill>
                <a:effectLst/>
                <a:latin typeface="Arial"/>
                <a:cs typeface="Arial"/>
              </a:rPr>
              <a:t>...</a:t>
            </a:r>
            <a:endParaRPr lang="en-CA" sz="3200" noProof="1">
              <a:latin typeface="Arial"/>
              <a:cs typeface="Arial"/>
            </a:endParaRPr>
          </a:p>
        </p:txBody>
      </p:sp>
      <p:sp>
        <p:nvSpPr>
          <p:cNvPr id="9" name="ZoneTexte 8">
            <a:extLst>
              <a:ext uri="{FF2B5EF4-FFF2-40B4-BE49-F238E27FC236}">
                <a16:creationId xmlns:a16="http://schemas.microsoft.com/office/drawing/2014/main" id="{2D6B9FFA-5C74-BA6D-2C5D-3CF56FD3E902}"/>
              </a:ext>
            </a:extLst>
          </p:cNvPr>
          <p:cNvSpPr txBox="1"/>
          <p:nvPr>
            <p:custDataLst>
              <p:tags r:id="rId2"/>
            </p:custDataLst>
          </p:nvPr>
        </p:nvSpPr>
        <p:spPr>
          <a:xfrm>
            <a:off x="1130172" y="5343798"/>
            <a:ext cx="2144655" cy="954107"/>
          </a:xfrm>
          <a:prstGeom prst="rect">
            <a:avLst/>
          </a:prstGeom>
          <a:noFill/>
        </p:spPr>
        <p:txBody>
          <a:bodyPr wrap="square" rtlCol="0">
            <a:spAutoFit/>
          </a:bodyPr>
          <a:lstStyle/>
          <a:p>
            <a:pPr algn="l"/>
            <a:r>
              <a:rPr lang="en-CA" sz="2400" noProof="1">
                <a:solidFill>
                  <a:schemeClr val="accent1"/>
                </a:solidFill>
              </a:rPr>
              <a:t>Around age 7</a:t>
            </a:r>
          </a:p>
          <a:p>
            <a:pPr algn="ctr"/>
            <a:r>
              <a:rPr lang="en-CA" sz="1600" b="1" noProof="1"/>
              <a:t>Civil</a:t>
            </a:r>
          </a:p>
          <a:p>
            <a:pPr algn="ctr"/>
            <a:r>
              <a:rPr lang="en-CA" sz="1600" b="1" noProof="1"/>
              <a:t> </a:t>
            </a:r>
            <a:r>
              <a:rPr lang="en-CA" sz="1600" noProof="1"/>
              <a:t>liability</a:t>
            </a:r>
            <a:endParaRPr lang="en-CA" sz="1400" b="1" noProof="1"/>
          </a:p>
        </p:txBody>
      </p:sp>
      <p:sp>
        <p:nvSpPr>
          <p:cNvPr id="18" name="ZoneTexte 17">
            <a:extLst>
              <a:ext uri="{FF2B5EF4-FFF2-40B4-BE49-F238E27FC236}">
                <a16:creationId xmlns:a16="http://schemas.microsoft.com/office/drawing/2014/main" id="{262BB604-2364-5ED1-21D2-00E261CF8882}"/>
              </a:ext>
            </a:extLst>
          </p:cNvPr>
          <p:cNvSpPr txBox="1"/>
          <p:nvPr>
            <p:custDataLst>
              <p:tags r:id="rId3"/>
            </p:custDataLst>
          </p:nvPr>
        </p:nvSpPr>
        <p:spPr>
          <a:xfrm>
            <a:off x="3823028" y="5343798"/>
            <a:ext cx="1699523" cy="1015663"/>
          </a:xfrm>
          <a:prstGeom prst="rect">
            <a:avLst/>
          </a:prstGeom>
          <a:noFill/>
        </p:spPr>
        <p:txBody>
          <a:bodyPr wrap="square" rtlCol="0">
            <a:spAutoFit/>
          </a:bodyPr>
          <a:lstStyle/>
          <a:p>
            <a:pPr algn="ctr"/>
            <a:r>
              <a:rPr lang="en-CA" sz="2800" noProof="1">
                <a:solidFill>
                  <a:schemeClr val="accent1"/>
                </a:solidFill>
              </a:rPr>
              <a:t>Age 12</a:t>
            </a:r>
          </a:p>
          <a:p>
            <a:pPr algn="ctr"/>
            <a:r>
              <a:rPr lang="en-CA" sz="1600" b="1" noProof="1"/>
              <a:t>Criminal</a:t>
            </a:r>
            <a:r>
              <a:rPr lang="en-CA" sz="1600" noProof="1"/>
              <a:t> responsibility</a:t>
            </a:r>
          </a:p>
        </p:txBody>
      </p:sp>
      <p:sp>
        <p:nvSpPr>
          <p:cNvPr id="19" name="ZoneTexte 18">
            <a:extLst>
              <a:ext uri="{FF2B5EF4-FFF2-40B4-BE49-F238E27FC236}">
                <a16:creationId xmlns:a16="http://schemas.microsoft.com/office/drawing/2014/main" id="{6C0E617C-7CB0-4FBD-DA98-0D0F7BBB4C20}"/>
              </a:ext>
            </a:extLst>
          </p:cNvPr>
          <p:cNvSpPr txBox="1"/>
          <p:nvPr>
            <p:custDataLst>
              <p:tags r:id="rId4"/>
            </p:custDataLst>
          </p:nvPr>
        </p:nvSpPr>
        <p:spPr>
          <a:xfrm>
            <a:off x="6722893" y="5337542"/>
            <a:ext cx="1407120" cy="1015663"/>
          </a:xfrm>
          <a:prstGeom prst="rect">
            <a:avLst/>
          </a:prstGeom>
          <a:noFill/>
        </p:spPr>
        <p:txBody>
          <a:bodyPr wrap="square" rtlCol="0">
            <a:spAutoFit/>
          </a:bodyPr>
          <a:lstStyle/>
          <a:p>
            <a:pPr algn="ctr"/>
            <a:r>
              <a:rPr lang="en-CA" sz="2800" noProof="1">
                <a:solidFill>
                  <a:schemeClr val="accent1"/>
                </a:solidFill>
              </a:rPr>
              <a:t>Age 14</a:t>
            </a:r>
          </a:p>
          <a:p>
            <a:pPr algn="ctr"/>
            <a:r>
              <a:rPr lang="en-CA" sz="1600" noProof="1"/>
              <a:t>Receive a </a:t>
            </a:r>
            <a:r>
              <a:rPr lang="en-CA" sz="1600" b="1" noProof="1"/>
              <a:t>fine</a:t>
            </a:r>
          </a:p>
        </p:txBody>
      </p:sp>
      <p:sp>
        <p:nvSpPr>
          <p:cNvPr id="20" name="ZoneTexte 19">
            <a:extLst>
              <a:ext uri="{FF2B5EF4-FFF2-40B4-BE49-F238E27FC236}">
                <a16:creationId xmlns:a16="http://schemas.microsoft.com/office/drawing/2014/main" id="{E152B243-CF01-BA8F-2503-7AD56186271D}"/>
              </a:ext>
            </a:extLst>
          </p:cNvPr>
          <p:cNvSpPr txBox="1"/>
          <p:nvPr>
            <p:custDataLst>
              <p:tags r:id="rId5"/>
            </p:custDataLst>
          </p:nvPr>
        </p:nvSpPr>
        <p:spPr>
          <a:xfrm>
            <a:off x="9566247" y="5436129"/>
            <a:ext cx="1407120" cy="1015663"/>
          </a:xfrm>
          <a:prstGeom prst="rect">
            <a:avLst/>
          </a:prstGeom>
          <a:noFill/>
        </p:spPr>
        <p:txBody>
          <a:bodyPr wrap="square" rtlCol="0">
            <a:spAutoFit/>
          </a:bodyPr>
          <a:lstStyle/>
          <a:p>
            <a:pPr algn="ctr"/>
            <a:r>
              <a:rPr lang="en-CA" sz="2800" noProof="1">
                <a:solidFill>
                  <a:schemeClr val="accent1"/>
                </a:solidFill>
              </a:rPr>
              <a:t>Age 18</a:t>
            </a:r>
          </a:p>
          <a:p>
            <a:pPr algn="ctr"/>
            <a:r>
              <a:rPr lang="en-CA" sz="1600" b="1" noProof="1"/>
              <a:t>Age of majority</a:t>
            </a:r>
          </a:p>
        </p:txBody>
      </p:sp>
      <p:pic>
        <p:nvPicPr>
          <p:cNvPr id="3" name="Image 2">
            <a:extLst>
              <a:ext uri="{FF2B5EF4-FFF2-40B4-BE49-F238E27FC236}">
                <a16:creationId xmlns:a16="http://schemas.microsoft.com/office/drawing/2014/main" id="{C940B7DC-445A-8F5B-2283-07667998A6FD}"/>
              </a:ext>
            </a:extLst>
          </p:cNvPr>
          <p:cNvPicPr>
            <a:picLocks noChangeAspect="1"/>
          </p:cNvPicPr>
          <p:nvPr>
            <p:custDataLst>
              <p:tags r:id="rId6"/>
            </p:custDataLst>
          </p:nvPr>
        </p:nvPicPr>
        <p:blipFill>
          <a:blip r:embed="rId12"/>
          <a:stretch>
            <a:fillRect/>
          </a:stretch>
        </p:blipFill>
        <p:spPr>
          <a:xfrm>
            <a:off x="1369935" y="2557711"/>
            <a:ext cx="1569909" cy="2689362"/>
          </a:xfrm>
          <a:prstGeom prst="rect">
            <a:avLst/>
          </a:prstGeom>
        </p:spPr>
      </p:pic>
      <p:pic>
        <p:nvPicPr>
          <p:cNvPr id="5" name="Image 4">
            <a:extLst>
              <a:ext uri="{FF2B5EF4-FFF2-40B4-BE49-F238E27FC236}">
                <a16:creationId xmlns:a16="http://schemas.microsoft.com/office/drawing/2014/main" id="{58343EC1-F479-41DF-4BEE-B98AAB6395D3}"/>
              </a:ext>
            </a:extLst>
          </p:cNvPr>
          <p:cNvPicPr>
            <a:picLocks noChangeAspect="1"/>
          </p:cNvPicPr>
          <p:nvPr>
            <p:custDataLst>
              <p:tags r:id="rId7"/>
            </p:custDataLst>
          </p:nvPr>
        </p:nvPicPr>
        <p:blipFill>
          <a:blip r:embed="rId13"/>
          <a:stretch>
            <a:fillRect/>
          </a:stretch>
        </p:blipFill>
        <p:spPr>
          <a:xfrm>
            <a:off x="4128927" y="1906408"/>
            <a:ext cx="1393623" cy="3431134"/>
          </a:xfrm>
          <a:prstGeom prst="rect">
            <a:avLst/>
          </a:prstGeom>
        </p:spPr>
      </p:pic>
      <p:pic>
        <p:nvPicPr>
          <p:cNvPr id="8" name="Image 7">
            <a:extLst>
              <a:ext uri="{FF2B5EF4-FFF2-40B4-BE49-F238E27FC236}">
                <a16:creationId xmlns:a16="http://schemas.microsoft.com/office/drawing/2014/main" id="{F5EF4A5B-33D1-6799-39E5-C79358E9BDAE}"/>
              </a:ext>
            </a:extLst>
          </p:cNvPr>
          <p:cNvPicPr>
            <a:picLocks noChangeAspect="1"/>
          </p:cNvPicPr>
          <p:nvPr>
            <p:custDataLst>
              <p:tags r:id="rId8"/>
            </p:custDataLst>
          </p:nvPr>
        </p:nvPicPr>
        <p:blipFill>
          <a:blip r:embed="rId14"/>
          <a:stretch>
            <a:fillRect/>
          </a:stretch>
        </p:blipFill>
        <p:spPr>
          <a:xfrm>
            <a:off x="6666382" y="1726920"/>
            <a:ext cx="1699523" cy="3709209"/>
          </a:xfrm>
          <a:prstGeom prst="rect">
            <a:avLst/>
          </a:prstGeom>
        </p:spPr>
      </p:pic>
      <p:pic>
        <p:nvPicPr>
          <p:cNvPr id="11" name="Image 10">
            <a:extLst>
              <a:ext uri="{FF2B5EF4-FFF2-40B4-BE49-F238E27FC236}">
                <a16:creationId xmlns:a16="http://schemas.microsoft.com/office/drawing/2014/main" id="{86093DD1-4E33-0215-6021-C4BF3D385D40}"/>
              </a:ext>
            </a:extLst>
          </p:cNvPr>
          <p:cNvPicPr>
            <a:picLocks noChangeAspect="1"/>
          </p:cNvPicPr>
          <p:nvPr>
            <p:custDataLst>
              <p:tags r:id="rId9"/>
            </p:custDataLst>
          </p:nvPr>
        </p:nvPicPr>
        <p:blipFill>
          <a:blip r:embed="rId15"/>
          <a:stretch>
            <a:fillRect/>
          </a:stretch>
        </p:blipFill>
        <p:spPr>
          <a:xfrm>
            <a:off x="9552598" y="1494503"/>
            <a:ext cx="1321227" cy="3998716"/>
          </a:xfrm>
          <a:prstGeom prst="rect">
            <a:avLst/>
          </a:prstGeom>
        </p:spPr>
      </p:pic>
    </p:spTree>
    <p:extLst>
      <p:ext uri="{BB962C8B-B14F-4D97-AF65-F5344CB8AC3E}">
        <p14:creationId xmlns:p14="http://schemas.microsoft.com/office/powerpoint/2010/main" val="2826379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B53C94-A335-1580-3E10-0009DBF895BB}"/>
            </a:ext>
          </a:extLst>
        </p:cNvPr>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9210C249-74B0-E8BE-51FE-87CE880327D4}"/>
              </a:ext>
            </a:extLst>
          </p:cNvPr>
          <p:cNvSpPr>
            <a:spLocks noGrp="1"/>
          </p:cNvSpPr>
          <p:nvPr>
            <p:ph type="body" idx="1"/>
            <p:custDataLst>
              <p:tags r:id="rId1"/>
            </p:custDataLst>
          </p:nvPr>
        </p:nvSpPr>
        <p:spPr/>
        <p:txBody>
          <a:bodyPr/>
          <a:lstStyle/>
          <a:p>
            <a:r>
              <a:rPr lang="en-CA" noProof="1"/>
              <a:t>Freedoms</a:t>
            </a:r>
          </a:p>
        </p:txBody>
      </p:sp>
      <p:sp>
        <p:nvSpPr>
          <p:cNvPr id="5" name="Espace réservé pour une image  4">
            <a:extLst>
              <a:ext uri="{FF2B5EF4-FFF2-40B4-BE49-F238E27FC236}">
                <a16:creationId xmlns:a16="http://schemas.microsoft.com/office/drawing/2014/main" id="{43E80984-5898-09FE-2E1F-BDCAEBBBF699}"/>
              </a:ext>
            </a:extLst>
          </p:cNvPr>
          <p:cNvSpPr>
            <a:spLocks noGrp="1"/>
          </p:cNvSpPr>
          <p:nvPr>
            <p:ph type="pic" sz="quarter" idx="16"/>
            <p:custDataLst>
              <p:tags r:id="rId2"/>
            </p:custDataLst>
          </p:nvPr>
        </p:nvSpPr>
        <p:spPr/>
        <p:txBody>
          <a:bodyPr/>
          <a:lstStyle/>
          <a:p>
            <a:endParaRPr lang="en-CA" noProof="1"/>
          </a:p>
        </p:txBody>
      </p:sp>
      <p:pic>
        <p:nvPicPr>
          <p:cNvPr id="6" name="Image 5">
            <a:extLst>
              <a:ext uri="{FF2B5EF4-FFF2-40B4-BE49-F238E27FC236}">
                <a16:creationId xmlns:a16="http://schemas.microsoft.com/office/drawing/2014/main" id="{27B1FD33-A804-3B23-DC22-36A471E6586F}"/>
              </a:ext>
            </a:extLst>
          </p:cNvPr>
          <p:cNvPicPr>
            <a:picLocks noChangeAspect="1"/>
          </p:cNvPicPr>
          <p:nvPr>
            <p:custDataLst>
              <p:tags r:id="rId3"/>
            </p:custDataLst>
          </p:nvPr>
        </p:nvPicPr>
        <p:blipFill>
          <a:blip r:embed="rId6" cstate="print">
            <a:extLst>
              <a:ext uri="{28A0092B-C50C-407E-A947-70E740481C1C}">
                <a14:useLocalDpi xmlns:a14="http://schemas.microsoft.com/office/drawing/2010/main" val="0"/>
              </a:ext>
            </a:extLst>
          </a:blip>
          <a:srcRect b="3488"/>
          <a:stretch>
            <a:fillRect/>
          </a:stretch>
        </p:blipFill>
        <p:spPr>
          <a:xfrm>
            <a:off x="7379724" y="1473644"/>
            <a:ext cx="3217655" cy="3966178"/>
          </a:xfrm>
          <a:prstGeom prst="ellipse">
            <a:avLst/>
          </a:prstGeom>
          <a:ln>
            <a:noFill/>
          </a:ln>
          <a:effectLst>
            <a:softEdge rad="112500"/>
          </a:effectLst>
        </p:spPr>
      </p:pic>
    </p:spTree>
    <p:extLst>
      <p:ext uri="{BB962C8B-B14F-4D97-AF65-F5344CB8AC3E}">
        <p14:creationId xmlns:p14="http://schemas.microsoft.com/office/powerpoint/2010/main" val="2776609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F9678B1E-93C7-3378-BF3B-96B97EE7882B}"/>
              </a:ext>
            </a:extLst>
          </p:cNvPr>
          <p:cNvSpPr>
            <a:spLocks noGrp="1"/>
          </p:cNvSpPr>
          <p:nvPr>
            <p:ph type="body" idx="1"/>
            <p:custDataLst>
              <p:tags r:id="rId1"/>
            </p:custDataLst>
          </p:nvPr>
        </p:nvSpPr>
        <p:spPr>
          <a:xfrm>
            <a:off x="394586" y="342254"/>
            <a:ext cx="5126840" cy="1033221"/>
          </a:xfrm>
        </p:spPr>
        <p:txBody>
          <a:bodyPr/>
          <a:lstStyle/>
          <a:p>
            <a:r>
              <a:rPr lang="en-CA" noProof="1">
                <a:cs typeface="Arial"/>
              </a:rPr>
              <a:t>My freedoms</a:t>
            </a:r>
            <a:endParaRPr lang="en-CA" noProof="1"/>
          </a:p>
        </p:txBody>
      </p:sp>
      <p:pic>
        <p:nvPicPr>
          <p:cNvPr id="4" name="Image 4">
            <a:extLst>
              <a:ext uri="{FF2B5EF4-FFF2-40B4-BE49-F238E27FC236}">
                <a16:creationId xmlns:a16="http://schemas.microsoft.com/office/drawing/2014/main" id="{B2A03767-5C41-DDB4-6FF5-59741FCAA614}"/>
              </a:ext>
            </a:extLst>
          </p:cNvPr>
          <p:cNvPicPr>
            <a:picLocks noGrp="1" noChangeAspect="1"/>
          </p:cNvPicPr>
          <p:nvPr>
            <p:ph type="pic" sz="quarter" idx="16"/>
            <p:custDataLst>
              <p:tags r:id="rId2"/>
            </p:custDataLst>
          </p:nvPr>
        </p:nvPicPr>
        <p:blipFill rotWithShape="1">
          <a:blip r:embed="rId6"/>
          <a:srcRect l="7438" r="7438"/>
          <a:stretch/>
        </p:blipFill>
        <p:spPr>
          <a:xfrm>
            <a:off x="7390160" y="1676295"/>
            <a:ext cx="3790886" cy="3542438"/>
          </a:xfrm>
        </p:spPr>
      </p:pic>
      <p:sp>
        <p:nvSpPr>
          <p:cNvPr id="6" name="ZoneTexte 5">
            <a:extLst>
              <a:ext uri="{FF2B5EF4-FFF2-40B4-BE49-F238E27FC236}">
                <a16:creationId xmlns:a16="http://schemas.microsoft.com/office/drawing/2014/main" id="{547FF603-585B-B069-B5BC-6EF6F04655EF}"/>
              </a:ext>
            </a:extLst>
          </p:cNvPr>
          <p:cNvSpPr txBox="1"/>
          <p:nvPr>
            <p:custDataLst>
              <p:tags r:id="rId3"/>
            </p:custDataLst>
          </p:nvPr>
        </p:nvSpPr>
        <p:spPr>
          <a:xfrm>
            <a:off x="422879" y="1375475"/>
            <a:ext cx="5943197" cy="477053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CA" sz="2800" b="1" noProof="1">
                <a:cs typeface="Arial"/>
              </a:rPr>
              <a:t>First Love</a:t>
            </a:r>
          </a:p>
          <a:p>
            <a:endParaRPr lang="en-CA" sz="2800" noProof="1">
              <a:cs typeface="Arial"/>
            </a:endParaRPr>
          </a:p>
          <a:p>
            <a:r>
              <a:rPr lang="en-CA" sz="2800" dirty="0"/>
              <a:t>Mallory is 14 years old and madly in love with her neighbour, Antoine, who’s 18</a:t>
            </a:r>
            <a:r>
              <a:rPr lang="en-CA" sz="2800" noProof="1">
                <a:ea typeface="+mn-lt"/>
                <a:cs typeface="+mn-lt"/>
              </a:rPr>
              <a:t>. Mallory’s parents strongly disapprove. They say Mallory is too young to go out with an 18-year-old and sleep at his place.</a:t>
            </a:r>
            <a:endParaRPr lang="en-CA" sz="2800" noProof="1">
              <a:cs typeface="Arial"/>
            </a:endParaRPr>
          </a:p>
          <a:p>
            <a:endParaRPr lang="en-CA" sz="2800" noProof="1">
              <a:cs typeface="Arial"/>
            </a:endParaRPr>
          </a:p>
          <a:p>
            <a:r>
              <a:rPr lang="en-CA" sz="2800" noProof="1">
                <a:cs typeface="Arial"/>
              </a:rPr>
              <a:t>Can Mallory go out with Antoine?</a:t>
            </a:r>
          </a:p>
          <a:p>
            <a:endParaRPr lang="en-CA" sz="2400" noProof="1">
              <a:cs typeface="Arial"/>
            </a:endParaRPr>
          </a:p>
        </p:txBody>
      </p:sp>
    </p:spTree>
    <p:extLst>
      <p:ext uri="{BB962C8B-B14F-4D97-AF65-F5344CB8AC3E}">
        <p14:creationId xmlns:p14="http://schemas.microsoft.com/office/powerpoint/2010/main" val="2615637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D62803-FDA4-A32B-F852-AF2AECF1BFDA}"/>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7B35024E-B20D-8B71-D5B7-3A079B1D9028}"/>
              </a:ext>
            </a:extLst>
          </p:cNvPr>
          <p:cNvSpPr>
            <a:spLocks noGrp="1"/>
          </p:cNvSpPr>
          <p:nvPr>
            <p:ph type="body" idx="1"/>
            <p:custDataLst>
              <p:tags r:id="rId1"/>
            </p:custDataLst>
          </p:nvPr>
        </p:nvSpPr>
        <p:spPr>
          <a:xfrm>
            <a:off x="394585" y="342254"/>
            <a:ext cx="6995575" cy="1033221"/>
          </a:xfrm>
        </p:spPr>
        <p:txBody>
          <a:bodyPr/>
          <a:lstStyle/>
          <a:p>
            <a:r>
              <a:rPr lang="en-CA" noProof="1">
                <a:cs typeface="Arial"/>
              </a:rPr>
              <a:t>What the law says</a:t>
            </a:r>
            <a:endParaRPr lang="en-CA" noProof="1"/>
          </a:p>
        </p:txBody>
      </p:sp>
      <p:pic>
        <p:nvPicPr>
          <p:cNvPr id="4" name="Image 4">
            <a:extLst>
              <a:ext uri="{FF2B5EF4-FFF2-40B4-BE49-F238E27FC236}">
                <a16:creationId xmlns:a16="http://schemas.microsoft.com/office/drawing/2014/main" id="{5BA65717-4B76-68C5-60CB-ECA67C54E30E}"/>
              </a:ext>
            </a:extLst>
          </p:cNvPr>
          <p:cNvPicPr>
            <a:picLocks noGrp="1" noChangeAspect="1"/>
          </p:cNvPicPr>
          <p:nvPr>
            <p:ph type="pic" sz="quarter" idx="16"/>
            <p:custDataLst>
              <p:tags r:id="rId2"/>
            </p:custDataLst>
          </p:nvPr>
        </p:nvPicPr>
        <p:blipFill rotWithShape="1">
          <a:blip r:embed="rId6"/>
          <a:srcRect l="7438" r="7438"/>
          <a:stretch/>
        </p:blipFill>
        <p:spPr>
          <a:xfrm>
            <a:off x="7390160" y="1676295"/>
            <a:ext cx="3790886" cy="3542438"/>
          </a:xfrm>
        </p:spPr>
      </p:pic>
      <p:sp>
        <p:nvSpPr>
          <p:cNvPr id="6" name="ZoneTexte 5">
            <a:extLst>
              <a:ext uri="{FF2B5EF4-FFF2-40B4-BE49-F238E27FC236}">
                <a16:creationId xmlns:a16="http://schemas.microsoft.com/office/drawing/2014/main" id="{F4EE9FEC-B2F2-A375-6336-1CD14F8BEB81}"/>
              </a:ext>
            </a:extLst>
          </p:cNvPr>
          <p:cNvSpPr txBox="1"/>
          <p:nvPr>
            <p:custDataLst>
              <p:tags r:id="rId3"/>
            </p:custDataLst>
          </p:nvPr>
        </p:nvSpPr>
        <p:spPr>
          <a:xfrm>
            <a:off x="422879" y="1375475"/>
            <a:ext cx="5943197"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CA" sz="2400" b="1" noProof="1">
                <a:cs typeface="Arial"/>
              </a:rPr>
              <a:t>First Love</a:t>
            </a:r>
          </a:p>
          <a:p>
            <a:endParaRPr lang="en-CA" sz="2400" noProof="1">
              <a:cs typeface="Arial"/>
            </a:endParaRPr>
          </a:p>
          <a:p>
            <a:pPr marL="457200" indent="-457200">
              <a:buFont typeface="Wingdings" panose="05000000000000000000" pitchFamily="2" charset="2"/>
              <a:buChar char="Ø"/>
            </a:pPr>
            <a:r>
              <a:rPr lang="en-CA" sz="2400" noProof="1">
                <a:ea typeface="+mn-lt"/>
                <a:cs typeface="+mn-lt"/>
              </a:rPr>
              <a:t>When a young person is 12 or 13 years old, the age difference between partners must be less than 2 years to engage in sexual activities.</a:t>
            </a:r>
          </a:p>
          <a:p>
            <a:pPr marL="457200" indent="-457200">
              <a:buFont typeface="Wingdings" panose="05000000000000000000" pitchFamily="2" charset="2"/>
              <a:buChar char="Ø"/>
            </a:pPr>
            <a:endParaRPr lang="en-CA" sz="2400" noProof="1">
              <a:ea typeface="+mn-lt"/>
              <a:cs typeface="+mn-lt"/>
            </a:endParaRPr>
          </a:p>
          <a:p>
            <a:pPr marL="457200" indent="-457200">
              <a:buFont typeface="Wingdings" panose="05000000000000000000" pitchFamily="2" charset="2"/>
              <a:buChar char="Ø"/>
            </a:pPr>
            <a:r>
              <a:rPr lang="en-CA" sz="2400" noProof="1">
                <a:ea typeface="+mn-lt"/>
                <a:cs typeface="+mn-lt"/>
              </a:rPr>
              <a:t>When a young person is 14 or 15 years old, the age difference between partners must be less than 5 years. This means Mallory and Antoine’s relationship is legal.</a:t>
            </a:r>
            <a:endParaRPr lang="en-CA" sz="2400" noProof="1">
              <a:cs typeface="Arial"/>
            </a:endParaRPr>
          </a:p>
        </p:txBody>
      </p:sp>
    </p:spTree>
    <p:extLst>
      <p:ext uri="{BB962C8B-B14F-4D97-AF65-F5344CB8AC3E}">
        <p14:creationId xmlns:p14="http://schemas.microsoft.com/office/powerpoint/2010/main" val="3314297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C5DFB938-2839-5A45-A454-BF0CD6F632AC}"/>
              </a:ext>
            </a:extLst>
          </p:cNvPr>
          <p:cNvSpPr>
            <a:spLocks noGrp="1"/>
          </p:cNvSpPr>
          <p:nvPr>
            <p:ph type="title"/>
            <p:custDataLst>
              <p:tags r:id="rId1"/>
            </p:custDataLst>
          </p:nvPr>
        </p:nvSpPr>
        <p:spPr>
          <a:xfrm>
            <a:off x="555657" y="759691"/>
            <a:ext cx="3849132" cy="914400"/>
          </a:xfrm>
        </p:spPr>
        <p:txBody>
          <a:bodyPr/>
          <a:lstStyle/>
          <a:p>
            <a:pPr algn="ctr"/>
            <a:r>
              <a:rPr lang="en-CA" sz="3600" noProof="1"/>
              <a:t>Age 12</a:t>
            </a:r>
            <a:br>
              <a:rPr lang="en-CA" sz="3600" noProof="1"/>
            </a:br>
            <a:r>
              <a:rPr lang="en-CA" sz="2000" noProof="1"/>
              <a:t>Sexual consent with other teens</a:t>
            </a:r>
            <a:endParaRPr lang="en-CA" sz="3600" noProof="1"/>
          </a:p>
        </p:txBody>
      </p:sp>
      <p:sp>
        <p:nvSpPr>
          <p:cNvPr id="16" name="Espace réservé du texte 15">
            <a:extLst>
              <a:ext uri="{FF2B5EF4-FFF2-40B4-BE49-F238E27FC236}">
                <a16:creationId xmlns:a16="http://schemas.microsoft.com/office/drawing/2014/main" id="{F729D655-B0FA-6645-AA69-B73903B58389}"/>
              </a:ext>
            </a:extLst>
          </p:cNvPr>
          <p:cNvSpPr>
            <a:spLocks noGrp="1"/>
          </p:cNvSpPr>
          <p:nvPr>
            <p:ph type="body" sz="quarter" idx="15"/>
            <p:custDataLst>
              <p:tags r:id="rId2"/>
            </p:custDataLst>
          </p:nvPr>
        </p:nvSpPr>
        <p:spPr>
          <a:xfrm>
            <a:off x="1513457" y="214975"/>
            <a:ext cx="1933532" cy="415925"/>
          </a:xfrm>
        </p:spPr>
        <p:txBody>
          <a:bodyPr/>
          <a:lstStyle/>
          <a:p>
            <a:r>
              <a:rPr lang="en-CA" noProof="1"/>
              <a:t>My freedoms</a:t>
            </a:r>
          </a:p>
        </p:txBody>
      </p:sp>
      <p:sp>
        <p:nvSpPr>
          <p:cNvPr id="19" name="ZoneTexte 18">
            <a:extLst>
              <a:ext uri="{FF2B5EF4-FFF2-40B4-BE49-F238E27FC236}">
                <a16:creationId xmlns:a16="http://schemas.microsoft.com/office/drawing/2014/main" id="{92DD3869-D259-EA8F-01B2-63E9898BCEAD}"/>
              </a:ext>
            </a:extLst>
          </p:cNvPr>
          <p:cNvSpPr txBox="1"/>
          <p:nvPr>
            <p:custDataLst>
              <p:tags r:id="rId3"/>
            </p:custDataLst>
          </p:nvPr>
        </p:nvSpPr>
        <p:spPr>
          <a:xfrm>
            <a:off x="7297219" y="4961233"/>
            <a:ext cx="4334634" cy="1323439"/>
          </a:xfrm>
          <a:prstGeom prst="rect">
            <a:avLst/>
          </a:prstGeom>
          <a:noFill/>
        </p:spPr>
        <p:txBody>
          <a:bodyPr wrap="square" lIns="91440" tIns="45720" rIns="91440" bIns="45720" anchor="t">
            <a:spAutoFit/>
          </a:bodyPr>
          <a:lstStyle/>
          <a:p>
            <a:pPr algn="l" rtl="0" fontAlgn="base"/>
            <a:r>
              <a:rPr lang="en-CA" sz="2000" b="1" i="0" u="none" strike="noStrike" noProof="1">
                <a:solidFill>
                  <a:srgbClr val="000000"/>
                </a:solidFill>
                <a:effectLst/>
                <a:latin typeface="Arial"/>
                <a:cs typeface="Arial"/>
              </a:rPr>
              <a:t>Before you’re 18, your consent is not valid if there’s a power imbalance between you and the other person.</a:t>
            </a:r>
            <a:endParaRPr lang="en-CA" sz="2000" b="0" i="0" noProof="1">
              <a:solidFill>
                <a:srgbClr val="000000"/>
              </a:solidFill>
              <a:effectLst/>
              <a:latin typeface="Arial"/>
              <a:cs typeface="Arial"/>
            </a:endParaRPr>
          </a:p>
        </p:txBody>
      </p:sp>
      <p:pic>
        <p:nvPicPr>
          <p:cNvPr id="11271" name="Picture 7">
            <a:extLst>
              <a:ext uri="{FF2B5EF4-FFF2-40B4-BE49-F238E27FC236}">
                <a16:creationId xmlns:a16="http://schemas.microsoft.com/office/drawing/2014/main" id="{F9486F44-AAD4-D999-3702-E52258039CB1}"/>
              </a:ext>
            </a:extLst>
          </p:cNvPr>
          <p:cNvPicPr>
            <a:picLocks noChangeAspect="1" noChangeArrowheads="1"/>
          </p:cNvPicPr>
          <p:nvPr>
            <p:custDataLst>
              <p:tags r:id="rId4"/>
            </p:custDataLst>
          </p:nvPr>
        </p:nvPicPr>
        <p:blipFill>
          <a:blip r:embed="rId20">
            <a:extLst>
              <a:ext uri="{28A0092B-C50C-407E-A947-70E740481C1C}">
                <a14:useLocalDpi xmlns:a14="http://schemas.microsoft.com/office/drawing/2010/main" val="0"/>
              </a:ext>
            </a:extLst>
          </a:blip>
          <a:srcRect/>
          <a:stretch>
            <a:fillRect/>
          </a:stretch>
        </p:blipFill>
        <p:spPr bwMode="auto">
          <a:xfrm>
            <a:off x="9321497" y="1079269"/>
            <a:ext cx="923925" cy="1200150"/>
          </a:xfrm>
          <a:prstGeom prst="rect">
            <a:avLst/>
          </a:prstGeom>
          <a:noFill/>
          <a:extLst>
            <a:ext uri="{909E8E84-426E-40DD-AFC4-6F175D3DCCD1}">
              <a14:hiddenFill xmlns:a14="http://schemas.microsoft.com/office/drawing/2010/main">
                <a:solidFill>
                  <a:srgbClr val="FFFFFF"/>
                </a:solidFill>
              </a14:hiddenFill>
            </a:ext>
          </a:extLst>
        </p:spPr>
      </p:pic>
      <p:pic>
        <p:nvPicPr>
          <p:cNvPr id="11272" name="Picture 8">
            <a:extLst>
              <a:ext uri="{FF2B5EF4-FFF2-40B4-BE49-F238E27FC236}">
                <a16:creationId xmlns:a16="http://schemas.microsoft.com/office/drawing/2014/main" id="{2D81BA15-DA02-5E62-754C-2A4BCA19D75D}"/>
              </a:ext>
            </a:extLst>
          </p:cNvPr>
          <p:cNvPicPr>
            <a:picLocks noChangeAspect="1" noChangeArrowheads="1"/>
          </p:cNvPicPr>
          <p:nvPr>
            <p:custDataLst>
              <p:tags r:id="rId5"/>
            </p:custDataLst>
          </p:nvPr>
        </p:nvPicPr>
        <p:blipFill>
          <a:blip r:embed="rId21">
            <a:extLst>
              <a:ext uri="{28A0092B-C50C-407E-A947-70E740481C1C}">
                <a14:useLocalDpi xmlns:a14="http://schemas.microsoft.com/office/drawing/2010/main" val="0"/>
              </a:ext>
            </a:extLst>
          </a:blip>
          <a:srcRect/>
          <a:stretch>
            <a:fillRect/>
          </a:stretch>
        </p:blipFill>
        <p:spPr bwMode="auto">
          <a:xfrm>
            <a:off x="7146264" y="1069611"/>
            <a:ext cx="923925" cy="1200150"/>
          </a:xfrm>
          <a:prstGeom prst="rect">
            <a:avLst/>
          </a:prstGeom>
          <a:noFill/>
          <a:extLst>
            <a:ext uri="{909E8E84-426E-40DD-AFC4-6F175D3DCCD1}">
              <a14:hiddenFill xmlns:a14="http://schemas.microsoft.com/office/drawing/2010/main">
                <a:solidFill>
                  <a:srgbClr val="FFFFFF"/>
                </a:solidFill>
              </a14:hiddenFill>
            </a:ext>
          </a:extLst>
        </p:spPr>
      </p:pic>
      <p:pic>
        <p:nvPicPr>
          <p:cNvPr id="11273" name="Picture 9">
            <a:extLst>
              <a:ext uri="{FF2B5EF4-FFF2-40B4-BE49-F238E27FC236}">
                <a16:creationId xmlns:a16="http://schemas.microsoft.com/office/drawing/2014/main" id="{2ED8D715-30B3-B171-C801-6C8CBB63C67E}"/>
              </a:ext>
            </a:extLst>
          </p:cNvPr>
          <p:cNvPicPr>
            <a:picLocks noChangeAspect="1" noChangeArrowheads="1"/>
          </p:cNvPicPr>
          <p:nvPr>
            <p:custDataLst>
              <p:tags r:id="rId6"/>
            </p:custDataLst>
          </p:nvPr>
        </p:nvPicPr>
        <p:blipFill>
          <a:blip r:embed="rId22">
            <a:extLst>
              <a:ext uri="{28A0092B-C50C-407E-A947-70E740481C1C}">
                <a14:useLocalDpi xmlns:a14="http://schemas.microsoft.com/office/drawing/2010/main" val="0"/>
              </a:ext>
            </a:extLst>
          </a:blip>
          <a:srcRect/>
          <a:stretch>
            <a:fillRect/>
          </a:stretch>
        </p:blipFill>
        <p:spPr bwMode="auto">
          <a:xfrm>
            <a:off x="7159890" y="2863917"/>
            <a:ext cx="933450" cy="1200150"/>
          </a:xfrm>
          <a:prstGeom prst="rect">
            <a:avLst/>
          </a:prstGeom>
          <a:noFill/>
          <a:extLst>
            <a:ext uri="{909E8E84-426E-40DD-AFC4-6F175D3DCCD1}">
              <a14:hiddenFill xmlns:a14="http://schemas.microsoft.com/office/drawing/2010/main">
                <a:solidFill>
                  <a:srgbClr val="FFFFFF"/>
                </a:solidFill>
              </a14:hiddenFill>
            </a:ext>
          </a:extLst>
        </p:spPr>
      </p:pic>
      <p:pic>
        <p:nvPicPr>
          <p:cNvPr id="11274" name="Picture 10">
            <a:extLst>
              <a:ext uri="{FF2B5EF4-FFF2-40B4-BE49-F238E27FC236}">
                <a16:creationId xmlns:a16="http://schemas.microsoft.com/office/drawing/2014/main" id="{09BA685E-6927-0436-45F5-A2939F7E9F74}"/>
              </a:ext>
            </a:extLst>
          </p:cNvPr>
          <p:cNvPicPr>
            <a:picLocks noChangeAspect="1" noChangeArrowheads="1"/>
          </p:cNvPicPr>
          <p:nvPr>
            <p:custDataLst>
              <p:tags r:id="rId7"/>
            </p:custDataLst>
          </p:nvPr>
        </p:nvPicPr>
        <p:blipFill>
          <a:blip r:embed="rId23">
            <a:extLst>
              <a:ext uri="{28A0092B-C50C-407E-A947-70E740481C1C}">
                <a14:useLocalDpi xmlns:a14="http://schemas.microsoft.com/office/drawing/2010/main" val="0"/>
              </a:ext>
            </a:extLst>
          </a:blip>
          <a:srcRect/>
          <a:stretch>
            <a:fillRect/>
          </a:stretch>
        </p:blipFill>
        <p:spPr bwMode="auto">
          <a:xfrm>
            <a:off x="9546057" y="2815367"/>
            <a:ext cx="933450" cy="1200150"/>
          </a:xfrm>
          <a:prstGeom prst="rect">
            <a:avLst/>
          </a:prstGeom>
          <a:noFill/>
          <a:extLst>
            <a:ext uri="{909E8E84-426E-40DD-AFC4-6F175D3DCCD1}">
              <a14:hiddenFill xmlns:a14="http://schemas.microsoft.com/office/drawing/2010/main">
                <a:solidFill>
                  <a:srgbClr val="FFFFFF"/>
                </a:solidFill>
              </a14:hiddenFill>
            </a:ext>
          </a:extLst>
        </p:spPr>
      </p:pic>
      <p:sp>
        <p:nvSpPr>
          <p:cNvPr id="24" name="ZoneTexte 23">
            <a:extLst>
              <a:ext uri="{FF2B5EF4-FFF2-40B4-BE49-F238E27FC236}">
                <a16:creationId xmlns:a16="http://schemas.microsoft.com/office/drawing/2014/main" id="{35EC4FB3-7C53-E4A8-6DF9-C22C478F468C}"/>
              </a:ext>
            </a:extLst>
          </p:cNvPr>
          <p:cNvSpPr txBox="1"/>
          <p:nvPr>
            <p:custDataLst>
              <p:tags r:id="rId8"/>
            </p:custDataLst>
          </p:nvPr>
        </p:nvSpPr>
        <p:spPr>
          <a:xfrm>
            <a:off x="3159486" y="3415442"/>
            <a:ext cx="6098058" cy="369332"/>
          </a:xfrm>
          <a:prstGeom prst="rect">
            <a:avLst/>
          </a:prstGeom>
          <a:noFill/>
        </p:spPr>
        <p:txBody>
          <a:bodyPr wrap="square">
            <a:spAutoFit/>
          </a:bodyPr>
          <a:lstStyle/>
          <a:p>
            <a:r>
              <a:rPr lang="en-CA" b="0" i="0" noProof="1">
                <a:solidFill>
                  <a:srgbClr val="000000"/>
                </a:solidFill>
                <a:effectLst/>
                <a:latin typeface="Arial"/>
                <a:cs typeface="Arial"/>
              </a:rPr>
              <a:t> </a:t>
            </a:r>
            <a:endParaRPr lang="en-CA" noProof="1">
              <a:latin typeface="Arial"/>
              <a:cs typeface="Arial"/>
            </a:endParaRPr>
          </a:p>
        </p:txBody>
      </p:sp>
      <p:cxnSp>
        <p:nvCxnSpPr>
          <p:cNvPr id="10" name="Connecteur droit avec flèche 9">
            <a:extLst>
              <a:ext uri="{FF2B5EF4-FFF2-40B4-BE49-F238E27FC236}">
                <a16:creationId xmlns:a16="http://schemas.microsoft.com/office/drawing/2014/main" id="{E9032D7C-4A7C-A230-6EFD-9F72B13D11B4}"/>
              </a:ext>
            </a:extLst>
          </p:cNvPr>
          <p:cNvCxnSpPr/>
          <p:nvPr>
            <p:custDataLst>
              <p:tags r:id="rId9"/>
            </p:custDataLst>
          </p:nvPr>
        </p:nvCxnSpPr>
        <p:spPr>
          <a:xfrm>
            <a:off x="8330725" y="1745341"/>
            <a:ext cx="1134481" cy="0"/>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7" name="Connecteur droit avec flèche 26">
            <a:extLst>
              <a:ext uri="{FF2B5EF4-FFF2-40B4-BE49-F238E27FC236}">
                <a16:creationId xmlns:a16="http://schemas.microsoft.com/office/drawing/2014/main" id="{142280B7-1ADF-DE10-05C5-F1532C25C70F}"/>
              </a:ext>
            </a:extLst>
          </p:cNvPr>
          <p:cNvCxnSpPr/>
          <p:nvPr>
            <p:custDataLst>
              <p:tags r:id="rId10"/>
            </p:custDataLst>
          </p:nvPr>
        </p:nvCxnSpPr>
        <p:spPr>
          <a:xfrm>
            <a:off x="8330724" y="3304330"/>
            <a:ext cx="1134481" cy="0"/>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sp>
        <p:nvSpPr>
          <p:cNvPr id="31" name="ZoneTexte 30">
            <a:extLst>
              <a:ext uri="{FF2B5EF4-FFF2-40B4-BE49-F238E27FC236}">
                <a16:creationId xmlns:a16="http://schemas.microsoft.com/office/drawing/2014/main" id="{AC85AFC7-7475-CD49-A623-296FFC3B964D}"/>
              </a:ext>
            </a:extLst>
          </p:cNvPr>
          <p:cNvSpPr txBox="1"/>
          <p:nvPr>
            <p:custDataLst>
              <p:tags r:id="rId11"/>
            </p:custDataLst>
          </p:nvPr>
        </p:nvSpPr>
        <p:spPr>
          <a:xfrm>
            <a:off x="7119928" y="667108"/>
            <a:ext cx="1210796" cy="400110"/>
          </a:xfrm>
          <a:prstGeom prst="rect">
            <a:avLst/>
          </a:prstGeom>
          <a:noFill/>
        </p:spPr>
        <p:txBody>
          <a:bodyPr wrap="square">
            <a:spAutoFit/>
          </a:bodyPr>
          <a:lstStyle/>
          <a:p>
            <a:r>
              <a:rPr lang="en-CA" sz="2000" b="1" i="0" noProof="1">
                <a:solidFill>
                  <a:srgbClr val="000000"/>
                </a:solidFill>
                <a:effectLst/>
                <a:latin typeface="Arial"/>
                <a:cs typeface="Arial"/>
              </a:rPr>
              <a:t>If you’re</a:t>
            </a:r>
            <a:endParaRPr lang="en-CA" sz="2000" b="1" noProof="1">
              <a:latin typeface="Arial"/>
              <a:cs typeface="Arial"/>
            </a:endParaRPr>
          </a:p>
        </p:txBody>
      </p:sp>
      <p:sp>
        <p:nvSpPr>
          <p:cNvPr id="33" name="ZoneTexte 32">
            <a:extLst>
              <a:ext uri="{FF2B5EF4-FFF2-40B4-BE49-F238E27FC236}">
                <a16:creationId xmlns:a16="http://schemas.microsoft.com/office/drawing/2014/main" id="{0AE28DF7-561E-415C-7B82-2C28C686E907}"/>
              </a:ext>
            </a:extLst>
          </p:cNvPr>
          <p:cNvSpPr txBox="1"/>
          <p:nvPr>
            <p:custDataLst>
              <p:tags r:id="rId12"/>
            </p:custDataLst>
          </p:nvPr>
        </p:nvSpPr>
        <p:spPr>
          <a:xfrm>
            <a:off x="9021907" y="664823"/>
            <a:ext cx="2614436" cy="707886"/>
          </a:xfrm>
          <a:prstGeom prst="rect">
            <a:avLst/>
          </a:prstGeom>
          <a:noFill/>
        </p:spPr>
        <p:txBody>
          <a:bodyPr wrap="square">
            <a:spAutoFit/>
          </a:bodyPr>
          <a:lstStyle/>
          <a:p>
            <a:r>
              <a:rPr lang="en-CA" sz="2000" b="1" i="0" noProof="1">
                <a:solidFill>
                  <a:srgbClr val="000000"/>
                </a:solidFill>
                <a:effectLst/>
                <a:latin typeface="Arial"/>
                <a:cs typeface="Arial"/>
              </a:rPr>
              <a:t>Allowable age difference</a:t>
            </a:r>
            <a:endParaRPr lang="en-CA" sz="2000" b="1" noProof="1">
              <a:latin typeface="Arial"/>
              <a:cs typeface="Arial"/>
            </a:endParaRPr>
          </a:p>
        </p:txBody>
      </p:sp>
      <p:sp>
        <p:nvSpPr>
          <p:cNvPr id="35" name="ZoneTexte 34">
            <a:extLst>
              <a:ext uri="{FF2B5EF4-FFF2-40B4-BE49-F238E27FC236}">
                <a16:creationId xmlns:a16="http://schemas.microsoft.com/office/drawing/2014/main" id="{D2748D36-F6A7-78C6-3A40-4BFCE660202C}"/>
              </a:ext>
            </a:extLst>
          </p:cNvPr>
          <p:cNvSpPr txBox="1"/>
          <p:nvPr>
            <p:custDataLst>
              <p:tags r:id="rId13"/>
            </p:custDataLst>
          </p:nvPr>
        </p:nvSpPr>
        <p:spPr>
          <a:xfrm>
            <a:off x="7011720" y="2250724"/>
            <a:ext cx="1587791" cy="707886"/>
          </a:xfrm>
          <a:prstGeom prst="rect">
            <a:avLst/>
          </a:prstGeom>
          <a:noFill/>
        </p:spPr>
        <p:txBody>
          <a:bodyPr wrap="square">
            <a:spAutoFit/>
          </a:bodyPr>
          <a:lstStyle/>
          <a:p>
            <a:r>
              <a:rPr lang="en-CA" sz="2000" b="0" i="0" noProof="1">
                <a:solidFill>
                  <a:srgbClr val="000000"/>
                </a:solidFill>
                <a:effectLst/>
                <a:latin typeface="Arial"/>
                <a:cs typeface="Arial"/>
              </a:rPr>
              <a:t>12-13 years old</a:t>
            </a:r>
            <a:endParaRPr lang="en-CA" sz="2000" noProof="1">
              <a:latin typeface="Arial"/>
              <a:cs typeface="Arial"/>
            </a:endParaRPr>
          </a:p>
        </p:txBody>
      </p:sp>
      <p:sp>
        <p:nvSpPr>
          <p:cNvPr id="37" name="ZoneTexte 36">
            <a:extLst>
              <a:ext uri="{FF2B5EF4-FFF2-40B4-BE49-F238E27FC236}">
                <a16:creationId xmlns:a16="http://schemas.microsoft.com/office/drawing/2014/main" id="{2D7B1DF5-CCA1-6096-72A4-48DB3B9E75F4}"/>
              </a:ext>
            </a:extLst>
          </p:cNvPr>
          <p:cNvSpPr txBox="1"/>
          <p:nvPr>
            <p:custDataLst>
              <p:tags r:id="rId14"/>
            </p:custDataLst>
          </p:nvPr>
        </p:nvSpPr>
        <p:spPr>
          <a:xfrm>
            <a:off x="9201585" y="2285507"/>
            <a:ext cx="2085960" cy="707886"/>
          </a:xfrm>
          <a:prstGeom prst="rect">
            <a:avLst/>
          </a:prstGeom>
          <a:noFill/>
        </p:spPr>
        <p:txBody>
          <a:bodyPr wrap="square">
            <a:spAutoFit/>
          </a:bodyPr>
          <a:lstStyle/>
          <a:p>
            <a:r>
              <a:rPr lang="en-CA" sz="2000" noProof="1">
                <a:solidFill>
                  <a:srgbClr val="000000"/>
                </a:solidFill>
                <a:latin typeface="Arial"/>
                <a:cs typeface="Arial"/>
              </a:rPr>
              <a:t>L</a:t>
            </a:r>
            <a:r>
              <a:rPr lang="en-CA" sz="2000" b="0" i="0" noProof="1">
                <a:solidFill>
                  <a:srgbClr val="000000"/>
                </a:solidFill>
                <a:effectLst/>
                <a:latin typeface="Arial"/>
                <a:cs typeface="Arial"/>
              </a:rPr>
              <a:t>ess than 2 years</a:t>
            </a:r>
            <a:endParaRPr lang="en-CA" sz="2000" noProof="1">
              <a:latin typeface="Arial"/>
              <a:cs typeface="Arial"/>
            </a:endParaRPr>
          </a:p>
        </p:txBody>
      </p:sp>
      <p:sp>
        <p:nvSpPr>
          <p:cNvPr id="39" name="ZoneTexte 38">
            <a:extLst>
              <a:ext uri="{FF2B5EF4-FFF2-40B4-BE49-F238E27FC236}">
                <a16:creationId xmlns:a16="http://schemas.microsoft.com/office/drawing/2014/main" id="{905B7F25-7F23-7485-C5E9-DCCA31CA7830}"/>
              </a:ext>
            </a:extLst>
          </p:cNvPr>
          <p:cNvSpPr txBox="1"/>
          <p:nvPr>
            <p:custDataLst>
              <p:tags r:id="rId15"/>
            </p:custDataLst>
          </p:nvPr>
        </p:nvSpPr>
        <p:spPr>
          <a:xfrm>
            <a:off x="7011720" y="4111950"/>
            <a:ext cx="1480021" cy="707886"/>
          </a:xfrm>
          <a:prstGeom prst="rect">
            <a:avLst/>
          </a:prstGeom>
          <a:noFill/>
        </p:spPr>
        <p:txBody>
          <a:bodyPr wrap="square">
            <a:spAutoFit/>
          </a:bodyPr>
          <a:lstStyle/>
          <a:p>
            <a:r>
              <a:rPr lang="en-CA" sz="2000" b="0" i="0" noProof="1">
                <a:solidFill>
                  <a:srgbClr val="000000"/>
                </a:solidFill>
                <a:effectLst/>
                <a:latin typeface="Arial"/>
                <a:cs typeface="Arial"/>
              </a:rPr>
              <a:t>14-15 years old</a:t>
            </a:r>
            <a:endParaRPr lang="en-CA" sz="2000" noProof="1">
              <a:latin typeface="Arial"/>
              <a:cs typeface="Arial"/>
            </a:endParaRPr>
          </a:p>
        </p:txBody>
      </p:sp>
      <p:sp>
        <p:nvSpPr>
          <p:cNvPr id="41" name="ZoneTexte 40">
            <a:extLst>
              <a:ext uri="{FF2B5EF4-FFF2-40B4-BE49-F238E27FC236}">
                <a16:creationId xmlns:a16="http://schemas.microsoft.com/office/drawing/2014/main" id="{BD48638D-27CA-F22D-9A5B-B5810261FAD0}"/>
              </a:ext>
            </a:extLst>
          </p:cNvPr>
          <p:cNvSpPr txBox="1"/>
          <p:nvPr>
            <p:custDataLst>
              <p:tags r:id="rId16"/>
            </p:custDataLst>
          </p:nvPr>
        </p:nvSpPr>
        <p:spPr>
          <a:xfrm>
            <a:off x="9464536" y="4006652"/>
            <a:ext cx="2009283" cy="707886"/>
          </a:xfrm>
          <a:prstGeom prst="rect">
            <a:avLst/>
          </a:prstGeom>
          <a:noFill/>
        </p:spPr>
        <p:txBody>
          <a:bodyPr wrap="square">
            <a:spAutoFit/>
          </a:bodyPr>
          <a:lstStyle/>
          <a:p>
            <a:r>
              <a:rPr lang="en-CA" sz="2000" b="0" i="0" noProof="1">
                <a:solidFill>
                  <a:srgbClr val="000000"/>
                </a:solidFill>
                <a:effectLst/>
                <a:latin typeface="Arial"/>
                <a:cs typeface="Arial"/>
              </a:rPr>
              <a:t>Less than 5 years</a:t>
            </a:r>
            <a:endParaRPr lang="en-CA" sz="2000" noProof="1">
              <a:latin typeface="Arial"/>
              <a:cs typeface="Arial"/>
            </a:endParaRPr>
          </a:p>
        </p:txBody>
      </p:sp>
      <p:pic>
        <p:nvPicPr>
          <p:cNvPr id="20" name="Image 19">
            <a:extLst>
              <a:ext uri="{FF2B5EF4-FFF2-40B4-BE49-F238E27FC236}">
                <a16:creationId xmlns:a16="http://schemas.microsoft.com/office/drawing/2014/main" id="{89E4EFDB-7755-E529-8FF3-A745A38804A1}"/>
              </a:ext>
            </a:extLst>
          </p:cNvPr>
          <p:cNvPicPr>
            <a:picLocks noChangeAspect="1"/>
          </p:cNvPicPr>
          <p:nvPr>
            <p:custDataLst>
              <p:tags r:id="rId17"/>
            </p:custDataLst>
          </p:nvPr>
        </p:nvPicPr>
        <p:blipFill>
          <a:blip r:embed="rId24"/>
          <a:stretch>
            <a:fillRect/>
          </a:stretch>
        </p:blipFill>
        <p:spPr>
          <a:xfrm>
            <a:off x="1540922" y="1973253"/>
            <a:ext cx="1878603" cy="4625168"/>
          </a:xfrm>
          <a:prstGeom prst="rect">
            <a:avLst/>
          </a:prstGeom>
        </p:spPr>
      </p:pic>
    </p:spTree>
    <p:extLst>
      <p:ext uri="{BB962C8B-B14F-4D97-AF65-F5344CB8AC3E}">
        <p14:creationId xmlns:p14="http://schemas.microsoft.com/office/powerpoint/2010/main" val="2639990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C92B49-CCEF-FF90-29E9-491A446DA464}"/>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5DA9B0C3-23A8-0356-D458-D6171EBEB5F7}"/>
              </a:ext>
            </a:extLst>
          </p:cNvPr>
          <p:cNvSpPr>
            <a:spLocks noGrp="1"/>
          </p:cNvSpPr>
          <p:nvPr>
            <p:ph type="body" idx="1"/>
            <p:custDataLst>
              <p:tags r:id="rId1"/>
            </p:custDataLst>
          </p:nvPr>
        </p:nvSpPr>
        <p:spPr>
          <a:xfrm>
            <a:off x="394586" y="342254"/>
            <a:ext cx="5126840" cy="1033221"/>
          </a:xfrm>
        </p:spPr>
        <p:txBody>
          <a:bodyPr/>
          <a:lstStyle/>
          <a:p>
            <a:r>
              <a:rPr lang="en-CA" noProof="1">
                <a:cs typeface="Arial"/>
              </a:rPr>
              <a:t>My freedoms</a:t>
            </a:r>
            <a:endParaRPr lang="en-CA" noProof="1"/>
          </a:p>
        </p:txBody>
      </p:sp>
      <p:pic>
        <p:nvPicPr>
          <p:cNvPr id="4" name="Image 4">
            <a:extLst>
              <a:ext uri="{FF2B5EF4-FFF2-40B4-BE49-F238E27FC236}">
                <a16:creationId xmlns:a16="http://schemas.microsoft.com/office/drawing/2014/main" id="{3CE44CAF-E327-89EE-DBCE-C64C9AA59970}"/>
              </a:ext>
            </a:extLst>
          </p:cNvPr>
          <p:cNvPicPr>
            <a:picLocks noGrp="1" noChangeAspect="1"/>
          </p:cNvPicPr>
          <p:nvPr>
            <p:ph type="pic" sz="quarter" idx="16"/>
            <p:custDataLst>
              <p:tags r:id="rId2"/>
            </p:custDataLst>
          </p:nvPr>
        </p:nvPicPr>
        <p:blipFill rotWithShape="1">
          <a:blip r:embed="rId6"/>
          <a:srcRect l="7438" r="7438"/>
          <a:stretch/>
        </p:blipFill>
        <p:spPr>
          <a:xfrm>
            <a:off x="7390160" y="1676295"/>
            <a:ext cx="3790886" cy="3542438"/>
          </a:xfrm>
        </p:spPr>
      </p:pic>
      <p:sp>
        <p:nvSpPr>
          <p:cNvPr id="6" name="ZoneTexte 5">
            <a:extLst>
              <a:ext uri="{FF2B5EF4-FFF2-40B4-BE49-F238E27FC236}">
                <a16:creationId xmlns:a16="http://schemas.microsoft.com/office/drawing/2014/main" id="{E1A1B00C-5901-8319-676E-E0B0D206B4ED}"/>
              </a:ext>
            </a:extLst>
          </p:cNvPr>
          <p:cNvSpPr txBox="1"/>
          <p:nvPr>
            <p:custDataLst>
              <p:tags r:id="rId3"/>
            </p:custDataLst>
          </p:nvPr>
        </p:nvSpPr>
        <p:spPr>
          <a:xfrm>
            <a:off x="422879" y="1375475"/>
            <a:ext cx="5943197"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CA" sz="2400" b="1" noProof="1">
                <a:cs typeface="Arial"/>
              </a:rPr>
              <a:t>A New Name</a:t>
            </a:r>
          </a:p>
          <a:p>
            <a:endParaRPr lang="en-CA" sz="2400" noProof="1">
              <a:cs typeface="Arial"/>
            </a:endParaRPr>
          </a:p>
          <a:p>
            <a:r>
              <a:rPr lang="en-CA" sz="2400"/>
              <a:t>Gabriel Hilal is 15 years old and wants to change his name to Ronaldo Hilal. He’s always dreamed of having the same first name as his favourite soccer player</a:t>
            </a:r>
            <a:r>
              <a:rPr lang="en-CA" sz="2400" noProof="1">
                <a:cs typeface="Arial"/>
              </a:rPr>
              <a:t>! </a:t>
            </a:r>
          </a:p>
          <a:p>
            <a:endParaRPr lang="en-CA" sz="2400" noProof="1">
              <a:cs typeface="Arial"/>
            </a:endParaRPr>
          </a:p>
          <a:p>
            <a:r>
              <a:rPr lang="en-CA" sz="2400" noProof="1">
                <a:cs typeface="Arial"/>
              </a:rPr>
              <a:t>Does he have the right to do this?</a:t>
            </a:r>
          </a:p>
        </p:txBody>
      </p:sp>
    </p:spTree>
    <p:extLst>
      <p:ext uri="{BB962C8B-B14F-4D97-AF65-F5344CB8AC3E}">
        <p14:creationId xmlns:p14="http://schemas.microsoft.com/office/powerpoint/2010/main" val="1970103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19A64966-6713-0F47-AD43-9F6E8BCCC8B2}"/>
              </a:ext>
            </a:extLst>
          </p:cNvPr>
          <p:cNvSpPr>
            <a:spLocks noGrp="1"/>
          </p:cNvSpPr>
          <p:nvPr>
            <p:ph type="title"/>
            <p:custDataLst>
              <p:tags r:id="rId1"/>
            </p:custDataLst>
          </p:nvPr>
        </p:nvSpPr>
        <p:spPr>
          <a:xfrm>
            <a:off x="627475" y="1449302"/>
            <a:ext cx="7058427" cy="914400"/>
          </a:xfrm>
        </p:spPr>
        <p:txBody>
          <a:bodyPr/>
          <a:lstStyle/>
          <a:p>
            <a:r>
              <a:rPr lang="en-CA" noProof="1"/>
              <a:t>Do you know the responsibilities, freedoms, and protections of children?</a:t>
            </a:r>
          </a:p>
        </p:txBody>
      </p:sp>
    </p:spTree>
    <p:extLst>
      <p:ext uri="{BB962C8B-B14F-4D97-AF65-F5344CB8AC3E}">
        <p14:creationId xmlns:p14="http://schemas.microsoft.com/office/powerpoint/2010/main" val="3544659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A7F333-3C47-5DDC-DF1F-D8FC8C227AFF}"/>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96507866-8CEF-470A-1FD2-9E2A8FCE70DC}"/>
              </a:ext>
            </a:extLst>
          </p:cNvPr>
          <p:cNvSpPr>
            <a:spLocks noGrp="1"/>
          </p:cNvSpPr>
          <p:nvPr>
            <p:ph type="body" idx="1"/>
            <p:custDataLst>
              <p:tags r:id="rId1"/>
            </p:custDataLst>
          </p:nvPr>
        </p:nvSpPr>
        <p:spPr>
          <a:xfrm>
            <a:off x="394585" y="342254"/>
            <a:ext cx="7359527" cy="1033221"/>
          </a:xfrm>
        </p:spPr>
        <p:txBody>
          <a:bodyPr/>
          <a:lstStyle/>
          <a:p>
            <a:r>
              <a:rPr lang="en-CA" noProof="1">
                <a:cs typeface="Arial"/>
              </a:rPr>
              <a:t>What the law says</a:t>
            </a:r>
            <a:endParaRPr lang="en-CA" noProof="1"/>
          </a:p>
        </p:txBody>
      </p:sp>
      <p:pic>
        <p:nvPicPr>
          <p:cNvPr id="4" name="Image 4">
            <a:extLst>
              <a:ext uri="{FF2B5EF4-FFF2-40B4-BE49-F238E27FC236}">
                <a16:creationId xmlns:a16="http://schemas.microsoft.com/office/drawing/2014/main" id="{EC06F10E-E18A-97B5-99F3-ED6227FC28D2}"/>
              </a:ext>
            </a:extLst>
          </p:cNvPr>
          <p:cNvPicPr>
            <a:picLocks noGrp="1" noChangeAspect="1"/>
          </p:cNvPicPr>
          <p:nvPr>
            <p:ph type="pic" sz="quarter" idx="16"/>
            <p:custDataLst>
              <p:tags r:id="rId2"/>
            </p:custDataLst>
          </p:nvPr>
        </p:nvPicPr>
        <p:blipFill rotWithShape="1">
          <a:blip r:embed="rId6"/>
          <a:srcRect l="7438" r="7438"/>
          <a:stretch/>
        </p:blipFill>
        <p:spPr>
          <a:xfrm>
            <a:off x="7390160" y="1676295"/>
            <a:ext cx="3790886" cy="3542438"/>
          </a:xfrm>
        </p:spPr>
      </p:pic>
      <p:sp>
        <p:nvSpPr>
          <p:cNvPr id="6" name="ZoneTexte 5">
            <a:extLst>
              <a:ext uri="{FF2B5EF4-FFF2-40B4-BE49-F238E27FC236}">
                <a16:creationId xmlns:a16="http://schemas.microsoft.com/office/drawing/2014/main" id="{D8367A5F-827F-98C1-AA6F-325E57AB8B83}"/>
              </a:ext>
            </a:extLst>
          </p:cNvPr>
          <p:cNvSpPr txBox="1"/>
          <p:nvPr>
            <p:custDataLst>
              <p:tags r:id="rId3"/>
            </p:custDataLst>
          </p:nvPr>
        </p:nvSpPr>
        <p:spPr>
          <a:xfrm>
            <a:off x="885866" y="1375475"/>
            <a:ext cx="5984491"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CA" sz="2400" b="1" noProof="1">
              <a:cs typeface="Arial"/>
            </a:endParaRPr>
          </a:p>
          <a:p>
            <a:r>
              <a:rPr lang="en-CA" sz="2400" b="1" noProof="1">
                <a:cs typeface="Arial"/>
              </a:rPr>
              <a:t>A New Name</a:t>
            </a:r>
          </a:p>
          <a:p>
            <a:endParaRPr lang="en-CA" sz="2400" noProof="1">
              <a:cs typeface="Arial"/>
            </a:endParaRPr>
          </a:p>
          <a:p>
            <a:pPr marL="457200" indent="-457200">
              <a:buFont typeface="Wingdings" panose="05000000000000000000" pitchFamily="2" charset="2"/>
              <a:buChar char="Ø"/>
            </a:pPr>
            <a:r>
              <a:rPr lang="en-CA" sz="2400" dirty="0"/>
              <a:t>A person can only request a name change for a serious reason</a:t>
            </a:r>
            <a:r>
              <a:rPr lang="en-CA" sz="2400" noProof="1">
                <a:ea typeface="+mn-lt"/>
                <a:cs typeface="+mn-lt"/>
              </a:rPr>
              <a:t>.</a:t>
            </a:r>
          </a:p>
          <a:p>
            <a:pPr marL="457200" indent="-457200">
              <a:buFont typeface="Wingdings" panose="05000000000000000000" pitchFamily="2" charset="2"/>
              <a:buChar char="Ø"/>
            </a:pPr>
            <a:endParaRPr lang="en-CA" sz="2400" noProof="1">
              <a:ea typeface="+mn-lt"/>
              <a:cs typeface="+mn-lt"/>
            </a:endParaRPr>
          </a:p>
          <a:p>
            <a:pPr marL="457200" indent="-457200">
              <a:buFont typeface="Wingdings" panose="05000000000000000000" pitchFamily="2" charset="2"/>
              <a:buChar char="Ø"/>
            </a:pPr>
            <a:r>
              <a:rPr lang="en-CA" sz="2400" noProof="1">
                <a:ea typeface="+mn-lt"/>
                <a:cs typeface="+mn-lt"/>
              </a:rPr>
              <a:t>Therefore, Gabriel won’t be able to change his name. Even if he was an adult he wouldn’t be allowed to do so.</a:t>
            </a:r>
          </a:p>
        </p:txBody>
      </p:sp>
    </p:spTree>
    <p:extLst>
      <p:ext uri="{BB962C8B-B14F-4D97-AF65-F5344CB8AC3E}">
        <p14:creationId xmlns:p14="http://schemas.microsoft.com/office/powerpoint/2010/main" val="2980771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C5DFB938-2839-5A45-A454-BF0CD6F632AC}"/>
              </a:ext>
            </a:extLst>
          </p:cNvPr>
          <p:cNvSpPr>
            <a:spLocks noGrp="1"/>
          </p:cNvSpPr>
          <p:nvPr>
            <p:ph type="title"/>
            <p:custDataLst>
              <p:tags r:id="rId1"/>
            </p:custDataLst>
          </p:nvPr>
        </p:nvSpPr>
        <p:spPr>
          <a:xfrm>
            <a:off x="7618111" y="814525"/>
            <a:ext cx="4559644" cy="914400"/>
          </a:xfrm>
        </p:spPr>
        <p:txBody>
          <a:bodyPr/>
          <a:lstStyle/>
          <a:p>
            <a:pPr algn="ctr"/>
            <a:r>
              <a:rPr lang="en-CA" sz="3600" noProof="1"/>
              <a:t>Age 14</a:t>
            </a:r>
            <a:br>
              <a:rPr lang="en-CA" sz="3600" noProof="1"/>
            </a:br>
            <a:r>
              <a:rPr lang="en-CA" sz="2400" noProof="1"/>
              <a:t>Consent to care</a:t>
            </a:r>
            <a:endParaRPr lang="en-CA" sz="3600" noProof="1"/>
          </a:p>
        </p:txBody>
      </p:sp>
      <p:sp>
        <p:nvSpPr>
          <p:cNvPr id="16" name="Espace réservé du texte 15">
            <a:extLst>
              <a:ext uri="{FF2B5EF4-FFF2-40B4-BE49-F238E27FC236}">
                <a16:creationId xmlns:a16="http://schemas.microsoft.com/office/drawing/2014/main" id="{6975FDB2-73B5-934A-A98C-769A219A4A9F}"/>
              </a:ext>
            </a:extLst>
          </p:cNvPr>
          <p:cNvSpPr>
            <a:spLocks noGrp="1"/>
          </p:cNvSpPr>
          <p:nvPr>
            <p:ph type="body" sz="quarter" idx="15"/>
            <p:custDataLst>
              <p:tags r:id="rId2"/>
            </p:custDataLst>
          </p:nvPr>
        </p:nvSpPr>
        <p:spPr>
          <a:xfrm>
            <a:off x="9073491" y="306271"/>
            <a:ext cx="3104264" cy="415925"/>
          </a:xfrm>
        </p:spPr>
        <p:txBody>
          <a:bodyPr/>
          <a:lstStyle/>
          <a:p>
            <a:r>
              <a:rPr lang="en-CA" noProof="1"/>
              <a:t>My freedoms</a:t>
            </a:r>
          </a:p>
        </p:txBody>
      </p:sp>
      <p:sp>
        <p:nvSpPr>
          <p:cNvPr id="8" name="ZoneTexte 7">
            <a:extLst>
              <a:ext uri="{FF2B5EF4-FFF2-40B4-BE49-F238E27FC236}">
                <a16:creationId xmlns:a16="http://schemas.microsoft.com/office/drawing/2014/main" id="{3AF6E4C7-FD18-47C7-D801-8641904F3ACA}"/>
              </a:ext>
            </a:extLst>
          </p:cNvPr>
          <p:cNvSpPr txBox="1"/>
          <p:nvPr>
            <p:custDataLst>
              <p:tags r:id="rId3"/>
            </p:custDataLst>
          </p:nvPr>
        </p:nvSpPr>
        <p:spPr>
          <a:xfrm>
            <a:off x="701247" y="2090172"/>
            <a:ext cx="5394753" cy="2677656"/>
          </a:xfrm>
          <a:prstGeom prst="rect">
            <a:avLst/>
          </a:prstGeom>
          <a:noFill/>
        </p:spPr>
        <p:txBody>
          <a:bodyPr wrap="square">
            <a:spAutoFit/>
          </a:bodyPr>
          <a:lstStyle/>
          <a:p>
            <a:pPr algn="l" rtl="0" fontAlgn="base"/>
            <a:r>
              <a:rPr lang="en-CA" sz="2400" b="0" i="0" u="none" strike="noStrike" noProof="1">
                <a:solidFill>
                  <a:srgbClr val="000000"/>
                </a:solidFill>
                <a:effectLst/>
                <a:latin typeface="Arial"/>
                <a:cs typeface="Arial"/>
              </a:rPr>
              <a:t>As of </a:t>
            </a:r>
            <a:r>
              <a:rPr lang="en-CA" sz="2400" b="1" i="0" u="none" strike="noStrike" noProof="1">
                <a:solidFill>
                  <a:srgbClr val="000000"/>
                </a:solidFill>
                <a:effectLst/>
                <a:latin typeface="Arial"/>
                <a:cs typeface="Arial"/>
              </a:rPr>
              <a:t>14 years of age</a:t>
            </a:r>
            <a:r>
              <a:rPr lang="en-CA" sz="2400" b="0" i="0" u="none" strike="noStrike" noProof="1">
                <a:solidFill>
                  <a:srgbClr val="000000"/>
                </a:solidFill>
                <a:effectLst/>
                <a:latin typeface="Arial"/>
                <a:cs typeface="Arial"/>
              </a:rPr>
              <a:t>, a person can accept or refuse health care on their own.</a:t>
            </a:r>
            <a:endParaRPr lang="en-CA" sz="2400" b="0" i="0" noProof="1">
              <a:solidFill>
                <a:srgbClr val="000000"/>
              </a:solidFill>
              <a:effectLst/>
              <a:latin typeface="Arial"/>
              <a:cs typeface="Arial"/>
            </a:endParaRPr>
          </a:p>
          <a:p>
            <a:pPr algn="l" rtl="0" fontAlgn="base"/>
            <a:r>
              <a:rPr lang="en-CA" sz="2400" b="0" i="0" noProof="1">
                <a:solidFill>
                  <a:srgbClr val="000000"/>
                </a:solidFill>
                <a:effectLst/>
                <a:latin typeface="Arial"/>
                <a:cs typeface="Arial"/>
              </a:rPr>
              <a:t>​</a:t>
            </a:r>
          </a:p>
          <a:p>
            <a:pPr algn="l" rtl="0" fontAlgn="base"/>
            <a:r>
              <a:rPr lang="en-CA" sz="2400" b="0" i="0" u="none" strike="noStrike" noProof="1">
                <a:solidFill>
                  <a:srgbClr val="000000"/>
                </a:solidFill>
                <a:effectLst/>
                <a:latin typeface="Arial"/>
                <a:cs typeface="Arial"/>
              </a:rPr>
              <a:t>Can you name examples of health care?</a:t>
            </a:r>
            <a:endParaRPr lang="en-CA" sz="2400" b="0" i="0" noProof="1">
              <a:solidFill>
                <a:srgbClr val="000000"/>
              </a:solidFill>
              <a:effectLst/>
              <a:latin typeface="Arial"/>
              <a:cs typeface="Arial"/>
            </a:endParaRPr>
          </a:p>
          <a:p>
            <a:pPr algn="l" rtl="0" fontAlgn="base"/>
            <a:endParaRPr lang="en-CA" sz="2400" b="0" i="0" noProof="1">
              <a:solidFill>
                <a:srgbClr val="000000"/>
              </a:solidFill>
              <a:effectLst/>
              <a:latin typeface="Arial"/>
              <a:cs typeface="Arial"/>
            </a:endParaRPr>
          </a:p>
        </p:txBody>
      </p:sp>
      <p:pic>
        <p:nvPicPr>
          <p:cNvPr id="3" name="Image 2">
            <a:extLst>
              <a:ext uri="{FF2B5EF4-FFF2-40B4-BE49-F238E27FC236}">
                <a16:creationId xmlns:a16="http://schemas.microsoft.com/office/drawing/2014/main" id="{1A00B8E6-F60E-7C3C-98BF-EA5396D277F0}"/>
              </a:ext>
            </a:extLst>
          </p:cNvPr>
          <p:cNvPicPr>
            <a:picLocks noChangeAspect="1"/>
          </p:cNvPicPr>
          <p:nvPr>
            <p:custDataLst>
              <p:tags r:id="rId4"/>
            </p:custDataLst>
          </p:nvPr>
        </p:nvPicPr>
        <p:blipFill>
          <a:blip r:embed="rId7"/>
          <a:stretch>
            <a:fillRect/>
          </a:stretch>
        </p:blipFill>
        <p:spPr>
          <a:xfrm>
            <a:off x="8773774" y="1821254"/>
            <a:ext cx="2248317" cy="4906953"/>
          </a:xfrm>
          <a:prstGeom prst="rect">
            <a:avLst/>
          </a:prstGeom>
        </p:spPr>
      </p:pic>
    </p:spTree>
    <p:extLst>
      <p:ext uri="{BB962C8B-B14F-4D97-AF65-F5344CB8AC3E}">
        <p14:creationId xmlns:p14="http://schemas.microsoft.com/office/powerpoint/2010/main" val="3965793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C5DFB938-2839-5A45-A454-BF0CD6F632AC}"/>
              </a:ext>
            </a:extLst>
          </p:cNvPr>
          <p:cNvSpPr>
            <a:spLocks noGrp="1"/>
          </p:cNvSpPr>
          <p:nvPr>
            <p:ph type="title"/>
            <p:custDataLst>
              <p:tags r:id="rId1"/>
            </p:custDataLst>
          </p:nvPr>
        </p:nvSpPr>
        <p:spPr>
          <a:xfrm>
            <a:off x="-208535" y="822570"/>
            <a:ext cx="5212080" cy="914400"/>
          </a:xfrm>
        </p:spPr>
        <p:txBody>
          <a:bodyPr/>
          <a:lstStyle/>
          <a:p>
            <a:pPr algn="ctr"/>
            <a:r>
              <a:rPr lang="en-CA" sz="3600" noProof="1"/>
              <a:t>Age 16</a:t>
            </a:r>
            <a:br>
              <a:rPr lang="en-CA" sz="3600" noProof="1"/>
            </a:br>
            <a:r>
              <a:rPr lang="en-CA" sz="2800" noProof="1"/>
              <a:t>Driving</a:t>
            </a:r>
            <a:endParaRPr lang="en-CA" sz="3600" noProof="1"/>
          </a:p>
        </p:txBody>
      </p:sp>
      <p:sp>
        <p:nvSpPr>
          <p:cNvPr id="15" name="Espace réservé du texte 14">
            <a:extLst>
              <a:ext uri="{FF2B5EF4-FFF2-40B4-BE49-F238E27FC236}">
                <a16:creationId xmlns:a16="http://schemas.microsoft.com/office/drawing/2014/main" id="{FA36EEC9-3F2C-8242-887E-20759CDF92DD}"/>
              </a:ext>
            </a:extLst>
          </p:cNvPr>
          <p:cNvSpPr>
            <a:spLocks noGrp="1"/>
          </p:cNvSpPr>
          <p:nvPr>
            <p:ph type="body" sz="quarter" idx="14"/>
            <p:custDataLst>
              <p:tags r:id="rId2"/>
            </p:custDataLst>
          </p:nvPr>
        </p:nvSpPr>
        <p:spPr>
          <a:xfrm>
            <a:off x="6813390" y="822570"/>
            <a:ext cx="5006340" cy="4114800"/>
          </a:xfrm>
        </p:spPr>
        <p:txBody>
          <a:bodyPr vert="horz" lIns="0" tIns="0" rIns="0" bIns="0" rtlCol="0" anchor="t">
            <a:noAutofit/>
          </a:bodyPr>
          <a:lstStyle/>
          <a:p>
            <a:pPr algn="l" rtl="0" fontAlgn="base"/>
            <a:r>
              <a:rPr lang="en-CA" sz="2400" b="0" i="0" u="none" strike="noStrike" noProof="1">
                <a:solidFill>
                  <a:srgbClr val="000000"/>
                </a:solidFill>
                <a:effectLst/>
                <a:latin typeface="Arial"/>
                <a:cs typeface="Arial"/>
              </a:rPr>
              <a:t>As of </a:t>
            </a:r>
            <a:r>
              <a:rPr lang="en-CA" sz="2400" b="1" i="0" u="none" strike="noStrike" noProof="1">
                <a:solidFill>
                  <a:srgbClr val="000000"/>
                </a:solidFill>
                <a:effectLst/>
                <a:latin typeface="Arial"/>
                <a:cs typeface="Arial"/>
              </a:rPr>
              <a:t>16 years of age </a:t>
            </a:r>
            <a:r>
              <a:rPr lang="en-CA" sz="2400" b="0" i="0" u="none" strike="noStrike" noProof="1">
                <a:solidFill>
                  <a:srgbClr val="000000"/>
                </a:solidFill>
                <a:effectLst/>
                <a:latin typeface="Arial"/>
                <a:cs typeface="Arial"/>
              </a:rPr>
              <a:t>a person can </a:t>
            </a:r>
            <a:r>
              <a:rPr lang="en-CA" sz="2400" noProof="1">
                <a:solidFill>
                  <a:srgbClr val="000000"/>
                </a:solidFill>
                <a:latin typeface="Arial"/>
                <a:cs typeface="Arial"/>
              </a:rPr>
              <a:t>receive</a:t>
            </a:r>
            <a:r>
              <a:rPr lang="en-CA" sz="2400" b="0" i="0" u="none" strike="noStrike" noProof="1">
                <a:solidFill>
                  <a:srgbClr val="000000"/>
                </a:solidFill>
                <a:effectLst/>
                <a:latin typeface="Arial"/>
                <a:cs typeface="Arial"/>
              </a:rPr>
              <a:t> a driver’s licence</a:t>
            </a:r>
            <a:r>
              <a:rPr lang="en-CA" sz="2400" i="0" u="none" strike="noStrike" noProof="1">
                <a:solidFill>
                  <a:srgbClr val="000000"/>
                </a:solidFill>
                <a:effectLst/>
                <a:latin typeface="Arial"/>
                <a:cs typeface="Arial"/>
              </a:rPr>
              <a:t>. </a:t>
            </a:r>
            <a:r>
              <a:rPr lang="en-CA" sz="2400" b="0" i="0" u="none" strike="noStrike" noProof="1">
                <a:solidFill>
                  <a:srgbClr val="000000"/>
                </a:solidFill>
                <a:effectLst/>
                <a:latin typeface="Arial"/>
                <a:cs typeface="Arial"/>
              </a:rPr>
              <a:t>They must follow the rules in the </a:t>
            </a:r>
            <a:r>
              <a:rPr lang="en-CA" sz="2400" b="0" i="1" u="none" strike="noStrike" noProof="1">
                <a:solidFill>
                  <a:srgbClr val="000000"/>
                </a:solidFill>
                <a:effectLst/>
                <a:latin typeface="Arial"/>
                <a:cs typeface="Arial"/>
              </a:rPr>
              <a:t>Highway Safety Code.</a:t>
            </a:r>
            <a:endParaRPr lang="en-CA" sz="2400" noProof="1">
              <a:solidFill>
                <a:srgbClr val="000000"/>
              </a:solidFill>
              <a:latin typeface="Arial"/>
              <a:cs typeface="Arial"/>
            </a:endParaRPr>
          </a:p>
          <a:p>
            <a:pPr algn="l" rtl="0" fontAlgn="base"/>
            <a:endParaRPr lang="en-CA" sz="2400" b="0" i="0" u="none" strike="noStrike" noProof="1">
              <a:solidFill>
                <a:srgbClr val="000000"/>
              </a:solidFill>
              <a:effectLst/>
              <a:latin typeface="Arial"/>
              <a:cs typeface="Arial"/>
            </a:endParaRPr>
          </a:p>
          <a:p>
            <a:pPr marL="0" marR="0" lvl="0" indent="0" algn="l" defTabSz="914400" rtl="0" eaLnBrk="1" fontAlgn="base" latinLnBrk="0" hangingPunct="1">
              <a:lnSpc>
                <a:spcPct val="90000"/>
              </a:lnSpc>
              <a:spcBef>
                <a:spcPts val="1000"/>
              </a:spcBef>
              <a:spcAft>
                <a:spcPts val="0"/>
              </a:spcAft>
              <a:buClrTx/>
              <a:buSzTx/>
              <a:buFont typeface="Arial" panose="020B0604020202020204" pitchFamily="34" charset="0"/>
              <a:buNone/>
              <a:tabLst/>
              <a:defRPr/>
            </a:pPr>
            <a:r>
              <a:rPr lang="en-CA" sz="2400" b="0" i="0" u="none" strike="noStrike" noProof="1">
                <a:solidFill>
                  <a:srgbClr val="000000"/>
                </a:solidFill>
                <a:effectLst/>
                <a:latin typeface="Arial"/>
                <a:cs typeface="Arial"/>
              </a:rPr>
              <a:t>Do you know any of the </a:t>
            </a:r>
            <a:r>
              <a:rPr lang="en-CA" sz="2400" noProof="1">
                <a:solidFill>
                  <a:srgbClr val="000000"/>
                </a:solidFill>
                <a:latin typeface="Arial"/>
                <a:cs typeface="Arial"/>
              </a:rPr>
              <a:t>obligations and prohibitions in the Code</a:t>
            </a:r>
            <a:r>
              <a:rPr lang="en-CA" sz="2400" b="0" i="0" u="none" strike="noStrike" noProof="1">
                <a:solidFill>
                  <a:srgbClr val="000000"/>
                </a:solidFill>
                <a:effectLst/>
                <a:latin typeface="Arial"/>
                <a:cs typeface="Arial"/>
              </a:rPr>
              <a:t>?</a:t>
            </a:r>
          </a:p>
          <a:p>
            <a:pPr marL="0" marR="0" lvl="0" indent="0" algn="l" defTabSz="914400" rtl="0" eaLnBrk="1" fontAlgn="base" latinLnBrk="0" hangingPunct="1">
              <a:lnSpc>
                <a:spcPct val="90000"/>
              </a:lnSpc>
              <a:spcBef>
                <a:spcPts val="1000"/>
              </a:spcBef>
              <a:spcAft>
                <a:spcPts val="0"/>
              </a:spcAft>
              <a:buClrTx/>
              <a:buSzTx/>
              <a:buFont typeface="Arial" panose="020B0604020202020204" pitchFamily="34" charset="0"/>
              <a:buNone/>
              <a:tabLst/>
              <a:defRPr/>
            </a:pPr>
            <a:endParaRPr lang="en-CA" sz="2400" noProof="1">
              <a:solidFill>
                <a:srgbClr val="000000"/>
              </a:solidFill>
              <a:latin typeface="Arial"/>
              <a:cs typeface="Arial"/>
            </a:endParaRPr>
          </a:p>
          <a:p>
            <a:pPr marL="0" marR="0" lvl="0" indent="0" algn="l" defTabSz="914400" rtl="0" eaLnBrk="1" fontAlgn="base" latinLnBrk="0" hangingPunct="1">
              <a:lnSpc>
                <a:spcPct val="90000"/>
              </a:lnSpc>
              <a:spcBef>
                <a:spcPts val="1000"/>
              </a:spcBef>
              <a:spcAft>
                <a:spcPts val="0"/>
              </a:spcAft>
              <a:buClrTx/>
              <a:buSzTx/>
              <a:buFont typeface="Arial" panose="020B0604020202020204" pitchFamily="34" charset="0"/>
              <a:buNone/>
              <a:tabLst/>
              <a:defRPr/>
            </a:pPr>
            <a:r>
              <a:rPr kumimoji="0" lang="en-CA" sz="2400" b="0" i="0" u="none" strike="noStrike" kern="1200" cap="none" spc="0" normalizeH="0" baseline="0" noProof="1">
                <a:ln>
                  <a:noFill/>
                </a:ln>
                <a:solidFill>
                  <a:srgbClr val="000000"/>
                </a:solidFill>
                <a:effectLst/>
                <a:uLnTx/>
                <a:uFillTx/>
                <a:latin typeface="Arial"/>
                <a:ea typeface="+mn-ea"/>
                <a:cs typeface="Arial"/>
              </a:rPr>
              <a:t>What happens if someone violates the rules frequently?</a:t>
            </a:r>
          </a:p>
          <a:p>
            <a:pPr algn="l" rtl="0" fontAlgn="base"/>
            <a:endParaRPr lang="en-CA" sz="2400" b="0" i="0" u="none" strike="noStrike" noProof="1">
              <a:solidFill>
                <a:srgbClr val="000000"/>
              </a:solidFill>
              <a:effectLst/>
              <a:latin typeface="Arial"/>
              <a:cs typeface="Arial"/>
            </a:endParaRPr>
          </a:p>
          <a:p>
            <a:pPr algn="l" rtl="0" fontAlgn="base"/>
            <a:r>
              <a:rPr lang="en-CA" sz="2400" b="0" i="0" noProof="1">
                <a:solidFill>
                  <a:srgbClr val="000000"/>
                </a:solidFill>
                <a:effectLst/>
                <a:latin typeface="Arial"/>
                <a:cs typeface="Arial"/>
              </a:rPr>
              <a:t>​</a:t>
            </a:r>
          </a:p>
          <a:p>
            <a:pPr algn="l" rtl="0" fontAlgn="base"/>
            <a:endParaRPr lang="en-CA" sz="2400" noProof="1">
              <a:solidFill>
                <a:srgbClr val="000000"/>
              </a:solidFill>
              <a:latin typeface="Arial"/>
              <a:cs typeface="Arial"/>
            </a:endParaRPr>
          </a:p>
          <a:p>
            <a:pPr algn="l" rtl="0" fontAlgn="base"/>
            <a:endParaRPr lang="en-CA" sz="1050" b="0" i="0" u="none" strike="noStrike" noProof="1">
              <a:solidFill>
                <a:srgbClr val="000000"/>
              </a:solidFill>
              <a:effectLst/>
              <a:latin typeface="Arial"/>
              <a:cs typeface="Arial"/>
            </a:endParaRPr>
          </a:p>
          <a:p>
            <a:pPr algn="l" rtl="0" fontAlgn="base"/>
            <a:endParaRPr lang="en-CA" sz="2400" b="0" i="0" noProof="1">
              <a:solidFill>
                <a:srgbClr val="000000"/>
              </a:solidFill>
              <a:effectLst/>
              <a:latin typeface="Arial"/>
              <a:cs typeface="Arial"/>
            </a:endParaRPr>
          </a:p>
          <a:p>
            <a:endParaRPr lang="en-CA" sz="2400" noProof="1">
              <a:latin typeface="Arial"/>
              <a:cs typeface="Arial"/>
            </a:endParaRPr>
          </a:p>
        </p:txBody>
      </p:sp>
      <p:sp>
        <p:nvSpPr>
          <p:cNvPr id="16" name="Espace réservé du texte 15">
            <a:extLst>
              <a:ext uri="{FF2B5EF4-FFF2-40B4-BE49-F238E27FC236}">
                <a16:creationId xmlns:a16="http://schemas.microsoft.com/office/drawing/2014/main" id="{F729D655-B0FA-6645-AA69-B73903B58389}"/>
              </a:ext>
            </a:extLst>
          </p:cNvPr>
          <p:cNvSpPr>
            <a:spLocks noGrp="1"/>
          </p:cNvSpPr>
          <p:nvPr>
            <p:ph type="body" sz="quarter" idx="15"/>
            <p:custDataLst>
              <p:tags r:id="rId3"/>
            </p:custDataLst>
          </p:nvPr>
        </p:nvSpPr>
        <p:spPr>
          <a:xfrm>
            <a:off x="303041" y="226325"/>
            <a:ext cx="4188928" cy="415925"/>
          </a:xfrm>
        </p:spPr>
        <p:txBody>
          <a:bodyPr/>
          <a:lstStyle/>
          <a:p>
            <a:pPr algn="ctr"/>
            <a:r>
              <a:rPr lang="en-CA" noProof="1"/>
              <a:t>My freedoms</a:t>
            </a:r>
          </a:p>
        </p:txBody>
      </p:sp>
      <p:pic>
        <p:nvPicPr>
          <p:cNvPr id="3" name="Image 2">
            <a:extLst>
              <a:ext uri="{FF2B5EF4-FFF2-40B4-BE49-F238E27FC236}">
                <a16:creationId xmlns:a16="http://schemas.microsoft.com/office/drawing/2014/main" id="{86314FA9-A14F-8C6B-BC3A-B096207E9843}"/>
              </a:ext>
            </a:extLst>
          </p:cNvPr>
          <p:cNvPicPr>
            <a:picLocks noChangeAspect="1"/>
          </p:cNvPicPr>
          <p:nvPr>
            <p:custDataLst>
              <p:tags r:id="rId4"/>
            </p:custDataLst>
          </p:nvPr>
        </p:nvPicPr>
        <p:blipFill>
          <a:blip r:embed="rId7"/>
          <a:stretch>
            <a:fillRect/>
          </a:stretch>
        </p:blipFill>
        <p:spPr>
          <a:xfrm>
            <a:off x="1721372" y="1917290"/>
            <a:ext cx="1696896" cy="4922346"/>
          </a:xfrm>
          <a:prstGeom prst="rect">
            <a:avLst/>
          </a:prstGeom>
        </p:spPr>
      </p:pic>
    </p:spTree>
    <p:extLst>
      <p:ext uri="{BB962C8B-B14F-4D97-AF65-F5344CB8AC3E}">
        <p14:creationId xmlns:p14="http://schemas.microsoft.com/office/powerpoint/2010/main" val="1020854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C5DFB938-2839-5A45-A454-BF0CD6F632AC}"/>
              </a:ext>
            </a:extLst>
          </p:cNvPr>
          <p:cNvSpPr>
            <a:spLocks noGrp="1"/>
          </p:cNvSpPr>
          <p:nvPr>
            <p:ph type="title"/>
            <p:custDataLst>
              <p:tags r:id="rId1"/>
            </p:custDataLst>
          </p:nvPr>
        </p:nvSpPr>
        <p:spPr>
          <a:xfrm>
            <a:off x="8539606" y="803071"/>
            <a:ext cx="2938526" cy="914400"/>
          </a:xfrm>
        </p:spPr>
        <p:txBody>
          <a:bodyPr/>
          <a:lstStyle/>
          <a:p>
            <a:pPr algn="ctr"/>
            <a:r>
              <a:rPr lang="en-CA" sz="3600" noProof="1"/>
              <a:t>Age 18</a:t>
            </a:r>
            <a:br>
              <a:rPr lang="en-CA" sz="3600" noProof="1"/>
            </a:br>
            <a:r>
              <a:rPr lang="en-CA" sz="2800" noProof="1"/>
              <a:t>Age of majority</a:t>
            </a:r>
            <a:endParaRPr lang="en-CA" sz="3600" noProof="1"/>
          </a:p>
        </p:txBody>
      </p:sp>
      <p:sp>
        <p:nvSpPr>
          <p:cNvPr id="16" name="Espace réservé du texte 15">
            <a:extLst>
              <a:ext uri="{FF2B5EF4-FFF2-40B4-BE49-F238E27FC236}">
                <a16:creationId xmlns:a16="http://schemas.microsoft.com/office/drawing/2014/main" id="{6975FDB2-73B5-934A-A98C-769A219A4A9F}"/>
              </a:ext>
            </a:extLst>
          </p:cNvPr>
          <p:cNvSpPr>
            <a:spLocks noGrp="1"/>
          </p:cNvSpPr>
          <p:nvPr>
            <p:ph type="body" sz="quarter" idx="15"/>
            <p:custDataLst>
              <p:tags r:id="rId2"/>
            </p:custDataLst>
          </p:nvPr>
        </p:nvSpPr>
        <p:spPr>
          <a:xfrm>
            <a:off x="9005546" y="248681"/>
            <a:ext cx="3104264" cy="415925"/>
          </a:xfrm>
        </p:spPr>
        <p:txBody>
          <a:bodyPr/>
          <a:lstStyle/>
          <a:p>
            <a:r>
              <a:rPr lang="en-CA" noProof="1"/>
              <a:t>My freedoms</a:t>
            </a:r>
          </a:p>
        </p:txBody>
      </p:sp>
      <p:sp>
        <p:nvSpPr>
          <p:cNvPr id="8" name="ZoneTexte 7">
            <a:extLst>
              <a:ext uri="{FF2B5EF4-FFF2-40B4-BE49-F238E27FC236}">
                <a16:creationId xmlns:a16="http://schemas.microsoft.com/office/drawing/2014/main" id="{3AF6E4C7-FD18-47C7-D801-8641904F3ACA}"/>
              </a:ext>
            </a:extLst>
          </p:cNvPr>
          <p:cNvSpPr txBox="1"/>
          <p:nvPr>
            <p:custDataLst>
              <p:tags r:id="rId3"/>
            </p:custDataLst>
          </p:nvPr>
        </p:nvSpPr>
        <p:spPr>
          <a:xfrm>
            <a:off x="713868" y="1581606"/>
            <a:ext cx="4945173" cy="3046988"/>
          </a:xfrm>
          <a:prstGeom prst="rect">
            <a:avLst/>
          </a:prstGeom>
          <a:noFill/>
        </p:spPr>
        <p:txBody>
          <a:bodyPr wrap="square" lIns="91440" tIns="45720" rIns="91440" bIns="45720" anchor="t">
            <a:spAutoFit/>
          </a:bodyPr>
          <a:lstStyle/>
          <a:p>
            <a:pPr algn="l" rtl="0" fontAlgn="base"/>
            <a:r>
              <a:rPr lang="en-CA" sz="2400" noProof="1">
                <a:solidFill>
                  <a:srgbClr val="000000"/>
                </a:solidFill>
                <a:latin typeface="Arial"/>
                <a:cs typeface="Arial"/>
              </a:rPr>
              <a:t>When a person turns</a:t>
            </a:r>
            <a:r>
              <a:rPr lang="en-CA" sz="2400" b="0" i="0" u="none" strike="noStrike" noProof="1">
                <a:solidFill>
                  <a:srgbClr val="000000"/>
                </a:solidFill>
                <a:effectLst/>
                <a:latin typeface="Arial"/>
                <a:cs typeface="Arial"/>
              </a:rPr>
              <a:t> </a:t>
            </a:r>
            <a:r>
              <a:rPr lang="en-CA" sz="2400" b="1" i="0" u="none" strike="noStrike" noProof="1">
                <a:solidFill>
                  <a:srgbClr val="000000"/>
                </a:solidFill>
                <a:effectLst/>
                <a:latin typeface="Arial"/>
                <a:cs typeface="Arial"/>
              </a:rPr>
              <a:t>18</a:t>
            </a:r>
            <a:r>
              <a:rPr lang="en-CA" sz="2400" b="0" i="0" u="none" strike="noStrike" noProof="1">
                <a:solidFill>
                  <a:srgbClr val="000000"/>
                </a:solidFill>
                <a:effectLst/>
                <a:latin typeface="Arial"/>
                <a:cs typeface="Arial"/>
              </a:rPr>
              <a:t>, they’re an adult under the law. They have all the freedoms of </a:t>
            </a:r>
            <a:r>
              <a:rPr lang="en-CA" sz="2400" noProof="1">
                <a:solidFill>
                  <a:srgbClr val="000000"/>
                </a:solidFill>
                <a:latin typeface="Arial"/>
                <a:cs typeface="Arial"/>
              </a:rPr>
              <a:t>a major</a:t>
            </a:r>
            <a:r>
              <a:rPr lang="en-CA" sz="2400" b="0" i="0" u="none" strike="noStrike" noProof="1">
                <a:solidFill>
                  <a:srgbClr val="000000"/>
                </a:solidFill>
                <a:effectLst/>
                <a:latin typeface="Arial"/>
                <a:cs typeface="Arial"/>
              </a:rPr>
              <a:t>. </a:t>
            </a:r>
            <a:r>
              <a:rPr lang="en-CA" sz="2400" b="0" i="0" noProof="1">
                <a:solidFill>
                  <a:srgbClr val="000000"/>
                </a:solidFill>
                <a:effectLst/>
                <a:latin typeface="Arial"/>
                <a:cs typeface="Arial"/>
              </a:rPr>
              <a:t>​</a:t>
            </a:r>
          </a:p>
          <a:p>
            <a:pPr algn="l" rtl="0" fontAlgn="base"/>
            <a:r>
              <a:rPr lang="en-CA" sz="2400" b="0" i="0" noProof="1">
                <a:solidFill>
                  <a:srgbClr val="000000"/>
                </a:solidFill>
                <a:effectLst/>
                <a:latin typeface="Arial"/>
                <a:cs typeface="Arial"/>
              </a:rPr>
              <a:t>​</a:t>
            </a:r>
          </a:p>
          <a:p>
            <a:pPr algn="l" rtl="0" fontAlgn="base"/>
            <a:r>
              <a:rPr lang="en-CA" sz="2400" b="0" i="0" u="none" strike="noStrike" noProof="1">
                <a:solidFill>
                  <a:srgbClr val="000000"/>
                </a:solidFill>
                <a:effectLst/>
                <a:latin typeface="Arial"/>
                <a:cs typeface="Arial"/>
              </a:rPr>
              <a:t>What freedoms does an 18-year-old have that a 17-year-old doesn’t? </a:t>
            </a:r>
            <a:endParaRPr lang="en-CA" sz="2400" b="0" i="0" noProof="1">
              <a:solidFill>
                <a:srgbClr val="000000"/>
              </a:solidFill>
              <a:effectLst/>
              <a:latin typeface="Arial"/>
              <a:cs typeface="Arial"/>
            </a:endParaRPr>
          </a:p>
          <a:p>
            <a:pPr algn="l" rtl="0" fontAlgn="base"/>
            <a:endParaRPr lang="en-CA" sz="2400" b="0" i="0" noProof="1">
              <a:solidFill>
                <a:srgbClr val="000000"/>
              </a:solidFill>
              <a:effectLst/>
              <a:latin typeface="Arial"/>
              <a:cs typeface="Arial"/>
            </a:endParaRPr>
          </a:p>
        </p:txBody>
      </p:sp>
      <p:pic>
        <p:nvPicPr>
          <p:cNvPr id="3" name="Image 2">
            <a:extLst>
              <a:ext uri="{FF2B5EF4-FFF2-40B4-BE49-F238E27FC236}">
                <a16:creationId xmlns:a16="http://schemas.microsoft.com/office/drawing/2014/main" id="{40C9D1D3-1EE0-5BE2-9C37-AA74D97C62D6}"/>
              </a:ext>
            </a:extLst>
          </p:cNvPr>
          <p:cNvPicPr>
            <a:picLocks noChangeAspect="1"/>
          </p:cNvPicPr>
          <p:nvPr>
            <p:custDataLst>
              <p:tags r:id="rId4"/>
            </p:custDataLst>
          </p:nvPr>
        </p:nvPicPr>
        <p:blipFill>
          <a:blip r:embed="rId7"/>
          <a:stretch>
            <a:fillRect/>
          </a:stretch>
        </p:blipFill>
        <p:spPr>
          <a:xfrm>
            <a:off x="9005546" y="1717471"/>
            <a:ext cx="1616330" cy="4891848"/>
          </a:xfrm>
          <a:prstGeom prst="rect">
            <a:avLst/>
          </a:prstGeom>
        </p:spPr>
      </p:pic>
    </p:spTree>
    <p:extLst>
      <p:ext uri="{BB962C8B-B14F-4D97-AF65-F5344CB8AC3E}">
        <p14:creationId xmlns:p14="http://schemas.microsoft.com/office/powerpoint/2010/main" val="3869110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C5DFB938-2839-5A45-A454-BF0CD6F632AC}"/>
              </a:ext>
            </a:extLst>
          </p:cNvPr>
          <p:cNvSpPr>
            <a:spLocks noGrp="1"/>
          </p:cNvSpPr>
          <p:nvPr>
            <p:ph type="title"/>
            <p:custDataLst>
              <p:tags r:id="rId1"/>
            </p:custDataLst>
          </p:nvPr>
        </p:nvSpPr>
        <p:spPr>
          <a:xfrm>
            <a:off x="885031" y="597308"/>
            <a:ext cx="10421938" cy="914400"/>
          </a:xfrm>
        </p:spPr>
        <p:txBody>
          <a:bodyPr/>
          <a:lstStyle/>
          <a:p>
            <a:r>
              <a:rPr lang="en-CA" sz="3200" b="0" i="0" u="none" strike="noStrike" noProof="1">
                <a:solidFill>
                  <a:srgbClr val="000000"/>
                </a:solidFill>
                <a:effectLst/>
                <a:latin typeface="Arial"/>
                <a:cs typeface="Arial"/>
              </a:rPr>
              <a:t>As we get older, society gives us more </a:t>
            </a:r>
            <a:r>
              <a:rPr lang="en-CA" sz="3200" b="1" i="0" u="sng" noProof="1">
                <a:solidFill>
                  <a:srgbClr val="000000"/>
                </a:solidFill>
                <a:effectLst/>
                <a:latin typeface="Arial"/>
                <a:cs typeface="Arial"/>
              </a:rPr>
              <a:t>freedoms</a:t>
            </a:r>
            <a:r>
              <a:rPr lang="en-CA" sz="3200" b="1" i="0" noProof="1">
                <a:solidFill>
                  <a:srgbClr val="000000"/>
                </a:solidFill>
                <a:effectLst/>
                <a:latin typeface="Arial"/>
                <a:cs typeface="Arial"/>
              </a:rPr>
              <a:t> </a:t>
            </a:r>
            <a:r>
              <a:rPr lang="en-CA" sz="3200" b="0" i="0" u="none" strike="noStrike" noProof="1">
                <a:solidFill>
                  <a:srgbClr val="000000"/>
                </a:solidFill>
                <a:effectLst/>
                <a:latin typeface="Arial"/>
                <a:cs typeface="Arial"/>
              </a:rPr>
              <a:t>...</a:t>
            </a:r>
            <a:endParaRPr lang="en-CA" sz="3200" noProof="1">
              <a:latin typeface="Arial"/>
              <a:cs typeface="Arial"/>
            </a:endParaRPr>
          </a:p>
        </p:txBody>
      </p:sp>
      <p:sp>
        <p:nvSpPr>
          <p:cNvPr id="12" name="ZoneTexte 11">
            <a:extLst>
              <a:ext uri="{FF2B5EF4-FFF2-40B4-BE49-F238E27FC236}">
                <a16:creationId xmlns:a16="http://schemas.microsoft.com/office/drawing/2014/main" id="{8E5BC788-825C-DA56-CC57-DCBD8D0F5563}"/>
              </a:ext>
            </a:extLst>
          </p:cNvPr>
          <p:cNvSpPr txBox="1"/>
          <p:nvPr>
            <p:custDataLst>
              <p:tags r:id="rId2"/>
            </p:custDataLst>
          </p:nvPr>
        </p:nvSpPr>
        <p:spPr>
          <a:xfrm>
            <a:off x="1631092" y="5493262"/>
            <a:ext cx="1331811" cy="400110"/>
          </a:xfrm>
          <a:prstGeom prst="rect">
            <a:avLst/>
          </a:prstGeom>
          <a:noFill/>
        </p:spPr>
        <p:txBody>
          <a:bodyPr wrap="square">
            <a:spAutoFit/>
          </a:bodyPr>
          <a:lstStyle/>
          <a:p>
            <a:r>
              <a:rPr lang="en-CA" sz="2000" b="1" i="0" u="none" strike="noStrike" noProof="1">
                <a:solidFill>
                  <a:srgbClr val="ED7D31"/>
                </a:solidFill>
                <a:effectLst/>
                <a:latin typeface="Calibri" panose="020F0502020204030204" pitchFamily="34" charset="0"/>
              </a:rPr>
              <a:t>Age 12 </a:t>
            </a:r>
            <a:r>
              <a:rPr lang="en-CA" sz="2000" b="0" i="0" noProof="1">
                <a:solidFill>
                  <a:srgbClr val="000000"/>
                </a:solidFill>
                <a:effectLst/>
                <a:latin typeface="Calibri" panose="020F0502020204030204" pitchFamily="34" charset="0"/>
              </a:rPr>
              <a:t>​</a:t>
            </a:r>
            <a:endParaRPr lang="en-CA" sz="2000" noProof="1"/>
          </a:p>
        </p:txBody>
      </p:sp>
      <p:sp>
        <p:nvSpPr>
          <p:cNvPr id="13" name="ZoneTexte 12">
            <a:extLst>
              <a:ext uri="{FF2B5EF4-FFF2-40B4-BE49-F238E27FC236}">
                <a16:creationId xmlns:a16="http://schemas.microsoft.com/office/drawing/2014/main" id="{318D8273-C4A2-10FE-CFC9-72F4167192FC}"/>
              </a:ext>
            </a:extLst>
          </p:cNvPr>
          <p:cNvSpPr txBox="1"/>
          <p:nvPr>
            <p:custDataLst>
              <p:tags r:id="rId3"/>
            </p:custDataLst>
          </p:nvPr>
        </p:nvSpPr>
        <p:spPr>
          <a:xfrm>
            <a:off x="4236308" y="5460225"/>
            <a:ext cx="1231734" cy="400110"/>
          </a:xfrm>
          <a:prstGeom prst="rect">
            <a:avLst/>
          </a:prstGeom>
          <a:noFill/>
        </p:spPr>
        <p:txBody>
          <a:bodyPr wrap="square">
            <a:spAutoFit/>
          </a:bodyPr>
          <a:lstStyle/>
          <a:p>
            <a:r>
              <a:rPr lang="en-CA" sz="2000" b="1" i="0" u="none" strike="noStrike" noProof="1">
                <a:solidFill>
                  <a:srgbClr val="ED7D31"/>
                </a:solidFill>
                <a:effectLst/>
                <a:latin typeface="Calibri" panose="020F0502020204030204" pitchFamily="34" charset="0"/>
              </a:rPr>
              <a:t>Age 14 </a:t>
            </a:r>
            <a:r>
              <a:rPr lang="en-CA" sz="2000" b="0" i="0" noProof="1">
                <a:solidFill>
                  <a:srgbClr val="000000"/>
                </a:solidFill>
                <a:effectLst/>
                <a:latin typeface="Calibri" panose="020F0502020204030204" pitchFamily="34" charset="0"/>
              </a:rPr>
              <a:t>​</a:t>
            </a:r>
            <a:endParaRPr lang="en-CA" sz="2000" noProof="1"/>
          </a:p>
        </p:txBody>
      </p:sp>
      <p:sp>
        <p:nvSpPr>
          <p:cNvPr id="14" name="ZoneTexte 13">
            <a:extLst>
              <a:ext uri="{FF2B5EF4-FFF2-40B4-BE49-F238E27FC236}">
                <a16:creationId xmlns:a16="http://schemas.microsoft.com/office/drawing/2014/main" id="{018E3FCE-6F52-8A9E-3EC3-409B948E23F5}"/>
              </a:ext>
            </a:extLst>
          </p:cNvPr>
          <p:cNvSpPr txBox="1"/>
          <p:nvPr>
            <p:custDataLst>
              <p:tags r:id="rId4"/>
            </p:custDataLst>
          </p:nvPr>
        </p:nvSpPr>
        <p:spPr>
          <a:xfrm>
            <a:off x="6625281" y="5460225"/>
            <a:ext cx="1155993" cy="400110"/>
          </a:xfrm>
          <a:prstGeom prst="rect">
            <a:avLst/>
          </a:prstGeom>
          <a:noFill/>
        </p:spPr>
        <p:txBody>
          <a:bodyPr wrap="square">
            <a:spAutoFit/>
          </a:bodyPr>
          <a:lstStyle/>
          <a:p>
            <a:r>
              <a:rPr lang="en-CA" sz="2000" b="1" i="0" u="none" strike="noStrike" noProof="1">
                <a:solidFill>
                  <a:srgbClr val="ED7D31"/>
                </a:solidFill>
                <a:effectLst/>
                <a:latin typeface="Calibri" panose="020F0502020204030204" pitchFamily="34" charset="0"/>
              </a:rPr>
              <a:t>Age 16 </a:t>
            </a:r>
            <a:r>
              <a:rPr lang="en-CA" sz="2000" b="0" i="0" noProof="1">
                <a:solidFill>
                  <a:srgbClr val="000000"/>
                </a:solidFill>
                <a:effectLst/>
                <a:latin typeface="Calibri" panose="020F0502020204030204" pitchFamily="34" charset="0"/>
              </a:rPr>
              <a:t>​</a:t>
            </a:r>
            <a:endParaRPr lang="en-CA" sz="2000" noProof="1"/>
          </a:p>
        </p:txBody>
      </p:sp>
      <p:sp>
        <p:nvSpPr>
          <p:cNvPr id="15" name="ZoneTexte 14">
            <a:extLst>
              <a:ext uri="{FF2B5EF4-FFF2-40B4-BE49-F238E27FC236}">
                <a16:creationId xmlns:a16="http://schemas.microsoft.com/office/drawing/2014/main" id="{9BFA2B84-3DC6-46A4-94FA-A1DB1DD43A9F}"/>
              </a:ext>
            </a:extLst>
          </p:cNvPr>
          <p:cNvSpPr txBox="1"/>
          <p:nvPr>
            <p:custDataLst>
              <p:tags r:id="rId5"/>
            </p:custDataLst>
          </p:nvPr>
        </p:nvSpPr>
        <p:spPr>
          <a:xfrm>
            <a:off x="9168714" y="5460225"/>
            <a:ext cx="939113" cy="400110"/>
          </a:xfrm>
          <a:prstGeom prst="rect">
            <a:avLst/>
          </a:prstGeom>
          <a:noFill/>
        </p:spPr>
        <p:txBody>
          <a:bodyPr wrap="square">
            <a:spAutoFit/>
          </a:bodyPr>
          <a:lstStyle/>
          <a:p>
            <a:r>
              <a:rPr lang="en-CA" sz="2000" b="1" i="0" u="none" strike="noStrike" noProof="1">
                <a:solidFill>
                  <a:srgbClr val="ED7D31"/>
                </a:solidFill>
                <a:effectLst/>
                <a:latin typeface="Calibri" panose="020F0502020204030204" pitchFamily="34" charset="0"/>
              </a:rPr>
              <a:t>Age 18 </a:t>
            </a:r>
            <a:endParaRPr lang="en-CA" sz="2000" noProof="1"/>
          </a:p>
        </p:txBody>
      </p:sp>
      <p:sp>
        <p:nvSpPr>
          <p:cNvPr id="17" name="ZoneTexte 16">
            <a:extLst>
              <a:ext uri="{FF2B5EF4-FFF2-40B4-BE49-F238E27FC236}">
                <a16:creationId xmlns:a16="http://schemas.microsoft.com/office/drawing/2014/main" id="{6D087AB0-D276-4180-6463-0E922C3C11B1}"/>
              </a:ext>
            </a:extLst>
          </p:cNvPr>
          <p:cNvSpPr txBox="1"/>
          <p:nvPr>
            <p:custDataLst>
              <p:tags r:id="rId6"/>
            </p:custDataLst>
          </p:nvPr>
        </p:nvSpPr>
        <p:spPr>
          <a:xfrm>
            <a:off x="992145" y="5860335"/>
            <a:ext cx="2411112" cy="646331"/>
          </a:xfrm>
          <a:prstGeom prst="rect">
            <a:avLst/>
          </a:prstGeom>
          <a:noFill/>
        </p:spPr>
        <p:txBody>
          <a:bodyPr wrap="square">
            <a:spAutoFit/>
          </a:bodyPr>
          <a:lstStyle/>
          <a:p>
            <a:pPr algn="ctr"/>
            <a:r>
              <a:rPr lang="en-CA" b="0" i="0" u="none" strike="noStrike" noProof="1">
                <a:solidFill>
                  <a:srgbClr val="000000"/>
                </a:solidFill>
                <a:effectLst/>
                <a:latin typeface="Calibri" panose="020F0502020204030204" pitchFamily="34" charset="0"/>
              </a:rPr>
              <a:t>Sexual consent with other teens</a:t>
            </a:r>
            <a:endParaRPr lang="en-CA" noProof="1"/>
          </a:p>
        </p:txBody>
      </p:sp>
      <p:sp>
        <p:nvSpPr>
          <p:cNvPr id="19" name="ZoneTexte 18">
            <a:extLst>
              <a:ext uri="{FF2B5EF4-FFF2-40B4-BE49-F238E27FC236}">
                <a16:creationId xmlns:a16="http://schemas.microsoft.com/office/drawing/2014/main" id="{4D3C3A29-CA2B-5934-9554-54CF8789B800}"/>
              </a:ext>
            </a:extLst>
          </p:cNvPr>
          <p:cNvSpPr txBox="1"/>
          <p:nvPr>
            <p:custDataLst>
              <p:tags r:id="rId7"/>
            </p:custDataLst>
          </p:nvPr>
        </p:nvSpPr>
        <p:spPr>
          <a:xfrm>
            <a:off x="3869160" y="5826138"/>
            <a:ext cx="1606379" cy="646331"/>
          </a:xfrm>
          <a:prstGeom prst="rect">
            <a:avLst/>
          </a:prstGeom>
          <a:noFill/>
        </p:spPr>
        <p:txBody>
          <a:bodyPr wrap="square">
            <a:spAutoFit/>
          </a:bodyPr>
          <a:lstStyle/>
          <a:p>
            <a:pPr algn="ctr"/>
            <a:r>
              <a:rPr lang="en-CA" b="0" i="0" u="none" strike="noStrike" noProof="1">
                <a:solidFill>
                  <a:srgbClr val="000000"/>
                </a:solidFill>
                <a:effectLst/>
                <a:latin typeface="Calibri" panose="020F0502020204030204" pitchFamily="34" charset="0"/>
              </a:rPr>
              <a:t>Consent to care</a:t>
            </a:r>
            <a:endParaRPr lang="en-CA" noProof="1"/>
          </a:p>
        </p:txBody>
      </p:sp>
      <p:sp>
        <p:nvSpPr>
          <p:cNvPr id="21" name="ZoneTexte 20">
            <a:extLst>
              <a:ext uri="{FF2B5EF4-FFF2-40B4-BE49-F238E27FC236}">
                <a16:creationId xmlns:a16="http://schemas.microsoft.com/office/drawing/2014/main" id="{F34CC0BA-93E7-68E8-71A5-94D8DB46C628}"/>
              </a:ext>
            </a:extLst>
          </p:cNvPr>
          <p:cNvSpPr txBox="1"/>
          <p:nvPr>
            <p:custDataLst>
              <p:tags r:id="rId8"/>
            </p:custDataLst>
          </p:nvPr>
        </p:nvSpPr>
        <p:spPr>
          <a:xfrm>
            <a:off x="6454664" y="5860335"/>
            <a:ext cx="1346887" cy="369332"/>
          </a:xfrm>
          <a:prstGeom prst="rect">
            <a:avLst/>
          </a:prstGeom>
          <a:noFill/>
        </p:spPr>
        <p:txBody>
          <a:bodyPr wrap="square">
            <a:spAutoFit/>
          </a:bodyPr>
          <a:lstStyle/>
          <a:p>
            <a:pPr algn="ctr"/>
            <a:r>
              <a:rPr lang="en-CA" b="0" i="0" u="none" strike="noStrike" noProof="1">
                <a:solidFill>
                  <a:srgbClr val="000000"/>
                </a:solidFill>
                <a:effectLst/>
                <a:latin typeface="Calibri" panose="020F0502020204030204" pitchFamily="34" charset="0"/>
              </a:rPr>
              <a:t>Driving</a:t>
            </a:r>
            <a:endParaRPr lang="en-CA" noProof="1"/>
          </a:p>
        </p:txBody>
      </p:sp>
      <p:sp>
        <p:nvSpPr>
          <p:cNvPr id="23" name="ZoneTexte 22">
            <a:extLst>
              <a:ext uri="{FF2B5EF4-FFF2-40B4-BE49-F238E27FC236}">
                <a16:creationId xmlns:a16="http://schemas.microsoft.com/office/drawing/2014/main" id="{1A764093-C5FC-C9C0-1CE3-91267DF01CDA}"/>
              </a:ext>
            </a:extLst>
          </p:cNvPr>
          <p:cNvSpPr txBox="1"/>
          <p:nvPr>
            <p:custDataLst>
              <p:tags r:id="rId9"/>
            </p:custDataLst>
          </p:nvPr>
        </p:nvSpPr>
        <p:spPr>
          <a:xfrm>
            <a:off x="9183229" y="5893372"/>
            <a:ext cx="1196546" cy="646331"/>
          </a:xfrm>
          <a:prstGeom prst="rect">
            <a:avLst/>
          </a:prstGeom>
          <a:noFill/>
        </p:spPr>
        <p:txBody>
          <a:bodyPr wrap="square">
            <a:spAutoFit/>
          </a:bodyPr>
          <a:lstStyle/>
          <a:p>
            <a:pPr algn="ctr"/>
            <a:r>
              <a:rPr lang="en-CA" b="0" i="0" u="none" strike="noStrike" noProof="1">
                <a:solidFill>
                  <a:srgbClr val="000000"/>
                </a:solidFill>
                <a:effectLst/>
                <a:latin typeface="Calibri" panose="020F0502020204030204" pitchFamily="34" charset="0"/>
              </a:rPr>
              <a:t>Age of majority</a:t>
            </a:r>
            <a:r>
              <a:rPr lang="en-CA" b="0" i="0" noProof="1">
                <a:solidFill>
                  <a:srgbClr val="000000"/>
                </a:solidFill>
                <a:effectLst/>
                <a:latin typeface="Calibri" panose="020F0502020204030204" pitchFamily="34" charset="0"/>
              </a:rPr>
              <a:t>​</a:t>
            </a:r>
            <a:endParaRPr lang="en-CA" noProof="1"/>
          </a:p>
        </p:txBody>
      </p:sp>
      <p:pic>
        <p:nvPicPr>
          <p:cNvPr id="3" name="Image 2">
            <a:extLst>
              <a:ext uri="{FF2B5EF4-FFF2-40B4-BE49-F238E27FC236}">
                <a16:creationId xmlns:a16="http://schemas.microsoft.com/office/drawing/2014/main" id="{7A6ED121-1A97-452E-9A8E-4856B1A0C5ED}"/>
              </a:ext>
            </a:extLst>
          </p:cNvPr>
          <p:cNvPicPr>
            <a:picLocks noChangeAspect="1"/>
          </p:cNvPicPr>
          <p:nvPr>
            <p:custDataLst>
              <p:tags r:id="rId10"/>
            </p:custDataLst>
          </p:nvPr>
        </p:nvPicPr>
        <p:blipFill>
          <a:blip r:embed="rId16"/>
          <a:stretch>
            <a:fillRect/>
          </a:stretch>
        </p:blipFill>
        <p:spPr>
          <a:xfrm>
            <a:off x="3903260" y="1832681"/>
            <a:ext cx="1677242" cy="3660581"/>
          </a:xfrm>
          <a:prstGeom prst="rect">
            <a:avLst/>
          </a:prstGeom>
        </p:spPr>
      </p:pic>
      <p:pic>
        <p:nvPicPr>
          <p:cNvPr id="18" name="Image 17">
            <a:extLst>
              <a:ext uri="{FF2B5EF4-FFF2-40B4-BE49-F238E27FC236}">
                <a16:creationId xmlns:a16="http://schemas.microsoft.com/office/drawing/2014/main" id="{025FAD45-5ADB-4260-9152-43C18DEBD206}"/>
              </a:ext>
            </a:extLst>
          </p:cNvPr>
          <p:cNvPicPr>
            <a:picLocks noChangeAspect="1"/>
          </p:cNvPicPr>
          <p:nvPr>
            <p:custDataLst>
              <p:tags r:id="rId11"/>
            </p:custDataLst>
          </p:nvPr>
        </p:nvPicPr>
        <p:blipFill>
          <a:blip r:embed="rId17"/>
          <a:stretch>
            <a:fillRect/>
          </a:stretch>
        </p:blipFill>
        <p:spPr>
          <a:xfrm>
            <a:off x="1492231" y="2146096"/>
            <a:ext cx="1346098" cy="3314129"/>
          </a:xfrm>
          <a:prstGeom prst="rect">
            <a:avLst/>
          </a:prstGeom>
        </p:spPr>
      </p:pic>
      <p:pic>
        <p:nvPicPr>
          <p:cNvPr id="5" name="Image 4">
            <a:extLst>
              <a:ext uri="{FF2B5EF4-FFF2-40B4-BE49-F238E27FC236}">
                <a16:creationId xmlns:a16="http://schemas.microsoft.com/office/drawing/2014/main" id="{E6F311F1-08B4-B051-EC27-9040C043272C}"/>
              </a:ext>
            </a:extLst>
          </p:cNvPr>
          <p:cNvPicPr>
            <a:picLocks noChangeAspect="1"/>
          </p:cNvPicPr>
          <p:nvPr>
            <p:custDataLst>
              <p:tags r:id="rId12"/>
            </p:custDataLst>
          </p:nvPr>
        </p:nvPicPr>
        <p:blipFill>
          <a:blip r:embed="rId18"/>
          <a:stretch>
            <a:fillRect/>
          </a:stretch>
        </p:blipFill>
        <p:spPr>
          <a:xfrm>
            <a:off x="6408399" y="1510834"/>
            <a:ext cx="1372875" cy="3982428"/>
          </a:xfrm>
          <a:prstGeom prst="rect">
            <a:avLst/>
          </a:prstGeom>
        </p:spPr>
      </p:pic>
      <p:pic>
        <p:nvPicPr>
          <p:cNvPr id="8" name="Image 7">
            <a:extLst>
              <a:ext uri="{FF2B5EF4-FFF2-40B4-BE49-F238E27FC236}">
                <a16:creationId xmlns:a16="http://schemas.microsoft.com/office/drawing/2014/main" id="{DA4C775D-EAAB-82AB-EC6F-00BA10F87BE3}"/>
              </a:ext>
            </a:extLst>
          </p:cNvPr>
          <p:cNvPicPr>
            <a:picLocks noChangeAspect="1"/>
          </p:cNvPicPr>
          <p:nvPr>
            <p:custDataLst>
              <p:tags r:id="rId13"/>
            </p:custDataLst>
          </p:nvPr>
        </p:nvPicPr>
        <p:blipFill>
          <a:blip r:embed="rId19"/>
          <a:stretch>
            <a:fillRect/>
          </a:stretch>
        </p:blipFill>
        <p:spPr>
          <a:xfrm>
            <a:off x="8958787" y="1278193"/>
            <a:ext cx="1407825" cy="4260803"/>
          </a:xfrm>
          <a:prstGeom prst="rect">
            <a:avLst/>
          </a:prstGeom>
        </p:spPr>
      </p:pic>
    </p:spTree>
    <p:extLst>
      <p:ext uri="{BB962C8B-B14F-4D97-AF65-F5344CB8AC3E}">
        <p14:creationId xmlns:p14="http://schemas.microsoft.com/office/powerpoint/2010/main" val="1179366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7D54A-54DE-4C52-6E2D-785AE971E287}"/>
            </a:ext>
          </a:extLst>
        </p:cNvPr>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09F55620-6303-D73A-C68D-95FBF97E8660}"/>
              </a:ext>
            </a:extLst>
          </p:cNvPr>
          <p:cNvSpPr>
            <a:spLocks noGrp="1"/>
          </p:cNvSpPr>
          <p:nvPr>
            <p:ph type="body" idx="1"/>
            <p:custDataLst>
              <p:tags r:id="rId1"/>
            </p:custDataLst>
          </p:nvPr>
        </p:nvSpPr>
        <p:spPr/>
        <p:txBody>
          <a:bodyPr/>
          <a:lstStyle/>
          <a:p>
            <a:r>
              <a:rPr lang="en-CA" noProof="1"/>
              <a:t>Protections</a:t>
            </a:r>
          </a:p>
        </p:txBody>
      </p:sp>
      <p:sp>
        <p:nvSpPr>
          <p:cNvPr id="5" name="Espace réservé pour une image  4">
            <a:extLst>
              <a:ext uri="{FF2B5EF4-FFF2-40B4-BE49-F238E27FC236}">
                <a16:creationId xmlns:a16="http://schemas.microsoft.com/office/drawing/2014/main" id="{0C539A17-A444-D541-0AA1-54CA337092A5}"/>
              </a:ext>
            </a:extLst>
          </p:cNvPr>
          <p:cNvSpPr>
            <a:spLocks noGrp="1"/>
          </p:cNvSpPr>
          <p:nvPr>
            <p:ph type="pic" sz="quarter" idx="16"/>
            <p:custDataLst>
              <p:tags r:id="rId2"/>
            </p:custDataLst>
          </p:nvPr>
        </p:nvSpPr>
        <p:spPr/>
        <p:txBody>
          <a:bodyPr/>
          <a:lstStyle/>
          <a:p>
            <a:endParaRPr lang="en-CA" noProof="1"/>
          </a:p>
        </p:txBody>
      </p:sp>
      <p:pic>
        <p:nvPicPr>
          <p:cNvPr id="6" name="Image 5">
            <a:extLst>
              <a:ext uri="{FF2B5EF4-FFF2-40B4-BE49-F238E27FC236}">
                <a16:creationId xmlns:a16="http://schemas.microsoft.com/office/drawing/2014/main" id="{2A746EC3-45F2-4624-B28A-487105857D14}"/>
              </a:ext>
            </a:extLst>
          </p:cNvPr>
          <p:cNvPicPr>
            <a:picLocks noChangeAspect="1"/>
          </p:cNvPicPr>
          <p:nvPr>
            <p:custDataLst>
              <p:tags r:id="rId3"/>
            </p:custDataLst>
          </p:nvPr>
        </p:nvPicPr>
        <p:blipFill>
          <a:blip r:embed="rId6" cstate="print">
            <a:extLst>
              <a:ext uri="{28A0092B-C50C-407E-A947-70E740481C1C}">
                <a14:useLocalDpi xmlns:a14="http://schemas.microsoft.com/office/drawing/2010/main" val="0"/>
              </a:ext>
            </a:extLst>
          </a:blip>
          <a:srcRect b="3488"/>
          <a:stretch>
            <a:fillRect/>
          </a:stretch>
        </p:blipFill>
        <p:spPr>
          <a:xfrm>
            <a:off x="7379724" y="1473644"/>
            <a:ext cx="3217655" cy="3966178"/>
          </a:xfrm>
          <a:prstGeom prst="ellipse">
            <a:avLst/>
          </a:prstGeom>
          <a:ln>
            <a:noFill/>
          </a:ln>
          <a:effectLst>
            <a:softEdge rad="112500"/>
          </a:effectLst>
        </p:spPr>
      </p:pic>
    </p:spTree>
    <p:extLst>
      <p:ext uri="{BB962C8B-B14F-4D97-AF65-F5344CB8AC3E}">
        <p14:creationId xmlns:p14="http://schemas.microsoft.com/office/powerpoint/2010/main" val="1020557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CF999E-9BC9-04DF-3404-59FEA4231487}"/>
            </a:ext>
          </a:extLst>
        </p:cNvPr>
        <p:cNvGrpSpPr/>
        <p:nvPr/>
      </p:nvGrpSpPr>
      <p:grpSpPr>
        <a:xfrm>
          <a:off x="0" y="0"/>
          <a:ext cx="0" cy="0"/>
          <a:chOff x="0" y="0"/>
          <a:chExt cx="0" cy="0"/>
        </a:xfrm>
      </p:grpSpPr>
      <p:sp>
        <p:nvSpPr>
          <p:cNvPr id="4" name="Espace réservé du contenu 3">
            <a:extLst>
              <a:ext uri="{FF2B5EF4-FFF2-40B4-BE49-F238E27FC236}">
                <a16:creationId xmlns:a16="http://schemas.microsoft.com/office/drawing/2014/main" id="{72C48F16-369D-D8D6-3C20-2A22DE70FE0B}"/>
              </a:ext>
            </a:extLst>
          </p:cNvPr>
          <p:cNvSpPr>
            <a:spLocks noGrp="1"/>
          </p:cNvSpPr>
          <p:nvPr>
            <p:ph type="body" sz="quarter" idx="14"/>
            <p:custDataLst>
              <p:tags r:id="rId1"/>
            </p:custDataLst>
          </p:nvPr>
        </p:nvSpPr>
        <p:spPr>
          <a:xfrm>
            <a:off x="685685" y="1790764"/>
            <a:ext cx="4894551" cy="4402347"/>
          </a:xfrm>
        </p:spPr>
        <p:txBody>
          <a:bodyPr vert="horz" lIns="0" tIns="0" rIns="0" bIns="0" rtlCol="0" anchor="t">
            <a:noAutofit/>
          </a:bodyPr>
          <a:lstStyle/>
          <a:p>
            <a:r>
              <a:rPr lang="en-CA" noProof="1"/>
              <a:t>An international document dating back to 1989 with more than 50 children rights that must be respected all around the world.</a:t>
            </a:r>
          </a:p>
          <a:p>
            <a:endParaRPr lang="en-CA" noProof="1"/>
          </a:p>
          <a:p>
            <a:r>
              <a:rPr lang="en-CA" noProof="1"/>
              <a:t>Do you know any of the rights in this document?</a:t>
            </a:r>
          </a:p>
          <a:p>
            <a:endParaRPr lang="en-CA" noProof="1"/>
          </a:p>
          <a:p>
            <a:r>
              <a:rPr lang="en-CA" u="sng" noProof="1">
                <a:hlinkClick r:id="rId6"/>
              </a:rPr>
              <a:t>Link to the Convention</a:t>
            </a:r>
            <a:endParaRPr lang="en-CA" noProof="1"/>
          </a:p>
          <a:p>
            <a:pPr algn="l" rtl="0" fontAlgn="base"/>
            <a:endParaRPr lang="en-CA" sz="2400" b="0" i="0" noProof="1">
              <a:solidFill>
                <a:srgbClr val="000000"/>
              </a:solidFill>
              <a:effectLst/>
              <a:latin typeface="Arial"/>
              <a:cs typeface="Arial"/>
            </a:endParaRPr>
          </a:p>
        </p:txBody>
      </p:sp>
      <p:sp>
        <p:nvSpPr>
          <p:cNvPr id="3" name="Espace réservé du texte 2">
            <a:extLst>
              <a:ext uri="{FF2B5EF4-FFF2-40B4-BE49-F238E27FC236}">
                <a16:creationId xmlns:a16="http://schemas.microsoft.com/office/drawing/2014/main" id="{0EC0A92B-98BE-52C2-B19B-8B712931285F}"/>
              </a:ext>
            </a:extLst>
          </p:cNvPr>
          <p:cNvSpPr>
            <a:spLocks noGrp="1"/>
          </p:cNvSpPr>
          <p:nvPr>
            <p:ph type="body" sz="quarter" idx="15"/>
            <p:custDataLst>
              <p:tags r:id="rId2"/>
            </p:custDataLst>
          </p:nvPr>
        </p:nvSpPr>
        <p:spPr>
          <a:xfrm>
            <a:off x="685685" y="799202"/>
            <a:ext cx="5410315" cy="631585"/>
          </a:xfrm>
        </p:spPr>
        <p:txBody>
          <a:bodyPr/>
          <a:lstStyle/>
          <a:p>
            <a:r>
              <a:rPr lang="en-CA" sz="3200" noProof="1">
                <a:ea typeface="+mn-lt"/>
                <a:cs typeface="+mn-lt"/>
              </a:rPr>
              <a:t>The </a:t>
            </a:r>
            <a:r>
              <a:rPr lang="en-CA" sz="3200" i="1" noProof="1">
                <a:ea typeface="+mn-lt"/>
                <a:cs typeface="+mn-lt"/>
              </a:rPr>
              <a:t>Convention on the Rights of the Child</a:t>
            </a:r>
          </a:p>
        </p:txBody>
      </p:sp>
      <p:pic>
        <p:nvPicPr>
          <p:cNvPr id="16386" name="Picture 2">
            <a:extLst>
              <a:ext uri="{FF2B5EF4-FFF2-40B4-BE49-F238E27FC236}">
                <a16:creationId xmlns:a16="http://schemas.microsoft.com/office/drawing/2014/main" id="{68B420B9-EA1B-91BB-B5E7-F20468415206}"/>
              </a:ext>
            </a:extLst>
          </p:cNvPr>
          <p:cNvPicPr>
            <a:picLocks noChangeAspect="1" noChangeArrowheads="1"/>
          </p:cNvPicPr>
          <p:nvPr>
            <p:custDataLst>
              <p:tags r:id="rId3"/>
            </p:custDataLst>
          </p:nvPr>
        </p:nvPicPr>
        <p:blipFill>
          <a:blip r:embed="rId7">
            <a:extLst>
              <a:ext uri="{28A0092B-C50C-407E-A947-70E740481C1C}">
                <a14:useLocalDpi xmlns:a14="http://schemas.microsoft.com/office/drawing/2010/main" val="0"/>
              </a:ext>
            </a:extLst>
          </a:blip>
          <a:srcRect/>
          <a:stretch>
            <a:fillRect/>
          </a:stretch>
        </p:blipFill>
        <p:spPr bwMode="auto">
          <a:xfrm>
            <a:off x="7578815" y="1642223"/>
            <a:ext cx="3762375" cy="3352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8838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a:extLst>
              <a:ext uri="{FF2B5EF4-FFF2-40B4-BE49-F238E27FC236}">
                <a16:creationId xmlns:a16="http://schemas.microsoft.com/office/drawing/2014/main" id="{A07703CB-BA2D-0B4B-8E3D-1123D99A35FC}"/>
              </a:ext>
            </a:extLst>
          </p:cNvPr>
          <p:cNvSpPr>
            <a:spLocks noGrp="1"/>
          </p:cNvSpPr>
          <p:nvPr>
            <p:ph type="body" sz="quarter" idx="14"/>
            <p:custDataLst>
              <p:tags r:id="rId1"/>
            </p:custDataLst>
          </p:nvPr>
        </p:nvSpPr>
        <p:spPr>
          <a:xfrm>
            <a:off x="685685" y="1790764"/>
            <a:ext cx="5240553" cy="4402347"/>
          </a:xfrm>
        </p:spPr>
        <p:txBody>
          <a:bodyPr vert="horz" lIns="0" tIns="0" rIns="0" bIns="0" rtlCol="0" anchor="t">
            <a:noAutofit/>
          </a:bodyPr>
          <a:lstStyle/>
          <a:p>
            <a:pPr fontAlgn="base"/>
            <a:r>
              <a:rPr lang="en-CA" sz="2400" b="0" i="0" u="none" strike="noStrike" noProof="1">
                <a:solidFill>
                  <a:srgbClr val="000000"/>
                </a:solidFill>
                <a:effectLst/>
                <a:latin typeface="Arial"/>
                <a:cs typeface="Calibri"/>
              </a:rPr>
              <a:t>The </a:t>
            </a:r>
            <a:r>
              <a:rPr lang="en-CA" sz="2400" b="0" i="1" u="none" strike="noStrike" noProof="1">
                <a:solidFill>
                  <a:srgbClr val="000000"/>
                </a:solidFill>
                <a:effectLst/>
                <a:latin typeface="Arial"/>
                <a:cs typeface="Calibri"/>
              </a:rPr>
              <a:t>Youth Protection Act</a:t>
            </a:r>
            <a:r>
              <a:rPr lang="en-CA" sz="2400" b="0" i="0" u="none" strike="noStrike" noProof="1">
                <a:solidFill>
                  <a:srgbClr val="000000"/>
                </a:solidFill>
                <a:effectLst/>
                <a:latin typeface="Arial"/>
                <a:cs typeface="Calibri"/>
              </a:rPr>
              <a:t> protects minors (people </a:t>
            </a:r>
            <a:r>
              <a:rPr lang="en-CA" sz="2400" noProof="1">
                <a:solidFill>
                  <a:srgbClr val="000000"/>
                </a:solidFill>
                <a:latin typeface="Arial"/>
                <a:cs typeface="Calibri"/>
              </a:rPr>
              <a:t>under 18 years of age</a:t>
            </a:r>
            <a:r>
              <a:rPr lang="en-CA" sz="2400" b="0" i="0" u="none" strike="noStrike" noProof="1">
                <a:solidFill>
                  <a:srgbClr val="000000"/>
                </a:solidFill>
                <a:effectLst/>
                <a:latin typeface="Arial"/>
                <a:cs typeface="Calibri"/>
              </a:rPr>
              <a:t>).</a:t>
            </a:r>
            <a:r>
              <a:rPr lang="en-CA" sz="2400" b="0" i="0" noProof="1">
                <a:solidFill>
                  <a:srgbClr val="000000"/>
                </a:solidFill>
                <a:effectLst/>
                <a:latin typeface="Arial"/>
                <a:cs typeface="Calibri"/>
              </a:rPr>
              <a:t>​</a:t>
            </a:r>
            <a:endParaRPr lang="en-CA" sz="2400" noProof="1">
              <a:solidFill>
                <a:srgbClr val="000000"/>
              </a:solidFill>
              <a:latin typeface="Arial"/>
              <a:cs typeface="Calibri"/>
            </a:endParaRPr>
          </a:p>
          <a:p>
            <a:pPr fontAlgn="base">
              <a:spcBef>
                <a:spcPts val="600"/>
              </a:spcBef>
            </a:pPr>
            <a:endParaRPr lang="en-CA" sz="2400" b="0" i="0" noProof="1">
              <a:solidFill>
                <a:srgbClr val="000000"/>
              </a:solidFill>
              <a:effectLst/>
              <a:latin typeface="Arial"/>
              <a:cs typeface="Arial"/>
            </a:endParaRPr>
          </a:p>
          <a:p>
            <a:pPr fontAlgn="base">
              <a:spcBef>
                <a:spcPts val="600"/>
              </a:spcBef>
            </a:pPr>
            <a:r>
              <a:rPr lang="en-CA" sz="2400" dirty="0"/>
              <a:t>It enables the Director of Youth Protection (DYP) to intervene when a child’s security or development is in danger</a:t>
            </a:r>
            <a:r>
              <a:rPr lang="en-CA" sz="2400" b="0" i="0" u="none" strike="noStrike" noProof="1">
                <a:solidFill>
                  <a:srgbClr val="000000"/>
                </a:solidFill>
                <a:effectLst/>
                <a:latin typeface="Arial"/>
                <a:cs typeface="Arial"/>
              </a:rPr>
              <a:t>.</a:t>
            </a:r>
          </a:p>
        </p:txBody>
      </p:sp>
      <p:sp>
        <p:nvSpPr>
          <p:cNvPr id="3" name="Espace réservé du texte 2">
            <a:extLst>
              <a:ext uri="{FF2B5EF4-FFF2-40B4-BE49-F238E27FC236}">
                <a16:creationId xmlns:a16="http://schemas.microsoft.com/office/drawing/2014/main" id="{B6B7F631-3B3A-2A0E-9B5B-8A629F12745E}"/>
              </a:ext>
            </a:extLst>
          </p:cNvPr>
          <p:cNvSpPr>
            <a:spLocks noGrp="1"/>
          </p:cNvSpPr>
          <p:nvPr>
            <p:ph type="body" sz="quarter" idx="15"/>
            <p:custDataLst>
              <p:tags r:id="rId2"/>
            </p:custDataLst>
          </p:nvPr>
        </p:nvSpPr>
        <p:spPr>
          <a:xfrm>
            <a:off x="685685" y="799202"/>
            <a:ext cx="5657242" cy="631585"/>
          </a:xfrm>
        </p:spPr>
        <p:txBody>
          <a:bodyPr/>
          <a:lstStyle/>
          <a:p>
            <a:r>
              <a:rPr lang="en-CA" sz="3200" noProof="1">
                <a:ea typeface="+mn-lt"/>
                <a:cs typeface="+mn-lt"/>
              </a:rPr>
              <a:t>The </a:t>
            </a:r>
            <a:r>
              <a:rPr lang="en-CA" sz="3200" i="1" noProof="1">
                <a:ea typeface="+mn-lt"/>
                <a:cs typeface="+mn-lt"/>
              </a:rPr>
              <a:t>Youth Protection Act</a:t>
            </a:r>
          </a:p>
        </p:txBody>
      </p:sp>
      <p:pic>
        <p:nvPicPr>
          <p:cNvPr id="5" name="Image 4">
            <a:extLst>
              <a:ext uri="{FF2B5EF4-FFF2-40B4-BE49-F238E27FC236}">
                <a16:creationId xmlns:a16="http://schemas.microsoft.com/office/drawing/2014/main" id="{33A7C31E-AB9E-518B-2DEA-6A7CEB0623FE}"/>
              </a:ext>
            </a:extLst>
          </p:cNvPr>
          <p:cNvPicPr>
            <a:picLocks noChangeAspect="1"/>
          </p:cNvPicPr>
          <p:nvPr>
            <p:custDataLst>
              <p:tags r:id="rId3"/>
            </p:custDataLst>
          </p:nvPr>
        </p:nvPicPr>
        <p:blipFill>
          <a:blip r:embed="rId6"/>
          <a:stretch>
            <a:fillRect/>
          </a:stretch>
        </p:blipFill>
        <p:spPr>
          <a:xfrm>
            <a:off x="6879149" y="1950881"/>
            <a:ext cx="4894551" cy="3314636"/>
          </a:xfrm>
          <a:prstGeom prst="rect">
            <a:avLst/>
          </a:prstGeom>
        </p:spPr>
      </p:pic>
    </p:spTree>
    <p:extLst>
      <p:ext uri="{BB962C8B-B14F-4D97-AF65-F5344CB8AC3E}">
        <p14:creationId xmlns:p14="http://schemas.microsoft.com/office/powerpoint/2010/main" val="847187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9F627D0D-70F6-A8B6-038E-6C4502337D70}"/>
              </a:ext>
            </a:extLst>
          </p:cNvPr>
          <p:cNvSpPr>
            <a:spLocks noGrp="1"/>
          </p:cNvSpPr>
          <p:nvPr>
            <p:ph type="body" idx="1"/>
            <p:custDataLst>
              <p:tags r:id="rId1"/>
            </p:custDataLst>
          </p:nvPr>
        </p:nvSpPr>
        <p:spPr>
          <a:xfrm>
            <a:off x="394586" y="303508"/>
            <a:ext cx="6030907" cy="929899"/>
          </a:xfrm>
        </p:spPr>
        <p:txBody>
          <a:bodyPr/>
          <a:lstStyle/>
          <a:p>
            <a:r>
              <a:rPr lang="en-CA" noProof="1">
                <a:cs typeface="Arial"/>
              </a:rPr>
              <a:t>My protections</a:t>
            </a:r>
            <a:endParaRPr lang="en-CA" noProof="1"/>
          </a:p>
        </p:txBody>
      </p:sp>
      <p:sp>
        <p:nvSpPr>
          <p:cNvPr id="6" name="ZoneTexte 5">
            <a:extLst>
              <a:ext uri="{FF2B5EF4-FFF2-40B4-BE49-F238E27FC236}">
                <a16:creationId xmlns:a16="http://schemas.microsoft.com/office/drawing/2014/main" id="{31077DCB-924F-DA66-414C-7C6711AF61A6}"/>
              </a:ext>
            </a:extLst>
          </p:cNvPr>
          <p:cNvSpPr txBox="1"/>
          <p:nvPr>
            <p:custDataLst>
              <p:tags r:id="rId2"/>
            </p:custDataLst>
          </p:nvPr>
        </p:nvSpPr>
        <p:spPr>
          <a:xfrm>
            <a:off x="444049" y="1353068"/>
            <a:ext cx="6327141" cy="52014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CA" sz="2400" b="1" noProof="1">
                <a:cs typeface="Arial"/>
              </a:rPr>
              <a:t>An Agonizing Choice</a:t>
            </a:r>
          </a:p>
          <a:p>
            <a:endParaRPr lang="en-CA" sz="2400" noProof="1">
              <a:cs typeface="Arial"/>
            </a:endParaRPr>
          </a:p>
          <a:p>
            <a:r>
              <a:rPr lang="en-CA" sz="2400" dirty="0"/>
              <a:t>Amber is 15 years old and her parents are separating. Her mother wants to move to Saint-Jérôme. She’d like Amber to stay with her every second week, but her father would prefer her spending as much time as possible with him in Longueuil, close to her best friends and cousins. Amber would prefer to stay in Longueuil</a:t>
            </a:r>
            <a:r>
              <a:rPr lang="en-CA" sz="2400" noProof="1">
                <a:ea typeface="+mn-lt"/>
                <a:cs typeface="+mn-lt"/>
              </a:rPr>
              <a:t>. </a:t>
            </a:r>
            <a:endParaRPr lang="en-CA" sz="2400" noProof="1">
              <a:cs typeface="Arial"/>
            </a:endParaRPr>
          </a:p>
          <a:p>
            <a:endParaRPr lang="en-CA" sz="2400" noProof="1">
              <a:cs typeface="Arial"/>
            </a:endParaRPr>
          </a:p>
          <a:p>
            <a:r>
              <a:rPr lang="en-CA" sz="2400" noProof="1">
                <a:cs typeface="Arial"/>
              </a:rPr>
              <a:t>Who will decide where Amber lives? Where will she live?</a:t>
            </a:r>
          </a:p>
          <a:p>
            <a:endParaRPr lang="en-CA" sz="2000" noProof="1">
              <a:cs typeface="Arial"/>
            </a:endParaRPr>
          </a:p>
        </p:txBody>
      </p:sp>
      <p:pic>
        <p:nvPicPr>
          <p:cNvPr id="10" name="Image 10">
            <a:extLst>
              <a:ext uri="{FF2B5EF4-FFF2-40B4-BE49-F238E27FC236}">
                <a16:creationId xmlns:a16="http://schemas.microsoft.com/office/drawing/2014/main" id="{529D3D04-CEFF-6CFD-166C-87E7DCF87771}"/>
              </a:ext>
            </a:extLst>
          </p:cNvPr>
          <p:cNvPicPr>
            <a:picLocks noGrp="1" noChangeAspect="1"/>
          </p:cNvPicPr>
          <p:nvPr>
            <p:ph type="pic" sz="quarter" idx="16"/>
            <p:custDataLst>
              <p:tags r:id="rId3"/>
            </p:custDataLst>
          </p:nvPr>
        </p:nvPicPr>
        <p:blipFill rotWithShape="1">
          <a:blip r:embed="rId6"/>
          <a:srcRect l="1395" r="1395"/>
          <a:stretch/>
        </p:blipFill>
        <p:spPr>
          <a:xfrm>
            <a:off x="7235664" y="1471829"/>
            <a:ext cx="3764568" cy="3912625"/>
          </a:xfrm>
        </p:spPr>
      </p:pic>
    </p:spTree>
    <p:extLst>
      <p:ext uri="{BB962C8B-B14F-4D97-AF65-F5344CB8AC3E}">
        <p14:creationId xmlns:p14="http://schemas.microsoft.com/office/powerpoint/2010/main" val="2549196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73E61-A80E-C99C-937E-6FB9B8F7D646}"/>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FBFBD1E3-0A81-846F-3412-42A82F259DBC}"/>
              </a:ext>
            </a:extLst>
          </p:cNvPr>
          <p:cNvSpPr>
            <a:spLocks noGrp="1"/>
          </p:cNvSpPr>
          <p:nvPr>
            <p:ph type="body" idx="1"/>
            <p:custDataLst>
              <p:tags r:id="rId1"/>
            </p:custDataLst>
          </p:nvPr>
        </p:nvSpPr>
        <p:spPr>
          <a:xfrm>
            <a:off x="394586" y="303508"/>
            <a:ext cx="7295752" cy="929899"/>
          </a:xfrm>
        </p:spPr>
        <p:txBody>
          <a:bodyPr/>
          <a:lstStyle/>
          <a:p>
            <a:r>
              <a:rPr lang="en-CA" noProof="1">
                <a:cs typeface="Arial"/>
              </a:rPr>
              <a:t>What the law says</a:t>
            </a:r>
            <a:endParaRPr lang="en-CA" noProof="1"/>
          </a:p>
        </p:txBody>
      </p:sp>
      <p:sp>
        <p:nvSpPr>
          <p:cNvPr id="6" name="ZoneTexte 5">
            <a:extLst>
              <a:ext uri="{FF2B5EF4-FFF2-40B4-BE49-F238E27FC236}">
                <a16:creationId xmlns:a16="http://schemas.microsoft.com/office/drawing/2014/main" id="{B3E64CD3-D23B-11AA-9C6D-FD27F3155FDF}"/>
              </a:ext>
            </a:extLst>
          </p:cNvPr>
          <p:cNvSpPr txBox="1"/>
          <p:nvPr>
            <p:custDataLst>
              <p:tags r:id="rId2"/>
            </p:custDataLst>
          </p:nvPr>
        </p:nvSpPr>
        <p:spPr>
          <a:xfrm>
            <a:off x="444049" y="1353068"/>
            <a:ext cx="6253313" cy="40934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CA" sz="2400" b="1" noProof="1">
                <a:cs typeface="Arial"/>
              </a:rPr>
              <a:t>An Agonizing Choice</a:t>
            </a:r>
          </a:p>
          <a:p>
            <a:endParaRPr lang="en-CA" sz="2400" noProof="1">
              <a:cs typeface="Arial"/>
            </a:endParaRPr>
          </a:p>
          <a:p>
            <a:pPr marL="342900" indent="-342900">
              <a:buFont typeface="Wingdings" panose="05000000000000000000" pitchFamily="2" charset="2"/>
              <a:buChar char="Ø"/>
            </a:pPr>
            <a:r>
              <a:rPr lang="en-CA" sz="2400" dirty="0"/>
              <a:t>If the parents can’t come to an agreement, a judge will have to decide where Amber lives.</a:t>
            </a:r>
            <a:endParaRPr lang="en-CA" sz="2400" noProof="1">
              <a:cs typeface="Arial"/>
            </a:endParaRPr>
          </a:p>
          <a:p>
            <a:pPr marL="342900" indent="-342900">
              <a:buFont typeface="Wingdings" panose="05000000000000000000" pitchFamily="2" charset="2"/>
              <a:buChar char="Ø"/>
            </a:pPr>
            <a:endParaRPr lang="en-CA" sz="2400" noProof="1">
              <a:cs typeface="Arial"/>
            </a:endParaRPr>
          </a:p>
          <a:p>
            <a:pPr marL="342900" indent="-342900">
              <a:buFont typeface="Wingdings" panose="05000000000000000000" pitchFamily="2" charset="2"/>
              <a:buChar char="Ø"/>
            </a:pPr>
            <a:r>
              <a:rPr lang="en-CA" sz="2400" dirty="0"/>
              <a:t>Children have the right to provide their views on questions affecting them</a:t>
            </a:r>
            <a:r>
              <a:rPr lang="en-CA" sz="2400" noProof="1">
                <a:cs typeface="Arial"/>
              </a:rPr>
              <a:t>. It’s a factor to consider when deciding what’s in their best interest.</a:t>
            </a:r>
          </a:p>
          <a:p>
            <a:endParaRPr lang="en-CA" sz="2000" noProof="1">
              <a:cs typeface="Arial"/>
            </a:endParaRPr>
          </a:p>
        </p:txBody>
      </p:sp>
      <p:pic>
        <p:nvPicPr>
          <p:cNvPr id="10" name="Image 10">
            <a:extLst>
              <a:ext uri="{FF2B5EF4-FFF2-40B4-BE49-F238E27FC236}">
                <a16:creationId xmlns:a16="http://schemas.microsoft.com/office/drawing/2014/main" id="{C8640069-BA52-B87B-4DD4-8157C1A62471}"/>
              </a:ext>
            </a:extLst>
          </p:cNvPr>
          <p:cNvPicPr>
            <a:picLocks noGrp="1" noChangeAspect="1"/>
          </p:cNvPicPr>
          <p:nvPr>
            <p:ph type="pic" sz="quarter" idx="16"/>
            <p:custDataLst>
              <p:tags r:id="rId3"/>
            </p:custDataLst>
          </p:nvPr>
        </p:nvPicPr>
        <p:blipFill rotWithShape="1">
          <a:blip r:embed="rId6"/>
          <a:srcRect l="1395" r="1395"/>
          <a:stretch/>
        </p:blipFill>
        <p:spPr>
          <a:xfrm>
            <a:off x="7235664" y="1471829"/>
            <a:ext cx="3764568" cy="3912625"/>
          </a:xfrm>
        </p:spPr>
      </p:pic>
    </p:spTree>
    <p:extLst>
      <p:ext uri="{BB962C8B-B14F-4D97-AF65-F5344CB8AC3E}">
        <p14:creationId xmlns:p14="http://schemas.microsoft.com/office/powerpoint/2010/main" val="47990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17028528-684C-EFA5-674C-468F74FB9BD6}"/>
              </a:ext>
            </a:extLst>
          </p:cNvPr>
          <p:cNvSpPr>
            <a:spLocks noGrp="1"/>
          </p:cNvSpPr>
          <p:nvPr>
            <p:ph type="body" idx="1"/>
            <p:custDataLst>
              <p:tags r:id="rId1"/>
            </p:custDataLst>
          </p:nvPr>
        </p:nvSpPr>
        <p:spPr>
          <a:xfrm>
            <a:off x="859535" y="1143000"/>
            <a:ext cx="5858506" cy="4572000"/>
          </a:xfrm>
        </p:spPr>
        <p:txBody>
          <a:bodyPr/>
          <a:lstStyle/>
          <a:p>
            <a:r>
              <a:rPr lang="en-CA" noProof="1"/>
              <a:t>Responsibilities</a:t>
            </a:r>
          </a:p>
        </p:txBody>
      </p:sp>
      <p:sp>
        <p:nvSpPr>
          <p:cNvPr id="5" name="Espace réservé pour une image  4">
            <a:extLst>
              <a:ext uri="{FF2B5EF4-FFF2-40B4-BE49-F238E27FC236}">
                <a16:creationId xmlns:a16="http://schemas.microsoft.com/office/drawing/2014/main" id="{90710431-D7FC-AF57-45E3-BF4703FF4FEE}"/>
              </a:ext>
            </a:extLst>
          </p:cNvPr>
          <p:cNvSpPr>
            <a:spLocks noGrp="1"/>
          </p:cNvSpPr>
          <p:nvPr>
            <p:ph type="pic" sz="quarter" idx="16"/>
            <p:custDataLst>
              <p:tags r:id="rId2"/>
            </p:custDataLst>
          </p:nvPr>
        </p:nvSpPr>
        <p:spPr/>
        <p:txBody>
          <a:bodyPr/>
          <a:lstStyle/>
          <a:p>
            <a:endParaRPr lang="en-CA" noProof="1"/>
          </a:p>
        </p:txBody>
      </p:sp>
      <p:pic>
        <p:nvPicPr>
          <p:cNvPr id="6" name="Image 5">
            <a:extLst>
              <a:ext uri="{FF2B5EF4-FFF2-40B4-BE49-F238E27FC236}">
                <a16:creationId xmlns:a16="http://schemas.microsoft.com/office/drawing/2014/main" id="{1E518080-7B93-15CE-7039-9A32DE3B29E8}"/>
              </a:ext>
            </a:extLst>
          </p:cNvPr>
          <p:cNvPicPr>
            <a:picLocks noChangeAspect="1"/>
          </p:cNvPicPr>
          <p:nvPr>
            <p:custDataLst>
              <p:tags r:id="rId3"/>
            </p:custDataLst>
          </p:nvPr>
        </p:nvPicPr>
        <p:blipFill>
          <a:blip r:embed="rId6" cstate="print">
            <a:extLst>
              <a:ext uri="{28A0092B-C50C-407E-A947-70E740481C1C}">
                <a14:useLocalDpi xmlns:a14="http://schemas.microsoft.com/office/drawing/2010/main" val="0"/>
              </a:ext>
            </a:extLst>
          </a:blip>
          <a:srcRect b="3488"/>
          <a:stretch>
            <a:fillRect/>
          </a:stretch>
        </p:blipFill>
        <p:spPr>
          <a:xfrm>
            <a:off x="7379724" y="1473644"/>
            <a:ext cx="3217655" cy="3966178"/>
          </a:xfrm>
          <a:prstGeom prst="ellipse">
            <a:avLst/>
          </a:prstGeom>
          <a:ln>
            <a:noFill/>
          </a:ln>
          <a:effectLst>
            <a:softEdge rad="112500"/>
          </a:effectLst>
        </p:spPr>
      </p:pic>
    </p:spTree>
    <p:extLst>
      <p:ext uri="{BB962C8B-B14F-4D97-AF65-F5344CB8AC3E}">
        <p14:creationId xmlns:p14="http://schemas.microsoft.com/office/powerpoint/2010/main" val="2794925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E6D289-EFA2-D7E7-EB87-B2A4D4F2E597}"/>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2C947E7-6FED-143B-FE3F-88C740E2DA0B}"/>
              </a:ext>
            </a:extLst>
          </p:cNvPr>
          <p:cNvSpPr>
            <a:spLocks noGrp="1"/>
          </p:cNvSpPr>
          <p:nvPr>
            <p:ph type="body" idx="1"/>
            <p:custDataLst>
              <p:tags r:id="rId1"/>
            </p:custDataLst>
          </p:nvPr>
        </p:nvSpPr>
        <p:spPr>
          <a:xfrm>
            <a:off x="394586" y="303508"/>
            <a:ext cx="6030907" cy="929899"/>
          </a:xfrm>
        </p:spPr>
        <p:txBody>
          <a:bodyPr/>
          <a:lstStyle/>
          <a:p>
            <a:r>
              <a:rPr lang="en-CA" noProof="1">
                <a:cs typeface="Arial"/>
              </a:rPr>
              <a:t>My protections</a:t>
            </a:r>
            <a:endParaRPr lang="en-CA" noProof="1"/>
          </a:p>
        </p:txBody>
      </p:sp>
      <p:sp>
        <p:nvSpPr>
          <p:cNvPr id="6" name="ZoneTexte 5">
            <a:extLst>
              <a:ext uri="{FF2B5EF4-FFF2-40B4-BE49-F238E27FC236}">
                <a16:creationId xmlns:a16="http://schemas.microsoft.com/office/drawing/2014/main" id="{49F2768A-5565-8154-D633-3792DB110507}"/>
              </a:ext>
            </a:extLst>
          </p:cNvPr>
          <p:cNvSpPr txBox="1"/>
          <p:nvPr>
            <p:custDataLst>
              <p:tags r:id="rId2"/>
            </p:custDataLst>
          </p:nvPr>
        </p:nvSpPr>
        <p:spPr>
          <a:xfrm>
            <a:off x="444049" y="1353068"/>
            <a:ext cx="6515551" cy="48320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CA" sz="2400" b="1" noProof="1">
                <a:cs typeface="Arial"/>
              </a:rPr>
              <a:t>A Friend’s Distress</a:t>
            </a:r>
          </a:p>
          <a:p>
            <a:endParaRPr lang="en-CA" sz="2400" noProof="1">
              <a:cs typeface="Arial"/>
            </a:endParaRPr>
          </a:p>
          <a:p>
            <a:r>
              <a:rPr lang="en-CA" sz="2400" dirty="0"/>
              <a:t>You notice that your classmate, Giovanie, is increasingly unhappy since her mother’s new boyfriend moved in with them. During the weeks Giovanie  spends at her mother’s house, she never seems to want to go home</a:t>
            </a:r>
            <a:r>
              <a:rPr lang="en-CA" sz="2400" noProof="1">
                <a:cs typeface="Arial"/>
              </a:rPr>
              <a:t>. </a:t>
            </a:r>
            <a:r>
              <a:rPr lang="en-CA" sz="2400" dirty="0"/>
              <a:t>You’ve also noticed that her new stepfather always wants to be alone with Giovanie</a:t>
            </a:r>
            <a:r>
              <a:rPr lang="en-CA" sz="2400" noProof="1">
                <a:cs typeface="Arial"/>
              </a:rPr>
              <a:t>. You’re worried about your friend. </a:t>
            </a:r>
          </a:p>
          <a:p>
            <a:endParaRPr lang="en-CA" sz="2400" noProof="1">
              <a:cs typeface="Arial"/>
            </a:endParaRPr>
          </a:p>
          <a:p>
            <a:r>
              <a:rPr lang="en-CA" sz="2400" noProof="1">
                <a:cs typeface="Arial"/>
              </a:rPr>
              <a:t>What can you do?</a:t>
            </a:r>
          </a:p>
          <a:p>
            <a:endParaRPr lang="en-CA" sz="2000" noProof="1">
              <a:cs typeface="Arial"/>
            </a:endParaRPr>
          </a:p>
        </p:txBody>
      </p:sp>
      <p:pic>
        <p:nvPicPr>
          <p:cNvPr id="10" name="Image 10">
            <a:extLst>
              <a:ext uri="{FF2B5EF4-FFF2-40B4-BE49-F238E27FC236}">
                <a16:creationId xmlns:a16="http://schemas.microsoft.com/office/drawing/2014/main" id="{578DB0DC-52F9-B982-7585-C79E22C9E28C}"/>
              </a:ext>
            </a:extLst>
          </p:cNvPr>
          <p:cNvPicPr>
            <a:picLocks noGrp="1" noChangeAspect="1"/>
          </p:cNvPicPr>
          <p:nvPr>
            <p:ph type="pic" sz="quarter" idx="16"/>
            <p:custDataLst>
              <p:tags r:id="rId3"/>
            </p:custDataLst>
          </p:nvPr>
        </p:nvPicPr>
        <p:blipFill rotWithShape="1">
          <a:blip r:embed="rId6"/>
          <a:srcRect l="1395" r="1395"/>
          <a:stretch/>
        </p:blipFill>
        <p:spPr>
          <a:xfrm>
            <a:off x="7235664" y="1471829"/>
            <a:ext cx="3764568" cy="3912625"/>
          </a:xfrm>
        </p:spPr>
      </p:pic>
    </p:spTree>
    <p:extLst>
      <p:ext uri="{BB962C8B-B14F-4D97-AF65-F5344CB8AC3E}">
        <p14:creationId xmlns:p14="http://schemas.microsoft.com/office/powerpoint/2010/main" val="847093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C21340-AC7E-8B27-8312-AC90EDD66B26}"/>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398881D0-A46B-379F-0A37-D5FCCBFEF443}"/>
              </a:ext>
            </a:extLst>
          </p:cNvPr>
          <p:cNvSpPr>
            <a:spLocks noGrp="1"/>
          </p:cNvSpPr>
          <p:nvPr>
            <p:ph type="body" idx="1"/>
            <p:custDataLst>
              <p:tags r:id="rId1"/>
            </p:custDataLst>
          </p:nvPr>
        </p:nvSpPr>
        <p:spPr>
          <a:xfrm>
            <a:off x="394586" y="303508"/>
            <a:ext cx="6841078" cy="929899"/>
          </a:xfrm>
        </p:spPr>
        <p:txBody>
          <a:bodyPr/>
          <a:lstStyle/>
          <a:p>
            <a:r>
              <a:rPr lang="en-CA" noProof="1">
                <a:cs typeface="Arial"/>
              </a:rPr>
              <a:t>What the law says</a:t>
            </a:r>
            <a:endParaRPr lang="en-CA" noProof="1"/>
          </a:p>
        </p:txBody>
      </p:sp>
      <p:sp>
        <p:nvSpPr>
          <p:cNvPr id="6" name="ZoneTexte 5">
            <a:extLst>
              <a:ext uri="{FF2B5EF4-FFF2-40B4-BE49-F238E27FC236}">
                <a16:creationId xmlns:a16="http://schemas.microsoft.com/office/drawing/2014/main" id="{71DE981B-505C-B679-AD8D-4982950ECC2B}"/>
              </a:ext>
            </a:extLst>
          </p:cNvPr>
          <p:cNvSpPr txBox="1"/>
          <p:nvPr>
            <p:custDataLst>
              <p:tags r:id="rId2"/>
            </p:custDataLst>
          </p:nvPr>
        </p:nvSpPr>
        <p:spPr>
          <a:xfrm>
            <a:off x="444049" y="1353068"/>
            <a:ext cx="6327141" cy="33547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CA" sz="2400" b="1" noProof="1">
                <a:cs typeface="Arial"/>
              </a:rPr>
              <a:t>A Friend’s Distress</a:t>
            </a:r>
          </a:p>
          <a:p>
            <a:endParaRPr lang="en-CA" sz="2400" noProof="1">
              <a:cs typeface="Arial"/>
            </a:endParaRPr>
          </a:p>
          <a:p>
            <a:pPr marL="342900" indent="-342900">
              <a:buFont typeface="Wingdings" panose="05000000000000000000" pitchFamily="2" charset="2"/>
              <a:buChar char="Ø"/>
            </a:pPr>
            <a:r>
              <a:rPr lang="en-CA" sz="2400" dirty="0"/>
              <a:t>You could talk about the situation with your parents or an adult at school</a:t>
            </a:r>
            <a:r>
              <a:rPr lang="en-CA" sz="2400" noProof="1">
                <a:cs typeface="Arial"/>
              </a:rPr>
              <a:t>. The</a:t>
            </a:r>
            <a:r>
              <a:rPr lang="en-CA" sz="2400" dirty="0"/>
              <a:t> adults at school will be required to inform the DYP.</a:t>
            </a:r>
            <a:endParaRPr lang="en-CA" sz="2400" noProof="1">
              <a:cs typeface="Arial"/>
            </a:endParaRPr>
          </a:p>
          <a:p>
            <a:endParaRPr lang="en-CA" sz="2400" noProof="1">
              <a:cs typeface="Arial"/>
            </a:endParaRPr>
          </a:p>
          <a:p>
            <a:pPr marL="342900" indent="-342900">
              <a:buFont typeface="Wingdings" panose="05000000000000000000" pitchFamily="2" charset="2"/>
              <a:buChar char="Ø"/>
            </a:pPr>
            <a:r>
              <a:rPr lang="en-CA" sz="2400" dirty="0"/>
              <a:t>Children must be protected from violence and mistreatment</a:t>
            </a:r>
            <a:r>
              <a:rPr lang="en-CA" sz="2400" noProof="1">
                <a:cs typeface="Arial"/>
              </a:rPr>
              <a:t>.</a:t>
            </a:r>
          </a:p>
          <a:p>
            <a:endParaRPr lang="en-CA" sz="2000" noProof="1">
              <a:cs typeface="Arial"/>
            </a:endParaRPr>
          </a:p>
        </p:txBody>
      </p:sp>
      <p:pic>
        <p:nvPicPr>
          <p:cNvPr id="10" name="Image 10">
            <a:extLst>
              <a:ext uri="{FF2B5EF4-FFF2-40B4-BE49-F238E27FC236}">
                <a16:creationId xmlns:a16="http://schemas.microsoft.com/office/drawing/2014/main" id="{13EA4572-4F78-EDE4-B154-6A796EF77458}"/>
              </a:ext>
            </a:extLst>
          </p:cNvPr>
          <p:cNvPicPr>
            <a:picLocks noGrp="1" noChangeAspect="1"/>
          </p:cNvPicPr>
          <p:nvPr>
            <p:ph type="pic" sz="quarter" idx="16"/>
            <p:custDataLst>
              <p:tags r:id="rId3"/>
            </p:custDataLst>
          </p:nvPr>
        </p:nvPicPr>
        <p:blipFill rotWithShape="1">
          <a:blip r:embed="rId6"/>
          <a:srcRect l="1395" r="1395"/>
          <a:stretch/>
        </p:blipFill>
        <p:spPr>
          <a:xfrm>
            <a:off x="7235664" y="1471829"/>
            <a:ext cx="3764568" cy="3912625"/>
          </a:xfrm>
        </p:spPr>
      </p:pic>
    </p:spTree>
    <p:extLst>
      <p:ext uri="{BB962C8B-B14F-4D97-AF65-F5344CB8AC3E}">
        <p14:creationId xmlns:p14="http://schemas.microsoft.com/office/powerpoint/2010/main" val="1506084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C8B17DA2-D8EF-2542-88A3-8CC0FADC0EA3}"/>
              </a:ext>
            </a:extLst>
          </p:cNvPr>
          <p:cNvSpPr>
            <a:spLocks noGrp="1"/>
          </p:cNvSpPr>
          <p:nvPr>
            <p:ph type="body" sz="quarter" idx="14"/>
            <p:custDataLst>
              <p:tags r:id="rId1"/>
            </p:custDataLst>
          </p:nvPr>
        </p:nvSpPr>
        <p:spPr>
          <a:xfrm>
            <a:off x="786326" y="1506988"/>
            <a:ext cx="5070464" cy="4926977"/>
          </a:xfrm>
        </p:spPr>
        <p:txBody>
          <a:bodyPr vert="horz" lIns="0" tIns="0" rIns="0" bIns="0" rtlCol="0" anchor="t">
            <a:noAutofit/>
          </a:bodyPr>
          <a:lstStyle/>
          <a:p>
            <a:pPr fontAlgn="base"/>
            <a:r>
              <a:rPr lang="en-CA" sz="2400" noProof="1">
                <a:solidFill>
                  <a:srgbClr val="333F48"/>
                </a:solidFill>
                <a:latin typeface="Arial"/>
                <a:cs typeface="Calibri"/>
              </a:rPr>
              <a:t>Children in </a:t>
            </a:r>
            <a:r>
              <a:rPr lang="en-CA" sz="2400" b="0" i="0" u="none" strike="noStrike" noProof="1">
                <a:solidFill>
                  <a:srgbClr val="333F48"/>
                </a:solidFill>
                <a:effectLst/>
                <a:latin typeface="Arial"/>
                <a:cs typeface="Calibri"/>
              </a:rPr>
              <a:t>Quebec are required to go to school from </a:t>
            </a:r>
            <a:r>
              <a:rPr lang="en-CA" sz="2400" b="1" noProof="1">
                <a:solidFill>
                  <a:srgbClr val="333F48"/>
                </a:solidFill>
                <a:latin typeface="Arial"/>
                <a:cs typeface="Calibri"/>
              </a:rPr>
              <a:t>age</a:t>
            </a:r>
            <a:r>
              <a:rPr lang="en-CA" sz="2400" b="1" i="0" u="none" strike="noStrike" noProof="1">
                <a:solidFill>
                  <a:srgbClr val="333F48"/>
                </a:solidFill>
                <a:effectLst/>
                <a:latin typeface="Arial"/>
                <a:cs typeface="Calibri"/>
              </a:rPr>
              <a:t> 6 to 16. </a:t>
            </a:r>
            <a:r>
              <a:rPr lang="en-CA" sz="2400" b="0" i="0" u="none" strike="noStrike" noProof="1">
                <a:solidFill>
                  <a:srgbClr val="333F48"/>
                </a:solidFill>
                <a:effectLst/>
                <a:latin typeface="Arial"/>
                <a:cs typeface="Calibri"/>
              </a:rPr>
              <a:t>Public school must be free (except for school supplies).</a:t>
            </a:r>
            <a:r>
              <a:rPr lang="en-CA" sz="2400" b="0" i="0" noProof="1">
                <a:solidFill>
                  <a:srgbClr val="333F48"/>
                </a:solidFill>
                <a:effectLst/>
                <a:latin typeface="Arial"/>
                <a:cs typeface="Calibri"/>
              </a:rPr>
              <a:t>​</a:t>
            </a:r>
          </a:p>
          <a:p>
            <a:pPr fontAlgn="base"/>
            <a:endParaRPr lang="en-CA" sz="1050" u="none" strike="noStrike" noProof="1">
              <a:solidFill>
                <a:srgbClr val="333F48"/>
              </a:solidFill>
              <a:latin typeface="Arial"/>
              <a:cs typeface="Calibri"/>
            </a:endParaRPr>
          </a:p>
          <a:p>
            <a:pPr fontAlgn="base"/>
            <a:r>
              <a:rPr lang="en-CA" sz="2400" b="0" i="0" u="none" strike="noStrike" noProof="1">
                <a:solidFill>
                  <a:srgbClr val="333F48"/>
                </a:solidFill>
                <a:effectLst/>
                <a:latin typeface="Arial"/>
                <a:cs typeface="Calibri"/>
              </a:rPr>
              <a:t>School staff must:</a:t>
            </a:r>
            <a:endParaRPr lang="en-CA" sz="2400" b="0" i="0" noProof="1">
              <a:solidFill>
                <a:srgbClr val="333F48"/>
              </a:solidFill>
              <a:effectLst/>
              <a:latin typeface="Arial"/>
              <a:cs typeface="Calibri"/>
            </a:endParaRPr>
          </a:p>
          <a:p>
            <a:pPr algn="l" rtl="0" fontAlgn="base"/>
            <a:endParaRPr lang="en-CA" sz="1200" b="0" i="0" noProof="1">
              <a:solidFill>
                <a:srgbClr val="333F48"/>
              </a:solidFill>
              <a:effectLst/>
              <a:latin typeface="Arial"/>
              <a:cs typeface="Calibri"/>
            </a:endParaRPr>
          </a:p>
          <a:p>
            <a:pPr marL="662940" lvl="1" indent="-342900" fontAlgn="base">
              <a:buFont typeface="Wingdings" pitchFamily="2" charset="2"/>
              <a:buChar char="§"/>
            </a:pPr>
            <a:r>
              <a:rPr lang="en-CA" sz="2400" noProof="1">
                <a:solidFill>
                  <a:srgbClr val="333F48"/>
                </a:solidFill>
                <a:latin typeface="Arial"/>
                <a:cs typeface="Calibri"/>
              </a:rPr>
              <a:t>e</a:t>
            </a:r>
            <a:r>
              <a:rPr lang="en-CA" sz="2400" b="0" i="0" u="none" strike="noStrike" noProof="1">
                <a:solidFill>
                  <a:srgbClr val="333F48"/>
                </a:solidFill>
                <a:effectLst/>
                <a:latin typeface="Arial"/>
                <a:cs typeface="Calibri"/>
              </a:rPr>
              <a:t>ducate the students according to the curriculum,</a:t>
            </a:r>
            <a:endParaRPr lang="en-CA" sz="2400" b="0" i="0" noProof="1">
              <a:solidFill>
                <a:srgbClr val="333F48"/>
              </a:solidFill>
              <a:effectLst/>
              <a:latin typeface="Arial"/>
              <a:cs typeface="Calibri"/>
            </a:endParaRPr>
          </a:p>
          <a:p>
            <a:pPr marL="662940" lvl="1" indent="-342900" fontAlgn="base">
              <a:buFont typeface="Wingdings" pitchFamily="2" charset="2"/>
              <a:buChar char="§"/>
            </a:pPr>
            <a:r>
              <a:rPr lang="en-CA" sz="2400" noProof="1">
                <a:solidFill>
                  <a:srgbClr val="333F48"/>
                </a:solidFill>
                <a:latin typeface="Arial"/>
                <a:cs typeface="Calibri"/>
              </a:rPr>
              <a:t>t</a:t>
            </a:r>
            <a:r>
              <a:rPr lang="en-CA" sz="2400" b="0" i="0" u="none" strike="noStrike" noProof="1">
                <a:solidFill>
                  <a:srgbClr val="333F48"/>
                </a:solidFill>
                <a:effectLst/>
                <a:latin typeface="Arial"/>
                <a:cs typeface="Calibri"/>
              </a:rPr>
              <a:t>reat all students fairly</a:t>
            </a:r>
            <a:r>
              <a:rPr lang="en-CA" sz="2400" b="0" i="0" noProof="1">
                <a:solidFill>
                  <a:srgbClr val="333F48"/>
                </a:solidFill>
                <a:effectLst/>
                <a:latin typeface="Arial"/>
                <a:cs typeface="Calibri"/>
              </a:rPr>
              <a:t>​,</a:t>
            </a:r>
          </a:p>
          <a:p>
            <a:pPr marL="662940" lvl="1" indent="-342900" fontAlgn="base">
              <a:buFont typeface="Wingdings" pitchFamily="2" charset="2"/>
              <a:buChar char="§"/>
            </a:pPr>
            <a:r>
              <a:rPr lang="en-CA" sz="2400" noProof="1">
                <a:solidFill>
                  <a:srgbClr val="333F48"/>
                </a:solidFill>
                <a:latin typeface="Arial"/>
                <a:cs typeface="Calibri"/>
              </a:rPr>
              <a:t>p</a:t>
            </a:r>
            <a:r>
              <a:rPr lang="en-CA" sz="2400" b="0" i="0" u="none" strike="noStrike" noProof="1">
                <a:solidFill>
                  <a:srgbClr val="333F48"/>
                </a:solidFill>
                <a:effectLst/>
                <a:latin typeface="Arial"/>
                <a:cs typeface="Calibri"/>
              </a:rPr>
              <a:t>rotect students from violence.</a:t>
            </a:r>
            <a:r>
              <a:rPr lang="en-CA" sz="2400" b="0" i="0" noProof="1">
                <a:solidFill>
                  <a:srgbClr val="333F48"/>
                </a:solidFill>
                <a:effectLst/>
                <a:latin typeface="Arial"/>
                <a:cs typeface="Calibri"/>
              </a:rPr>
              <a:t>​</a:t>
            </a:r>
          </a:p>
          <a:p>
            <a:endParaRPr lang="en-CA" sz="2400" noProof="1">
              <a:cs typeface="Arial"/>
            </a:endParaRPr>
          </a:p>
        </p:txBody>
      </p:sp>
      <p:sp>
        <p:nvSpPr>
          <p:cNvPr id="4" name="Espace réservé du texte 3">
            <a:extLst>
              <a:ext uri="{FF2B5EF4-FFF2-40B4-BE49-F238E27FC236}">
                <a16:creationId xmlns:a16="http://schemas.microsoft.com/office/drawing/2014/main" id="{6E8F5766-D1BF-8932-22AF-A7B69CB862E1}"/>
              </a:ext>
            </a:extLst>
          </p:cNvPr>
          <p:cNvSpPr>
            <a:spLocks noGrp="1"/>
          </p:cNvSpPr>
          <p:nvPr>
            <p:ph type="body" sz="quarter" idx="15"/>
            <p:custDataLst>
              <p:tags r:id="rId2"/>
            </p:custDataLst>
          </p:nvPr>
        </p:nvSpPr>
        <p:spPr>
          <a:xfrm>
            <a:off x="786326" y="640837"/>
            <a:ext cx="6391714" cy="415925"/>
          </a:xfrm>
        </p:spPr>
        <p:txBody>
          <a:bodyPr/>
          <a:lstStyle/>
          <a:p>
            <a:r>
              <a:rPr lang="en-CA" sz="3200" noProof="1">
                <a:ea typeface="+mn-lt"/>
                <a:cs typeface="+mn-lt"/>
              </a:rPr>
              <a:t>The </a:t>
            </a:r>
            <a:r>
              <a:rPr lang="en-CA" sz="3200" i="1" noProof="1">
                <a:ea typeface="+mn-lt"/>
                <a:cs typeface="+mn-lt"/>
              </a:rPr>
              <a:t>Education Act</a:t>
            </a:r>
            <a:endParaRPr lang="en-CA" sz="3200" i="1" noProof="1"/>
          </a:p>
        </p:txBody>
      </p:sp>
      <p:pic>
        <p:nvPicPr>
          <p:cNvPr id="18435" name="Picture 3">
            <a:extLst>
              <a:ext uri="{FF2B5EF4-FFF2-40B4-BE49-F238E27FC236}">
                <a16:creationId xmlns:a16="http://schemas.microsoft.com/office/drawing/2014/main" id="{347E206B-BA89-820F-47BD-BF4C4819FF02}"/>
              </a:ext>
            </a:extLst>
          </p:cNvPr>
          <p:cNvPicPr>
            <a:picLocks noChangeAspect="1" noChangeArrowheads="1"/>
          </p:cNvPicPr>
          <p:nvPr>
            <p:custDataLst>
              <p:tags r:id="rId3"/>
            </p:custDataLst>
          </p:nvPr>
        </p:nvPicPr>
        <p:blipFill>
          <a:blip r:embed="rId7">
            <a:extLst>
              <a:ext uri="{28A0092B-C50C-407E-A947-70E740481C1C}">
                <a14:useLocalDpi xmlns:a14="http://schemas.microsoft.com/office/drawing/2010/main" val="0"/>
              </a:ext>
            </a:extLst>
          </a:blip>
          <a:srcRect/>
          <a:stretch>
            <a:fillRect/>
          </a:stretch>
        </p:blipFill>
        <p:spPr bwMode="auto">
          <a:xfrm>
            <a:off x="8849558" y="3436064"/>
            <a:ext cx="2228850" cy="3276601"/>
          </a:xfrm>
          <a:prstGeom prst="rect">
            <a:avLst/>
          </a:prstGeom>
          <a:noFill/>
          <a:extLst>
            <a:ext uri="{909E8E84-426E-40DD-AFC4-6F175D3DCCD1}">
              <a14:hiddenFill xmlns:a14="http://schemas.microsoft.com/office/drawing/2010/main">
                <a:solidFill>
                  <a:srgbClr val="FFFFFF"/>
                </a:solidFill>
              </a14:hiddenFill>
            </a:ext>
          </a:extLst>
        </p:spPr>
      </p:pic>
      <p:pic>
        <p:nvPicPr>
          <p:cNvPr id="18437" name="Picture 5">
            <a:extLst>
              <a:ext uri="{FF2B5EF4-FFF2-40B4-BE49-F238E27FC236}">
                <a16:creationId xmlns:a16="http://schemas.microsoft.com/office/drawing/2014/main" id="{070CF196-26F3-EA48-E029-4A0BA33767FF}"/>
              </a:ext>
            </a:extLst>
          </p:cNvPr>
          <p:cNvPicPr>
            <a:picLocks noChangeAspect="1" noChangeArrowheads="1"/>
          </p:cNvPicPr>
          <p:nvPr>
            <p:custDataLst>
              <p:tags r:id="rId4"/>
            </p:custDataLst>
          </p:nvPr>
        </p:nvPicPr>
        <p:blipFill>
          <a:blip r:embed="rId8">
            <a:extLst>
              <a:ext uri="{28A0092B-C50C-407E-A947-70E740481C1C}">
                <a14:useLocalDpi xmlns:a14="http://schemas.microsoft.com/office/drawing/2010/main" val="0"/>
              </a:ext>
            </a:extLst>
          </a:blip>
          <a:srcRect/>
          <a:stretch>
            <a:fillRect/>
          </a:stretch>
        </p:blipFill>
        <p:spPr bwMode="auto">
          <a:xfrm>
            <a:off x="9092888" y="353181"/>
            <a:ext cx="1742189" cy="26802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9452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A3DC40CD-E389-BE09-5050-C28B8C599AAC}"/>
              </a:ext>
            </a:extLst>
          </p:cNvPr>
          <p:cNvSpPr>
            <a:spLocks noGrp="1"/>
          </p:cNvSpPr>
          <p:nvPr>
            <p:ph type="body" sz="quarter" idx="15"/>
            <p:custDataLst>
              <p:tags r:id="rId1"/>
            </p:custDataLst>
          </p:nvPr>
        </p:nvSpPr>
        <p:spPr>
          <a:xfrm>
            <a:off x="6508881" y="560729"/>
            <a:ext cx="5380900" cy="1352361"/>
          </a:xfrm>
        </p:spPr>
        <p:txBody>
          <a:bodyPr/>
          <a:lstStyle/>
          <a:p>
            <a:r>
              <a:rPr lang="en-CA" sz="3200" noProof="1">
                <a:ea typeface="+mn-lt"/>
                <a:cs typeface="+mn-lt"/>
              </a:rPr>
              <a:t>The </a:t>
            </a:r>
            <a:r>
              <a:rPr lang="en-CA" sz="3200" i="1" noProof="1">
                <a:ea typeface="+mn-lt"/>
                <a:cs typeface="+mn-lt"/>
              </a:rPr>
              <a:t>Charter of Human Rights and Freedoms</a:t>
            </a:r>
            <a:endParaRPr lang="en-CA" i="1" noProof="1"/>
          </a:p>
        </p:txBody>
      </p:sp>
      <p:sp>
        <p:nvSpPr>
          <p:cNvPr id="6" name="ZoneTexte 5">
            <a:extLst>
              <a:ext uri="{FF2B5EF4-FFF2-40B4-BE49-F238E27FC236}">
                <a16:creationId xmlns:a16="http://schemas.microsoft.com/office/drawing/2014/main" id="{A2561918-BE50-4B24-1BDD-90F404F89290}"/>
              </a:ext>
            </a:extLst>
          </p:cNvPr>
          <p:cNvSpPr txBox="1"/>
          <p:nvPr>
            <p:custDataLst>
              <p:tags r:id="rId2"/>
            </p:custDataLst>
          </p:nvPr>
        </p:nvSpPr>
        <p:spPr>
          <a:xfrm>
            <a:off x="6938454" y="2277778"/>
            <a:ext cx="4521754" cy="3046988"/>
          </a:xfrm>
          <a:prstGeom prst="rect">
            <a:avLst/>
          </a:prstGeom>
          <a:noFill/>
        </p:spPr>
        <p:txBody>
          <a:bodyPr wrap="square" lIns="91440" tIns="45720" rIns="91440" bIns="45720" anchor="t">
            <a:spAutoFit/>
          </a:bodyPr>
          <a:lstStyle/>
          <a:p>
            <a:pPr algn="l" rtl="0" fontAlgn="base"/>
            <a:r>
              <a:rPr lang="en-CA" sz="2400" b="0" i="0" u="none" strike="noStrike" noProof="1">
                <a:solidFill>
                  <a:srgbClr val="000000"/>
                </a:solidFill>
                <a:effectLst/>
                <a:latin typeface="Arial"/>
                <a:cs typeface="Calibri"/>
              </a:rPr>
              <a:t>This document protects all Quebecers, children and adults alike! The Charter guanrantees:</a:t>
            </a:r>
            <a:r>
              <a:rPr lang="en-CA" sz="2400" b="0" i="0" noProof="1">
                <a:solidFill>
                  <a:srgbClr val="000000"/>
                </a:solidFill>
                <a:effectLst/>
                <a:latin typeface="Arial"/>
                <a:cs typeface="Calibri"/>
              </a:rPr>
              <a:t>​</a:t>
            </a:r>
          </a:p>
          <a:p>
            <a:pPr algn="l" rtl="0" fontAlgn="base"/>
            <a:r>
              <a:rPr lang="en-CA" sz="2400" b="0" i="0" noProof="1">
                <a:solidFill>
                  <a:srgbClr val="000000"/>
                </a:solidFill>
                <a:effectLst/>
                <a:latin typeface="Arial"/>
                <a:cs typeface="Arial"/>
              </a:rPr>
              <a:t>​</a:t>
            </a:r>
          </a:p>
          <a:p>
            <a:pPr marL="342900" indent="-342900" fontAlgn="base">
              <a:buFont typeface="Arial" panose="020B0604020202020204" pitchFamily="34" charset="0"/>
              <a:buChar char="•"/>
            </a:pPr>
            <a:r>
              <a:rPr lang="en-CA" sz="2400" noProof="1">
                <a:solidFill>
                  <a:srgbClr val="000000"/>
                </a:solidFill>
                <a:latin typeface="Arial"/>
                <a:cs typeface="Calibri"/>
              </a:rPr>
              <a:t> y</a:t>
            </a:r>
            <a:r>
              <a:rPr lang="en-CA" sz="2400" b="0" i="0" u="none" strike="noStrike" noProof="1">
                <a:solidFill>
                  <a:srgbClr val="000000"/>
                </a:solidFill>
                <a:effectLst/>
                <a:latin typeface="Arial"/>
                <a:cs typeface="Calibri"/>
              </a:rPr>
              <a:t>our right to life and security,</a:t>
            </a:r>
            <a:endParaRPr lang="en-CA" sz="2400" b="0" i="0" noProof="1">
              <a:solidFill>
                <a:srgbClr val="000000"/>
              </a:solidFill>
              <a:effectLst/>
              <a:latin typeface="Arial"/>
              <a:cs typeface="Calibri"/>
            </a:endParaRPr>
          </a:p>
          <a:p>
            <a:pPr marL="342900" indent="-342900" fontAlgn="base">
              <a:buFont typeface="Arial" panose="020B0604020202020204" pitchFamily="34" charset="0"/>
              <a:buChar char="•"/>
            </a:pPr>
            <a:r>
              <a:rPr lang="en-CA" sz="2400" noProof="1">
                <a:solidFill>
                  <a:srgbClr val="000000"/>
                </a:solidFill>
                <a:latin typeface="Arial"/>
                <a:cs typeface="Calibri"/>
              </a:rPr>
              <a:t> y</a:t>
            </a:r>
            <a:r>
              <a:rPr lang="en-CA" sz="2400" b="0" i="0" u="none" strike="noStrike" noProof="1">
                <a:solidFill>
                  <a:srgbClr val="000000"/>
                </a:solidFill>
                <a:effectLst/>
                <a:latin typeface="Arial"/>
                <a:cs typeface="Calibri"/>
              </a:rPr>
              <a:t>our freedom of expression,</a:t>
            </a:r>
            <a:endParaRPr lang="en-CA" sz="2400" b="0" i="0" noProof="1">
              <a:solidFill>
                <a:srgbClr val="000000"/>
              </a:solidFill>
              <a:effectLst/>
              <a:latin typeface="Arial"/>
              <a:cs typeface="Calibri"/>
            </a:endParaRPr>
          </a:p>
          <a:p>
            <a:pPr marL="342900" indent="-342900" fontAlgn="base">
              <a:buFont typeface="Arial" panose="020B0604020202020204" pitchFamily="34" charset="0"/>
              <a:buChar char="•"/>
            </a:pPr>
            <a:r>
              <a:rPr lang="en-CA" sz="2400" noProof="1">
                <a:solidFill>
                  <a:srgbClr val="000000"/>
                </a:solidFill>
                <a:latin typeface="Arial"/>
                <a:cs typeface="Calibri"/>
              </a:rPr>
              <a:t> your right to be protected from discrimination.</a:t>
            </a:r>
            <a:endParaRPr lang="en-CA" sz="2400" b="0" i="0" noProof="1">
              <a:solidFill>
                <a:srgbClr val="000000"/>
              </a:solidFill>
              <a:effectLst/>
              <a:latin typeface="Arial"/>
              <a:cs typeface="Calibri"/>
            </a:endParaRPr>
          </a:p>
        </p:txBody>
      </p:sp>
      <p:pic>
        <p:nvPicPr>
          <p:cNvPr id="19458" name="Picture 2">
            <a:extLst>
              <a:ext uri="{FF2B5EF4-FFF2-40B4-BE49-F238E27FC236}">
                <a16:creationId xmlns:a16="http://schemas.microsoft.com/office/drawing/2014/main" id="{82179A54-44F0-8CBB-3DEC-21122D44C33C}"/>
              </a:ext>
            </a:extLst>
          </p:cNvPr>
          <p:cNvPicPr>
            <a:picLocks noChangeAspect="1" noChangeArrowheads="1"/>
          </p:cNvPicPr>
          <p:nvPr>
            <p:custDataLst>
              <p:tags r:id="rId3"/>
            </p:custDataLst>
          </p:nvPr>
        </p:nvPicPr>
        <p:blipFill>
          <a:blip r:embed="rId7">
            <a:extLst>
              <a:ext uri="{28A0092B-C50C-407E-A947-70E740481C1C}">
                <a14:useLocalDpi xmlns:a14="http://schemas.microsoft.com/office/drawing/2010/main" val="0"/>
              </a:ext>
            </a:extLst>
          </a:blip>
          <a:srcRect/>
          <a:stretch>
            <a:fillRect/>
          </a:stretch>
        </p:blipFill>
        <p:spPr bwMode="auto">
          <a:xfrm>
            <a:off x="731792" y="3780198"/>
            <a:ext cx="3882480" cy="2436752"/>
          </a:xfrm>
          <a:prstGeom prst="rect">
            <a:avLst/>
          </a:prstGeom>
          <a:noFill/>
          <a:extLst>
            <a:ext uri="{909E8E84-426E-40DD-AFC4-6F175D3DCCD1}">
              <a14:hiddenFill xmlns:a14="http://schemas.microsoft.com/office/drawing/2010/main">
                <a:solidFill>
                  <a:srgbClr val="FFFFFF"/>
                </a:solidFill>
              </a14:hiddenFill>
            </a:ext>
          </a:extLst>
        </p:spPr>
      </p:pic>
      <p:pic>
        <p:nvPicPr>
          <p:cNvPr id="19460" name="Picture 4">
            <a:extLst>
              <a:ext uri="{FF2B5EF4-FFF2-40B4-BE49-F238E27FC236}">
                <a16:creationId xmlns:a16="http://schemas.microsoft.com/office/drawing/2014/main" id="{31C3470C-FBD0-54AF-8758-E5AD5DB609D6}"/>
              </a:ext>
            </a:extLst>
          </p:cNvPr>
          <p:cNvPicPr>
            <a:picLocks noChangeAspect="1" noChangeArrowheads="1"/>
          </p:cNvPicPr>
          <p:nvPr>
            <p:custDataLst>
              <p:tags r:id="rId4"/>
            </p:custDataLst>
          </p:nvPr>
        </p:nvPicPr>
        <p:blipFill>
          <a:blip r:embed="rId8">
            <a:extLst>
              <a:ext uri="{28A0092B-C50C-407E-A947-70E740481C1C}">
                <a14:useLocalDpi xmlns:a14="http://schemas.microsoft.com/office/drawing/2010/main" val="0"/>
              </a:ext>
            </a:extLst>
          </a:blip>
          <a:srcRect/>
          <a:stretch>
            <a:fillRect/>
          </a:stretch>
        </p:blipFill>
        <p:spPr bwMode="auto">
          <a:xfrm>
            <a:off x="729292" y="694714"/>
            <a:ext cx="2849535" cy="24367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3951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7246A4-A1EA-98EC-7F8A-D5073EB438BD}"/>
            </a:ext>
          </a:extLst>
        </p:cNvPr>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9C84400B-0853-C080-7F89-A6DA50C5DBC2}"/>
              </a:ext>
            </a:extLst>
          </p:cNvPr>
          <p:cNvSpPr>
            <a:spLocks noGrp="1"/>
          </p:cNvSpPr>
          <p:nvPr>
            <p:ph type="body" sz="quarter" idx="15"/>
            <p:custDataLst>
              <p:tags r:id="rId1"/>
            </p:custDataLst>
          </p:nvPr>
        </p:nvSpPr>
        <p:spPr>
          <a:xfrm>
            <a:off x="6508881" y="560729"/>
            <a:ext cx="5380900" cy="1352361"/>
          </a:xfrm>
        </p:spPr>
        <p:txBody>
          <a:bodyPr/>
          <a:lstStyle/>
          <a:p>
            <a:r>
              <a:rPr lang="en-CA" sz="3200" noProof="1">
                <a:ea typeface="+mn-lt"/>
                <a:cs typeface="+mn-lt"/>
              </a:rPr>
              <a:t>Additional scenarios, review  exercise, and conclusion</a:t>
            </a:r>
            <a:endParaRPr lang="en-CA" noProof="1"/>
          </a:p>
        </p:txBody>
      </p:sp>
      <p:sp>
        <p:nvSpPr>
          <p:cNvPr id="6" name="ZoneTexte 5">
            <a:extLst>
              <a:ext uri="{FF2B5EF4-FFF2-40B4-BE49-F238E27FC236}">
                <a16:creationId xmlns:a16="http://schemas.microsoft.com/office/drawing/2014/main" id="{26BEB751-4543-0EB1-8075-6F0A8689D934}"/>
              </a:ext>
            </a:extLst>
          </p:cNvPr>
          <p:cNvSpPr txBox="1"/>
          <p:nvPr>
            <p:custDataLst>
              <p:tags r:id="rId2"/>
            </p:custDataLst>
          </p:nvPr>
        </p:nvSpPr>
        <p:spPr>
          <a:xfrm>
            <a:off x="6663162" y="2828835"/>
            <a:ext cx="4521754" cy="1200329"/>
          </a:xfrm>
          <a:prstGeom prst="rect">
            <a:avLst/>
          </a:prstGeom>
          <a:noFill/>
        </p:spPr>
        <p:txBody>
          <a:bodyPr wrap="square" lIns="91440" tIns="45720" rIns="91440" bIns="45720" anchor="t">
            <a:spAutoFit/>
          </a:bodyPr>
          <a:lstStyle/>
          <a:p>
            <a:pPr algn="l" rtl="0" fontAlgn="base"/>
            <a:r>
              <a:rPr lang="en-CA" sz="2400" noProof="1">
                <a:solidFill>
                  <a:srgbClr val="000000"/>
                </a:solidFill>
                <a:latin typeface="Arial"/>
                <a:cs typeface="Calibri"/>
              </a:rPr>
              <a:t>C</a:t>
            </a:r>
            <a:r>
              <a:rPr lang="en-CA" sz="2400" b="0" i="0" u="none" strike="noStrike" noProof="1">
                <a:solidFill>
                  <a:srgbClr val="000000"/>
                </a:solidFill>
                <a:effectLst/>
                <a:latin typeface="Arial"/>
                <a:cs typeface="Calibri"/>
              </a:rPr>
              <a:t>omplete the final exercises in your workbook </a:t>
            </a:r>
            <a:r>
              <a:rPr lang="en-CA" sz="2400" noProof="1">
                <a:solidFill>
                  <a:srgbClr val="000000"/>
                </a:solidFill>
                <a:latin typeface="Arial"/>
                <a:cs typeface="Calibri"/>
              </a:rPr>
              <a:t>as well as</a:t>
            </a:r>
            <a:r>
              <a:rPr lang="en-CA" sz="2400" b="0" i="0" u="none" strike="noStrike" noProof="1">
                <a:solidFill>
                  <a:srgbClr val="000000"/>
                </a:solidFill>
                <a:effectLst/>
                <a:latin typeface="Arial"/>
                <a:cs typeface="Calibri"/>
              </a:rPr>
              <a:t> the conclusion.</a:t>
            </a:r>
            <a:endParaRPr lang="en-CA" sz="2400" b="0" i="0" noProof="1">
              <a:solidFill>
                <a:srgbClr val="000000"/>
              </a:solidFill>
              <a:effectLst/>
              <a:latin typeface="Arial"/>
              <a:cs typeface="Calibri"/>
            </a:endParaRPr>
          </a:p>
        </p:txBody>
      </p:sp>
      <p:pic>
        <p:nvPicPr>
          <p:cNvPr id="19460" name="Picture 4">
            <a:extLst>
              <a:ext uri="{FF2B5EF4-FFF2-40B4-BE49-F238E27FC236}">
                <a16:creationId xmlns:a16="http://schemas.microsoft.com/office/drawing/2014/main" id="{8AD0F919-FEC4-CD1F-B667-827F66552871}"/>
              </a:ext>
            </a:extLst>
          </p:cNvPr>
          <p:cNvPicPr>
            <a:picLocks noChangeAspect="1" noChangeArrowheads="1"/>
          </p:cNvPicPr>
          <p:nvPr>
            <p:custDataLst>
              <p:tags r:id="rId3"/>
            </p:custDataLst>
          </p:nvPr>
        </p:nvPicPr>
        <p:blipFill>
          <a:blip r:embed="rId6"/>
          <a:srcRect/>
          <a:stretch/>
        </p:blipFill>
        <p:spPr bwMode="auto">
          <a:xfrm>
            <a:off x="301029" y="2089196"/>
            <a:ext cx="4860979" cy="41379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0321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07A51E-83D2-062A-5D8A-71ECC85B33C5}"/>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41762F1F-6CE9-BCBD-C643-B9361FCBA6AE}"/>
              </a:ext>
            </a:extLst>
          </p:cNvPr>
          <p:cNvSpPr>
            <a:spLocks noGrp="1"/>
          </p:cNvSpPr>
          <p:nvPr>
            <p:ph type="body" idx="1"/>
            <p:custDataLst>
              <p:tags r:id="rId1"/>
            </p:custDataLst>
          </p:nvPr>
        </p:nvSpPr>
        <p:spPr>
          <a:xfrm>
            <a:off x="394586" y="303508"/>
            <a:ext cx="7719267" cy="929899"/>
          </a:xfrm>
        </p:spPr>
        <p:txBody>
          <a:bodyPr/>
          <a:lstStyle/>
          <a:p>
            <a:r>
              <a:rPr lang="en-CA" noProof="1">
                <a:cs typeface="Arial"/>
              </a:rPr>
              <a:t>My responsibilities</a:t>
            </a:r>
            <a:endParaRPr lang="en-CA" noProof="1"/>
          </a:p>
        </p:txBody>
      </p:sp>
      <p:sp>
        <p:nvSpPr>
          <p:cNvPr id="6" name="ZoneTexte 5">
            <a:extLst>
              <a:ext uri="{FF2B5EF4-FFF2-40B4-BE49-F238E27FC236}">
                <a16:creationId xmlns:a16="http://schemas.microsoft.com/office/drawing/2014/main" id="{6D961F09-F4DC-5C3A-BAF8-DA6936946D05}"/>
              </a:ext>
            </a:extLst>
          </p:cNvPr>
          <p:cNvSpPr txBox="1"/>
          <p:nvPr>
            <p:custDataLst>
              <p:tags r:id="rId2"/>
            </p:custDataLst>
          </p:nvPr>
        </p:nvSpPr>
        <p:spPr>
          <a:xfrm>
            <a:off x="444049" y="1353068"/>
            <a:ext cx="6327141"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CA" sz="2400" b="1" noProof="1">
                <a:cs typeface="Arial"/>
              </a:rPr>
              <a:t>The Stolen Cell Phone</a:t>
            </a:r>
          </a:p>
          <a:p>
            <a:endParaRPr lang="en-CA" sz="2400" noProof="1">
              <a:cs typeface="Arial"/>
            </a:endParaRPr>
          </a:p>
          <a:p>
            <a:r>
              <a:rPr lang="en-CA" sz="2400" noProof="1">
                <a:cs typeface="Arial"/>
              </a:rPr>
              <a:t>Theo brought his cell phone to school. It disappeared from his locker the next morning during second period. Fortunately, the cell was found in the coat pocket of Oniks, who’s 13 years old. Theo’s parents want Oniks to understand the gravity of his actions, so they call the police to report the incident. </a:t>
            </a:r>
          </a:p>
          <a:p>
            <a:endParaRPr lang="en-CA" sz="2400" noProof="1">
              <a:cs typeface="Arial"/>
            </a:endParaRPr>
          </a:p>
          <a:p>
            <a:r>
              <a:rPr lang="en-CA" sz="2400" noProof="1">
                <a:cs typeface="Arial"/>
              </a:rPr>
              <a:t>What are the possible consequences for Oniks?</a:t>
            </a:r>
          </a:p>
        </p:txBody>
      </p:sp>
      <p:pic>
        <p:nvPicPr>
          <p:cNvPr id="10" name="Image 10">
            <a:extLst>
              <a:ext uri="{FF2B5EF4-FFF2-40B4-BE49-F238E27FC236}">
                <a16:creationId xmlns:a16="http://schemas.microsoft.com/office/drawing/2014/main" id="{57EB9DB8-0C60-F9B7-7E02-4DE850578D5E}"/>
              </a:ext>
            </a:extLst>
          </p:cNvPr>
          <p:cNvPicPr>
            <a:picLocks noGrp="1" noChangeAspect="1"/>
          </p:cNvPicPr>
          <p:nvPr>
            <p:ph type="pic" sz="quarter" idx="16"/>
            <p:custDataLst>
              <p:tags r:id="rId3"/>
            </p:custDataLst>
          </p:nvPr>
        </p:nvPicPr>
        <p:blipFill rotWithShape="1">
          <a:blip r:embed="rId6"/>
          <a:srcRect l="1395" r="1395"/>
          <a:stretch/>
        </p:blipFill>
        <p:spPr>
          <a:xfrm>
            <a:off x="7235664" y="1471829"/>
            <a:ext cx="3764568" cy="3912625"/>
          </a:xfrm>
        </p:spPr>
      </p:pic>
    </p:spTree>
    <p:extLst>
      <p:ext uri="{BB962C8B-B14F-4D97-AF65-F5344CB8AC3E}">
        <p14:creationId xmlns:p14="http://schemas.microsoft.com/office/powerpoint/2010/main" val="3284353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3F0CE9-4A9E-4D4E-3E39-DDCAD88A1C4E}"/>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E4E73C84-4D6C-9E66-154B-71241D8C106F}"/>
              </a:ext>
            </a:extLst>
          </p:cNvPr>
          <p:cNvSpPr>
            <a:spLocks noGrp="1"/>
          </p:cNvSpPr>
          <p:nvPr>
            <p:ph type="body" idx="1"/>
            <p:custDataLst>
              <p:tags r:id="rId1"/>
            </p:custDataLst>
          </p:nvPr>
        </p:nvSpPr>
        <p:spPr>
          <a:xfrm>
            <a:off x="394586" y="303508"/>
            <a:ext cx="6988347" cy="929899"/>
          </a:xfrm>
        </p:spPr>
        <p:txBody>
          <a:bodyPr/>
          <a:lstStyle/>
          <a:p>
            <a:r>
              <a:rPr lang="en-CA" noProof="1">
                <a:cs typeface="Arial"/>
              </a:rPr>
              <a:t>What the law says</a:t>
            </a:r>
            <a:endParaRPr lang="en-CA" noProof="1"/>
          </a:p>
        </p:txBody>
      </p:sp>
      <p:sp>
        <p:nvSpPr>
          <p:cNvPr id="6" name="ZoneTexte 5">
            <a:extLst>
              <a:ext uri="{FF2B5EF4-FFF2-40B4-BE49-F238E27FC236}">
                <a16:creationId xmlns:a16="http://schemas.microsoft.com/office/drawing/2014/main" id="{6832F5E6-4F1C-A7A0-71A5-EC0879E69819}"/>
              </a:ext>
            </a:extLst>
          </p:cNvPr>
          <p:cNvSpPr txBox="1"/>
          <p:nvPr>
            <p:custDataLst>
              <p:tags r:id="rId2"/>
            </p:custDataLst>
          </p:nvPr>
        </p:nvSpPr>
        <p:spPr>
          <a:xfrm>
            <a:off x="444049" y="1353068"/>
            <a:ext cx="6327141"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CA" sz="2400" b="1" noProof="1">
                <a:cs typeface="Arial"/>
              </a:rPr>
              <a:t>The Stolen Cell Phone</a:t>
            </a:r>
          </a:p>
          <a:p>
            <a:endParaRPr lang="en-CA" sz="2400" noProof="1">
              <a:cs typeface="Arial"/>
            </a:endParaRPr>
          </a:p>
          <a:p>
            <a:pPr marL="342900" indent="-342900">
              <a:buFont typeface="Wingdings" panose="05000000000000000000" pitchFamily="2" charset="2"/>
              <a:buChar char="Ø"/>
            </a:pPr>
            <a:r>
              <a:rPr lang="en-CA" sz="2400" noProof="1">
                <a:cs typeface="Arial"/>
              </a:rPr>
              <a:t>Often, consequences at school are decided by the principal: suspension, detention, etc.</a:t>
            </a:r>
          </a:p>
          <a:p>
            <a:endParaRPr lang="en-CA" sz="2400" noProof="1">
              <a:cs typeface="Arial"/>
            </a:endParaRPr>
          </a:p>
          <a:p>
            <a:pPr marL="342900" indent="-342900">
              <a:buFont typeface="Wingdings" panose="05000000000000000000" pitchFamily="2" charset="2"/>
              <a:buChar char="Ø"/>
            </a:pPr>
            <a:r>
              <a:rPr lang="en-CA" sz="2400" dirty="0"/>
              <a:t>When a crime is committed by someone 12 years of age or over, the police could be called</a:t>
            </a:r>
            <a:r>
              <a:rPr lang="en-CA" sz="2400" noProof="1">
                <a:cs typeface="Arial"/>
              </a:rPr>
              <a:t>.</a:t>
            </a:r>
          </a:p>
        </p:txBody>
      </p:sp>
      <p:pic>
        <p:nvPicPr>
          <p:cNvPr id="10" name="Image 10">
            <a:extLst>
              <a:ext uri="{FF2B5EF4-FFF2-40B4-BE49-F238E27FC236}">
                <a16:creationId xmlns:a16="http://schemas.microsoft.com/office/drawing/2014/main" id="{4C152BC6-2FCC-394E-B74E-A7A04D20A518}"/>
              </a:ext>
            </a:extLst>
          </p:cNvPr>
          <p:cNvPicPr>
            <a:picLocks noGrp="1" noChangeAspect="1"/>
          </p:cNvPicPr>
          <p:nvPr>
            <p:ph type="pic" sz="quarter" idx="16"/>
            <p:custDataLst>
              <p:tags r:id="rId3"/>
            </p:custDataLst>
          </p:nvPr>
        </p:nvPicPr>
        <p:blipFill rotWithShape="1">
          <a:blip r:embed="rId6"/>
          <a:srcRect l="1395" r="1395"/>
          <a:stretch/>
        </p:blipFill>
        <p:spPr>
          <a:xfrm>
            <a:off x="7235664" y="1471829"/>
            <a:ext cx="3764568" cy="3912625"/>
          </a:xfrm>
        </p:spPr>
      </p:pic>
    </p:spTree>
    <p:extLst>
      <p:ext uri="{BB962C8B-B14F-4D97-AF65-F5344CB8AC3E}">
        <p14:creationId xmlns:p14="http://schemas.microsoft.com/office/powerpoint/2010/main" val="3927522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813FD7-E471-B1BA-9FB0-136E0FB09F90}"/>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B5E1FFB7-F119-D750-6DA5-4AC15A085E9A}"/>
              </a:ext>
            </a:extLst>
          </p:cNvPr>
          <p:cNvSpPr>
            <a:spLocks noGrp="1"/>
          </p:cNvSpPr>
          <p:nvPr>
            <p:ph type="body" idx="1"/>
            <p:custDataLst>
              <p:tags r:id="rId1"/>
            </p:custDataLst>
          </p:nvPr>
        </p:nvSpPr>
        <p:spPr>
          <a:xfrm>
            <a:off x="394586" y="303508"/>
            <a:ext cx="6030907" cy="929899"/>
          </a:xfrm>
        </p:spPr>
        <p:txBody>
          <a:bodyPr/>
          <a:lstStyle/>
          <a:p>
            <a:r>
              <a:rPr lang="en-CA" noProof="1">
                <a:cs typeface="Arial"/>
              </a:rPr>
              <a:t>My freedoms</a:t>
            </a:r>
            <a:endParaRPr lang="en-CA" noProof="1"/>
          </a:p>
        </p:txBody>
      </p:sp>
      <p:sp>
        <p:nvSpPr>
          <p:cNvPr id="6" name="ZoneTexte 5">
            <a:extLst>
              <a:ext uri="{FF2B5EF4-FFF2-40B4-BE49-F238E27FC236}">
                <a16:creationId xmlns:a16="http://schemas.microsoft.com/office/drawing/2014/main" id="{70C7BDFE-5302-3C7E-1130-68A46DAFD242}"/>
              </a:ext>
            </a:extLst>
          </p:cNvPr>
          <p:cNvSpPr txBox="1"/>
          <p:nvPr>
            <p:custDataLst>
              <p:tags r:id="rId2"/>
            </p:custDataLst>
          </p:nvPr>
        </p:nvSpPr>
        <p:spPr>
          <a:xfrm>
            <a:off x="444049" y="1353068"/>
            <a:ext cx="6327141" cy="37856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CA" sz="2400" b="1" noProof="1">
                <a:cs typeface="Arial"/>
              </a:rPr>
              <a:t>A New Nose</a:t>
            </a:r>
          </a:p>
          <a:p>
            <a:endParaRPr lang="en-CA" sz="2400" noProof="1">
              <a:cs typeface="Arial"/>
            </a:endParaRPr>
          </a:p>
          <a:p>
            <a:r>
              <a:rPr lang="en-CA" sz="2400" noProof="1">
                <a:cs typeface="Arial"/>
              </a:rPr>
              <a:t>SImon is 16 years old and has always hated his nose. Since he was small, people have made comments and even called him hurtful nicknames. He made an appointment with a cosmetic surgeon for next week to find out if he can have surgery to improve his nose. </a:t>
            </a:r>
          </a:p>
          <a:p>
            <a:endParaRPr lang="en-CA" sz="2400" noProof="1">
              <a:cs typeface="Arial"/>
            </a:endParaRPr>
          </a:p>
          <a:p>
            <a:r>
              <a:rPr lang="en-CA" sz="2400" noProof="1">
                <a:cs typeface="Arial"/>
              </a:rPr>
              <a:t>Do you think he’s allowed to do this?</a:t>
            </a:r>
          </a:p>
        </p:txBody>
      </p:sp>
      <p:pic>
        <p:nvPicPr>
          <p:cNvPr id="10" name="Image 10">
            <a:extLst>
              <a:ext uri="{FF2B5EF4-FFF2-40B4-BE49-F238E27FC236}">
                <a16:creationId xmlns:a16="http://schemas.microsoft.com/office/drawing/2014/main" id="{FBC9B97F-AA2D-9E28-E714-09B75AD26D14}"/>
              </a:ext>
            </a:extLst>
          </p:cNvPr>
          <p:cNvPicPr>
            <a:picLocks noGrp="1" noChangeAspect="1"/>
          </p:cNvPicPr>
          <p:nvPr>
            <p:ph type="pic" sz="quarter" idx="16"/>
            <p:custDataLst>
              <p:tags r:id="rId3"/>
            </p:custDataLst>
          </p:nvPr>
        </p:nvPicPr>
        <p:blipFill rotWithShape="1">
          <a:blip r:embed="rId6"/>
          <a:srcRect l="1395" r="1395"/>
          <a:stretch/>
        </p:blipFill>
        <p:spPr>
          <a:xfrm>
            <a:off x="7235664" y="1471829"/>
            <a:ext cx="3764568" cy="3912625"/>
          </a:xfrm>
        </p:spPr>
      </p:pic>
    </p:spTree>
    <p:extLst>
      <p:ext uri="{BB962C8B-B14F-4D97-AF65-F5344CB8AC3E}">
        <p14:creationId xmlns:p14="http://schemas.microsoft.com/office/powerpoint/2010/main" val="70283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30291-67B9-F85D-3C5C-223B333F0E1B}"/>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14329027-13D1-BFA8-7DA6-D37313F044CF}"/>
              </a:ext>
            </a:extLst>
          </p:cNvPr>
          <p:cNvSpPr>
            <a:spLocks noGrp="1"/>
          </p:cNvSpPr>
          <p:nvPr>
            <p:ph type="body" idx="1"/>
            <p:custDataLst>
              <p:tags r:id="rId1"/>
            </p:custDataLst>
          </p:nvPr>
        </p:nvSpPr>
        <p:spPr>
          <a:xfrm>
            <a:off x="394586" y="303508"/>
            <a:ext cx="6598881" cy="929899"/>
          </a:xfrm>
        </p:spPr>
        <p:txBody>
          <a:bodyPr/>
          <a:lstStyle/>
          <a:p>
            <a:r>
              <a:rPr lang="en-CA" noProof="1">
                <a:cs typeface="Arial"/>
              </a:rPr>
              <a:t>What the law says</a:t>
            </a:r>
            <a:endParaRPr lang="en-CA" noProof="1"/>
          </a:p>
        </p:txBody>
      </p:sp>
      <p:sp>
        <p:nvSpPr>
          <p:cNvPr id="6" name="ZoneTexte 5">
            <a:extLst>
              <a:ext uri="{FF2B5EF4-FFF2-40B4-BE49-F238E27FC236}">
                <a16:creationId xmlns:a16="http://schemas.microsoft.com/office/drawing/2014/main" id="{5D8D80DE-69E2-7D23-5354-FDA6A0E6B782}"/>
              </a:ext>
            </a:extLst>
          </p:cNvPr>
          <p:cNvSpPr txBox="1"/>
          <p:nvPr>
            <p:custDataLst>
              <p:tags r:id="rId2"/>
            </p:custDataLst>
          </p:nvPr>
        </p:nvSpPr>
        <p:spPr>
          <a:xfrm>
            <a:off x="444049" y="1353068"/>
            <a:ext cx="6327141" cy="40934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CA" sz="2400" b="1" noProof="1">
                <a:cs typeface="Arial"/>
              </a:rPr>
              <a:t>A New Nose</a:t>
            </a:r>
          </a:p>
          <a:p>
            <a:endParaRPr lang="en-CA" sz="2400" noProof="1">
              <a:cs typeface="Arial"/>
            </a:endParaRPr>
          </a:p>
          <a:p>
            <a:pPr marL="342900" indent="-342900">
              <a:buFont typeface="Wingdings" panose="05000000000000000000" pitchFamily="2" charset="2"/>
              <a:buChar char="Ø"/>
            </a:pPr>
            <a:r>
              <a:rPr lang="en-CA" sz="2400" dirty="0"/>
              <a:t>The surgery Simon wants isn’t required for health reasons</a:t>
            </a:r>
            <a:r>
              <a:rPr lang="en-CA" sz="2400" noProof="1">
                <a:cs typeface="Arial"/>
              </a:rPr>
              <a:t>. </a:t>
            </a:r>
            <a:r>
              <a:rPr lang="en-CA" sz="2400" dirty="0"/>
              <a:t>It also comes with significant risks and could have serious and permanent consequences</a:t>
            </a:r>
            <a:r>
              <a:rPr lang="en-CA" sz="2400" noProof="1">
                <a:cs typeface="Arial"/>
              </a:rPr>
              <a:t>.</a:t>
            </a:r>
          </a:p>
          <a:p>
            <a:endParaRPr lang="en-CA" sz="2400" noProof="1">
              <a:cs typeface="Arial"/>
            </a:endParaRPr>
          </a:p>
          <a:p>
            <a:pPr marL="342900" indent="-342900">
              <a:buFont typeface="Wingdings" panose="05000000000000000000" pitchFamily="2" charset="2"/>
              <a:buChar char="Ø"/>
            </a:pPr>
            <a:r>
              <a:rPr lang="en-CA" sz="2400" dirty="0"/>
              <a:t>Therefore, he will need his parents’ permission to go ahead with the surgery, even though he’s over 14</a:t>
            </a:r>
            <a:r>
              <a:rPr lang="en-CA" sz="2400" noProof="1">
                <a:cs typeface="Arial"/>
              </a:rPr>
              <a:t>. </a:t>
            </a:r>
          </a:p>
          <a:p>
            <a:endParaRPr lang="en-CA" sz="2000" noProof="1">
              <a:cs typeface="Arial"/>
            </a:endParaRPr>
          </a:p>
        </p:txBody>
      </p:sp>
      <p:pic>
        <p:nvPicPr>
          <p:cNvPr id="10" name="Image 10">
            <a:extLst>
              <a:ext uri="{FF2B5EF4-FFF2-40B4-BE49-F238E27FC236}">
                <a16:creationId xmlns:a16="http://schemas.microsoft.com/office/drawing/2014/main" id="{EE5918B4-CF5E-A4C7-9204-DEA783CD83E9}"/>
              </a:ext>
            </a:extLst>
          </p:cNvPr>
          <p:cNvPicPr>
            <a:picLocks noGrp="1" noChangeAspect="1"/>
          </p:cNvPicPr>
          <p:nvPr>
            <p:ph type="pic" sz="quarter" idx="16"/>
            <p:custDataLst>
              <p:tags r:id="rId3"/>
            </p:custDataLst>
          </p:nvPr>
        </p:nvPicPr>
        <p:blipFill rotWithShape="1">
          <a:blip r:embed="rId6"/>
          <a:srcRect l="1395" r="1395"/>
          <a:stretch/>
        </p:blipFill>
        <p:spPr>
          <a:xfrm>
            <a:off x="7235664" y="1471829"/>
            <a:ext cx="3764568" cy="3912625"/>
          </a:xfrm>
        </p:spPr>
      </p:pic>
    </p:spTree>
    <p:extLst>
      <p:ext uri="{BB962C8B-B14F-4D97-AF65-F5344CB8AC3E}">
        <p14:creationId xmlns:p14="http://schemas.microsoft.com/office/powerpoint/2010/main" val="4283390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A1484E-0BA2-36A8-8423-A1E0BF2BDCA7}"/>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143D5DCD-F6BC-432F-438D-D25C2DC4C033}"/>
              </a:ext>
            </a:extLst>
          </p:cNvPr>
          <p:cNvSpPr>
            <a:spLocks noGrp="1"/>
          </p:cNvSpPr>
          <p:nvPr>
            <p:ph type="body" idx="1"/>
            <p:custDataLst>
              <p:tags r:id="rId1"/>
            </p:custDataLst>
          </p:nvPr>
        </p:nvSpPr>
        <p:spPr>
          <a:xfrm>
            <a:off x="394586" y="303508"/>
            <a:ext cx="6030907" cy="929899"/>
          </a:xfrm>
        </p:spPr>
        <p:txBody>
          <a:bodyPr/>
          <a:lstStyle/>
          <a:p>
            <a:r>
              <a:rPr lang="en-CA" noProof="1">
                <a:cs typeface="Arial"/>
              </a:rPr>
              <a:t>My freedoms</a:t>
            </a:r>
            <a:endParaRPr lang="en-CA" noProof="1"/>
          </a:p>
        </p:txBody>
      </p:sp>
      <p:sp>
        <p:nvSpPr>
          <p:cNvPr id="6" name="ZoneTexte 5">
            <a:extLst>
              <a:ext uri="{FF2B5EF4-FFF2-40B4-BE49-F238E27FC236}">
                <a16:creationId xmlns:a16="http://schemas.microsoft.com/office/drawing/2014/main" id="{3C6125E8-DB0E-B178-CB7F-DB36B8C7F3B6}"/>
              </a:ext>
            </a:extLst>
          </p:cNvPr>
          <p:cNvSpPr txBox="1"/>
          <p:nvPr>
            <p:custDataLst>
              <p:tags r:id="rId2"/>
            </p:custDataLst>
          </p:nvPr>
        </p:nvSpPr>
        <p:spPr>
          <a:xfrm>
            <a:off x="444049" y="1353068"/>
            <a:ext cx="6327141" cy="37856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CA" sz="2400" b="1" noProof="1">
                <a:cs typeface="Arial"/>
              </a:rPr>
              <a:t>The Wind in Her Hair</a:t>
            </a:r>
          </a:p>
          <a:p>
            <a:endParaRPr lang="en-CA" sz="2400" noProof="1">
              <a:cs typeface="Arial"/>
            </a:endParaRPr>
          </a:p>
          <a:p>
            <a:r>
              <a:rPr lang="en-CA" sz="2400" dirty="0" err="1"/>
              <a:t>Mayar</a:t>
            </a:r>
            <a:r>
              <a:rPr lang="en-CA" sz="2400" dirty="0"/>
              <a:t>, 14 years old, loves her new e-bike. And she loves riding it with her hair blowing in the wind, even though her parents tell her to wear a helmet. One sunny afternoon, she’s stopped by the police</a:t>
            </a:r>
            <a:r>
              <a:rPr lang="en-CA" sz="2400" noProof="1">
                <a:cs typeface="Arial"/>
              </a:rPr>
              <a:t>.</a:t>
            </a:r>
          </a:p>
          <a:p>
            <a:endParaRPr lang="en-CA" sz="2400" noProof="1">
              <a:cs typeface="Arial"/>
            </a:endParaRPr>
          </a:p>
          <a:p>
            <a:r>
              <a:rPr lang="en-CA" sz="2400" dirty="0"/>
              <a:t>What are the possible consequences for </a:t>
            </a:r>
            <a:r>
              <a:rPr lang="en-CA" sz="2400" dirty="0" err="1"/>
              <a:t>Mayar</a:t>
            </a:r>
            <a:r>
              <a:rPr lang="en-CA" sz="2400" noProof="1">
                <a:cs typeface="Arial"/>
              </a:rPr>
              <a:t>?</a:t>
            </a:r>
          </a:p>
        </p:txBody>
      </p:sp>
      <p:pic>
        <p:nvPicPr>
          <p:cNvPr id="10" name="Image 10">
            <a:extLst>
              <a:ext uri="{FF2B5EF4-FFF2-40B4-BE49-F238E27FC236}">
                <a16:creationId xmlns:a16="http://schemas.microsoft.com/office/drawing/2014/main" id="{6BC29463-1818-FCB3-6811-7ADBFB3ABCE4}"/>
              </a:ext>
            </a:extLst>
          </p:cNvPr>
          <p:cNvPicPr>
            <a:picLocks noGrp="1" noChangeAspect="1"/>
          </p:cNvPicPr>
          <p:nvPr>
            <p:ph type="pic" sz="quarter" idx="16"/>
            <p:custDataLst>
              <p:tags r:id="rId3"/>
            </p:custDataLst>
          </p:nvPr>
        </p:nvPicPr>
        <p:blipFill rotWithShape="1">
          <a:blip r:embed="rId6"/>
          <a:srcRect l="1395" r="1395"/>
          <a:stretch/>
        </p:blipFill>
        <p:spPr>
          <a:xfrm>
            <a:off x="7235664" y="1471829"/>
            <a:ext cx="3764568" cy="3912625"/>
          </a:xfrm>
        </p:spPr>
      </p:pic>
    </p:spTree>
    <p:extLst>
      <p:ext uri="{BB962C8B-B14F-4D97-AF65-F5344CB8AC3E}">
        <p14:creationId xmlns:p14="http://schemas.microsoft.com/office/powerpoint/2010/main" val="2435220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3478018D-BC4A-FBE1-5B32-037B14FB0109}"/>
              </a:ext>
            </a:extLst>
          </p:cNvPr>
          <p:cNvSpPr>
            <a:spLocks noGrp="1"/>
          </p:cNvSpPr>
          <p:nvPr>
            <p:ph type="body" idx="1"/>
            <p:custDataLst>
              <p:tags r:id="rId1"/>
            </p:custDataLst>
          </p:nvPr>
        </p:nvSpPr>
        <p:spPr>
          <a:xfrm>
            <a:off x="495853" y="441614"/>
            <a:ext cx="5669280" cy="926523"/>
          </a:xfrm>
        </p:spPr>
        <p:txBody>
          <a:bodyPr/>
          <a:lstStyle/>
          <a:p>
            <a:r>
              <a:rPr lang="en-CA" sz="4400" noProof="1">
                <a:ea typeface="+mn-lt"/>
                <a:cs typeface="+mn-lt"/>
              </a:rPr>
              <a:t>My responsibilities</a:t>
            </a:r>
            <a:endParaRPr lang="en-CA" sz="4400" noProof="1"/>
          </a:p>
        </p:txBody>
      </p:sp>
      <p:pic>
        <p:nvPicPr>
          <p:cNvPr id="7" name="Image 7">
            <a:extLst>
              <a:ext uri="{FF2B5EF4-FFF2-40B4-BE49-F238E27FC236}">
                <a16:creationId xmlns:a16="http://schemas.microsoft.com/office/drawing/2014/main" id="{300D178F-3447-79C9-4332-AF50943152AE}"/>
              </a:ext>
            </a:extLst>
          </p:cNvPr>
          <p:cNvPicPr>
            <a:picLocks noGrp="1" noChangeAspect="1"/>
          </p:cNvPicPr>
          <p:nvPr>
            <p:ph type="pic" sz="quarter" idx="16"/>
            <p:custDataLst>
              <p:tags r:id="rId2"/>
            </p:custDataLst>
          </p:nvPr>
        </p:nvPicPr>
        <p:blipFill rotWithShape="1">
          <a:blip r:embed="rId6"/>
          <a:srcRect t="816" b="816"/>
          <a:stretch/>
        </p:blipFill>
        <p:spPr>
          <a:xfrm>
            <a:off x="7010470" y="1416462"/>
            <a:ext cx="3956164" cy="4023360"/>
          </a:xfrm>
        </p:spPr>
      </p:pic>
      <p:sp>
        <p:nvSpPr>
          <p:cNvPr id="4" name="ZoneTexte 3">
            <a:extLst>
              <a:ext uri="{FF2B5EF4-FFF2-40B4-BE49-F238E27FC236}">
                <a16:creationId xmlns:a16="http://schemas.microsoft.com/office/drawing/2014/main" id="{7B8C98E7-8245-B6A3-FE06-C01F8AB53783}"/>
              </a:ext>
            </a:extLst>
          </p:cNvPr>
          <p:cNvSpPr txBox="1"/>
          <p:nvPr>
            <p:custDataLst>
              <p:tags r:id="rId3"/>
            </p:custDataLst>
          </p:nvPr>
        </p:nvSpPr>
        <p:spPr>
          <a:xfrm>
            <a:off x="491084" y="1423326"/>
            <a:ext cx="6101101" cy="461664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CA" sz="2800" b="1" noProof="1">
                <a:cs typeface="Arial"/>
              </a:rPr>
              <a:t>The Broken Window</a:t>
            </a:r>
          </a:p>
          <a:p>
            <a:endParaRPr lang="en-CA" sz="2800" noProof="1">
              <a:cs typeface="Arial"/>
            </a:endParaRPr>
          </a:p>
          <a:p>
            <a:r>
              <a:rPr lang="en-CA" sz="2800" noProof="1">
                <a:ea typeface="+mn-lt"/>
                <a:cs typeface="+mn-lt"/>
              </a:rPr>
              <a:t>Romeo, 12 years old, breaks his neighbour’s window while playing baseball.</a:t>
            </a:r>
          </a:p>
          <a:p>
            <a:endParaRPr lang="en-CA" noProof="1"/>
          </a:p>
          <a:p>
            <a:r>
              <a:rPr lang="en-CA" sz="2800" noProof="1">
                <a:ea typeface="+mn-lt"/>
                <a:cs typeface="+mn-lt"/>
              </a:rPr>
              <a:t>The neighbour asks to be reimbursed for the cost of his new window.</a:t>
            </a:r>
            <a:endParaRPr lang="en-CA" noProof="1">
              <a:cs typeface="Arial"/>
            </a:endParaRPr>
          </a:p>
          <a:p>
            <a:endParaRPr lang="en-CA" sz="2800" noProof="1">
              <a:cs typeface="Arial"/>
            </a:endParaRPr>
          </a:p>
          <a:p>
            <a:r>
              <a:rPr lang="en-CA" sz="2800" noProof="1">
                <a:cs typeface="Arial"/>
              </a:rPr>
              <a:t>Who will pay to replace the window?</a:t>
            </a:r>
          </a:p>
          <a:p>
            <a:endParaRPr lang="en-CA" sz="2400" noProof="1">
              <a:cs typeface="Arial"/>
            </a:endParaRPr>
          </a:p>
        </p:txBody>
      </p:sp>
    </p:spTree>
    <p:extLst>
      <p:ext uri="{BB962C8B-B14F-4D97-AF65-F5344CB8AC3E}">
        <p14:creationId xmlns:p14="http://schemas.microsoft.com/office/powerpoint/2010/main" val="782434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8BABB5-2380-0F05-4CB8-8548278EB416}"/>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294DE54-DD96-BA29-88BF-6F0E447C4C7D}"/>
              </a:ext>
            </a:extLst>
          </p:cNvPr>
          <p:cNvSpPr>
            <a:spLocks noGrp="1"/>
          </p:cNvSpPr>
          <p:nvPr>
            <p:ph type="body" idx="1"/>
            <p:custDataLst>
              <p:tags r:id="rId1"/>
            </p:custDataLst>
          </p:nvPr>
        </p:nvSpPr>
        <p:spPr>
          <a:xfrm>
            <a:off x="394586" y="303508"/>
            <a:ext cx="7039147" cy="929899"/>
          </a:xfrm>
        </p:spPr>
        <p:txBody>
          <a:bodyPr/>
          <a:lstStyle/>
          <a:p>
            <a:r>
              <a:rPr lang="en-CA" noProof="1">
                <a:cs typeface="Arial"/>
              </a:rPr>
              <a:t>What the law says</a:t>
            </a:r>
            <a:endParaRPr lang="en-CA" noProof="1"/>
          </a:p>
        </p:txBody>
      </p:sp>
      <p:sp>
        <p:nvSpPr>
          <p:cNvPr id="6" name="ZoneTexte 5">
            <a:extLst>
              <a:ext uri="{FF2B5EF4-FFF2-40B4-BE49-F238E27FC236}">
                <a16:creationId xmlns:a16="http://schemas.microsoft.com/office/drawing/2014/main" id="{87CF10C2-F8FD-0732-EEB5-91802E1F2872}"/>
              </a:ext>
            </a:extLst>
          </p:cNvPr>
          <p:cNvSpPr txBox="1"/>
          <p:nvPr>
            <p:custDataLst>
              <p:tags r:id="rId2"/>
            </p:custDataLst>
          </p:nvPr>
        </p:nvSpPr>
        <p:spPr>
          <a:xfrm>
            <a:off x="444049" y="1353068"/>
            <a:ext cx="6327141" cy="37856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CA" sz="2400" b="1" noProof="1">
                <a:cs typeface="Arial"/>
              </a:rPr>
              <a:t>The Wind in Her Hair</a:t>
            </a:r>
          </a:p>
          <a:p>
            <a:endParaRPr lang="en-CA" sz="2400" noProof="1">
              <a:cs typeface="Arial"/>
            </a:endParaRPr>
          </a:p>
          <a:p>
            <a:pPr marL="342900" indent="-342900">
              <a:buFont typeface="Wingdings" panose="05000000000000000000" pitchFamily="2" charset="2"/>
              <a:buChar char="Ø"/>
            </a:pPr>
            <a:r>
              <a:rPr lang="en-CA" sz="2400" noProof="1">
                <a:cs typeface="Arial"/>
              </a:rPr>
              <a:t>It’s mandatory to wear a helmet. </a:t>
            </a:r>
          </a:p>
          <a:p>
            <a:pPr marL="342900" indent="-342900">
              <a:buFont typeface="Wingdings" panose="05000000000000000000" pitchFamily="2" charset="2"/>
              <a:buChar char="Ø"/>
            </a:pPr>
            <a:endParaRPr lang="en-CA" sz="2400" noProof="1">
              <a:cs typeface="Arial"/>
            </a:endParaRPr>
          </a:p>
          <a:p>
            <a:pPr marL="342900" indent="-342900">
              <a:buFont typeface="Wingdings" panose="05000000000000000000" pitchFamily="2" charset="2"/>
              <a:buChar char="Ø"/>
            </a:pPr>
            <a:r>
              <a:rPr lang="en-CA" sz="2400" dirty="0"/>
              <a:t>Only people 18 years of age and over are permitted to ride e-bikes, with some exceptions.</a:t>
            </a:r>
            <a:endParaRPr lang="en-CA" sz="2400" noProof="1">
              <a:cs typeface="Arial"/>
            </a:endParaRPr>
          </a:p>
          <a:p>
            <a:endParaRPr lang="en-CA" sz="2400" noProof="1">
              <a:cs typeface="Arial"/>
            </a:endParaRPr>
          </a:p>
          <a:p>
            <a:pPr marL="342900" indent="-342900">
              <a:buFont typeface="Wingdings" panose="05000000000000000000" pitchFamily="2" charset="2"/>
              <a:buChar char="Ø"/>
            </a:pPr>
            <a:r>
              <a:rPr lang="en-CA" sz="2400" dirty="0"/>
              <a:t>Consequently, Mayar doesn’t yet have the right to use this form of transportation</a:t>
            </a:r>
            <a:r>
              <a:rPr lang="en-CA" sz="2400" noProof="1">
                <a:cs typeface="Arial"/>
              </a:rPr>
              <a:t>.</a:t>
            </a:r>
          </a:p>
        </p:txBody>
      </p:sp>
      <p:pic>
        <p:nvPicPr>
          <p:cNvPr id="10" name="Image 10">
            <a:extLst>
              <a:ext uri="{FF2B5EF4-FFF2-40B4-BE49-F238E27FC236}">
                <a16:creationId xmlns:a16="http://schemas.microsoft.com/office/drawing/2014/main" id="{8C24AE02-F35F-AD13-18FC-671BD1DCE784}"/>
              </a:ext>
            </a:extLst>
          </p:cNvPr>
          <p:cNvPicPr>
            <a:picLocks noGrp="1" noChangeAspect="1"/>
          </p:cNvPicPr>
          <p:nvPr>
            <p:ph type="pic" sz="quarter" idx="16"/>
            <p:custDataLst>
              <p:tags r:id="rId3"/>
            </p:custDataLst>
          </p:nvPr>
        </p:nvPicPr>
        <p:blipFill rotWithShape="1">
          <a:blip r:embed="rId6"/>
          <a:srcRect l="1395" r="1395"/>
          <a:stretch/>
        </p:blipFill>
        <p:spPr>
          <a:xfrm>
            <a:off x="7235664" y="1471829"/>
            <a:ext cx="3764568" cy="3912625"/>
          </a:xfrm>
        </p:spPr>
      </p:pic>
    </p:spTree>
    <p:extLst>
      <p:ext uri="{BB962C8B-B14F-4D97-AF65-F5344CB8AC3E}">
        <p14:creationId xmlns:p14="http://schemas.microsoft.com/office/powerpoint/2010/main" val="3938737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46C15B-BF46-03DD-0383-D57F3DD78828}"/>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A7441C3D-3C86-021C-D1D2-D12A5A0816C3}"/>
              </a:ext>
            </a:extLst>
          </p:cNvPr>
          <p:cNvSpPr>
            <a:spLocks noGrp="1"/>
          </p:cNvSpPr>
          <p:nvPr>
            <p:ph type="body" idx="1"/>
            <p:custDataLst>
              <p:tags r:id="rId1"/>
            </p:custDataLst>
          </p:nvPr>
        </p:nvSpPr>
        <p:spPr>
          <a:xfrm>
            <a:off x="394586" y="303508"/>
            <a:ext cx="6030907" cy="929899"/>
          </a:xfrm>
        </p:spPr>
        <p:txBody>
          <a:bodyPr/>
          <a:lstStyle/>
          <a:p>
            <a:r>
              <a:rPr lang="en-CA" noProof="1">
                <a:cs typeface="Arial"/>
              </a:rPr>
              <a:t>My protections</a:t>
            </a:r>
            <a:endParaRPr lang="en-CA" noProof="1"/>
          </a:p>
        </p:txBody>
      </p:sp>
      <p:sp>
        <p:nvSpPr>
          <p:cNvPr id="6" name="ZoneTexte 5">
            <a:extLst>
              <a:ext uri="{FF2B5EF4-FFF2-40B4-BE49-F238E27FC236}">
                <a16:creationId xmlns:a16="http://schemas.microsoft.com/office/drawing/2014/main" id="{582DA082-FA18-6B86-2908-BDB4414B779C}"/>
              </a:ext>
            </a:extLst>
          </p:cNvPr>
          <p:cNvSpPr txBox="1"/>
          <p:nvPr>
            <p:custDataLst>
              <p:tags r:id="rId2"/>
            </p:custDataLst>
          </p:nvPr>
        </p:nvSpPr>
        <p:spPr>
          <a:xfrm>
            <a:off x="444049" y="1353068"/>
            <a:ext cx="6327141" cy="41549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CA" sz="2400" b="1" noProof="1">
                <a:cs typeface="Arial"/>
              </a:rPr>
              <a:t>A Thousand and One Classes</a:t>
            </a:r>
          </a:p>
          <a:p>
            <a:endParaRPr lang="en-CA" sz="2400" noProof="1">
              <a:cs typeface="Arial"/>
            </a:endParaRPr>
          </a:p>
          <a:p>
            <a:r>
              <a:rPr lang="en-CA" sz="2400"/>
              <a:t>Clement is 13 years old. His parents want him to succeed in life. They register him for violin, Spanish and swimming classes</a:t>
            </a:r>
            <a:r>
              <a:rPr lang="en-CA" sz="2400" noProof="1">
                <a:cs typeface="Arial"/>
              </a:rPr>
              <a:t>. Clement </a:t>
            </a:r>
            <a:r>
              <a:rPr lang="en-CA" sz="2400"/>
              <a:t>asks his parents to reduce the number of evening classes because he feels overwhelmed and very anxious. His parents refuse, telling him it’s for his own good</a:t>
            </a:r>
            <a:r>
              <a:rPr lang="en-CA" sz="2400" noProof="1">
                <a:cs typeface="Arial"/>
              </a:rPr>
              <a:t>.</a:t>
            </a:r>
          </a:p>
          <a:p>
            <a:endParaRPr lang="en-CA" sz="2400" noProof="1">
              <a:cs typeface="Arial"/>
            </a:endParaRPr>
          </a:p>
          <a:p>
            <a:r>
              <a:rPr lang="en-CA" sz="2400" noProof="1">
                <a:cs typeface="Arial"/>
              </a:rPr>
              <a:t>What should Clement do?</a:t>
            </a:r>
          </a:p>
        </p:txBody>
      </p:sp>
      <p:pic>
        <p:nvPicPr>
          <p:cNvPr id="10" name="Image 10">
            <a:extLst>
              <a:ext uri="{FF2B5EF4-FFF2-40B4-BE49-F238E27FC236}">
                <a16:creationId xmlns:a16="http://schemas.microsoft.com/office/drawing/2014/main" id="{212BAFCD-BC8A-C420-6934-2894CA97C2AF}"/>
              </a:ext>
            </a:extLst>
          </p:cNvPr>
          <p:cNvPicPr>
            <a:picLocks noGrp="1" noChangeAspect="1"/>
          </p:cNvPicPr>
          <p:nvPr>
            <p:ph type="pic" sz="quarter" idx="16"/>
            <p:custDataLst>
              <p:tags r:id="rId3"/>
            </p:custDataLst>
          </p:nvPr>
        </p:nvPicPr>
        <p:blipFill rotWithShape="1">
          <a:blip r:embed="rId6"/>
          <a:srcRect l="1395" r="1395"/>
          <a:stretch/>
        </p:blipFill>
        <p:spPr>
          <a:xfrm>
            <a:off x="7235664" y="1471829"/>
            <a:ext cx="3764568" cy="3912625"/>
          </a:xfrm>
        </p:spPr>
      </p:pic>
    </p:spTree>
    <p:extLst>
      <p:ext uri="{BB962C8B-B14F-4D97-AF65-F5344CB8AC3E}">
        <p14:creationId xmlns:p14="http://schemas.microsoft.com/office/powerpoint/2010/main" val="957550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241247-618F-3D86-1939-E8CBA550AECA}"/>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1A406DCC-EF99-BD9F-FA68-11803AA72383}"/>
              </a:ext>
            </a:extLst>
          </p:cNvPr>
          <p:cNvSpPr>
            <a:spLocks noGrp="1"/>
          </p:cNvSpPr>
          <p:nvPr>
            <p:ph type="body" idx="1"/>
            <p:custDataLst>
              <p:tags r:id="rId1"/>
            </p:custDataLst>
          </p:nvPr>
        </p:nvSpPr>
        <p:spPr>
          <a:xfrm>
            <a:off x="394586" y="303508"/>
            <a:ext cx="6841078" cy="929899"/>
          </a:xfrm>
        </p:spPr>
        <p:txBody>
          <a:bodyPr/>
          <a:lstStyle/>
          <a:p>
            <a:r>
              <a:rPr lang="en-CA" noProof="1">
                <a:cs typeface="Arial"/>
              </a:rPr>
              <a:t>What the law says</a:t>
            </a:r>
            <a:endParaRPr lang="en-CA" noProof="1"/>
          </a:p>
        </p:txBody>
      </p:sp>
      <p:sp>
        <p:nvSpPr>
          <p:cNvPr id="6" name="ZoneTexte 5">
            <a:extLst>
              <a:ext uri="{FF2B5EF4-FFF2-40B4-BE49-F238E27FC236}">
                <a16:creationId xmlns:a16="http://schemas.microsoft.com/office/drawing/2014/main" id="{345F1139-564A-568E-F48E-9C52244113A0}"/>
              </a:ext>
            </a:extLst>
          </p:cNvPr>
          <p:cNvSpPr txBox="1"/>
          <p:nvPr>
            <p:custDataLst>
              <p:tags r:id="rId2"/>
            </p:custDataLst>
          </p:nvPr>
        </p:nvSpPr>
        <p:spPr>
          <a:xfrm>
            <a:off x="444049" y="1353068"/>
            <a:ext cx="6327141"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CA" sz="2400" b="1" noProof="1">
                <a:cs typeface="Arial"/>
              </a:rPr>
              <a:t>A Thousand and One Classes</a:t>
            </a:r>
          </a:p>
          <a:p>
            <a:endParaRPr lang="en-CA" sz="2400" noProof="1">
              <a:cs typeface="Arial"/>
            </a:endParaRPr>
          </a:p>
          <a:p>
            <a:pPr marL="342900" indent="-342900">
              <a:buFont typeface="Wingdings" panose="05000000000000000000" pitchFamily="2" charset="2"/>
              <a:buChar char="Ø"/>
            </a:pPr>
            <a:r>
              <a:rPr lang="en-CA" sz="2400"/>
              <a:t>Clement could talk to an adult at his school, and this person could talk to his parents</a:t>
            </a:r>
            <a:r>
              <a:rPr lang="en-CA" sz="2400" noProof="1">
                <a:cs typeface="Arial"/>
              </a:rPr>
              <a:t>. </a:t>
            </a:r>
          </a:p>
          <a:p>
            <a:pPr marL="342900" indent="-342900">
              <a:buFont typeface="Wingdings" panose="05000000000000000000" pitchFamily="2" charset="2"/>
              <a:buChar char="Ø"/>
            </a:pPr>
            <a:endParaRPr lang="en-CA" sz="2400" noProof="1">
              <a:cs typeface="Arial"/>
            </a:endParaRPr>
          </a:p>
          <a:p>
            <a:pPr marL="342900" indent="-342900">
              <a:buFont typeface="Wingdings" panose="05000000000000000000" pitchFamily="2" charset="2"/>
              <a:buChar char="Ø"/>
            </a:pPr>
            <a:r>
              <a:rPr lang="en-CA" sz="2400"/>
              <a:t>The adult at his school could also report the situation to the Director of Youth Protection if they think it’s necessary</a:t>
            </a:r>
            <a:r>
              <a:rPr lang="en-CA" sz="2400" noProof="1">
                <a:cs typeface="Arial"/>
              </a:rPr>
              <a:t>. </a:t>
            </a:r>
          </a:p>
          <a:p>
            <a:pPr marL="342900" indent="-342900">
              <a:buFont typeface="Wingdings" panose="05000000000000000000" pitchFamily="2" charset="2"/>
              <a:buChar char="Ø"/>
            </a:pPr>
            <a:endParaRPr lang="en-CA" sz="2400" noProof="1">
              <a:cs typeface="Arial"/>
            </a:endParaRPr>
          </a:p>
          <a:p>
            <a:pPr marL="342900" indent="-342900">
              <a:buFont typeface="Wingdings" panose="05000000000000000000" pitchFamily="2" charset="2"/>
              <a:buChar char="Ø"/>
            </a:pPr>
            <a:r>
              <a:rPr lang="en-CA" sz="2400"/>
              <a:t>The DYP will decide if they should intervene</a:t>
            </a:r>
            <a:r>
              <a:rPr lang="en-CA" sz="2400" noProof="1">
                <a:cs typeface="Arial"/>
              </a:rPr>
              <a:t>. </a:t>
            </a:r>
          </a:p>
        </p:txBody>
      </p:sp>
      <p:pic>
        <p:nvPicPr>
          <p:cNvPr id="10" name="Image 10">
            <a:extLst>
              <a:ext uri="{FF2B5EF4-FFF2-40B4-BE49-F238E27FC236}">
                <a16:creationId xmlns:a16="http://schemas.microsoft.com/office/drawing/2014/main" id="{589ACBA5-5AB6-B5D8-ADAF-4E552C72F202}"/>
              </a:ext>
            </a:extLst>
          </p:cNvPr>
          <p:cNvPicPr>
            <a:picLocks noGrp="1" noChangeAspect="1"/>
          </p:cNvPicPr>
          <p:nvPr>
            <p:ph type="pic" sz="quarter" idx="16"/>
            <p:custDataLst>
              <p:tags r:id="rId3"/>
            </p:custDataLst>
          </p:nvPr>
        </p:nvPicPr>
        <p:blipFill rotWithShape="1">
          <a:blip r:embed="rId6"/>
          <a:srcRect l="1395" r="1395"/>
          <a:stretch/>
        </p:blipFill>
        <p:spPr>
          <a:xfrm>
            <a:off x="7235664" y="1471829"/>
            <a:ext cx="3764568" cy="3912625"/>
          </a:xfrm>
        </p:spPr>
      </p:pic>
    </p:spTree>
    <p:extLst>
      <p:ext uri="{BB962C8B-B14F-4D97-AF65-F5344CB8AC3E}">
        <p14:creationId xmlns:p14="http://schemas.microsoft.com/office/powerpoint/2010/main" val="1452155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3FF3B8-6BD4-567C-8F48-6534807A142B}"/>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560A6BEA-609B-3998-9EDF-5F7710D5BA50}"/>
              </a:ext>
            </a:extLst>
          </p:cNvPr>
          <p:cNvSpPr>
            <a:spLocks noGrp="1"/>
          </p:cNvSpPr>
          <p:nvPr>
            <p:ph type="body" idx="1"/>
            <p:custDataLst>
              <p:tags r:id="rId1"/>
            </p:custDataLst>
          </p:nvPr>
        </p:nvSpPr>
        <p:spPr>
          <a:xfrm>
            <a:off x="394586" y="303508"/>
            <a:ext cx="6030907" cy="929899"/>
          </a:xfrm>
        </p:spPr>
        <p:txBody>
          <a:bodyPr/>
          <a:lstStyle/>
          <a:p>
            <a:r>
              <a:rPr lang="en-CA" noProof="1">
                <a:cs typeface="Arial"/>
              </a:rPr>
              <a:t>My protections</a:t>
            </a:r>
            <a:endParaRPr lang="en-CA" noProof="1"/>
          </a:p>
        </p:txBody>
      </p:sp>
      <p:sp>
        <p:nvSpPr>
          <p:cNvPr id="6" name="ZoneTexte 5">
            <a:extLst>
              <a:ext uri="{FF2B5EF4-FFF2-40B4-BE49-F238E27FC236}">
                <a16:creationId xmlns:a16="http://schemas.microsoft.com/office/drawing/2014/main" id="{365B0EF6-66F0-ADA8-6C21-5C394AD463E3}"/>
              </a:ext>
            </a:extLst>
          </p:cNvPr>
          <p:cNvSpPr txBox="1"/>
          <p:nvPr>
            <p:custDataLst>
              <p:tags r:id="rId2"/>
            </p:custDataLst>
          </p:nvPr>
        </p:nvSpPr>
        <p:spPr>
          <a:xfrm>
            <a:off x="444049" y="1353068"/>
            <a:ext cx="6327141" cy="489364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CA" sz="2400" b="1" noProof="1">
                <a:cs typeface="Arial"/>
              </a:rPr>
              <a:t>New Shoes</a:t>
            </a:r>
          </a:p>
          <a:p>
            <a:endParaRPr lang="en-CA" sz="2400" noProof="1">
              <a:cs typeface="Arial"/>
            </a:endParaRPr>
          </a:p>
          <a:p>
            <a:r>
              <a:rPr lang="en-CA" sz="2400" dirty="0"/>
              <a:t>Fourteen-year-old Abdoulaye has holes in the soles of his running shoes and asks his parents to buy him a new pair. His parents suggest him to use his older brother used shoes, the ones he wore when he was younger. The shoes are in good condition, and the parents think it’s a reasonable decision. Abdoulaye disagrees and tells them his clothing needs are not being met</a:t>
            </a:r>
            <a:r>
              <a:rPr lang="en-CA" sz="2400" noProof="1">
                <a:cs typeface="Arial"/>
              </a:rPr>
              <a:t>. </a:t>
            </a:r>
          </a:p>
          <a:p>
            <a:endParaRPr lang="en-CA" sz="2400" noProof="1">
              <a:cs typeface="Arial"/>
            </a:endParaRPr>
          </a:p>
          <a:p>
            <a:r>
              <a:rPr lang="en-CA" sz="2400" noProof="1">
                <a:cs typeface="Arial"/>
              </a:rPr>
              <a:t>Is he right?</a:t>
            </a:r>
          </a:p>
        </p:txBody>
      </p:sp>
      <p:pic>
        <p:nvPicPr>
          <p:cNvPr id="10" name="Image 10">
            <a:extLst>
              <a:ext uri="{FF2B5EF4-FFF2-40B4-BE49-F238E27FC236}">
                <a16:creationId xmlns:a16="http://schemas.microsoft.com/office/drawing/2014/main" id="{B3A4C8F1-3278-5303-705F-1E0778B0A2BB}"/>
              </a:ext>
            </a:extLst>
          </p:cNvPr>
          <p:cNvPicPr>
            <a:picLocks noGrp="1" noChangeAspect="1"/>
          </p:cNvPicPr>
          <p:nvPr>
            <p:ph type="pic" sz="quarter" idx="16"/>
            <p:custDataLst>
              <p:tags r:id="rId3"/>
            </p:custDataLst>
          </p:nvPr>
        </p:nvPicPr>
        <p:blipFill rotWithShape="1">
          <a:blip r:embed="rId6"/>
          <a:srcRect l="1395" r="1395"/>
          <a:stretch/>
        </p:blipFill>
        <p:spPr>
          <a:xfrm>
            <a:off x="7235664" y="1471829"/>
            <a:ext cx="3764568" cy="3912625"/>
          </a:xfrm>
        </p:spPr>
      </p:pic>
    </p:spTree>
    <p:extLst>
      <p:ext uri="{BB962C8B-B14F-4D97-AF65-F5344CB8AC3E}">
        <p14:creationId xmlns:p14="http://schemas.microsoft.com/office/powerpoint/2010/main" val="991195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E73AC4-AF5B-7227-8AE2-09356DAE59C3}"/>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9C1117F8-9275-51D3-9AE2-0415AC6949BF}"/>
              </a:ext>
            </a:extLst>
          </p:cNvPr>
          <p:cNvSpPr>
            <a:spLocks noGrp="1"/>
          </p:cNvSpPr>
          <p:nvPr>
            <p:ph type="body" idx="1"/>
            <p:custDataLst>
              <p:tags r:id="rId1"/>
            </p:custDataLst>
          </p:nvPr>
        </p:nvSpPr>
        <p:spPr>
          <a:xfrm>
            <a:off x="394586" y="303508"/>
            <a:ext cx="7327014" cy="929899"/>
          </a:xfrm>
        </p:spPr>
        <p:txBody>
          <a:bodyPr/>
          <a:lstStyle/>
          <a:p>
            <a:r>
              <a:rPr lang="en-CA" noProof="1">
                <a:cs typeface="Arial"/>
              </a:rPr>
              <a:t>What the law says</a:t>
            </a:r>
            <a:endParaRPr lang="en-CA" noProof="1"/>
          </a:p>
        </p:txBody>
      </p:sp>
      <p:sp>
        <p:nvSpPr>
          <p:cNvPr id="6" name="ZoneTexte 5">
            <a:extLst>
              <a:ext uri="{FF2B5EF4-FFF2-40B4-BE49-F238E27FC236}">
                <a16:creationId xmlns:a16="http://schemas.microsoft.com/office/drawing/2014/main" id="{051D59E7-EB54-8165-C9B0-388CBA6DC2B6}"/>
              </a:ext>
            </a:extLst>
          </p:cNvPr>
          <p:cNvSpPr txBox="1"/>
          <p:nvPr>
            <p:custDataLst>
              <p:tags r:id="rId2"/>
            </p:custDataLst>
          </p:nvPr>
        </p:nvSpPr>
        <p:spPr>
          <a:xfrm>
            <a:off x="444049" y="1353068"/>
            <a:ext cx="6327141"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CA" sz="2400" b="1" noProof="1">
                <a:cs typeface="Arial"/>
              </a:rPr>
              <a:t>New Shoes</a:t>
            </a:r>
          </a:p>
          <a:p>
            <a:endParaRPr lang="en-CA" sz="2400" noProof="1">
              <a:cs typeface="Arial"/>
            </a:endParaRPr>
          </a:p>
          <a:p>
            <a:pPr marL="342900" indent="-342900">
              <a:buFont typeface="Wingdings" panose="05000000000000000000" pitchFamily="2" charset="2"/>
              <a:buChar char="Ø"/>
            </a:pPr>
            <a:r>
              <a:rPr lang="en-CA" sz="2400" dirty="0"/>
              <a:t>Parents are required to feed and provide for their children</a:t>
            </a:r>
            <a:r>
              <a:rPr lang="en-CA" sz="2400" noProof="1">
                <a:cs typeface="Arial"/>
              </a:rPr>
              <a:t>. </a:t>
            </a:r>
          </a:p>
          <a:p>
            <a:pPr marL="342900" indent="-342900">
              <a:buFont typeface="Wingdings" panose="05000000000000000000" pitchFamily="2" charset="2"/>
              <a:buChar char="Ø"/>
            </a:pPr>
            <a:endParaRPr lang="en-CA" sz="2400" noProof="1">
              <a:cs typeface="Arial"/>
            </a:endParaRPr>
          </a:p>
          <a:p>
            <a:pPr marL="342900" indent="-342900">
              <a:buFont typeface="Wingdings" panose="05000000000000000000" pitchFamily="2" charset="2"/>
              <a:buChar char="Ø"/>
            </a:pPr>
            <a:r>
              <a:rPr lang="en-CA" sz="2400" dirty="0"/>
              <a:t>But that doesn’t include the obligation to provide their children with new clothing and shoes every season</a:t>
            </a:r>
            <a:r>
              <a:rPr lang="en-CA" sz="2400" noProof="1">
                <a:cs typeface="Arial"/>
              </a:rPr>
              <a:t>!</a:t>
            </a:r>
          </a:p>
        </p:txBody>
      </p:sp>
      <p:pic>
        <p:nvPicPr>
          <p:cNvPr id="10" name="Image 10">
            <a:extLst>
              <a:ext uri="{FF2B5EF4-FFF2-40B4-BE49-F238E27FC236}">
                <a16:creationId xmlns:a16="http://schemas.microsoft.com/office/drawing/2014/main" id="{57802779-3DF4-7A68-BB5E-BC03733986AE}"/>
              </a:ext>
            </a:extLst>
          </p:cNvPr>
          <p:cNvPicPr>
            <a:picLocks noGrp="1" noChangeAspect="1"/>
          </p:cNvPicPr>
          <p:nvPr>
            <p:ph type="pic" sz="quarter" idx="16"/>
            <p:custDataLst>
              <p:tags r:id="rId3"/>
            </p:custDataLst>
          </p:nvPr>
        </p:nvPicPr>
        <p:blipFill rotWithShape="1">
          <a:blip r:embed="rId6"/>
          <a:srcRect l="1395" r="1395"/>
          <a:stretch/>
        </p:blipFill>
        <p:spPr>
          <a:xfrm>
            <a:off x="7235664" y="1471829"/>
            <a:ext cx="3764568" cy="3912625"/>
          </a:xfrm>
        </p:spPr>
      </p:pic>
    </p:spTree>
    <p:extLst>
      <p:ext uri="{BB962C8B-B14F-4D97-AF65-F5344CB8AC3E}">
        <p14:creationId xmlns:p14="http://schemas.microsoft.com/office/powerpoint/2010/main" val="835670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4176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3287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DD921E-7B9D-1D35-EC35-3CF95413B82C}"/>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C7A64FDA-61F5-0B4F-8775-2106223B715E}"/>
              </a:ext>
            </a:extLst>
          </p:cNvPr>
          <p:cNvSpPr>
            <a:spLocks noGrp="1"/>
          </p:cNvSpPr>
          <p:nvPr>
            <p:ph type="body" idx="1"/>
            <p:custDataLst>
              <p:tags r:id="rId1"/>
            </p:custDataLst>
          </p:nvPr>
        </p:nvSpPr>
        <p:spPr>
          <a:xfrm>
            <a:off x="495853" y="441614"/>
            <a:ext cx="5669280" cy="926523"/>
          </a:xfrm>
        </p:spPr>
        <p:txBody>
          <a:bodyPr/>
          <a:lstStyle/>
          <a:p>
            <a:r>
              <a:rPr lang="en-CA" sz="4400" noProof="1">
                <a:ea typeface="+mn-lt"/>
                <a:cs typeface="+mn-lt"/>
              </a:rPr>
              <a:t>What the law says</a:t>
            </a:r>
            <a:endParaRPr lang="en-CA" sz="4400" noProof="1"/>
          </a:p>
        </p:txBody>
      </p:sp>
      <p:pic>
        <p:nvPicPr>
          <p:cNvPr id="7" name="Image 7">
            <a:extLst>
              <a:ext uri="{FF2B5EF4-FFF2-40B4-BE49-F238E27FC236}">
                <a16:creationId xmlns:a16="http://schemas.microsoft.com/office/drawing/2014/main" id="{9AA7225A-2B59-84A2-AFFE-1CCB26C192DD}"/>
              </a:ext>
            </a:extLst>
          </p:cNvPr>
          <p:cNvPicPr>
            <a:picLocks noGrp="1" noChangeAspect="1"/>
          </p:cNvPicPr>
          <p:nvPr>
            <p:ph type="pic" sz="quarter" idx="16"/>
            <p:custDataLst>
              <p:tags r:id="rId2"/>
            </p:custDataLst>
          </p:nvPr>
        </p:nvPicPr>
        <p:blipFill rotWithShape="1">
          <a:blip r:embed="rId6"/>
          <a:srcRect t="816" b="816"/>
          <a:stretch/>
        </p:blipFill>
        <p:spPr>
          <a:xfrm>
            <a:off x="7010470" y="1416462"/>
            <a:ext cx="3956164" cy="4023360"/>
          </a:xfrm>
        </p:spPr>
      </p:pic>
      <p:sp>
        <p:nvSpPr>
          <p:cNvPr id="4" name="ZoneTexte 3">
            <a:extLst>
              <a:ext uri="{FF2B5EF4-FFF2-40B4-BE49-F238E27FC236}">
                <a16:creationId xmlns:a16="http://schemas.microsoft.com/office/drawing/2014/main" id="{E6C92E22-85B2-9B55-8EC6-92C55145D4D1}"/>
              </a:ext>
            </a:extLst>
          </p:cNvPr>
          <p:cNvSpPr txBox="1"/>
          <p:nvPr>
            <p:custDataLst>
              <p:tags r:id="rId3"/>
            </p:custDataLst>
          </p:nvPr>
        </p:nvSpPr>
        <p:spPr>
          <a:xfrm>
            <a:off x="491084" y="1423326"/>
            <a:ext cx="6101101" cy="418576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CA" sz="2800" b="1" noProof="1">
                <a:cs typeface="Arial"/>
              </a:rPr>
              <a:t>The Broken Window</a:t>
            </a:r>
          </a:p>
          <a:p>
            <a:endParaRPr lang="en-CA" sz="2800" noProof="1">
              <a:cs typeface="Arial"/>
            </a:endParaRPr>
          </a:p>
          <a:p>
            <a:pPr marL="457200" indent="-457200">
              <a:buFont typeface="Wingdings" panose="05000000000000000000" pitchFamily="2" charset="2"/>
              <a:buChar char="Ø"/>
            </a:pPr>
            <a:r>
              <a:rPr lang="en-CA" sz="2800" noProof="1">
                <a:ea typeface="+mn-lt"/>
                <a:cs typeface="+mn-lt"/>
              </a:rPr>
              <a:t>Romeo could be responsible for the damage since civil liability applies as of about 7 years of age.</a:t>
            </a:r>
          </a:p>
          <a:p>
            <a:endParaRPr lang="en-CA" noProof="1"/>
          </a:p>
          <a:p>
            <a:pPr marL="457200" indent="-457200">
              <a:buFont typeface="Wingdings" panose="05000000000000000000" pitchFamily="2" charset="2"/>
              <a:buChar char="Ø"/>
            </a:pPr>
            <a:r>
              <a:rPr lang="en-CA" sz="2800" noProof="1">
                <a:ea typeface="+mn-lt"/>
                <a:cs typeface="+mn-lt"/>
              </a:rPr>
              <a:t>The neighbour could also sue Romeo’s parents for reimbursement.</a:t>
            </a:r>
            <a:endParaRPr lang="en-CA" sz="2800" noProof="1">
              <a:cs typeface="Arial"/>
            </a:endParaRPr>
          </a:p>
          <a:p>
            <a:endParaRPr lang="en-CA" sz="2400" noProof="1">
              <a:cs typeface="Arial"/>
            </a:endParaRPr>
          </a:p>
        </p:txBody>
      </p:sp>
    </p:spTree>
    <p:extLst>
      <p:ext uri="{BB962C8B-B14F-4D97-AF65-F5344CB8AC3E}">
        <p14:creationId xmlns:p14="http://schemas.microsoft.com/office/powerpoint/2010/main" val="2155843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C5DFB938-2839-5A45-A454-BF0CD6F632AC}"/>
              </a:ext>
            </a:extLst>
          </p:cNvPr>
          <p:cNvSpPr>
            <a:spLocks noGrp="1"/>
          </p:cNvSpPr>
          <p:nvPr>
            <p:ph type="title"/>
            <p:custDataLst>
              <p:tags r:id="rId1"/>
            </p:custDataLst>
          </p:nvPr>
        </p:nvSpPr>
        <p:spPr>
          <a:xfrm>
            <a:off x="267730" y="1641987"/>
            <a:ext cx="4503737" cy="914400"/>
          </a:xfrm>
        </p:spPr>
        <p:txBody>
          <a:bodyPr/>
          <a:lstStyle/>
          <a:p>
            <a:pPr algn="ctr"/>
            <a:r>
              <a:rPr lang="en-CA" sz="3200" noProof="1"/>
              <a:t>Around age 7</a:t>
            </a:r>
            <a:br>
              <a:rPr lang="en-CA" sz="3200" noProof="1"/>
            </a:br>
            <a:r>
              <a:rPr lang="en-CA" sz="2400" noProof="1"/>
              <a:t>Civil liability</a:t>
            </a:r>
            <a:endParaRPr lang="en-CA" sz="3200" noProof="1"/>
          </a:p>
        </p:txBody>
      </p:sp>
      <p:sp>
        <p:nvSpPr>
          <p:cNvPr id="16" name="Espace réservé du texte 15">
            <a:extLst>
              <a:ext uri="{FF2B5EF4-FFF2-40B4-BE49-F238E27FC236}">
                <a16:creationId xmlns:a16="http://schemas.microsoft.com/office/drawing/2014/main" id="{F729D655-B0FA-6645-AA69-B73903B58389}"/>
              </a:ext>
            </a:extLst>
          </p:cNvPr>
          <p:cNvSpPr>
            <a:spLocks noGrp="1"/>
          </p:cNvSpPr>
          <p:nvPr>
            <p:ph type="body" sz="quarter" idx="15"/>
            <p:custDataLst>
              <p:tags r:id="rId2"/>
            </p:custDataLst>
          </p:nvPr>
        </p:nvSpPr>
        <p:spPr>
          <a:xfrm>
            <a:off x="421461" y="376164"/>
            <a:ext cx="5212080" cy="415925"/>
          </a:xfrm>
        </p:spPr>
        <p:txBody>
          <a:bodyPr/>
          <a:lstStyle/>
          <a:p>
            <a:r>
              <a:rPr lang="en-CA" noProof="1"/>
              <a:t>My responsibilities</a:t>
            </a:r>
          </a:p>
        </p:txBody>
      </p:sp>
      <p:sp>
        <p:nvSpPr>
          <p:cNvPr id="8" name="ZoneTexte 7">
            <a:extLst>
              <a:ext uri="{FF2B5EF4-FFF2-40B4-BE49-F238E27FC236}">
                <a16:creationId xmlns:a16="http://schemas.microsoft.com/office/drawing/2014/main" id="{C64E6D1F-A27C-5557-32CD-3DB346D2AF4B}"/>
              </a:ext>
            </a:extLst>
          </p:cNvPr>
          <p:cNvSpPr txBox="1"/>
          <p:nvPr>
            <p:custDataLst>
              <p:tags r:id="rId3"/>
            </p:custDataLst>
          </p:nvPr>
        </p:nvSpPr>
        <p:spPr>
          <a:xfrm>
            <a:off x="6876826" y="2228671"/>
            <a:ext cx="5168214" cy="1938992"/>
          </a:xfrm>
          <a:prstGeom prst="rect">
            <a:avLst/>
          </a:prstGeom>
          <a:noFill/>
        </p:spPr>
        <p:txBody>
          <a:bodyPr wrap="square" lIns="91440" tIns="45720" rIns="91440" bIns="45720" anchor="t">
            <a:spAutoFit/>
          </a:bodyPr>
          <a:lstStyle/>
          <a:p>
            <a:pPr algn="l" rtl="0" fontAlgn="base"/>
            <a:r>
              <a:rPr lang="en-CA" sz="3000" noProof="1"/>
              <a:t>Around </a:t>
            </a:r>
            <a:r>
              <a:rPr lang="en-CA" sz="3000" b="1" noProof="1"/>
              <a:t>7 years of age</a:t>
            </a:r>
            <a:r>
              <a:rPr lang="en-CA" sz="3000" b="0" i="0" u="none" strike="noStrike" noProof="1">
                <a:solidFill>
                  <a:srgbClr val="000000"/>
                </a:solidFill>
                <a:effectLst/>
                <a:latin typeface="Arial"/>
                <a:cs typeface="Arial"/>
              </a:rPr>
              <a:t>, </a:t>
            </a:r>
            <a:r>
              <a:rPr lang="en-CA" sz="3000" noProof="1">
                <a:solidFill>
                  <a:srgbClr val="000000"/>
                </a:solidFill>
                <a:latin typeface="Arial"/>
                <a:cs typeface="Arial"/>
              </a:rPr>
              <a:t>children can be held responsible for damage they cause</a:t>
            </a:r>
            <a:r>
              <a:rPr lang="en-CA" sz="3000" b="0" i="0" u="none" strike="noStrike" noProof="1">
                <a:solidFill>
                  <a:srgbClr val="000000"/>
                </a:solidFill>
                <a:effectLst/>
                <a:latin typeface="Arial"/>
                <a:cs typeface="Arial"/>
              </a:rPr>
              <a:t>. </a:t>
            </a:r>
            <a:r>
              <a:rPr lang="en-CA" sz="3000" b="0" i="0" noProof="1">
                <a:solidFill>
                  <a:srgbClr val="000000"/>
                </a:solidFill>
                <a:effectLst/>
                <a:latin typeface="Arial"/>
                <a:cs typeface="Arial"/>
              </a:rPr>
              <a:t>​</a:t>
            </a:r>
          </a:p>
        </p:txBody>
      </p:sp>
      <p:pic>
        <p:nvPicPr>
          <p:cNvPr id="3" name="Image 2">
            <a:extLst>
              <a:ext uri="{FF2B5EF4-FFF2-40B4-BE49-F238E27FC236}">
                <a16:creationId xmlns:a16="http://schemas.microsoft.com/office/drawing/2014/main" id="{F00886B6-2164-6E51-3612-078321FD0480}"/>
              </a:ext>
            </a:extLst>
          </p:cNvPr>
          <p:cNvPicPr>
            <a:picLocks noChangeAspect="1"/>
          </p:cNvPicPr>
          <p:nvPr>
            <p:custDataLst>
              <p:tags r:id="rId4"/>
            </p:custDataLst>
          </p:nvPr>
        </p:nvPicPr>
        <p:blipFill>
          <a:blip r:embed="rId7"/>
          <a:stretch>
            <a:fillRect/>
          </a:stretch>
        </p:blipFill>
        <p:spPr>
          <a:xfrm>
            <a:off x="1495259" y="2546852"/>
            <a:ext cx="2048677" cy="3509524"/>
          </a:xfrm>
          <a:prstGeom prst="rect">
            <a:avLst/>
          </a:prstGeom>
        </p:spPr>
      </p:pic>
      <mc:AlternateContent xmlns:mc="http://schemas.openxmlformats.org/markup-compatibility/2006" xmlns:pslz="http://schemas.microsoft.com/office/powerpoint/2016/slidezoom">
        <mc:Choice Requires="pslz">
          <p:graphicFrame>
            <p:nvGraphicFramePr>
              <p:cNvPr id="4" name="Zoom sur la diapositive 3">
                <a:extLst>
                  <a:ext uri="{FF2B5EF4-FFF2-40B4-BE49-F238E27FC236}">
                    <a16:creationId xmlns:a16="http://schemas.microsoft.com/office/drawing/2014/main" id="{69916502-1749-C45D-3E05-654BFCE9A975}"/>
                  </a:ext>
                </a:extLst>
              </p:cNvPr>
              <p:cNvGraphicFramePr>
                <a:graphicFrameLocks noChangeAspect="1"/>
              </p:cNvGraphicFramePr>
              <p:nvPr>
                <p:extLst>
                  <p:ext uri="{D42A27DB-BD31-4B8C-83A1-F6EECF244321}">
                    <p14:modId xmlns:p14="http://schemas.microsoft.com/office/powerpoint/2010/main" val="687595319"/>
                  </p:ext>
                </p:extLst>
              </p:nvPr>
            </p:nvGraphicFramePr>
            <p:xfrm>
              <a:off x="2235200" y="4539874"/>
              <a:ext cx="3048000" cy="1714500"/>
            </p:xfrm>
            <a:graphic>
              <a:graphicData uri="http://schemas.microsoft.com/office/powerpoint/2016/slidezoom">
                <pslz:sldZm>
                  <pslz:sldZmObj sldId="377" cId="2155843543">
                    <pslz:zmPr id="{D496655D-0D42-4C7A-950E-E3B9BA6B2024}" returnToParent="0" transitionDur="1000">
                      <p166:blipFill xmlns:p166="http://schemas.microsoft.com/office/powerpoint/2016/6/main">
                        <a:blip r:embed="rId8"/>
                        <a:stretch>
                          <a:fillRect/>
                        </a:stretch>
                      </p166:blipFill>
                      <p166:spPr xmlns:p166="http://schemas.microsoft.com/office/powerpoint/2016/6/main">
                        <a:xfrm>
                          <a:off x="0" y="0"/>
                          <a:ext cx="3048000" cy="1714500"/>
                        </a:xfrm>
                        <a:prstGeom prst="rect">
                          <a:avLst/>
                        </a:prstGeom>
                        <a:ln w="3175">
                          <a:solidFill>
                            <a:prstClr val="ltGray"/>
                          </a:solidFill>
                        </a:ln>
                      </p166:spPr>
                    </pslz:zmPr>
                  </pslz:sldZmObj>
                </pslz:sldZm>
              </a:graphicData>
            </a:graphic>
          </p:graphicFrame>
        </mc:Choice>
        <mc:Fallback xmlns="">
          <p:pic>
            <p:nvPicPr>
              <p:cNvPr id="4" name="Zoom sur la diapositive 3">
                <a:hlinkClick r:id="rId9" action="ppaction://hlinksldjump"/>
                <a:extLst>
                  <a:ext uri="{FF2B5EF4-FFF2-40B4-BE49-F238E27FC236}">
                    <a16:creationId xmlns:a16="http://schemas.microsoft.com/office/drawing/2014/main" id="{69916502-1749-C45D-3E05-654BFCE9A975}"/>
                  </a:ext>
                </a:extLst>
              </p:cNvPr>
              <p:cNvPicPr>
                <a:picLocks noGrp="1" noRot="1" noChangeAspect="1" noMove="1" noResize="1" noEditPoints="1" noAdjustHandles="1" noChangeArrowheads="1" noChangeShapeType="1"/>
              </p:cNvPicPr>
              <p:nvPr/>
            </p:nvPicPr>
            <p:blipFill>
              <a:blip r:embed="rId10"/>
              <a:stretch>
                <a:fillRect/>
              </a:stretch>
            </p:blipFill>
            <p:spPr>
              <a:xfrm>
                <a:off x="2235200" y="4539874"/>
                <a:ext cx="3048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3633348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559577-CAA9-A4CC-1041-DA9B279228E9}"/>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5BED8387-A171-BF47-F4DC-8C730B04E34A}"/>
              </a:ext>
            </a:extLst>
          </p:cNvPr>
          <p:cNvSpPr>
            <a:spLocks noGrp="1"/>
          </p:cNvSpPr>
          <p:nvPr>
            <p:ph type="body" idx="1"/>
            <p:custDataLst>
              <p:tags r:id="rId1"/>
            </p:custDataLst>
          </p:nvPr>
        </p:nvSpPr>
        <p:spPr>
          <a:xfrm>
            <a:off x="403657" y="342254"/>
            <a:ext cx="7739411" cy="1033221"/>
          </a:xfrm>
        </p:spPr>
        <p:txBody>
          <a:bodyPr/>
          <a:lstStyle/>
          <a:p>
            <a:r>
              <a:rPr lang="en-CA" noProof="1">
                <a:cs typeface="Arial"/>
              </a:rPr>
              <a:t>My responsibilities</a:t>
            </a:r>
            <a:endParaRPr lang="en-CA" noProof="1"/>
          </a:p>
        </p:txBody>
      </p:sp>
      <p:pic>
        <p:nvPicPr>
          <p:cNvPr id="4" name="Image 4">
            <a:extLst>
              <a:ext uri="{FF2B5EF4-FFF2-40B4-BE49-F238E27FC236}">
                <a16:creationId xmlns:a16="http://schemas.microsoft.com/office/drawing/2014/main" id="{78F3A9BA-ECCA-4483-DD61-B4017FFCCAAF}"/>
              </a:ext>
            </a:extLst>
          </p:cNvPr>
          <p:cNvPicPr>
            <a:picLocks noGrp="1" noChangeAspect="1"/>
          </p:cNvPicPr>
          <p:nvPr>
            <p:ph type="pic" sz="quarter" idx="16"/>
            <p:custDataLst>
              <p:tags r:id="rId2"/>
            </p:custDataLst>
          </p:nvPr>
        </p:nvPicPr>
        <p:blipFill rotWithShape="1">
          <a:blip r:embed="rId6"/>
          <a:srcRect l="7438" r="7438"/>
          <a:stretch/>
        </p:blipFill>
        <p:spPr>
          <a:xfrm>
            <a:off x="7390160" y="1676295"/>
            <a:ext cx="3790886" cy="3542438"/>
          </a:xfrm>
        </p:spPr>
      </p:pic>
      <p:sp>
        <p:nvSpPr>
          <p:cNvPr id="6" name="ZoneTexte 5">
            <a:extLst>
              <a:ext uri="{FF2B5EF4-FFF2-40B4-BE49-F238E27FC236}">
                <a16:creationId xmlns:a16="http://schemas.microsoft.com/office/drawing/2014/main" id="{7C5FF34F-1B1E-FE6B-4798-BB16F515F8A9}"/>
              </a:ext>
            </a:extLst>
          </p:cNvPr>
          <p:cNvSpPr txBox="1"/>
          <p:nvPr>
            <p:custDataLst>
              <p:tags r:id="rId3"/>
            </p:custDataLst>
          </p:nvPr>
        </p:nvSpPr>
        <p:spPr>
          <a:xfrm>
            <a:off x="401415" y="1268151"/>
            <a:ext cx="7098980" cy="563231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CA" sz="2800" b="1" noProof="1">
                <a:cs typeface="Arial"/>
              </a:rPr>
              <a:t>A Very Bad Day</a:t>
            </a:r>
          </a:p>
          <a:p>
            <a:endParaRPr lang="en-CA" sz="2800" noProof="1">
              <a:cs typeface="Arial"/>
            </a:endParaRPr>
          </a:p>
          <a:p>
            <a:r>
              <a:rPr lang="en-CA" sz="2800" dirty="0"/>
              <a:t>Martina, 13 years old, is having a very bad day at school. She’s really at her wit’s end. After school, Shing Yan makes fun of her. Martina explodes and punches her in the face, breaking her nose. Shing Yan’s parents are furious</a:t>
            </a:r>
            <a:r>
              <a:rPr lang="en-CA" sz="2800" noProof="1">
                <a:ea typeface="+mn-lt"/>
                <a:cs typeface="+mn-lt"/>
              </a:rPr>
              <a:t>. </a:t>
            </a:r>
          </a:p>
          <a:p>
            <a:endParaRPr lang="en-CA" sz="2800" noProof="1">
              <a:ea typeface="+mn-lt"/>
              <a:cs typeface="+mn-lt"/>
            </a:endParaRPr>
          </a:p>
          <a:p>
            <a:r>
              <a:rPr lang="en-CA" sz="2800" noProof="1">
                <a:ea typeface="+mn-lt"/>
                <a:cs typeface="+mn-lt"/>
              </a:rPr>
              <a:t>What can Shing Yan’s parents do in this situation?</a:t>
            </a:r>
            <a:endParaRPr lang="en-CA" noProof="1">
              <a:cs typeface="Arial"/>
            </a:endParaRPr>
          </a:p>
          <a:p>
            <a:endParaRPr lang="en-CA" sz="2800" noProof="1">
              <a:cs typeface="Arial"/>
            </a:endParaRPr>
          </a:p>
          <a:p>
            <a:endParaRPr lang="en-CA" sz="2400" noProof="1">
              <a:cs typeface="Arial"/>
            </a:endParaRPr>
          </a:p>
        </p:txBody>
      </p:sp>
    </p:spTree>
    <p:extLst>
      <p:ext uri="{BB962C8B-B14F-4D97-AF65-F5344CB8AC3E}">
        <p14:creationId xmlns:p14="http://schemas.microsoft.com/office/powerpoint/2010/main" val="2017904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2E3BD4-12A8-B1E3-8E5E-CD54A7651B45}"/>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16065BBA-36A4-49D2-52EC-916E7537C24D}"/>
              </a:ext>
            </a:extLst>
          </p:cNvPr>
          <p:cNvSpPr>
            <a:spLocks noGrp="1"/>
          </p:cNvSpPr>
          <p:nvPr>
            <p:ph type="body" idx="1"/>
            <p:custDataLst>
              <p:tags r:id="rId1"/>
            </p:custDataLst>
          </p:nvPr>
        </p:nvSpPr>
        <p:spPr>
          <a:xfrm>
            <a:off x="403657" y="342254"/>
            <a:ext cx="7739411" cy="1033221"/>
          </a:xfrm>
        </p:spPr>
        <p:txBody>
          <a:bodyPr/>
          <a:lstStyle/>
          <a:p>
            <a:r>
              <a:rPr lang="en-CA" noProof="1">
                <a:cs typeface="Arial"/>
              </a:rPr>
              <a:t>What the law says</a:t>
            </a:r>
            <a:endParaRPr lang="en-CA" noProof="1"/>
          </a:p>
        </p:txBody>
      </p:sp>
      <p:pic>
        <p:nvPicPr>
          <p:cNvPr id="4" name="Image 4">
            <a:extLst>
              <a:ext uri="{FF2B5EF4-FFF2-40B4-BE49-F238E27FC236}">
                <a16:creationId xmlns:a16="http://schemas.microsoft.com/office/drawing/2014/main" id="{3E73F46F-14C2-E08F-9098-77FB2504FCA6}"/>
              </a:ext>
            </a:extLst>
          </p:cNvPr>
          <p:cNvPicPr>
            <a:picLocks noGrp="1" noChangeAspect="1"/>
          </p:cNvPicPr>
          <p:nvPr>
            <p:ph type="pic" sz="quarter" idx="16"/>
            <p:custDataLst>
              <p:tags r:id="rId2"/>
            </p:custDataLst>
          </p:nvPr>
        </p:nvPicPr>
        <p:blipFill rotWithShape="1">
          <a:blip r:embed="rId6"/>
          <a:srcRect l="7438" r="7438"/>
          <a:stretch/>
        </p:blipFill>
        <p:spPr>
          <a:xfrm>
            <a:off x="7390160" y="1676295"/>
            <a:ext cx="3790886" cy="3542438"/>
          </a:xfrm>
        </p:spPr>
      </p:pic>
      <p:sp>
        <p:nvSpPr>
          <p:cNvPr id="6" name="ZoneTexte 5">
            <a:extLst>
              <a:ext uri="{FF2B5EF4-FFF2-40B4-BE49-F238E27FC236}">
                <a16:creationId xmlns:a16="http://schemas.microsoft.com/office/drawing/2014/main" id="{4E54483A-C393-E066-62C0-9DEEF4F46EE5}"/>
              </a:ext>
            </a:extLst>
          </p:cNvPr>
          <p:cNvSpPr txBox="1"/>
          <p:nvPr>
            <p:custDataLst>
              <p:tags r:id="rId3"/>
            </p:custDataLst>
          </p:nvPr>
        </p:nvSpPr>
        <p:spPr>
          <a:xfrm>
            <a:off x="401415" y="1268151"/>
            <a:ext cx="6370725"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CA" sz="2800" b="1" noProof="1">
                <a:cs typeface="Arial"/>
              </a:rPr>
              <a:t>A Very Bad Day</a:t>
            </a:r>
          </a:p>
          <a:p>
            <a:endParaRPr lang="en-CA" sz="2800" noProof="1">
              <a:cs typeface="Arial"/>
            </a:endParaRPr>
          </a:p>
          <a:p>
            <a:pPr marL="457200" indent="-457200">
              <a:buFont typeface="Wingdings" panose="05000000000000000000" pitchFamily="2" charset="2"/>
              <a:buChar char="Ø"/>
            </a:pPr>
            <a:r>
              <a:rPr lang="en-CA" sz="2800" noProof="1">
                <a:ea typeface="+mn-lt"/>
                <a:cs typeface="+mn-lt"/>
              </a:rPr>
              <a:t>The parents could file a police complaint.</a:t>
            </a:r>
            <a:endParaRPr lang="en-CA" noProof="1">
              <a:ea typeface="+mn-lt"/>
              <a:cs typeface="+mn-lt"/>
            </a:endParaRPr>
          </a:p>
          <a:p>
            <a:endParaRPr lang="en-CA" sz="2800" noProof="1">
              <a:ea typeface="+mn-lt"/>
              <a:cs typeface="+mn-lt"/>
            </a:endParaRPr>
          </a:p>
          <a:p>
            <a:pPr marL="457200" indent="-457200">
              <a:buFont typeface="Wingdings" panose="05000000000000000000" pitchFamily="2" charset="2"/>
              <a:buChar char="Ø"/>
            </a:pPr>
            <a:r>
              <a:rPr lang="en-CA" sz="2800" noProof="1">
                <a:ea typeface="+mn-lt"/>
                <a:cs typeface="+mn-lt"/>
              </a:rPr>
              <a:t>The parents could also sue Martina and/or her parents for reimbursement of the medical costs.</a:t>
            </a:r>
            <a:endParaRPr lang="en-CA" sz="2400" noProof="1">
              <a:cs typeface="Arial"/>
            </a:endParaRPr>
          </a:p>
        </p:txBody>
      </p:sp>
    </p:spTree>
    <p:extLst>
      <p:ext uri="{BB962C8B-B14F-4D97-AF65-F5344CB8AC3E}">
        <p14:creationId xmlns:p14="http://schemas.microsoft.com/office/powerpoint/2010/main" val="390837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C5DFB938-2839-5A45-A454-BF0CD6F632AC}"/>
              </a:ext>
            </a:extLst>
          </p:cNvPr>
          <p:cNvSpPr>
            <a:spLocks noGrp="1"/>
          </p:cNvSpPr>
          <p:nvPr>
            <p:ph type="title"/>
            <p:custDataLst>
              <p:tags r:id="rId1"/>
            </p:custDataLst>
          </p:nvPr>
        </p:nvSpPr>
        <p:spPr>
          <a:xfrm>
            <a:off x="6722746" y="968341"/>
            <a:ext cx="5943600" cy="914400"/>
          </a:xfrm>
        </p:spPr>
        <p:txBody>
          <a:bodyPr/>
          <a:lstStyle/>
          <a:p>
            <a:pPr algn="ctr"/>
            <a:r>
              <a:rPr lang="en-CA" sz="3600" noProof="1"/>
              <a:t>Age 12</a:t>
            </a:r>
            <a:br>
              <a:rPr lang="en-CA" sz="3600" noProof="1"/>
            </a:br>
            <a:r>
              <a:rPr lang="en-CA" sz="2800" noProof="1"/>
              <a:t>Criminal responsibility</a:t>
            </a:r>
            <a:endParaRPr lang="en-CA" sz="3600" noProof="1"/>
          </a:p>
        </p:txBody>
      </p:sp>
      <p:sp>
        <p:nvSpPr>
          <p:cNvPr id="16" name="Espace réservé du texte 15">
            <a:extLst>
              <a:ext uri="{FF2B5EF4-FFF2-40B4-BE49-F238E27FC236}">
                <a16:creationId xmlns:a16="http://schemas.microsoft.com/office/drawing/2014/main" id="{6975FDB2-73B5-934A-A98C-769A219A4A9F}"/>
              </a:ext>
            </a:extLst>
          </p:cNvPr>
          <p:cNvSpPr>
            <a:spLocks noGrp="1"/>
          </p:cNvSpPr>
          <p:nvPr>
            <p:ph type="body" sz="quarter" idx="15"/>
            <p:custDataLst>
              <p:tags r:id="rId2"/>
            </p:custDataLst>
          </p:nvPr>
        </p:nvSpPr>
        <p:spPr>
          <a:xfrm>
            <a:off x="8057657" y="317796"/>
            <a:ext cx="3579340" cy="400179"/>
          </a:xfrm>
        </p:spPr>
        <p:txBody>
          <a:bodyPr/>
          <a:lstStyle/>
          <a:p>
            <a:r>
              <a:rPr lang="en-CA" noProof="1"/>
              <a:t>My responsibilities</a:t>
            </a:r>
          </a:p>
        </p:txBody>
      </p:sp>
      <p:sp>
        <p:nvSpPr>
          <p:cNvPr id="8" name="ZoneTexte 7">
            <a:extLst>
              <a:ext uri="{FF2B5EF4-FFF2-40B4-BE49-F238E27FC236}">
                <a16:creationId xmlns:a16="http://schemas.microsoft.com/office/drawing/2014/main" id="{515AE79E-24BD-6CAE-8086-3277C069FC86}"/>
              </a:ext>
            </a:extLst>
          </p:cNvPr>
          <p:cNvSpPr txBox="1"/>
          <p:nvPr>
            <p:custDataLst>
              <p:tags r:id="rId3"/>
            </p:custDataLst>
          </p:nvPr>
        </p:nvSpPr>
        <p:spPr>
          <a:xfrm>
            <a:off x="1050814" y="1720895"/>
            <a:ext cx="4466321" cy="2862322"/>
          </a:xfrm>
          <a:prstGeom prst="rect">
            <a:avLst/>
          </a:prstGeom>
          <a:noFill/>
        </p:spPr>
        <p:txBody>
          <a:bodyPr wrap="square" lIns="91440" tIns="45720" rIns="91440" bIns="45720" anchor="t">
            <a:spAutoFit/>
          </a:bodyPr>
          <a:lstStyle/>
          <a:p>
            <a:pPr algn="l" rtl="0" fontAlgn="base"/>
            <a:r>
              <a:rPr lang="en-CA" sz="3000" b="0" i="0" u="none" strike="noStrike" noProof="1">
                <a:solidFill>
                  <a:srgbClr val="000000"/>
                </a:solidFill>
                <a:effectLst/>
                <a:latin typeface="Arial"/>
                <a:cs typeface="Arial"/>
              </a:rPr>
              <a:t>As of </a:t>
            </a:r>
            <a:r>
              <a:rPr lang="en-CA" sz="3000" b="1" i="0" u="none" strike="noStrike" noProof="1">
                <a:solidFill>
                  <a:srgbClr val="000000"/>
                </a:solidFill>
                <a:effectLst/>
                <a:latin typeface="Arial"/>
                <a:cs typeface="Arial"/>
              </a:rPr>
              <a:t>12 years of age</a:t>
            </a:r>
            <a:r>
              <a:rPr lang="en-CA" sz="3000" b="0" i="0" u="none" strike="noStrike" noProof="1">
                <a:solidFill>
                  <a:srgbClr val="000000"/>
                </a:solidFill>
                <a:effectLst/>
                <a:latin typeface="Arial"/>
                <a:cs typeface="Arial"/>
              </a:rPr>
              <a:t>, children can be charged with a crime, such as theft, assault, and drug possession or dealing</a:t>
            </a:r>
            <a:r>
              <a:rPr lang="en-CA" sz="3000" noProof="1">
                <a:solidFill>
                  <a:srgbClr val="000000"/>
                </a:solidFill>
                <a:latin typeface="Arial"/>
                <a:cs typeface="Arial"/>
              </a:rPr>
              <a:t>.</a:t>
            </a:r>
            <a:r>
              <a:rPr lang="en-CA" sz="3000" b="0" i="0" noProof="1">
                <a:solidFill>
                  <a:srgbClr val="000000"/>
                </a:solidFill>
                <a:effectLst/>
                <a:latin typeface="Arial"/>
                <a:cs typeface="Arial"/>
              </a:rPr>
              <a:t>​</a:t>
            </a:r>
          </a:p>
          <a:p>
            <a:pPr algn="l" rtl="0" fontAlgn="base"/>
            <a:endParaRPr lang="en-CA" sz="3000" b="0" i="0" noProof="1">
              <a:solidFill>
                <a:srgbClr val="000000"/>
              </a:solidFill>
              <a:effectLst/>
              <a:latin typeface="Arial"/>
              <a:cs typeface="Arial"/>
            </a:endParaRPr>
          </a:p>
        </p:txBody>
      </p:sp>
      <p:pic>
        <p:nvPicPr>
          <p:cNvPr id="3" name="Image 2">
            <a:extLst>
              <a:ext uri="{FF2B5EF4-FFF2-40B4-BE49-F238E27FC236}">
                <a16:creationId xmlns:a16="http://schemas.microsoft.com/office/drawing/2014/main" id="{87F01B7C-9986-69A7-C433-EEA1B015C099}"/>
              </a:ext>
            </a:extLst>
          </p:cNvPr>
          <p:cNvPicPr>
            <a:picLocks noChangeAspect="1"/>
          </p:cNvPicPr>
          <p:nvPr>
            <p:custDataLst>
              <p:tags r:id="rId4"/>
            </p:custDataLst>
          </p:nvPr>
        </p:nvPicPr>
        <p:blipFill>
          <a:blip r:embed="rId7"/>
          <a:stretch>
            <a:fillRect/>
          </a:stretch>
        </p:blipFill>
        <p:spPr>
          <a:xfrm>
            <a:off x="8908026" y="2133107"/>
            <a:ext cx="1878603" cy="4625168"/>
          </a:xfrm>
          <a:prstGeom prst="rect">
            <a:avLst/>
          </a:prstGeom>
        </p:spPr>
      </p:pic>
    </p:spTree>
    <p:extLst>
      <p:ext uri="{BB962C8B-B14F-4D97-AF65-F5344CB8AC3E}">
        <p14:creationId xmlns:p14="http://schemas.microsoft.com/office/powerpoint/2010/main" val="2861475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3"/>
</p:tagLst>
</file>

<file path=ppt/tags/tag100.xml><?xml version="1.0" encoding="utf-8"?>
<p:tagLst xmlns:a="http://schemas.openxmlformats.org/drawingml/2006/main" xmlns:r="http://schemas.openxmlformats.org/officeDocument/2006/relationships" xmlns:p="http://schemas.openxmlformats.org/presentationml/2006/main">
  <p:tag name="NUM" val="6"/>
</p:tagLst>
</file>

<file path=ppt/tags/tag101.xml><?xml version="1.0" encoding="utf-8"?>
<p:tagLst xmlns:a="http://schemas.openxmlformats.org/drawingml/2006/main" xmlns:r="http://schemas.openxmlformats.org/officeDocument/2006/relationships" xmlns:p="http://schemas.openxmlformats.org/presentationml/2006/main">
  <p:tag name="NUM" val="7"/>
</p:tagLst>
</file>

<file path=ppt/tags/tag102.xml><?xml version="1.0" encoding="utf-8"?>
<p:tagLst xmlns:a="http://schemas.openxmlformats.org/drawingml/2006/main" xmlns:r="http://schemas.openxmlformats.org/officeDocument/2006/relationships" xmlns:p="http://schemas.openxmlformats.org/presentationml/2006/main">
  <p:tag name="NUM" val="8"/>
</p:tagLst>
</file>

<file path=ppt/tags/tag103.xml><?xml version="1.0" encoding="utf-8"?>
<p:tagLst xmlns:a="http://schemas.openxmlformats.org/drawingml/2006/main" xmlns:r="http://schemas.openxmlformats.org/officeDocument/2006/relationships" xmlns:p="http://schemas.openxmlformats.org/presentationml/2006/main">
  <p:tag name="NUM" val="9"/>
</p:tagLst>
</file>

<file path=ppt/tags/tag104.xml><?xml version="1.0" encoding="utf-8"?>
<p:tagLst xmlns:a="http://schemas.openxmlformats.org/drawingml/2006/main" xmlns:r="http://schemas.openxmlformats.org/officeDocument/2006/relationships" xmlns:p="http://schemas.openxmlformats.org/presentationml/2006/main">
  <p:tag name="NUM" val="10"/>
</p:tagLst>
</file>

<file path=ppt/tags/tag105.xml><?xml version="1.0" encoding="utf-8"?>
<p:tagLst xmlns:a="http://schemas.openxmlformats.org/drawingml/2006/main" xmlns:r="http://schemas.openxmlformats.org/officeDocument/2006/relationships" xmlns:p="http://schemas.openxmlformats.org/presentationml/2006/main">
  <p:tag name="NUM" val="11"/>
</p:tagLst>
</file>

<file path=ppt/tags/tag106.xml><?xml version="1.0" encoding="utf-8"?>
<p:tagLst xmlns:a="http://schemas.openxmlformats.org/drawingml/2006/main" xmlns:r="http://schemas.openxmlformats.org/officeDocument/2006/relationships" xmlns:p="http://schemas.openxmlformats.org/presentationml/2006/main">
  <p:tag name="NUM" val="12"/>
</p:tagLst>
</file>

<file path=ppt/tags/tag107.xml><?xml version="1.0" encoding="utf-8"?>
<p:tagLst xmlns:a="http://schemas.openxmlformats.org/drawingml/2006/main" xmlns:r="http://schemas.openxmlformats.org/officeDocument/2006/relationships" xmlns:p="http://schemas.openxmlformats.org/presentationml/2006/main">
  <p:tag name="NUM" val="13"/>
</p:tagLst>
</file>

<file path=ppt/tags/tag108.xml><?xml version="1.0" encoding="utf-8"?>
<p:tagLst xmlns:a="http://schemas.openxmlformats.org/drawingml/2006/main" xmlns:r="http://schemas.openxmlformats.org/officeDocument/2006/relationships" xmlns:p="http://schemas.openxmlformats.org/presentationml/2006/main">
  <p:tag name="NUM" val="1"/>
</p:tagLst>
</file>

<file path=ppt/tags/tag109.xml><?xml version="1.0" encoding="utf-8"?>
<p:tagLst xmlns:a="http://schemas.openxmlformats.org/drawingml/2006/main" xmlns:r="http://schemas.openxmlformats.org/officeDocument/2006/relationships" xmlns:p="http://schemas.openxmlformats.org/presentationml/2006/main">
  <p:tag name="NUM" val="2"/>
</p:tagLst>
</file>

<file path=ppt/tags/tag11.xml><?xml version="1.0" encoding="utf-8"?>
<p:tagLst xmlns:a="http://schemas.openxmlformats.org/drawingml/2006/main" xmlns:r="http://schemas.openxmlformats.org/officeDocument/2006/relationships" xmlns:p="http://schemas.openxmlformats.org/presentationml/2006/main">
  <p:tag name="NUM" val="1"/>
</p:tagLst>
</file>

<file path=ppt/tags/tag110.xml><?xml version="1.0" encoding="utf-8"?>
<p:tagLst xmlns:a="http://schemas.openxmlformats.org/drawingml/2006/main" xmlns:r="http://schemas.openxmlformats.org/officeDocument/2006/relationships" xmlns:p="http://schemas.openxmlformats.org/presentationml/2006/main">
  <p:tag name="NUM" val="3"/>
</p:tagLst>
</file>

<file path=ppt/tags/tag111.xml><?xml version="1.0" encoding="utf-8"?>
<p:tagLst xmlns:a="http://schemas.openxmlformats.org/drawingml/2006/main" xmlns:r="http://schemas.openxmlformats.org/officeDocument/2006/relationships" xmlns:p="http://schemas.openxmlformats.org/presentationml/2006/main">
  <p:tag name="NUM" val="1"/>
</p:tagLst>
</file>

<file path=ppt/tags/tag112.xml><?xml version="1.0" encoding="utf-8"?>
<p:tagLst xmlns:a="http://schemas.openxmlformats.org/drawingml/2006/main" xmlns:r="http://schemas.openxmlformats.org/officeDocument/2006/relationships" xmlns:p="http://schemas.openxmlformats.org/presentationml/2006/main">
  <p:tag name="NUM" val="2"/>
</p:tagLst>
</file>

<file path=ppt/tags/tag113.xml><?xml version="1.0" encoding="utf-8"?>
<p:tagLst xmlns:a="http://schemas.openxmlformats.org/drawingml/2006/main" xmlns:r="http://schemas.openxmlformats.org/officeDocument/2006/relationships" xmlns:p="http://schemas.openxmlformats.org/presentationml/2006/main">
  <p:tag name="NUM" val="3"/>
</p:tagLst>
</file>

<file path=ppt/tags/tag114.xml><?xml version="1.0" encoding="utf-8"?>
<p:tagLst xmlns:a="http://schemas.openxmlformats.org/drawingml/2006/main" xmlns:r="http://schemas.openxmlformats.org/officeDocument/2006/relationships" xmlns:p="http://schemas.openxmlformats.org/presentationml/2006/main">
  <p:tag name="NUM" val="1"/>
</p:tagLst>
</file>

<file path=ppt/tags/tag115.xml><?xml version="1.0" encoding="utf-8"?>
<p:tagLst xmlns:a="http://schemas.openxmlformats.org/drawingml/2006/main" xmlns:r="http://schemas.openxmlformats.org/officeDocument/2006/relationships" xmlns:p="http://schemas.openxmlformats.org/presentationml/2006/main">
  <p:tag name="NUM" val="2"/>
</p:tagLst>
</file>

<file path=ppt/tags/tag116.xml><?xml version="1.0" encoding="utf-8"?>
<p:tagLst xmlns:a="http://schemas.openxmlformats.org/drawingml/2006/main" xmlns:r="http://schemas.openxmlformats.org/officeDocument/2006/relationships" xmlns:p="http://schemas.openxmlformats.org/presentationml/2006/main">
  <p:tag name="NUM" val="3"/>
</p:tagLst>
</file>

<file path=ppt/tags/tag117.xml><?xml version="1.0" encoding="utf-8"?>
<p:tagLst xmlns:a="http://schemas.openxmlformats.org/drawingml/2006/main" xmlns:r="http://schemas.openxmlformats.org/officeDocument/2006/relationships" xmlns:p="http://schemas.openxmlformats.org/presentationml/2006/main">
  <p:tag name="NUM" val="1"/>
</p:tagLst>
</file>

<file path=ppt/tags/tag118.xml><?xml version="1.0" encoding="utf-8"?>
<p:tagLst xmlns:a="http://schemas.openxmlformats.org/drawingml/2006/main" xmlns:r="http://schemas.openxmlformats.org/officeDocument/2006/relationships" xmlns:p="http://schemas.openxmlformats.org/presentationml/2006/main">
  <p:tag name="NUM" val="2"/>
</p:tagLst>
</file>

<file path=ppt/tags/tag119.xml><?xml version="1.0" encoding="utf-8"?>
<p:tagLst xmlns:a="http://schemas.openxmlformats.org/drawingml/2006/main" xmlns:r="http://schemas.openxmlformats.org/officeDocument/2006/relationships" xmlns:p="http://schemas.openxmlformats.org/presentationml/2006/main">
  <p:tag name="NUM" val="3"/>
</p:tagLst>
</file>

<file path=ppt/tags/tag12.xml><?xml version="1.0" encoding="utf-8"?>
<p:tagLst xmlns:a="http://schemas.openxmlformats.org/drawingml/2006/main" xmlns:r="http://schemas.openxmlformats.org/officeDocument/2006/relationships" xmlns:p="http://schemas.openxmlformats.org/presentationml/2006/main">
  <p:tag name="NUM" val="2"/>
</p:tagLst>
</file>

<file path=ppt/tags/tag120.xml><?xml version="1.0" encoding="utf-8"?>
<p:tagLst xmlns:a="http://schemas.openxmlformats.org/drawingml/2006/main" xmlns:r="http://schemas.openxmlformats.org/officeDocument/2006/relationships" xmlns:p="http://schemas.openxmlformats.org/presentationml/2006/main">
  <p:tag name="NUM" val="1"/>
</p:tagLst>
</file>

<file path=ppt/tags/tag121.xml><?xml version="1.0" encoding="utf-8"?>
<p:tagLst xmlns:a="http://schemas.openxmlformats.org/drawingml/2006/main" xmlns:r="http://schemas.openxmlformats.org/officeDocument/2006/relationships" xmlns:p="http://schemas.openxmlformats.org/presentationml/2006/main">
  <p:tag name="NUM" val="2"/>
</p:tagLst>
</file>

<file path=ppt/tags/tag122.xml><?xml version="1.0" encoding="utf-8"?>
<p:tagLst xmlns:a="http://schemas.openxmlformats.org/drawingml/2006/main" xmlns:r="http://schemas.openxmlformats.org/officeDocument/2006/relationships" xmlns:p="http://schemas.openxmlformats.org/presentationml/2006/main">
  <p:tag name="NUM" val="3"/>
</p:tagLst>
</file>

<file path=ppt/tags/tag123.xml><?xml version="1.0" encoding="utf-8"?>
<p:tagLst xmlns:a="http://schemas.openxmlformats.org/drawingml/2006/main" xmlns:r="http://schemas.openxmlformats.org/officeDocument/2006/relationships" xmlns:p="http://schemas.openxmlformats.org/presentationml/2006/main">
  <p:tag name="NUM" val="1"/>
</p:tagLst>
</file>

<file path=ppt/tags/tag124.xml><?xml version="1.0" encoding="utf-8"?>
<p:tagLst xmlns:a="http://schemas.openxmlformats.org/drawingml/2006/main" xmlns:r="http://schemas.openxmlformats.org/officeDocument/2006/relationships" xmlns:p="http://schemas.openxmlformats.org/presentationml/2006/main">
  <p:tag name="NUM" val="2"/>
</p:tagLst>
</file>

<file path=ppt/tags/tag125.xml><?xml version="1.0" encoding="utf-8"?>
<p:tagLst xmlns:a="http://schemas.openxmlformats.org/drawingml/2006/main" xmlns:r="http://schemas.openxmlformats.org/officeDocument/2006/relationships" xmlns:p="http://schemas.openxmlformats.org/presentationml/2006/main">
  <p:tag name="NUM" val="3"/>
</p:tagLst>
</file>

<file path=ppt/tags/tag126.xml><?xml version="1.0" encoding="utf-8"?>
<p:tagLst xmlns:a="http://schemas.openxmlformats.org/drawingml/2006/main" xmlns:r="http://schemas.openxmlformats.org/officeDocument/2006/relationships" xmlns:p="http://schemas.openxmlformats.org/presentationml/2006/main">
  <p:tag name="NUM" val="1"/>
</p:tagLst>
</file>

<file path=ppt/tags/tag127.xml><?xml version="1.0" encoding="utf-8"?>
<p:tagLst xmlns:a="http://schemas.openxmlformats.org/drawingml/2006/main" xmlns:r="http://schemas.openxmlformats.org/officeDocument/2006/relationships" xmlns:p="http://schemas.openxmlformats.org/presentationml/2006/main">
  <p:tag name="NUM" val="2"/>
</p:tagLst>
</file>

<file path=ppt/tags/tag128.xml><?xml version="1.0" encoding="utf-8"?>
<p:tagLst xmlns:a="http://schemas.openxmlformats.org/drawingml/2006/main" xmlns:r="http://schemas.openxmlformats.org/officeDocument/2006/relationships" xmlns:p="http://schemas.openxmlformats.org/presentationml/2006/main">
  <p:tag name="NUM" val="3"/>
</p:tagLst>
</file>

<file path=ppt/tags/tag129.xml><?xml version="1.0" encoding="utf-8"?>
<p:tagLst xmlns:a="http://schemas.openxmlformats.org/drawingml/2006/main" xmlns:r="http://schemas.openxmlformats.org/officeDocument/2006/relationships" xmlns:p="http://schemas.openxmlformats.org/presentationml/2006/main">
  <p:tag name="NUM" val="1"/>
</p:tagLst>
</file>

<file path=ppt/tags/tag13.xml><?xml version="1.0" encoding="utf-8"?>
<p:tagLst xmlns:a="http://schemas.openxmlformats.org/drawingml/2006/main" xmlns:r="http://schemas.openxmlformats.org/officeDocument/2006/relationships" xmlns:p="http://schemas.openxmlformats.org/presentationml/2006/main">
  <p:tag name="NUM" val="3"/>
</p:tagLst>
</file>

<file path=ppt/tags/tag130.xml><?xml version="1.0" encoding="utf-8"?>
<p:tagLst xmlns:a="http://schemas.openxmlformats.org/drawingml/2006/main" xmlns:r="http://schemas.openxmlformats.org/officeDocument/2006/relationships" xmlns:p="http://schemas.openxmlformats.org/presentationml/2006/main">
  <p:tag name="NUM" val="2"/>
</p:tagLst>
</file>

<file path=ppt/tags/tag131.xml><?xml version="1.0" encoding="utf-8"?>
<p:tagLst xmlns:a="http://schemas.openxmlformats.org/drawingml/2006/main" xmlns:r="http://schemas.openxmlformats.org/officeDocument/2006/relationships" xmlns:p="http://schemas.openxmlformats.org/presentationml/2006/main">
  <p:tag name="NUM" val="3"/>
</p:tagLst>
</file>

<file path=ppt/tags/tag132.xml><?xml version="1.0" encoding="utf-8"?>
<p:tagLst xmlns:a="http://schemas.openxmlformats.org/drawingml/2006/main" xmlns:r="http://schemas.openxmlformats.org/officeDocument/2006/relationships" xmlns:p="http://schemas.openxmlformats.org/presentationml/2006/main">
  <p:tag name="NUM" val="4"/>
</p:tagLst>
</file>

<file path=ppt/tags/tag133.xml><?xml version="1.0" encoding="utf-8"?>
<p:tagLst xmlns:a="http://schemas.openxmlformats.org/drawingml/2006/main" xmlns:r="http://schemas.openxmlformats.org/officeDocument/2006/relationships" xmlns:p="http://schemas.openxmlformats.org/presentationml/2006/main">
  <p:tag name="NUM" val="1"/>
</p:tagLst>
</file>

<file path=ppt/tags/tag134.xml><?xml version="1.0" encoding="utf-8"?>
<p:tagLst xmlns:a="http://schemas.openxmlformats.org/drawingml/2006/main" xmlns:r="http://schemas.openxmlformats.org/officeDocument/2006/relationships" xmlns:p="http://schemas.openxmlformats.org/presentationml/2006/main">
  <p:tag name="NUM" val="2"/>
</p:tagLst>
</file>

<file path=ppt/tags/tag135.xml><?xml version="1.0" encoding="utf-8"?>
<p:tagLst xmlns:a="http://schemas.openxmlformats.org/drawingml/2006/main" xmlns:r="http://schemas.openxmlformats.org/officeDocument/2006/relationships" xmlns:p="http://schemas.openxmlformats.org/presentationml/2006/main">
  <p:tag name="NUM" val="3"/>
</p:tagLst>
</file>

<file path=ppt/tags/tag136.xml><?xml version="1.0" encoding="utf-8"?>
<p:tagLst xmlns:a="http://schemas.openxmlformats.org/drawingml/2006/main" xmlns:r="http://schemas.openxmlformats.org/officeDocument/2006/relationships" xmlns:p="http://schemas.openxmlformats.org/presentationml/2006/main">
  <p:tag name="NUM" val="4"/>
</p:tagLst>
</file>

<file path=ppt/tags/tag137.xml><?xml version="1.0" encoding="utf-8"?>
<p:tagLst xmlns:a="http://schemas.openxmlformats.org/drawingml/2006/main" xmlns:r="http://schemas.openxmlformats.org/officeDocument/2006/relationships" xmlns:p="http://schemas.openxmlformats.org/presentationml/2006/main">
  <p:tag name="NUM" val="1"/>
</p:tagLst>
</file>

<file path=ppt/tags/tag138.xml><?xml version="1.0" encoding="utf-8"?>
<p:tagLst xmlns:a="http://schemas.openxmlformats.org/drawingml/2006/main" xmlns:r="http://schemas.openxmlformats.org/officeDocument/2006/relationships" xmlns:p="http://schemas.openxmlformats.org/presentationml/2006/main">
  <p:tag name="NUM" val="2"/>
</p:tagLst>
</file>

<file path=ppt/tags/tag139.xml><?xml version="1.0" encoding="utf-8"?>
<p:tagLst xmlns:a="http://schemas.openxmlformats.org/drawingml/2006/main" xmlns:r="http://schemas.openxmlformats.org/officeDocument/2006/relationships" xmlns:p="http://schemas.openxmlformats.org/presentationml/2006/main">
  <p:tag name="NUM" val="3"/>
</p:tagLst>
</file>

<file path=ppt/tags/tag14.xml><?xml version="1.0" encoding="utf-8"?>
<p:tagLst xmlns:a="http://schemas.openxmlformats.org/drawingml/2006/main" xmlns:r="http://schemas.openxmlformats.org/officeDocument/2006/relationships" xmlns:p="http://schemas.openxmlformats.org/presentationml/2006/main">
  <p:tag name="NUM" val="1"/>
</p:tagLst>
</file>

<file path=ppt/tags/tag140.xml><?xml version="1.0" encoding="utf-8"?>
<p:tagLst xmlns:a="http://schemas.openxmlformats.org/drawingml/2006/main" xmlns:r="http://schemas.openxmlformats.org/officeDocument/2006/relationships" xmlns:p="http://schemas.openxmlformats.org/presentationml/2006/main">
  <p:tag name="NUM" val="1"/>
</p:tagLst>
</file>

<file path=ppt/tags/tag141.xml><?xml version="1.0" encoding="utf-8"?>
<p:tagLst xmlns:a="http://schemas.openxmlformats.org/drawingml/2006/main" xmlns:r="http://schemas.openxmlformats.org/officeDocument/2006/relationships" xmlns:p="http://schemas.openxmlformats.org/presentationml/2006/main">
  <p:tag name="NUM" val="2"/>
</p:tagLst>
</file>

<file path=ppt/tags/tag142.xml><?xml version="1.0" encoding="utf-8"?>
<p:tagLst xmlns:a="http://schemas.openxmlformats.org/drawingml/2006/main" xmlns:r="http://schemas.openxmlformats.org/officeDocument/2006/relationships" xmlns:p="http://schemas.openxmlformats.org/presentationml/2006/main">
  <p:tag name="NUM" val="3"/>
</p:tagLst>
</file>

<file path=ppt/tags/tag143.xml><?xml version="1.0" encoding="utf-8"?>
<p:tagLst xmlns:a="http://schemas.openxmlformats.org/drawingml/2006/main" xmlns:r="http://schemas.openxmlformats.org/officeDocument/2006/relationships" xmlns:p="http://schemas.openxmlformats.org/presentationml/2006/main">
  <p:tag name="NUM" val="1"/>
</p:tagLst>
</file>

<file path=ppt/tags/tag144.xml><?xml version="1.0" encoding="utf-8"?>
<p:tagLst xmlns:a="http://schemas.openxmlformats.org/drawingml/2006/main" xmlns:r="http://schemas.openxmlformats.org/officeDocument/2006/relationships" xmlns:p="http://schemas.openxmlformats.org/presentationml/2006/main">
  <p:tag name="NUM" val="2"/>
</p:tagLst>
</file>

<file path=ppt/tags/tag145.xml><?xml version="1.0" encoding="utf-8"?>
<p:tagLst xmlns:a="http://schemas.openxmlformats.org/drawingml/2006/main" xmlns:r="http://schemas.openxmlformats.org/officeDocument/2006/relationships" xmlns:p="http://schemas.openxmlformats.org/presentationml/2006/main">
  <p:tag name="NUM" val="3"/>
</p:tagLst>
</file>

<file path=ppt/tags/tag146.xml><?xml version="1.0" encoding="utf-8"?>
<p:tagLst xmlns:a="http://schemas.openxmlformats.org/drawingml/2006/main" xmlns:r="http://schemas.openxmlformats.org/officeDocument/2006/relationships" xmlns:p="http://schemas.openxmlformats.org/presentationml/2006/main">
  <p:tag name="NUM" val="1"/>
</p:tagLst>
</file>

<file path=ppt/tags/tag147.xml><?xml version="1.0" encoding="utf-8"?>
<p:tagLst xmlns:a="http://schemas.openxmlformats.org/drawingml/2006/main" xmlns:r="http://schemas.openxmlformats.org/officeDocument/2006/relationships" xmlns:p="http://schemas.openxmlformats.org/presentationml/2006/main">
  <p:tag name="NUM" val="2"/>
</p:tagLst>
</file>

<file path=ppt/tags/tag148.xml><?xml version="1.0" encoding="utf-8"?>
<p:tagLst xmlns:a="http://schemas.openxmlformats.org/drawingml/2006/main" xmlns:r="http://schemas.openxmlformats.org/officeDocument/2006/relationships" xmlns:p="http://schemas.openxmlformats.org/presentationml/2006/main">
  <p:tag name="NUM" val="3"/>
</p:tagLst>
</file>

<file path=ppt/tags/tag149.xml><?xml version="1.0" encoding="utf-8"?>
<p:tagLst xmlns:a="http://schemas.openxmlformats.org/drawingml/2006/main" xmlns:r="http://schemas.openxmlformats.org/officeDocument/2006/relationships" xmlns:p="http://schemas.openxmlformats.org/presentationml/2006/main">
  <p:tag name="NUM" val="1"/>
</p:tagLst>
</file>

<file path=ppt/tags/tag15.xml><?xml version="1.0" encoding="utf-8"?>
<p:tagLst xmlns:a="http://schemas.openxmlformats.org/drawingml/2006/main" xmlns:r="http://schemas.openxmlformats.org/officeDocument/2006/relationships" xmlns:p="http://schemas.openxmlformats.org/presentationml/2006/main">
  <p:tag name="NUM" val="2"/>
</p:tagLst>
</file>

<file path=ppt/tags/tag150.xml><?xml version="1.0" encoding="utf-8"?>
<p:tagLst xmlns:a="http://schemas.openxmlformats.org/drawingml/2006/main" xmlns:r="http://schemas.openxmlformats.org/officeDocument/2006/relationships" xmlns:p="http://schemas.openxmlformats.org/presentationml/2006/main">
  <p:tag name="NUM" val="2"/>
</p:tagLst>
</file>

<file path=ppt/tags/tag151.xml><?xml version="1.0" encoding="utf-8"?>
<p:tagLst xmlns:a="http://schemas.openxmlformats.org/drawingml/2006/main" xmlns:r="http://schemas.openxmlformats.org/officeDocument/2006/relationships" xmlns:p="http://schemas.openxmlformats.org/presentationml/2006/main">
  <p:tag name="NUM" val="3"/>
</p:tagLst>
</file>

<file path=ppt/tags/tag152.xml><?xml version="1.0" encoding="utf-8"?>
<p:tagLst xmlns:a="http://schemas.openxmlformats.org/drawingml/2006/main" xmlns:r="http://schemas.openxmlformats.org/officeDocument/2006/relationships" xmlns:p="http://schemas.openxmlformats.org/presentationml/2006/main">
  <p:tag name="NUM" val="1"/>
</p:tagLst>
</file>

<file path=ppt/tags/tag153.xml><?xml version="1.0" encoding="utf-8"?>
<p:tagLst xmlns:a="http://schemas.openxmlformats.org/drawingml/2006/main" xmlns:r="http://schemas.openxmlformats.org/officeDocument/2006/relationships" xmlns:p="http://schemas.openxmlformats.org/presentationml/2006/main">
  <p:tag name="NUM" val="2"/>
</p:tagLst>
</file>

<file path=ppt/tags/tag154.xml><?xml version="1.0" encoding="utf-8"?>
<p:tagLst xmlns:a="http://schemas.openxmlformats.org/drawingml/2006/main" xmlns:r="http://schemas.openxmlformats.org/officeDocument/2006/relationships" xmlns:p="http://schemas.openxmlformats.org/presentationml/2006/main">
  <p:tag name="NUM" val="3"/>
</p:tagLst>
</file>

<file path=ppt/tags/tag155.xml><?xml version="1.0" encoding="utf-8"?>
<p:tagLst xmlns:a="http://schemas.openxmlformats.org/drawingml/2006/main" xmlns:r="http://schemas.openxmlformats.org/officeDocument/2006/relationships" xmlns:p="http://schemas.openxmlformats.org/presentationml/2006/main">
  <p:tag name="NUM" val="1"/>
</p:tagLst>
</file>

<file path=ppt/tags/tag156.xml><?xml version="1.0" encoding="utf-8"?>
<p:tagLst xmlns:a="http://schemas.openxmlformats.org/drawingml/2006/main" xmlns:r="http://schemas.openxmlformats.org/officeDocument/2006/relationships" xmlns:p="http://schemas.openxmlformats.org/presentationml/2006/main">
  <p:tag name="NUM" val="2"/>
</p:tagLst>
</file>

<file path=ppt/tags/tag157.xml><?xml version="1.0" encoding="utf-8"?>
<p:tagLst xmlns:a="http://schemas.openxmlformats.org/drawingml/2006/main" xmlns:r="http://schemas.openxmlformats.org/officeDocument/2006/relationships" xmlns:p="http://schemas.openxmlformats.org/presentationml/2006/main">
  <p:tag name="NUM" val="3"/>
</p:tagLst>
</file>

<file path=ppt/tags/tag158.xml><?xml version="1.0" encoding="utf-8"?>
<p:tagLst xmlns:a="http://schemas.openxmlformats.org/drawingml/2006/main" xmlns:r="http://schemas.openxmlformats.org/officeDocument/2006/relationships" xmlns:p="http://schemas.openxmlformats.org/presentationml/2006/main">
  <p:tag name="NUM" val="1"/>
</p:tagLst>
</file>

<file path=ppt/tags/tag159.xml><?xml version="1.0" encoding="utf-8"?>
<p:tagLst xmlns:a="http://schemas.openxmlformats.org/drawingml/2006/main" xmlns:r="http://schemas.openxmlformats.org/officeDocument/2006/relationships" xmlns:p="http://schemas.openxmlformats.org/presentationml/2006/main">
  <p:tag name="NUM" val="2"/>
</p:tagLst>
</file>

<file path=ppt/tags/tag16.xml><?xml version="1.0" encoding="utf-8"?>
<p:tagLst xmlns:a="http://schemas.openxmlformats.org/drawingml/2006/main" xmlns:r="http://schemas.openxmlformats.org/officeDocument/2006/relationships" xmlns:p="http://schemas.openxmlformats.org/presentationml/2006/main">
  <p:tag name="NUM" val="3"/>
</p:tagLst>
</file>

<file path=ppt/tags/tag160.xml><?xml version="1.0" encoding="utf-8"?>
<p:tagLst xmlns:a="http://schemas.openxmlformats.org/drawingml/2006/main" xmlns:r="http://schemas.openxmlformats.org/officeDocument/2006/relationships" xmlns:p="http://schemas.openxmlformats.org/presentationml/2006/main">
  <p:tag name="NUM" val="3"/>
</p:tagLst>
</file>

<file path=ppt/tags/tag161.xml><?xml version="1.0" encoding="utf-8"?>
<p:tagLst xmlns:a="http://schemas.openxmlformats.org/drawingml/2006/main" xmlns:r="http://schemas.openxmlformats.org/officeDocument/2006/relationships" xmlns:p="http://schemas.openxmlformats.org/presentationml/2006/main">
  <p:tag name="NUM" val="1"/>
</p:tagLst>
</file>

<file path=ppt/tags/tag162.xml><?xml version="1.0" encoding="utf-8"?>
<p:tagLst xmlns:a="http://schemas.openxmlformats.org/drawingml/2006/main" xmlns:r="http://schemas.openxmlformats.org/officeDocument/2006/relationships" xmlns:p="http://schemas.openxmlformats.org/presentationml/2006/main">
  <p:tag name="NUM" val="2"/>
</p:tagLst>
</file>

<file path=ppt/tags/tag163.xml><?xml version="1.0" encoding="utf-8"?>
<p:tagLst xmlns:a="http://schemas.openxmlformats.org/drawingml/2006/main" xmlns:r="http://schemas.openxmlformats.org/officeDocument/2006/relationships" xmlns:p="http://schemas.openxmlformats.org/presentationml/2006/main">
  <p:tag name="NUM" val="3"/>
</p:tagLst>
</file>

<file path=ppt/tags/tag164.xml><?xml version="1.0" encoding="utf-8"?>
<p:tagLst xmlns:a="http://schemas.openxmlformats.org/drawingml/2006/main" xmlns:r="http://schemas.openxmlformats.org/officeDocument/2006/relationships" xmlns:p="http://schemas.openxmlformats.org/presentationml/2006/main">
  <p:tag name="NUM" val="1"/>
</p:tagLst>
</file>

<file path=ppt/tags/tag165.xml><?xml version="1.0" encoding="utf-8"?>
<p:tagLst xmlns:a="http://schemas.openxmlformats.org/drawingml/2006/main" xmlns:r="http://schemas.openxmlformats.org/officeDocument/2006/relationships" xmlns:p="http://schemas.openxmlformats.org/presentationml/2006/main">
  <p:tag name="NUM" val="2"/>
</p:tagLst>
</file>

<file path=ppt/tags/tag166.xml><?xml version="1.0" encoding="utf-8"?>
<p:tagLst xmlns:a="http://schemas.openxmlformats.org/drawingml/2006/main" xmlns:r="http://schemas.openxmlformats.org/officeDocument/2006/relationships" xmlns:p="http://schemas.openxmlformats.org/presentationml/2006/main">
  <p:tag name="NUM" val="3"/>
</p:tagLst>
</file>

<file path=ppt/tags/tag167.xml><?xml version="1.0" encoding="utf-8"?>
<p:tagLst xmlns:a="http://schemas.openxmlformats.org/drawingml/2006/main" xmlns:r="http://schemas.openxmlformats.org/officeDocument/2006/relationships" xmlns:p="http://schemas.openxmlformats.org/presentationml/2006/main">
  <p:tag name="NUM" val="1"/>
</p:tagLst>
</file>

<file path=ppt/tags/tag168.xml><?xml version="1.0" encoding="utf-8"?>
<p:tagLst xmlns:a="http://schemas.openxmlformats.org/drawingml/2006/main" xmlns:r="http://schemas.openxmlformats.org/officeDocument/2006/relationships" xmlns:p="http://schemas.openxmlformats.org/presentationml/2006/main">
  <p:tag name="NUM" val="2"/>
</p:tagLst>
</file>

<file path=ppt/tags/tag169.xml><?xml version="1.0" encoding="utf-8"?>
<p:tagLst xmlns:a="http://schemas.openxmlformats.org/drawingml/2006/main" xmlns:r="http://schemas.openxmlformats.org/officeDocument/2006/relationships" xmlns:p="http://schemas.openxmlformats.org/presentationml/2006/main">
  <p:tag name="NUM" val="3"/>
</p:tagLst>
</file>

<file path=ppt/tags/tag17.xml><?xml version="1.0" encoding="utf-8"?>
<p:tagLst xmlns:a="http://schemas.openxmlformats.org/drawingml/2006/main" xmlns:r="http://schemas.openxmlformats.org/officeDocument/2006/relationships" xmlns:p="http://schemas.openxmlformats.org/presentationml/2006/main">
  <p:tag name="NUM" val="4"/>
</p:tagLst>
</file>

<file path=ppt/tags/tag18.xml><?xml version="1.0" encoding="utf-8"?>
<p:tagLst xmlns:a="http://schemas.openxmlformats.org/drawingml/2006/main" xmlns:r="http://schemas.openxmlformats.org/officeDocument/2006/relationships" xmlns:p="http://schemas.openxmlformats.org/presentationml/2006/main">
  <p:tag name="NUM" val="1"/>
</p:tagLst>
</file>

<file path=ppt/tags/tag19.xml><?xml version="1.0" encoding="utf-8"?>
<p:tagLst xmlns:a="http://schemas.openxmlformats.org/drawingml/2006/main" xmlns:r="http://schemas.openxmlformats.org/officeDocument/2006/relationships" xmlns:p="http://schemas.openxmlformats.org/presentationml/2006/main">
  <p:tag name="NUM" val="2"/>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3"/>
</p:tagLst>
</file>

<file path=ppt/tags/tag21.xml><?xml version="1.0" encoding="utf-8"?>
<p:tagLst xmlns:a="http://schemas.openxmlformats.org/drawingml/2006/main" xmlns:r="http://schemas.openxmlformats.org/officeDocument/2006/relationships" xmlns:p="http://schemas.openxmlformats.org/presentationml/2006/main">
  <p:tag name="NUM" val="1"/>
</p:tagLst>
</file>

<file path=ppt/tags/tag22.xml><?xml version="1.0" encoding="utf-8"?>
<p:tagLst xmlns:a="http://schemas.openxmlformats.org/drawingml/2006/main" xmlns:r="http://schemas.openxmlformats.org/officeDocument/2006/relationships" xmlns:p="http://schemas.openxmlformats.org/presentationml/2006/main">
  <p:tag name="NUM" val="2"/>
</p:tagLst>
</file>

<file path=ppt/tags/tag23.xml><?xml version="1.0" encoding="utf-8"?>
<p:tagLst xmlns:a="http://schemas.openxmlformats.org/drawingml/2006/main" xmlns:r="http://schemas.openxmlformats.org/officeDocument/2006/relationships" xmlns:p="http://schemas.openxmlformats.org/presentationml/2006/main">
  <p:tag name="NUM" val="3"/>
</p:tagLst>
</file>

<file path=ppt/tags/tag24.xml><?xml version="1.0" encoding="utf-8"?>
<p:tagLst xmlns:a="http://schemas.openxmlformats.org/drawingml/2006/main" xmlns:r="http://schemas.openxmlformats.org/officeDocument/2006/relationships" xmlns:p="http://schemas.openxmlformats.org/presentationml/2006/main">
  <p:tag name="NUM" val="1"/>
</p:tagLst>
</file>

<file path=ppt/tags/tag25.xml><?xml version="1.0" encoding="utf-8"?>
<p:tagLst xmlns:a="http://schemas.openxmlformats.org/drawingml/2006/main" xmlns:r="http://schemas.openxmlformats.org/officeDocument/2006/relationships" xmlns:p="http://schemas.openxmlformats.org/presentationml/2006/main">
  <p:tag name="NUM" val="2"/>
</p:tagLst>
</file>

<file path=ppt/tags/tag26.xml><?xml version="1.0" encoding="utf-8"?>
<p:tagLst xmlns:a="http://schemas.openxmlformats.org/drawingml/2006/main" xmlns:r="http://schemas.openxmlformats.org/officeDocument/2006/relationships" xmlns:p="http://schemas.openxmlformats.org/presentationml/2006/main">
  <p:tag name="NUM" val="3"/>
</p:tagLst>
</file>

<file path=ppt/tags/tag27.xml><?xml version="1.0" encoding="utf-8"?>
<p:tagLst xmlns:a="http://schemas.openxmlformats.org/drawingml/2006/main" xmlns:r="http://schemas.openxmlformats.org/officeDocument/2006/relationships" xmlns:p="http://schemas.openxmlformats.org/presentationml/2006/main">
  <p:tag name="NUM" val="4"/>
</p:tagLst>
</file>

<file path=ppt/tags/tag28.xml><?xml version="1.0" encoding="utf-8"?>
<p:tagLst xmlns:a="http://schemas.openxmlformats.org/drawingml/2006/main" xmlns:r="http://schemas.openxmlformats.org/officeDocument/2006/relationships" xmlns:p="http://schemas.openxmlformats.org/presentationml/2006/main">
  <p:tag name="NUM" val="1"/>
</p:tagLst>
</file>

<file path=ppt/tags/tag29.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3"/>
</p:tagLst>
</file>

<file path=ppt/tags/tag31.xml><?xml version="1.0" encoding="utf-8"?>
<p:tagLst xmlns:a="http://schemas.openxmlformats.org/drawingml/2006/main" xmlns:r="http://schemas.openxmlformats.org/officeDocument/2006/relationships" xmlns:p="http://schemas.openxmlformats.org/presentationml/2006/main">
  <p:tag name="NUM" val="1"/>
</p:tagLst>
</file>

<file path=ppt/tags/tag32.xml><?xml version="1.0" encoding="utf-8"?>
<p:tagLst xmlns:a="http://schemas.openxmlformats.org/drawingml/2006/main" xmlns:r="http://schemas.openxmlformats.org/officeDocument/2006/relationships" xmlns:p="http://schemas.openxmlformats.org/presentationml/2006/main">
  <p:tag name="NUM" val="2"/>
</p:tagLst>
</file>

<file path=ppt/tags/tag33.xml><?xml version="1.0" encoding="utf-8"?>
<p:tagLst xmlns:a="http://schemas.openxmlformats.org/drawingml/2006/main" xmlns:r="http://schemas.openxmlformats.org/officeDocument/2006/relationships" xmlns:p="http://schemas.openxmlformats.org/presentationml/2006/main">
  <p:tag name="NUM" val="3"/>
</p:tagLst>
</file>

<file path=ppt/tags/tag34.xml><?xml version="1.0" encoding="utf-8"?>
<p:tagLst xmlns:a="http://schemas.openxmlformats.org/drawingml/2006/main" xmlns:r="http://schemas.openxmlformats.org/officeDocument/2006/relationships" xmlns:p="http://schemas.openxmlformats.org/presentationml/2006/main">
  <p:tag name="NUM" val="1"/>
</p:tagLst>
</file>

<file path=ppt/tags/tag35.xml><?xml version="1.0" encoding="utf-8"?>
<p:tagLst xmlns:a="http://schemas.openxmlformats.org/drawingml/2006/main" xmlns:r="http://schemas.openxmlformats.org/officeDocument/2006/relationships" xmlns:p="http://schemas.openxmlformats.org/presentationml/2006/main">
  <p:tag name="NUM" val="2"/>
</p:tagLst>
</file>

<file path=ppt/tags/tag36.xml><?xml version="1.0" encoding="utf-8"?>
<p:tagLst xmlns:a="http://schemas.openxmlformats.org/drawingml/2006/main" xmlns:r="http://schemas.openxmlformats.org/officeDocument/2006/relationships" xmlns:p="http://schemas.openxmlformats.org/presentationml/2006/main">
  <p:tag name="NUM" val="3"/>
</p:tagLst>
</file>

<file path=ppt/tags/tag37.xml><?xml version="1.0" encoding="utf-8"?>
<p:tagLst xmlns:a="http://schemas.openxmlformats.org/drawingml/2006/main" xmlns:r="http://schemas.openxmlformats.org/officeDocument/2006/relationships" xmlns:p="http://schemas.openxmlformats.org/presentationml/2006/main">
  <p:tag name="NUM" val="4"/>
</p:tagLst>
</file>

<file path=ppt/tags/tag38.xml><?xml version="1.0" encoding="utf-8"?>
<p:tagLst xmlns:a="http://schemas.openxmlformats.org/drawingml/2006/main" xmlns:r="http://schemas.openxmlformats.org/officeDocument/2006/relationships" xmlns:p="http://schemas.openxmlformats.org/presentationml/2006/main">
  <p:tag name="NUM" val="1"/>
</p:tagLst>
</file>

<file path=ppt/tags/tag39.xml><?xml version="1.0" encoding="utf-8"?>
<p:tagLst xmlns:a="http://schemas.openxmlformats.org/drawingml/2006/main" xmlns:r="http://schemas.openxmlformats.org/officeDocument/2006/relationships" xmlns:p="http://schemas.openxmlformats.org/presentationml/2006/main">
  <p:tag name="NUM" val="2"/>
</p:tagLst>
</file>

<file path=ppt/tags/tag4.xml><?xml version="1.0" encoding="utf-8"?>
<p:tagLst xmlns:a="http://schemas.openxmlformats.org/drawingml/2006/main" xmlns:r="http://schemas.openxmlformats.org/officeDocument/2006/relationships" xmlns:p="http://schemas.openxmlformats.org/presentationml/2006/main">
  <p:tag name="NUM" val="1"/>
</p:tagLst>
</file>

<file path=ppt/tags/tag40.xml><?xml version="1.0" encoding="utf-8"?>
<p:tagLst xmlns:a="http://schemas.openxmlformats.org/drawingml/2006/main" xmlns:r="http://schemas.openxmlformats.org/officeDocument/2006/relationships" xmlns:p="http://schemas.openxmlformats.org/presentationml/2006/main">
  <p:tag name="NUM" val="3"/>
</p:tagLst>
</file>

<file path=ppt/tags/tag41.xml><?xml version="1.0" encoding="utf-8"?>
<p:tagLst xmlns:a="http://schemas.openxmlformats.org/drawingml/2006/main" xmlns:r="http://schemas.openxmlformats.org/officeDocument/2006/relationships" xmlns:p="http://schemas.openxmlformats.org/presentationml/2006/main">
  <p:tag name="NUM" val="4"/>
</p:tagLst>
</file>

<file path=ppt/tags/tag42.xml><?xml version="1.0" encoding="utf-8"?>
<p:tagLst xmlns:a="http://schemas.openxmlformats.org/drawingml/2006/main" xmlns:r="http://schemas.openxmlformats.org/officeDocument/2006/relationships" xmlns:p="http://schemas.openxmlformats.org/presentationml/2006/main">
  <p:tag name="NUM" val="1"/>
</p:tagLst>
</file>

<file path=ppt/tags/tag43.xml><?xml version="1.0" encoding="utf-8"?>
<p:tagLst xmlns:a="http://schemas.openxmlformats.org/drawingml/2006/main" xmlns:r="http://schemas.openxmlformats.org/officeDocument/2006/relationships" xmlns:p="http://schemas.openxmlformats.org/presentationml/2006/main">
  <p:tag name="NUM" val="2"/>
</p:tagLst>
</file>

<file path=ppt/tags/tag44.xml><?xml version="1.0" encoding="utf-8"?>
<p:tagLst xmlns:a="http://schemas.openxmlformats.org/drawingml/2006/main" xmlns:r="http://schemas.openxmlformats.org/officeDocument/2006/relationships" xmlns:p="http://schemas.openxmlformats.org/presentationml/2006/main">
  <p:tag name="NUM" val="3"/>
</p:tagLst>
</file>

<file path=ppt/tags/tag45.xml><?xml version="1.0" encoding="utf-8"?>
<p:tagLst xmlns:a="http://schemas.openxmlformats.org/drawingml/2006/main" xmlns:r="http://schemas.openxmlformats.org/officeDocument/2006/relationships" xmlns:p="http://schemas.openxmlformats.org/presentationml/2006/main">
  <p:tag name="NUM" val="4"/>
</p:tagLst>
</file>

<file path=ppt/tags/tag46.xml><?xml version="1.0" encoding="utf-8"?>
<p:tagLst xmlns:a="http://schemas.openxmlformats.org/drawingml/2006/main" xmlns:r="http://schemas.openxmlformats.org/officeDocument/2006/relationships" xmlns:p="http://schemas.openxmlformats.org/presentationml/2006/main">
  <p:tag name="NUM" val="5"/>
</p:tagLst>
</file>

<file path=ppt/tags/tag47.xml><?xml version="1.0" encoding="utf-8"?>
<p:tagLst xmlns:a="http://schemas.openxmlformats.org/drawingml/2006/main" xmlns:r="http://schemas.openxmlformats.org/officeDocument/2006/relationships" xmlns:p="http://schemas.openxmlformats.org/presentationml/2006/main">
  <p:tag name="NUM" val="6"/>
</p:tagLst>
</file>

<file path=ppt/tags/tag48.xml><?xml version="1.0" encoding="utf-8"?>
<p:tagLst xmlns:a="http://schemas.openxmlformats.org/drawingml/2006/main" xmlns:r="http://schemas.openxmlformats.org/officeDocument/2006/relationships" xmlns:p="http://schemas.openxmlformats.org/presentationml/2006/main">
  <p:tag name="NUM" val="7"/>
</p:tagLst>
</file>

<file path=ppt/tags/tag49.xml><?xml version="1.0" encoding="utf-8"?>
<p:tagLst xmlns:a="http://schemas.openxmlformats.org/drawingml/2006/main" xmlns:r="http://schemas.openxmlformats.org/officeDocument/2006/relationships" xmlns:p="http://schemas.openxmlformats.org/presentationml/2006/main">
  <p:tag name="NUM" val="8"/>
</p:tagLst>
</file>

<file path=ppt/tags/tag5.xml><?xml version="1.0" encoding="utf-8"?>
<p:tagLst xmlns:a="http://schemas.openxmlformats.org/drawingml/2006/main" xmlns:r="http://schemas.openxmlformats.org/officeDocument/2006/relationships" xmlns:p="http://schemas.openxmlformats.org/presentationml/2006/main">
  <p:tag name="NUM" val="1"/>
</p:tagLst>
</file>

<file path=ppt/tags/tag50.xml><?xml version="1.0" encoding="utf-8"?>
<p:tagLst xmlns:a="http://schemas.openxmlformats.org/drawingml/2006/main" xmlns:r="http://schemas.openxmlformats.org/officeDocument/2006/relationships" xmlns:p="http://schemas.openxmlformats.org/presentationml/2006/main">
  <p:tag name="NUM" val="9"/>
</p:tagLst>
</file>

<file path=ppt/tags/tag51.xml><?xml version="1.0" encoding="utf-8"?>
<p:tagLst xmlns:a="http://schemas.openxmlformats.org/drawingml/2006/main" xmlns:r="http://schemas.openxmlformats.org/officeDocument/2006/relationships" xmlns:p="http://schemas.openxmlformats.org/presentationml/2006/main">
  <p:tag name="NUM" val="1"/>
</p:tagLst>
</file>

<file path=ppt/tags/tag52.xml><?xml version="1.0" encoding="utf-8"?>
<p:tagLst xmlns:a="http://schemas.openxmlformats.org/drawingml/2006/main" xmlns:r="http://schemas.openxmlformats.org/officeDocument/2006/relationships" xmlns:p="http://schemas.openxmlformats.org/presentationml/2006/main">
  <p:tag name="NUM" val="2"/>
</p:tagLst>
</file>

<file path=ppt/tags/tag53.xml><?xml version="1.0" encoding="utf-8"?>
<p:tagLst xmlns:a="http://schemas.openxmlformats.org/drawingml/2006/main" xmlns:r="http://schemas.openxmlformats.org/officeDocument/2006/relationships" xmlns:p="http://schemas.openxmlformats.org/presentationml/2006/main">
  <p:tag name="NUM" val="3"/>
</p:tagLst>
</file>

<file path=ppt/tags/tag54.xml><?xml version="1.0" encoding="utf-8"?>
<p:tagLst xmlns:a="http://schemas.openxmlformats.org/drawingml/2006/main" xmlns:r="http://schemas.openxmlformats.org/officeDocument/2006/relationships" xmlns:p="http://schemas.openxmlformats.org/presentationml/2006/main">
  <p:tag name="NUM" val="1"/>
</p:tagLst>
</file>

<file path=ppt/tags/tag55.xml><?xml version="1.0" encoding="utf-8"?>
<p:tagLst xmlns:a="http://schemas.openxmlformats.org/drawingml/2006/main" xmlns:r="http://schemas.openxmlformats.org/officeDocument/2006/relationships" xmlns:p="http://schemas.openxmlformats.org/presentationml/2006/main">
  <p:tag name="NUM" val="2"/>
</p:tagLst>
</file>

<file path=ppt/tags/tag56.xml><?xml version="1.0" encoding="utf-8"?>
<p:tagLst xmlns:a="http://schemas.openxmlformats.org/drawingml/2006/main" xmlns:r="http://schemas.openxmlformats.org/officeDocument/2006/relationships" xmlns:p="http://schemas.openxmlformats.org/presentationml/2006/main">
  <p:tag name="NUM" val="3"/>
</p:tagLst>
</file>

<file path=ppt/tags/tag57.xml><?xml version="1.0" encoding="utf-8"?>
<p:tagLst xmlns:a="http://schemas.openxmlformats.org/drawingml/2006/main" xmlns:r="http://schemas.openxmlformats.org/officeDocument/2006/relationships" xmlns:p="http://schemas.openxmlformats.org/presentationml/2006/main">
  <p:tag name="NUM" val="1"/>
</p:tagLst>
</file>

<file path=ppt/tags/tag58.xml><?xml version="1.0" encoding="utf-8"?>
<p:tagLst xmlns:a="http://schemas.openxmlformats.org/drawingml/2006/main" xmlns:r="http://schemas.openxmlformats.org/officeDocument/2006/relationships" xmlns:p="http://schemas.openxmlformats.org/presentationml/2006/main">
  <p:tag name="NUM" val="2"/>
</p:tagLst>
</file>

<file path=ppt/tags/tag59.xml><?xml version="1.0" encoding="utf-8"?>
<p:tagLst xmlns:a="http://schemas.openxmlformats.org/drawingml/2006/main" xmlns:r="http://schemas.openxmlformats.org/officeDocument/2006/relationships" xmlns:p="http://schemas.openxmlformats.org/presentationml/2006/main">
  <p:tag name="NUM" val="3"/>
</p:tagLst>
</file>

<file path=ppt/tags/tag6.xml><?xml version="1.0" encoding="utf-8"?>
<p:tagLst xmlns:a="http://schemas.openxmlformats.org/drawingml/2006/main" xmlns:r="http://schemas.openxmlformats.org/officeDocument/2006/relationships" xmlns:p="http://schemas.openxmlformats.org/presentationml/2006/main">
  <p:tag name="NUM" val="2"/>
</p:tagLst>
</file>

<file path=ppt/tags/tag60.xml><?xml version="1.0" encoding="utf-8"?>
<p:tagLst xmlns:a="http://schemas.openxmlformats.org/drawingml/2006/main" xmlns:r="http://schemas.openxmlformats.org/officeDocument/2006/relationships" xmlns:p="http://schemas.openxmlformats.org/presentationml/2006/main">
  <p:tag name="NUM" val="1"/>
</p:tagLst>
</file>

<file path=ppt/tags/tag61.xml><?xml version="1.0" encoding="utf-8"?>
<p:tagLst xmlns:a="http://schemas.openxmlformats.org/drawingml/2006/main" xmlns:r="http://schemas.openxmlformats.org/officeDocument/2006/relationships" xmlns:p="http://schemas.openxmlformats.org/presentationml/2006/main">
  <p:tag name="NUM" val="2"/>
</p:tagLst>
</file>

<file path=ppt/tags/tag62.xml><?xml version="1.0" encoding="utf-8"?>
<p:tagLst xmlns:a="http://schemas.openxmlformats.org/drawingml/2006/main" xmlns:r="http://schemas.openxmlformats.org/officeDocument/2006/relationships" xmlns:p="http://schemas.openxmlformats.org/presentationml/2006/main">
  <p:tag name="NUM" val="3"/>
</p:tagLst>
</file>

<file path=ppt/tags/tag63.xml><?xml version="1.0" encoding="utf-8"?>
<p:tagLst xmlns:a="http://schemas.openxmlformats.org/drawingml/2006/main" xmlns:r="http://schemas.openxmlformats.org/officeDocument/2006/relationships" xmlns:p="http://schemas.openxmlformats.org/presentationml/2006/main">
  <p:tag name="NUM" val="4"/>
</p:tagLst>
</file>

<file path=ppt/tags/tag64.xml><?xml version="1.0" encoding="utf-8"?>
<p:tagLst xmlns:a="http://schemas.openxmlformats.org/drawingml/2006/main" xmlns:r="http://schemas.openxmlformats.org/officeDocument/2006/relationships" xmlns:p="http://schemas.openxmlformats.org/presentationml/2006/main">
  <p:tag name="NUM" val="5"/>
</p:tagLst>
</file>

<file path=ppt/tags/tag65.xml><?xml version="1.0" encoding="utf-8"?>
<p:tagLst xmlns:a="http://schemas.openxmlformats.org/drawingml/2006/main" xmlns:r="http://schemas.openxmlformats.org/officeDocument/2006/relationships" xmlns:p="http://schemas.openxmlformats.org/presentationml/2006/main">
  <p:tag name="NUM" val="6"/>
</p:tagLst>
</file>

<file path=ppt/tags/tag66.xml><?xml version="1.0" encoding="utf-8"?>
<p:tagLst xmlns:a="http://schemas.openxmlformats.org/drawingml/2006/main" xmlns:r="http://schemas.openxmlformats.org/officeDocument/2006/relationships" xmlns:p="http://schemas.openxmlformats.org/presentationml/2006/main">
  <p:tag name="NUM" val="7"/>
</p:tagLst>
</file>

<file path=ppt/tags/tag67.xml><?xml version="1.0" encoding="utf-8"?>
<p:tagLst xmlns:a="http://schemas.openxmlformats.org/drawingml/2006/main" xmlns:r="http://schemas.openxmlformats.org/officeDocument/2006/relationships" xmlns:p="http://schemas.openxmlformats.org/presentationml/2006/main">
  <p:tag name="NUM" val="8"/>
</p:tagLst>
</file>

<file path=ppt/tags/tag68.xml><?xml version="1.0" encoding="utf-8"?>
<p:tagLst xmlns:a="http://schemas.openxmlformats.org/drawingml/2006/main" xmlns:r="http://schemas.openxmlformats.org/officeDocument/2006/relationships" xmlns:p="http://schemas.openxmlformats.org/presentationml/2006/main">
  <p:tag name="NUM" val="9"/>
</p:tagLst>
</file>

<file path=ppt/tags/tag69.xml><?xml version="1.0" encoding="utf-8"?>
<p:tagLst xmlns:a="http://schemas.openxmlformats.org/drawingml/2006/main" xmlns:r="http://schemas.openxmlformats.org/officeDocument/2006/relationships" xmlns:p="http://schemas.openxmlformats.org/presentationml/2006/main">
  <p:tag name="NUM" val="10"/>
</p:tagLst>
</file>

<file path=ppt/tags/tag7.xml><?xml version="1.0" encoding="utf-8"?>
<p:tagLst xmlns:a="http://schemas.openxmlformats.org/drawingml/2006/main" xmlns:r="http://schemas.openxmlformats.org/officeDocument/2006/relationships" xmlns:p="http://schemas.openxmlformats.org/presentationml/2006/main">
  <p:tag name="NUM" val="3"/>
</p:tagLst>
</file>

<file path=ppt/tags/tag70.xml><?xml version="1.0" encoding="utf-8"?>
<p:tagLst xmlns:a="http://schemas.openxmlformats.org/drawingml/2006/main" xmlns:r="http://schemas.openxmlformats.org/officeDocument/2006/relationships" xmlns:p="http://schemas.openxmlformats.org/presentationml/2006/main">
  <p:tag name="NUM" val="11"/>
</p:tagLst>
</file>

<file path=ppt/tags/tag71.xml><?xml version="1.0" encoding="utf-8"?>
<p:tagLst xmlns:a="http://schemas.openxmlformats.org/drawingml/2006/main" xmlns:r="http://schemas.openxmlformats.org/officeDocument/2006/relationships" xmlns:p="http://schemas.openxmlformats.org/presentationml/2006/main">
  <p:tag name="NUM" val="12"/>
</p:tagLst>
</file>

<file path=ppt/tags/tag72.xml><?xml version="1.0" encoding="utf-8"?>
<p:tagLst xmlns:a="http://schemas.openxmlformats.org/drawingml/2006/main" xmlns:r="http://schemas.openxmlformats.org/officeDocument/2006/relationships" xmlns:p="http://schemas.openxmlformats.org/presentationml/2006/main">
  <p:tag name="NUM" val="13"/>
</p:tagLst>
</file>

<file path=ppt/tags/tag73.xml><?xml version="1.0" encoding="utf-8"?>
<p:tagLst xmlns:a="http://schemas.openxmlformats.org/drawingml/2006/main" xmlns:r="http://schemas.openxmlformats.org/officeDocument/2006/relationships" xmlns:p="http://schemas.openxmlformats.org/presentationml/2006/main">
  <p:tag name="NUM" val="14"/>
</p:tagLst>
</file>

<file path=ppt/tags/tag74.xml><?xml version="1.0" encoding="utf-8"?>
<p:tagLst xmlns:a="http://schemas.openxmlformats.org/drawingml/2006/main" xmlns:r="http://schemas.openxmlformats.org/officeDocument/2006/relationships" xmlns:p="http://schemas.openxmlformats.org/presentationml/2006/main">
  <p:tag name="NUM" val="15"/>
</p:tagLst>
</file>

<file path=ppt/tags/tag75.xml><?xml version="1.0" encoding="utf-8"?>
<p:tagLst xmlns:a="http://schemas.openxmlformats.org/drawingml/2006/main" xmlns:r="http://schemas.openxmlformats.org/officeDocument/2006/relationships" xmlns:p="http://schemas.openxmlformats.org/presentationml/2006/main">
  <p:tag name="NUM" val="16"/>
</p:tagLst>
</file>

<file path=ppt/tags/tag76.xml><?xml version="1.0" encoding="utf-8"?>
<p:tagLst xmlns:a="http://schemas.openxmlformats.org/drawingml/2006/main" xmlns:r="http://schemas.openxmlformats.org/officeDocument/2006/relationships" xmlns:p="http://schemas.openxmlformats.org/presentationml/2006/main">
  <p:tag name="NUM" val="17"/>
</p:tagLst>
</file>

<file path=ppt/tags/tag77.xml><?xml version="1.0" encoding="utf-8"?>
<p:tagLst xmlns:a="http://schemas.openxmlformats.org/drawingml/2006/main" xmlns:r="http://schemas.openxmlformats.org/officeDocument/2006/relationships" xmlns:p="http://schemas.openxmlformats.org/presentationml/2006/main">
  <p:tag name="NUM" val="1"/>
</p:tagLst>
</file>

<file path=ppt/tags/tag78.xml><?xml version="1.0" encoding="utf-8"?>
<p:tagLst xmlns:a="http://schemas.openxmlformats.org/drawingml/2006/main" xmlns:r="http://schemas.openxmlformats.org/officeDocument/2006/relationships" xmlns:p="http://schemas.openxmlformats.org/presentationml/2006/main">
  <p:tag name="NUM" val="2"/>
</p:tagLst>
</file>

<file path=ppt/tags/tag79.xml><?xml version="1.0" encoding="utf-8"?>
<p:tagLst xmlns:a="http://schemas.openxmlformats.org/drawingml/2006/main" xmlns:r="http://schemas.openxmlformats.org/officeDocument/2006/relationships" xmlns:p="http://schemas.openxmlformats.org/presentationml/2006/main">
  <p:tag name="NUM" val="3"/>
</p:tagLst>
</file>

<file path=ppt/tags/tag8.xml><?xml version="1.0" encoding="utf-8"?>
<p:tagLst xmlns:a="http://schemas.openxmlformats.org/drawingml/2006/main" xmlns:r="http://schemas.openxmlformats.org/officeDocument/2006/relationships" xmlns:p="http://schemas.openxmlformats.org/presentationml/2006/main">
  <p:tag name="NUM" val="1"/>
</p:tagLst>
</file>

<file path=ppt/tags/tag80.xml><?xml version="1.0" encoding="utf-8"?>
<p:tagLst xmlns:a="http://schemas.openxmlformats.org/drawingml/2006/main" xmlns:r="http://schemas.openxmlformats.org/officeDocument/2006/relationships" xmlns:p="http://schemas.openxmlformats.org/presentationml/2006/main">
  <p:tag name="NUM" val="1"/>
</p:tagLst>
</file>

<file path=ppt/tags/tag81.xml><?xml version="1.0" encoding="utf-8"?>
<p:tagLst xmlns:a="http://schemas.openxmlformats.org/drawingml/2006/main" xmlns:r="http://schemas.openxmlformats.org/officeDocument/2006/relationships" xmlns:p="http://schemas.openxmlformats.org/presentationml/2006/main">
  <p:tag name="NUM" val="2"/>
</p:tagLst>
</file>

<file path=ppt/tags/tag82.xml><?xml version="1.0" encoding="utf-8"?>
<p:tagLst xmlns:a="http://schemas.openxmlformats.org/drawingml/2006/main" xmlns:r="http://schemas.openxmlformats.org/officeDocument/2006/relationships" xmlns:p="http://schemas.openxmlformats.org/presentationml/2006/main">
  <p:tag name="NUM" val="3"/>
</p:tagLst>
</file>

<file path=ppt/tags/tag83.xml><?xml version="1.0" encoding="utf-8"?>
<p:tagLst xmlns:a="http://schemas.openxmlformats.org/drawingml/2006/main" xmlns:r="http://schemas.openxmlformats.org/officeDocument/2006/relationships" xmlns:p="http://schemas.openxmlformats.org/presentationml/2006/main">
  <p:tag name="NUM" val="1"/>
</p:tagLst>
</file>

<file path=ppt/tags/tag84.xml><?xml version="1.0" encoding="utf-8"?>
<p:tagLst xmlns:a="http://schemas.openxmlformats.org/drawingml/2006/main" xmlns:r="http://schemas.openxmlformats.org/officeDocument/2006/relationships" xmlns:p="http://schemas.openxmlformats.org/presentationml/2006/main">
  <p:tag name="NUM" val="2"/>
</p:tagLst>
</file>

<file path=ppt/tags/tag85.xml><?xml version="1.0" encoding="utf-8"?>
<p:tagLst xmlns:a="http://schemas.openxmlformats.org/drawingml/2006/main" xmlns:r="http://schemas.openxmlformats.org/officeDocument/2006/relationships" xmlns:p="http://schemas.openxmlformats.org/presentationml/2006/main">
  <p:tag name="NUM" val="3"/>
</p:tagLst>
</file>

<file path=ppt/tags/tag86.xml><?xml version="1.0" encoding="utf-8"?>
<p:tagLst xmlns:a="http://schemas.openxmlformats.org/drawingml/2006/main" xmlns:r="http://schemas.openxmlformats.org/officeDocument/2006/relationships" xmlns:p="http://schemas.openxmlformats.org/presentationml/2006/main">
  <p:tag name="NUM" val="4"/>
</p:tagLst>
</file>

<file path=ppt/tags/tag87.xml><?xml version="1.0" encoding="utf-8"?>
<p:tagLst xmlns:a="http://schemas.openxmlformats.org/drawingml/2006/main" xmlns:r="http://schemas.openxmlformats.org/officeDocument/2006/relationships" xmlns:p="http://schemas.openxmlformats.org/presentationml/2006/main">
  <p:tag name="NUM" val="1"/>
</p:tagLst>
</file>

<file path=ppt/tags/tag88.xml><?xml version="1.0" encoding="utf-8"?>
<p:tagLst xmlns:a="http://schemas.openxmlformats.org/drawingml/2006/main" xmlns:r="http://schemas.openxmlformats.org/officeDocument/2006/relationships" xmlns:p="http://schemas.openxmlformats.org/presentationml/2006/main">
  <p:tag name="NUM" val="2"/>
</p:tagLst>
</file>

<file path=ppt/tags/tag89.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2"/>
</p:tagLst>
</file>

<file path=ppt/tags/tag90.xml><?xml version="1.0" encoding="utf-8"?>
<p:tagLst xmlns:a="http://schemas.openxmlformats.org/drawingml/2006/main" xmlns:r="http://schemas.openxmlformats.org/officeDocument/2006/relationships" xmlns:p="http://schemas.openxmlformats.org/presentationml/2006/main">
  <p:tag name="NUM" val="4"/>
</p:tagLst>
</file>

<file path=ppt/tags/tag91.xml><?xml version="1.0" encoding="utf-8"?>
<p:tagLst xmlns:a="http://schemas.openxmlformats.org/drawingml/2006/main" xmlns:r="http://schemas.openxmlformats.org/officeDocument/2006/relationships" xmlns:p="http://schemas.openxmlformats.org/presentationml/2006/main">
  <p:tag name="NUM" val="1"/>
</p:tagLst>
</file>

<file path=ppt/tags/tag92.xml><?xml version="1.0" encoding="utf-8"?>
<p:tagLst xmlns:a="http://schemas.openxmlformats.org/drawingml/2006/main" xmlns:r="http://schemas.openxmlformats.org/officeDocument/2006/relationships" xmlns:p="http://schemas.openxmlformats.org/presentationml/2006/main">
  <p:tag name="NUM" val="2"/>
</p:tagLst>
</file>

<file path=ppt/tags/tag93.xml><?xml version="1.0" encoding="utf-8"?>
<p:tagLst xmlns:a="http://schemas.openxmlformats.org/drawingml/2006/main" xmlns:r="http://schemas.openxmlformats.org/officeDocument/2006/relationships" xmlns:p="http://schemas.openxmlformats.org/presentationml/2006/main">
  <p:tag name="NUM" val="3"/>
</p:tagLst>
</file>

<file path=ppt/tags/tag94.xml><?xml version="1.0" encoding="utf-8"?>
<p:tagLst xmlns:a="http://schemas.openxmlformats.org/drawingml/2006/main" xmlns:r="http://schemas.openxmlformats.org/officeDocument/2006/relationships" xmlns:p="http://schemas.openxmlformats.org/presentationml/2006/main">
  <p:tag name="NUM" val="4"/>
</p:tagLst>
</file>

<file path=ppt/tags/tag95.xml><?xml version="1.0" encoding="utf-8"?>
<p:tagLst xmlns:a="http://schemas.openxmlformats.org/drawingml/2006/main" xmlns:r="http://schemas.openxmlformats.org/officeDocument/2006/relationships" xmlns:p="http://schemas.openxmlformats.org/presentationml/2006/main">
  <p:tag name="NUM" val="1"/>
</p:tagLst>
</file>

<file path=ppt/tags/tag96.xml><?xml version="1.0" encoding="utf-8"?>
<p:tagLst xmlns:a="http://schemas.openxmlformats.org/drawingml/2006/main" xmlns:r="http://schemas.openxmlformats.org/officeDocument/2006/relationships" xmlns:p="http://schemas.openxmlformats.org/presentationml/2006/main">
  <p:tag name="NUM" val="2"/>
</p:tagLst>
</file>

<file path=ppt/tags/tag97.xml><?xml version="1.0" encoding="utf-8"?>
<p:tagLst xmlns:a="http://schemas.openxmlformats.org/drawingml/2006/main" xmlns:r="http://schemas.openxmlformats.org/officeDocument/2006/relationships" xmlns:p="http://schemas.openxmlformats.org/presentationml/2006/main">
  <p:tag name="NUM" val="3"/>
</p:tagLst>
</file>

<file path=ppt/tags/tag98.xml><?xml version="1.0" encoding="utf-8"?>
<p:tagLst xmlns:a="http://schemas.openxmlformats.org/drawingml/2006/main" xmlns:r="http://schemas.openxmlformats.org/officeDocument/2006/relationships" xmlns:p="http://schemas.openxmlformats.org/presentationml/2006/main">
  <p:tag name="NUM" val="4"/>
</p:tagLst>
</file>

<file path=ppt/tags/tag99.xml><?xml version="1.0" encoding="utf-8"?>
<p:tagLst xmlns:a="http://schemas.openxmlformats.org/drawingml/2006/main" xmlns:r="http://schemas.openxmlformats.org/officeDocument/2006/relationships" xmlns:p="http://schemas.openxmlformats.org/presentationml/2006/main">
  <p:tag name="NUM" val="5"/>
</p:tagLst>
</file>

<file path=ppt/theme/theme1.xml><?xml version="1.0" encoding="utf-8"?>
<a:theme xmlns:a="http://schemas.openxmlformats.org/drawingml/2006/main" name="éducaloi - Atelier 2021">
  <a:themeElements>
    <a:clrScheme name="éducaloi">
      <a:dk1>
        <a:srgbClr val="212121"/>
      </a:dk1>
      <a:lt1>
        <a:srgbClr val="FFFFFF"/>
      </a:lt1>
      <a:dk2>
        <a:srgbClr val="000000"/>
      </a:dk2>
      <a:lt2>
        <a:srgbClr val="EAEAEA"/>
      </a:lt2>
      <a:accent1>
        <a:srgbClr val="F6891F"/>
      </a:accent1>
      <a:accent2>
        <a:srgbClr val="333F48"/>
      </a:accent2>
      <a:accent3>
        <a:srgbClr val="C1C6C8"/>
      </a:accent3>
      <a:accent4>
        <a:srgbClr val="919191"/>
      </a:accent4>
      <a:accent5>
        <a:srgbClr val="C0C0C0"/>
      </a:accent5>
      <a:accent6>
        <a:srgbClr val="EAEAEA"/>
      </a:accent6>
      <a:hlink>
        <a:srgbClr val="212121"/>
      </a:hlink>
      <a:folHlink>
        <a:srgbClr val="79797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solidFill>
            <a:schemeClr val="accent1"/>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25400"/>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sz="2400" dirty="0" err="1"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F9CD263CC683F48BC8AE0DBBAC34D4E" ma:contentTypeVersion="153" ma:contentTypeDescription="Crée un document." ma:contentTypeScope="" ma:versionID="074c64b638cafcc50f5ffd1da039c154">
  <xsd:schema xmlns:xsd="http://www.w3.org/2001/XMLSchema" xmlns:xs="http://www.w3.org/2001/XMLSchema" xmlns:p="http://schemas.microsoft.com/office/2006/metadata/properties" xmlns:ns1="http://schemas.microsoft.com/sharepoint/v3" xmlns:ns2="7c4c9101-ca6c-4953-bf15-5ed2fb777a67" xmlns:ns3="319a9c1d-6107-471a-83e8-1a40088b2974" targetNamespace="http://schemas.microsoft.com/office/2006/metadata/properties" ma:root="true" ma:fieldsID="fe4aa81b8da4fe9058e9c70cc4871c25" ns1:_="" ns2:_="" ns3:_="">
    <xsd:import namespace="http://schemas.microsoft.com/sharepoint/v3"/>
    <xsd:import namespace="7c4c9101-ca6c-4953-bf15-5ed2fb777a67"/>
    <xsd:import namespace="319a9c1d-6107-471a-83e8-1a40088b2974"/>
    <xsd:element name="properties">
      <xsd:complexType>
        <xsd:sequence>
          <xsd:element name="documentManagement">
            <xsd:complexType>
              <xsd:all>
                <xsd:element ref="ns2:Titre_x0020_anglais" minOccurs="0"/>
                <xsd:element ref="ns2:Langue_x0020_de_x0020_la_x0020_présentation" minOccurs="0"/>
                <xsd:element ref="ns3:_Statut" minOccurs="0"/>
                <xsd:element ref="ns2:Notes1" minOccurs="0"/>
                <xsd:element ref="ns2:PublicCible" minOccurs="0"/>
                <xsd:element ref="ns2:EnVeille" minOccurs="0"/>
                <xsd:element ref="ns2:MiseAJour" minOccurs="0"/>
                <xsd:element ref="ns3:Publi_x00e9__x0020_sur" minOccurs="0"/>
                <xsd:element ref="ns2:Type_x0020_de_x0020_contenu" minOccurs="0"/>
                <xsd:element ref="ns3:Type_x0020_Test" minOccurs="0"/>
                <xsd:element ref="ns3:Anim_x00e9__x0020_par" minOccurs="0"/>
                <xsd:element ref="ns3:Cat_x00e9_gorie_x0020_de" minOccurs="0"/>
                <xsd:element ref="ns3:Type_x0020_de_x0020_public" minOccurs="0"/>
                <xsd:element ref="ns3:Verbatim_x003f_" minOccurs="0"/>
                <xsd:element ref="ns2:NumeroLLVD" minOccurs="0"/>
                <xsd:element ref="ns3:Date_x0020_de_x0020_validation_x0020_juridique_x0020_compl_x00e8_te" minOccurs="0"/>
                <xsd:element ref="ns3:lcf76f155ced4ddcb4097134ff3c332f" minOccurs="0"/>
                <xsd:element ref="ns3:MediaServiceObjectDetectorVersions" minOccurs="0"/>
                <xsd:element ref="ns3:MediaServiceSearchProperties" minOccurs="0"/>
                <xsd:element ref="ns2:TaxCatchAll" minOccurs="0"/>
                <xsd:element ref="ns2:SharedWithUsers" minOccurs="0"/>
                <xsd:element ref="ns2:SharedWithDetails" minOccurs="0"/>
                <xsd:element ref="ns1:DocumentSetDescription" minOccurs="0"/>
                <xsd:element ref="ns3:MediaLengthInSeconds" minOccurs="0"/>
                <xsd:element ref="ns1:PublishingStartDate" minOccurs="0"/>
                <xsd:element ref="ns1:PublishingExpirationDate" minOccurs="0"/>
                <xsd:element ref="ns3:MediaServiceKeyPoints" minOccurs="0"/>
                <xsd:element ref="ns3:MediaServiceFastMetadata" minOccurs="0"/>
                <xsd:element ref="ns3:MediaServiceLocation" minOccurs="0"/>
                <xsd:element ref="ns3:MediaServiceDateTaken" minOccurs="0"/>
                <xsd:element ref="ns3:MediaServiceAutoKeyPoints" minOccurs="0"/>
                <xsd:element ref="ns3:MediaServiceGenerationTime" minOccurs="0"/>
                <xsd:element ref="ns3:_Lien" minOccurs="0"/>
                <xsd:element ref="ns3:MediaServiceOCR" minOccurs="0"/>
                <xsd:element ref="ns3:i907d86ec4584f6cb358ae81bbc1ea6b" minOccurs="0"/>
                <xsd:element ref="ns3:Classement" minOccurs="0"/>
                <xsd:element ref="ns3:Date_Alerte" minOccurs="0"/>
                <xsd:element ref="ns3:MediaServiceEventHashCode" minOccurs="0"/>
                <xsd:element ref="ns3:MediaServiceMetadata" minOccurs="0"/>
                <xsd:element ref="ns2:Thème_Vidéo" minOccurs="0"/>
                <xsd:element ref="ns3:Date_x0020_de_x0020_validation_x0020_CCD_x002f_p_x00e9_dago_x002f_graphique" minOccurs="0"/>
                <xsd:element ref="ns3:MediaServiceBillingMetadata" minOccurs="0"/>
                <xsd:element ref="ns2:Poids" minOccurs="0"/>
                <xsd:element ref="ns2:Date_x0020_d_x0027_impression" minOccurs="0"/>
                <xsd:element ref="ns2:DateDePublication" minOccurs="0"/>
                <xsd:element ref="ns2:nb_x0020_pages" minOccurs="0"/>
                <xsd:element ref="ns2:Partenariat" minOccurs="0"/>
                <xsd:element ref="ns2:Durée_x0020__x0028_minutes_x0029_" minOccurs="0"/>
                <xsd:element ref="ns2:Année_x0020_de_x0020_développeme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DocumentSetDescription" ma:index="26" nillable="true" ma:displayName="Description" ma:description="Description de l’ensemble de documents" ma:hidden="true" ma:internalName="DocumentSetDescription" ma:readOnly="false">
      <xsd:simpleType>
        <xsd:restriction base="dms:Note"/>
      </xsd:simpleType>
    </xsd:element>
    <xsd:element name="PublishingStartDate" ma:index="28" nillable="true" ma:displayName="Date de début de planification" ma:description="La colonne de site Date de début de planification est créée par la fonctionnalité de publication. Elle permet de spécifier les date et heure auxquelles cette page apparaîtra la première fois aux visiteurs du site." ma:hidden="true" ma:internalName="PublishingStartDate" ma:readOnly="false">
      <xsd:simpleType>
        <xsd:restriction base="dms:Unknown"/>
      </xsd:simpleType>
    </xsd:element>
    <xsd:element name="PublishingExpirationDate" ma:index="29" nillable="true" ma:displayName="Date de fin de planification" ma:description="La colonne de site Date de fin de planification est créée par la fonctionnalité de publication. Elle permet de spécifier les date et heure auxquelles cette page n'apparaîtra plus aux visiteurs du site." ma:hidden="true" ma:internalName="PublishingExpirationDate" ma:readOnly="fals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c4c9101-ca6c-4953-bf15-5ed2fb777a67" elementFormDefault="qualified">
    <xsd:import namespace="http://schemas.microsoft.com/office/2006/documentManagement/types"/>
    <xsd:import namespace="http://schemas.microsoft.com/office/infopath/2007/PartnerControls"/>
    <xsd:element name="Titre_x0020_anglais" ma:index="1" nillable="true" ma:displayName="Titre anglais" ma:description="Titre du contenu en ANG" ma:internalName="Titre_x0020_anglais" ma:readOnly="false">
      <xsd:simpleType>
        <xsd:restriction base="dms:Text">
          <xsd:maxLength value="255"/>
        </xsd:restriction>
      </xsd:simpleType>
    </xsd:element>
    <xsd:element name="Langue_x0020_de_x0020_la_x0020_présentation" ma:index="2" nillable="true" ma:displayName="Langues" ma:format="Dropdown" ma:internalName="Langue_x0020_de_x0020_la_x0020_pr_x00e9_sentation" ma:readOnly="false">
      <xsd:simpleType>
        <xsd:restriction base="dms:Choice">
          <xsd:enumeration value="Français et Anglais"/>
          <xsd:enumeration value="Anglais"/>
          <xsd:enumeration value="Français"/>
          <xsd:enumeration value="Autre"/>
        </xsd:restriction>
      </xsd:simpleType>
    </xsd:element>
    <xsd:element name="Notes1" ma:index="4" nillable="true" ma:displayName="Notes / Commentaires" ma:format="Dropdown" ma:internalName="Notes1" ma:readOnly="false">
      <xsd:simpleType>
        <xsd:restriction base="dms:Note">
          <xsd:maxLength value="255"/>
        </xsd:restriction>
      </xsd:simpleType>
    </xsd:element>
    <xsd:element name="PublicCible" ma:index="6" nillable="true" ma:displayName="Public cible" ma:internalName="PublicCible" ma:readOnly="false">
      <xsd:simpleType>
        <xsd:restriction base="dms:Text">
          <xsd:maxLength value="255"/>
        </xsd:restriction>
      </xsd:simpleType>
    </xsd:element>
    <xsd:element name="EnVeille" ma:index="7" nillable="true" ma:displayName="À veiller" ma:default="0" ma:description="Ne pas mettre le dossier à veiller" ma:format="Dropdown" ma:indexed="true" ma:internalName="EnVeille" ma:readOnly="false">
      <xsd:simpleType>
        <xsd:restriction base="dms:Boolean"/>
      </xsd:simpleType>
    </xsd:element>
    <xsd:element name="MiseAJour" ma:index="8" nillable="true" ma:displayName="Date de mise à jour" ma:description="Date de la dernière mise à jour complète" ma:format="DateOnly" ma:indexed="true" ma:internalName="MiseAJour" ma:readOnly="false">
      <xsd:simpleType>
        <xsd:restriction base="dms:DateTime"/>
      </xsd:simpleType>
    </xsd:element>
    <xsd:element name="Type_x0020_de_x0020_contenu" ma:index="10" nillable="true" ma:displayName="Type de publication" ma:format="Dropdown" ma:internalName="Type_x0020_de_x0020_contenu" ma:readOnly="false">
      <xsd:complexType>
        <xsd:complexContent>
          <xsd:extension base="dms:MultiChoice">
            <xsd:sequence>
              <xsd:element name="Value" maxOccurs="unbounded" minOccurs="0" nillable="true">
                <xsd:simpleType>
                  <xsd:restriction base="dms:Choice">
                    <xsd:enumeration value="Guide"/>
                    <xsd:enumeration value="Dépliant"/>
                    <xsd:enumeration value="Infographie"/>
                    <xsd:enumeration value="Affiche"/>
                    <xsd:enumeration value="Bande dessiné"/>
                    <xsd:enumeration value="Jeu-questionnaire"/>
                    <xsd:enumeration value="Outil interactif"/>
                    <xsd:enumeration value="Atelier/Formation"/>
                    <xsd:enumeration value="Vidéo"/>
                    <xsd:enumeration value="Autre"/>
                  </xsd:restriction>
                </xsd:simpleType>
              </xsd:element>
            </xsd:sequence>
          </xsd:extension>
        </xsd:complexContent>
      </xsd:complexType>
    </xsd:element>
    <xsd:element name="NumeroLLVD" ma:index="16" nillable="true" ma:displayName="#" ma:description="Numéro d'identification unique" ma:indexed="true" ma:internalName="NumeroLLVD" ma:readOnly="false" ma:percentage="FALSE">
      <xsd:simpleType>
        <xsd:restriction base="dms:Number">
          <xsd:maxInclusive value="10000"/>
          <xsd:minInclusive value="1"/>
        </xsd:restriction>
      </xsd:simpleType>
    </xsd:element>
    <xsd:element name="TaxCatchAll" ma:index="23" nillable="true" ma:displayName="Taxonomy Catch All Column" ma:hidden="true" ma:list="{cc76b3d9-fc3b-4c5d-afcf-44cc642b1146}" ma:internalName="TaxCatchAll" ma:readOnly="false" ma:showField="CatchAllData" ma:web="7c4c9101-ca6c-4953-bf15-5ed2fb777a67">
      <xsd:complexType>
        <xsd:complexContent>
          <xsd:extension base="dms:MultiChoiceLookup">
            <xsd:sequence>
              <xsd:element name="Value" type="dms:Lookup" maxOccurs="unbounded" minOccurs="0" nillable="true"/>
            </xsd:sequence>
          </xsd:extension>
        </xsd:complexContent>
      </xsd:complexType>
    </xsd:element>
    <xsd:element name="SharedWithUsers" ma:index="24" nillable="true" ma:displayName="Partagé avec"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5" nillable="true" ma:displayName="Partagé avec détails" ma:hidden="true" ma:internalName="SharedWithDetails" ma:readOnly="true">
      <xsd:simpleType>
        <xsd:restriction base="dms:Note"/>
      </xsd:simpleType>
    </xsd:element>
    <xsd:element name="Thème_Vidéo" ma:index="48" nillable="true" ma:displayName="Titre de la série" ma:description="Quelle est la thématique de la vidéo? Ex: quiz, Educaloi.TV, etc." ma:format="Dropdown" ma:hidden="true" ma:indexed="true" ma:internalName="Th_x00e8_me_Vid_x00e9_o">
      <xsd:simpleType>
        <xsd:restriction base="dms:Choice">
          <xsd:enumeration value="(À définir)"/>
          <xsd:enumeration value="Educaloi.TV"/>
          <xsd:enumeration value="TV Jeunesse - jeu questionnaire"/>
          <xsd:enumeration value="Familles"/>
          <xsd:enumeration value="Vrai ou Faux"/>
          <xsd:enumeration value="LSJPA Autochtones"/>
          <xsd:enumeration value="Getting Started in Quebec"/>
          <xsd:enumeration value="FAVAC"/>
          <xsd:enumeration value="CN - Autochtones"/>
          <xsd:enumeration value="Capsules - Droit criminel"/>
          <xsd:enumeration value="Webinaires"/>
          <xsd:enumeration value="CHSSN"/>
          <xsd:enumeration value="Intervenir LGBTQ+ Violences Sexuelles"/>
          <xsd:enumeration value="Planifier l'avenir"/>
          <xsd:enumeration value="#Après"/>
          <xsd:enumeration value="Au coeur d'un procès"/>
          <xsd:enumeration value="#C'est quoi l'affaire"/>
          <xsd:enumeration value="Choisir mon testament"/>
          <xsd:enumeration value="Violences dans une relation intime LGBTQ+"/>
          <xsd:enumeration value="Ça dépend François"/>
        </xsd:restriction>
      </xsd:simpleType>
    </xsd:element>
    <xsd:element name="Poids" ma:index="52" nillable="true" ma:displayName="Poids" ma:decimals="0" ma:hidden="true" ma:internalName="Poids" ma:readOnly="false">
      <xsd:simpleType>
        <xsd:restriction base="dms:Number">
          <xsd:maxInclusive value="15"/>
          <xsd:minInclusive value="0"/>
        </xsd:restriction>
      </xsd:simpleType>
    </xsd:element>
    <xsd:element name="Date_x0020_d_x0027_impression" ma:index="53" nillable="true" ma:displayName="Date de la dernière impression" ma:format="DateOnly" ma:hidden="true" ma:internalName="Date_x0020_d_x0027_impression" ma:readOnly="false">
      <xsd:simpleType>
        <xsd:restriction base="dms:DateTime"/>
      </xsd:simpleType>
    </xsd:element>
    <xsd:element name="DateDePublication" ma:index="54" nillable="true" ma:displayName="Date de publication" ma:format="DateOnly" ma:hidden="true" ma:indexed="true" ma:internalName="DateDePublication" ma:readOnly="false">
      <xsd:simpleType>
        <xsd:restriction base="dms:DateTime"/>
      </xsd:simpleType>
    </xsd:element>
    <xsd:element name="nb_x0020_pages" ma:index="55" nillable="true" ma:displayName="Nb pages" ma:decimals="0" ma:hidden="true" ma:internalName="nb_x0020_pages" ma:readOnly="false" ma:percentage="FALSE">
      <xsd:simpleType>
        <xsd:restriction base="dms:Number"/>
      </xsd:simpleType>
    </xsd:element>
    <xsd:element name="Partenariat" ma:index="56" nillable="true" ma:displayName="Partenariat" ma:hidden="true" ma:internalName="Partenariat" ma:readOnly="false">
      <xsd:simpleType>
        <xsd:restriction base="dms:Text">
          <xsd:maxLength value="255"/>
        </xsd:restriction>
      </xsd:simpleType>
    </xsd:element>
    <xsd:element name="Durée_x0020__x0028_minutes_x0029_" ma:index="57" nillable="true" ma:displayName="Durée en minutes" ma:format="Dropdown" ma:hidden="true" ma:internalName="Dur_x00e9_e_x0020__x0028_minutes_x0029_" ma:readOnly="false" ma:percentage="FALSE">
      <xsd:simpleType>
        <xsd:restriction base="dms:Number"/>
      </xsd:simpleType>
    </xsd:element>
    <xsd:element name="Année_x0020_de_x0020_développement" ma:index="58" nillable="true" ma:displayName="Année de développement" ma:format="Dropdown" ma:hidden="true" ma:internalName="Ann_x00e9_e_x0020_de_x0020_d_x00e9_veloppement" ma:readOnly="fal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19a9c1d-6107-471a-83e8-1a40088b2974" elementFormDefault="qualified">
    <xsd:import namespace="http://schemas.microsoft.com/office/2006/documentManagement/types"/>
    <xsd:import namespace="http://schemas.microsoft.com/office/infopath/2007/PartnerControls"/>
    <xsd:element name="_Statut" ma:index="3" nillable="true" ma:displayName="Statut" ma:format="Dropdown" ma:internalName="_Statut">
      <xsd:complexType>
        <xsd:complexContent>
          <xsd:extension base="dms:MultiChoice">
            <xsd:sequence>
              <xsd:element name="Value" maxOccurs="unbounded" minOccurs="0" nillable="true">
                <xsd:simpleType>
                  <xsd:restriction base="dms:Choice">
                    <xsd:enumeration value="En ligne"/>
                    <xsd:enumeration value="Hors ligne"/>
                    <xsd:enumeration value="En travail"/>
                    <xsd:enumeration value="Préalerte"/>
                    <xsd:enumeration value="Alerte Majeure"/>
                    <xsd:enumeration value="Alerte Mineure"/>
                    <xsd:enumeration value="Imprimé"/>
                    <xsd:enumeration value="Actif et hors ligne"/>
                    <xsd:enumeration value="À évaluer"/>
                  </xsd:restriction>
                </xsd:simpleType>
              </xsd:element>
            </xsd:sequence>
          </xsd:extension>
        </xsd:complexContent>
      </xsd:complexType>
    </xsd:element>
    <xsd:element name="Publi_x00e9__x0020_sur" ma:index="9" nillable="true" ma:displayName="Publié sur" ma:format="Dropdown" ma:internalName="Publi_x00e9__x0020_sur" ma:readOnly="false">
      <xsd:simpleType>
        <xsd:restriction base="dms:Choice">
          <xsd:enumeration value="educaloi.qc.ca (youtube)"/>
          <xsd:enumeration value="Youtube"/>
          <xsd:enumeration value="Site du MJQ"/>
          <xsd:enumeration value="N/A"/>
          <xsd:enumeration value="Facebook"/>
        </xsd:restriction>
      </xsd:simpleType>
    </xsd:element>
    <xsd:element name="Type_x0020_Test" ma:index="11" nillable="true" ma:displayName="Type d'activité" ma:format="Dropdown" ma:internalName="Type_x0020_Test" ma:readOnly="false">
      <xsd:simpleType>
        <xsd:restriction base="dms:Choice">
          <xsd:enumeration value="Apprentissage en ligne"/>
          <xsd:enumeration value="Atelier OBNL/Biblio"/>
          <xsd:enumeration value="Trousse OBNL/Biblio"/>
          <xsd:enumeration value="Atelier en classe"/>
          <xsd:enumeration value="Trousse pédagogique"/>
          <xsd:enumeration value="Textes et questionnaires pour éducation financière"/>
          <xsd:enumeration value="Jeux-questionnaires interactifs"/>
          <xsd:enumeration value="Guides pour l'éducation aux adultes"/>
          <xsd:enumeration value="Vidéo"/>
          <xsd:enumeration value="Atelier CCD/Pédagogique"/>
          <xsd:enumeration value="Autre"/>
          <xsd:enumeration value="Infographie"/>
          <xsd:enumeration value="Guide (fiche pratique)"/>
          <xsd:enumeration value="Règlement généraux"/>
          <xsd:enumeration value="N/A"/>
        </xsd:restriction>
      </xsd:simpleType>
    </xsd:element>
    <xsd:element name="Anim_x00e9__x0020_par" ma:index="12" nillable="true" ma:displayName="Animateur/utilisateur" ma:format="Dropdown" ma:internalName="Anim_x00e9__x0020_par" ma:readOnly="false">
      <xsd:complexType>
        <xsd:complexContent>
          <xsd:extension base="dms:MultiChoice">
            <xsd:sequence>
              <xsd:element name="Value" maxOccurs="unbounded" minOccurs="0" nillable="true">
                <xsd:simpleType>
                  <xsd:restriction base="dms:Choice">
                    <xsd:enumeration value="Grand public"/>
                    <xsd:enumeration value="Éducaloi"/>
                    <xsd:enumeration value="Bénévole"/>
                    <xsd:enumeration value="Professeur"/>
                    <xsd:enumeration value="Public OBNL/Bibliothèque"/>
                    <xsd:enumeration value="Élève"/>
                  </xsd:restriction>
                </xsd:simpleType>
              </xsd:element>
            </xsd:sequence>
          </xsd:extension>
        </xsd:complexContent>
      </xsd:complexType>
    </xsd:element>
    <xsd:element name="Cat_x00e9_gorie_x0020_de" ma:index="13" nillable="true" ma:displayName="Catégorie de public" ma:format="Dropdown" ma:internalName="Cat_x00e9_gorie_x0020_de" ma:readOnly="false">
      <xsd:simpleType>
        <xsd:restriction base="dms:Choice">
          <xsd:enumeration value="Grand public"/>
          <xsd:enumeration value="Public ayant des réalités spécifiques"/>
          <xsd:enumeration value="Monde juridique"/>
          <xsd:enumeration value="Relais"/>
          <xsd:enumeration value="Professionnel(les)"/>
          <xsd:enumeration value="Éducation"/>
          <xsd:enumeration value="International"/>
        </xsd:restriction>
      </xsd:simpleType>
    </xsd:element>
    <xsd:element name="Type_x0020_de_x0020_public" ma:index="14" nillable="true" ma:displayName="Type de public" ma:format="Dropdown" ma:internalName="Type_x0020_de_x0020_public" ma:readOnly="false">
      <xsd:complexType>
        <xsd:complexContent>
          <xsd:extension base="dms:MultiChoice">
            <xsd:sequence>
              <xsd:element name="Value" maxOccurs="unbounded" minOccurs="0" nillable="true">
                <xsd:simpleType>
                  <xsd:restriction base="dms:Choice">
                    <xsd:enumeration value="Grand public"/>
                    <xsd:enumeration value="Corpo"/>
                    <xsd:enumeration value="Personnes Aînées"/>
                    <xsd:enumeration value="Jeunesse"/>
                    <xsd:enumeration value="Couple"/>
                    <xsd:enumeration value="Femmes"/>
                    <xsd:enumeration value="Locataires"/>
                    <xsd:enumeration value="Propriétaire"/>
                    <xsd:enumeration value="Personnes proche-aidantes"/>
                    <xsd:enumeration value="Parents"/>
                    <xsd:enumeration value="Personnes se représentant seul€"/>
                    <xsd:enumeration value="Personnes d'expression anglaise"/>
                    <xsd:enumeration value="Personnes consommant"/>
                    <xsd:enumeration value="Autochtones"/>
                    <xsd:enumeration value="Communautés LGBTQ+"/>
                    <xsd:enumeration value="Personnes avec des enjeux de littératie"/>
                    <xsd:enumeration value="Personnes en situation de handicap"/>
                    <xsd:enumeration value="Personnes ayant des enjeux de (Santé mentale)"/>
                    <xsd:enumeration value="Personnes nouvellement arrivées"/>
                    <xsd:enumeration value="Personnes judiciarisées"/>
                    <xsd:enumeration value="Personnes victime Viol. Sex."/>
                    <xsd:enumeration value="Personnes victimes Viol. Conjugale"/>
                    <xsd:enumeration value="Personnes victime actes criminels"/>
                    <xsd:enumeration value="Personnes en prison"/>
                    <xsd:enumeration value="Juristes"/>
                    <xsd:enumeration value="OBNL justice"/>
                    <xsd:enumeration value="Juges"/>
                    <xsd:enumeration value="Avocat(e)s"/>
                    <xsd:enumeration value="Employé(e)s d'Éducaloi"/>
                    <xsd:enumeration value="Notaires"/>
                    <xsd:enumeration value="Org. Communautaires"/>
                    <xsd:enumeration value="OBNL"/>
                    <xsd:enumeration value="Médias / journalistes"/>
                    <xsd:enumeration value="Artistes"/>
                    <xsd:enumeration value="Milieux de travail (responsables RH)"/>
                    <xsd:enumeration value="Entrepreunariat"/>
                    <xsd:enumeration value="Éducation primaire"/>
                    <xsd:enumeration value="Éducation secondaire"/>
                    <xsd:enumeration value="Enseignement supérieur"/>
                    <xsd:enumeration value="Éducation aux adultes"/>
                    <xsd:enumeration value="Office de la protection du citoyen (Haïti)"/>
                    <xsd:enumeration value="Population du Mali"/>
                    <xsd:enumeration value="Juristes haïtiens"/>
                  </xsd:restriction>
                </xsd:simpleType>
              </xsd:element>
            </xsd:sequence>
          </xsd:extension>
        </xsd:complexContent>
      </xsd:complexType>
    </xsd:element>
    <xsd:element name="Verbatim_x003f_" ma:index="15" nillable="true" ma:displayName="Verbatim?" ma:format="Dropdown" ma:internalName="Verbatim_x003f_" ma:readOnly="false">
      <xsd:simpleType>
        <xsd:restriction base="dms:Choice">
          <xsd:enumeration value="Non"/>
          <xsd:enumeration value="Oui"/>
          <xsd:enumeration value="Oui - autre fichier"/>
        </xsd:restriction>
      </xsd:simpleType>
    </xsd:element>
    <xsd:element name="Date_x0020_de_x0020_validation_x0020_juridique_x0020_compl_x00e8_te" ma:index="17" nillable="true" ma:displayName="Date de validation juridique complète" ma:format="DateOnly" ma:internalName="Date_x0020_de_x0020_validation_x0020_juridique_x0020_compl_x00e8_te" ma:readOnly="false">
      <xsd:simpleType>
        <xsd:restriction base="dms:DateTime"/>
      </xsd:simpleType>
    </xsd:element>
    <xsd:element name="lcf76f155ced4ddcb4097134ff3c332f" ma:index="19" nillable="true" ma:taxonomy="true" ma:internalName="lcf76f155ced4ddcb4097134ff3c332f" ma:taxonomyFieldName="MediaServiceImageTags" ma:displayName="Balises d’images" ma:readOnly="false" ma:fieldId="{5cf76f15-5ced-4ddc-b409-7134ff3c332f}" ma:taxonomyMulti="true" ma:sspId="299ed9a0-a2e4-4baf-bc0e-5da7c71c475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0" nillable="true" ma:displayName="MediaServiceObjectDetectorVersions" ma:hidden="true" ma:indexed="true" ma:internalName="MediaServiceObjectDetectorVersions" ma:readOnly="false">
      <xsd:simpleType>
        <xsd:restriction base="dms:Text"/>
      </xsd:simpleType>
    </xsd:element>
    <xsd:element name="MediaServiceSearchProperties" ma:index="21" nillable="true" ma:displayName="MediaServiceSearchProperties" ma:hidden="true" ma:internalName="MediaServiceSearchProperties" ma:readOnly="false">
      <xsd:simpleType>
        <xsd:restriction base="dms:Note"/>
      </xsd:simpleType>
    </xsd:element>
    <xsd:element name="MediaLengthInSeconds" ma:index="27" nillable="true" ma:displayName="Length (seconds)" ma:hidden="true" ma:internalName="MediaLengthInSeconds" ma:readOnly="true">
      <xsd:simpleType>
        <xsd:restriction base="dms:Unknown"/>
      </xsd:simpleType>
    </xsd:element>
    <xsd:element name="MediaServiceKeyPoints" ma:index="30" nillable="true" ma:displayName="KeyPoints" ma:hidden="true" ma:internalName="MediaServiceKeyPoints" ma:readOnly="true">
      <xsd:simpleType>
        <xsd:restriction base="dms:Note"/>
      </xsd:simpleType>
    </xsd:element>
    <xsd:element name="MediaServiceFastMetadata" ma:index="31" nillable="true" ma:displayName="MediaServiceFastMetadata" ma:hidden="true" ma:internalName="MediaServiceFastMetadata" ma:readOnly="true">
      <xsd:simpleType>
        <xsd:restriction base="dms:Note"/>
      </xsd:simpleType>
    </xsd:element>
    <xsd:element name="MediaServiceLocation" ma:index="32" nillable="true" ma:displayName="Location" ma:hidden="true" ma:internalName="MediaServiceLocation" ma:readOnly="false">
      <xsd:simpleType>
        <xsd:restriction base="dms:Text"/>
      </xsd:simpleType>
    </xsd:element>
    <xsd:element name="MediaServiceDateTaken" ma:index="34" nillable="true" ma:displayName="MediaServiceDateTaken" ma:description="" ma:hidden="true" ma:internalName="MediaServiceDateTaken" ma:readOnly="true">
      <xsd:simpleType>
        <xsd:restriction base="dms:Text"/>
      </xsd:simpleType>
    </xsd:element>
    <xsd:element name="MediaServiceAutoKeyPoints" ma:index="36" nillable="true" ma:displayName="MediaServiceAutoKeyPoints" ma:hidden="true" ma:internalName="MediaServiceAutoKeyPoints" ma:readOnly="false">
      <xsd:simpleType>
        <xsd:restriction base="dms:Note"/>
      </xsd:simpleType>
    </xsd:element>
    <xsd:element name="MediaServiceGenerationTime" ma:index="37" nillable="true" ma:displayName="MediaServiceGenerationTime" ma:hidden="true" ma:internalName="MediaServiceGenerationTime" ma:readOnly="true">
      <xsd:simpleType>
        <xsd:restriction base="dms:Text"/>
      </xsd:simpleType>
    </xsd:element>
    <xsd:element name="_Lien" ma:index="38" nillable="true" ma:displayName="Lien(s) vers le contenu (URL)" ma:description="Hyperliens vers des plateformes d'Éducaloi ou celles de tiers" ma:format="Hyperlink" ma:hidden="true" ma:internalName="_Lien"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OCR" ma:index="39" nillable="true" ma:displayName="Extracted Text" ma:hidden="true" ma:internalName="MediaServiceOCR" ma:readOnly="true">
      <xsd:simpleType>
        <xsd:restriction base="dms:Note"/>
      </xsd:simpleType>
    </xsd:element>
    <xsd:element name="i907d86ec4584f6cb358ae81bbc1ea6b" ma:index="40" nillable="true" ma:taxonomy="true" ma:internalName="i907d86ec4584f6cb358ae81bbc1ea6b" ma:taxonomyFieldName="_Categorisation" ma:displayName="Categorisation" ma:indexed="true" ma:readOnly="false" ma:default="" ma:fieldId="{2907d86e-c458-4f6c-b358-ae81bbc1ea6b}" ma:sspId="299ed9a0-a2e4-4baf-bc0e-5da7c71c4752" ma:termSetId="18288f0d-28f3-4df4-8ee2-9185959cd787" ma:anchorId="00000000-0000-0000-0000-000000000000" ma:open="false" ma:isKeyword="false">
      <xsd:complexType>
        <xsd:sequence>
          <xsd:element ref="pc:Terms" minOccurs="0" maxOccurs="1"/>
        </xsd:sequence>
      </xsd:complexType>
    </xsd:element>
    <xsd:element name="Classement" ma:index="41" nillable="true" ma:displayName="Classement" ma:format="Dropdown" ma:hidden="true" ma:indexed="true" ma:internalName="Classement" ma:readOnly="false">
      <xsd:simpleType>
        <xsd:restriction base="dms:Choice">
          <xsd:enumeration value="Actualités"/>
          <xsd:enumeration value="Balados"/>
          <xsd:enumeration value="Depliants"/>
          <xsd:enumeration value="Education_juridique"/>
          <xsd:enumeration value="Dossiers Web"/>
          <xsd:enumeration value="Expertise"/>
          <xsd:enumeration value="Guide"/>
          <xsd:enumeration value="LLVD"/>
          <xsd:enumeration value="Partenariats"/>
          <xsd:enumeration value="Presentations"/>
          <xsd:enumeration value="Infographies"/>
          <xsd:enumeration value="Videos"/>
        </xsd:restriction>
      </xsd:simpleType>
    </xsd:element>
    <xsd:element name="Date_Alerte" ma:index="42" nillable="true" ma:displayName="Date Alerte" ma:format="DateOnly" ma:hidden="true" ma:internalName="Date_Alerte" ma:readOnly="false">
      <xsd:simpleType>
        <xsd:restriction base="dms:DateTime"/>
      </xsd:simpleType>
    </xsd:element>
    <xsd:element name="MediaServiceEventHashCode" ma:index="43" nillable="true" ma:displayName="MediaServiceEventHashCode" ma:hidden="true" ma:internalName="MediaServiceEventHashCode" ma:readOnly="true">
      <xsd:simpleType>
        <xsd:restriction base="dms:Text"/>
      </xsd:simpleType>
    </xsd:element>
    <xsd:element name="MediaServiceMetadata" ma:index="47" nillable="true" ma:displayName="MediaServiceMetadata" ma:hidden="true" ma:internalName="MediaServiceMetadata" ma:readOnly="true">
      <xsd:simpleType>
        <xsd:restriction base="dms:Note"/>
      </xsd:simpleType>
    </xsd:element>
    <xsd:element name="Date_x0020_de_x0020_validation_x0020_CCD_x002f_p_x00e9_dago_x002f_graphique" ma:index="49" nillable="true" ma:displayName="Date de validation CCD/pédago/graphique" ma:format="DateOnly" ma:hidden="true" ma:internalName="Date_x0020_de_x0020_validation_x0020_CCD_x002f_p_x00e9_dago_x002f_graphique" ma:readOnly="false">
      <xsd:simpleType>
        <xsd:restriction base="dms:DateTime"/>
      </xsd:simpleType>
    </xsd:element>
    <xsd:element name="MediaServiceBillingMetadata" ma:index="50"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Type de contenu"/>
        <xsd:element ref="dc:title" minOccurs="0" maxOccurs="1"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7c4c9101-ca6c-4953-bf15-5ed2fb777a67">
      <UserInfo>
        <DisplayName/>
        <AccountId xsi:nil="true"/>
        <AccountType/>
      </UserInfo>
    </SharedWithUsers>
    <TaxCatchAll xmlns="7c4c9101-ca6c-4953-bf15-5ed2fb777a67" xsi:nil="true"/>
    <lcf76f155ced4ddcb4097134ff3c332f xmlns="319a9c1d-6107-471a-83e8-1a40088b2974">
      <Terms xmlns="http://schemas.microsoft.com/office/infopath/2007/PartnerControls"/>
    </lcf76f155ced4ddcb4097134ff3c332f>
    <MediaLengthInSeconds xmlns="319a9c1d-6107-471a-83e8-1a40088b2974" xsi:nil="true"/>
    <MediaServiceAutoKeyPoints xmlns="319a9c1d-6107-471a-83e8-1a40088b2974" xsi:nil="true"/>
    <MediaServiceObjectDetectorVersions xmlns="319a9c1d-6107-471a-83e8-1a40088b2974" xsi:nil="true"/>
    <MediaServiceSearchProperties xmlns="319a9c1d-6107-471a-83e8-1a40088b2974" xsi:nil="true"/>
    <Date_Alerte xmlns="319a9c1d-6107-471a-83e8-1a40088b2974" xsi:nil="true"/>
    <EnVeille xmlns="7c4c9101-ca6c-4953-bf15-5ed2fb777a67">true</EnVeille>
    <Cat_x00e9_gorie_x0020_de xmlns="319a9c1d-6107-471a-83e8-1a40088b2974">Éducation</Cat_x00e9_gorie_x0020_de>
    <Classement xmlns="319a9c1d-6107-471a-83e8-1a40088b2974">Education_juridique</Classement>
    <Verbatim_x003f_ xmlns="319a9c1d-6107-471a-83e8-1a40088b2974" xsi:nil="true"/>
    <Partenariat xmlns="7c4c9101-ca6c-4953-bf15-5ed2fb777a67" xsi:nil="true"/>
    <nb_x0020_pages xmlns="7c4c9101-ca6c-4953-bf15-5ed2fb777a67" xsi:nil="true"/>
    <Anim_x00e9__x0020_par xmlns="319a9c1d-6107-471a-83e8-1a40088b2974">
      <Value>Professeur</Value>
    </Anim_x00e9__x0020_par>
    <DocumentSetDescription xmlns="http://schemas.microsoft.com/sharepoint/v3" xsi:nil="true"/>
    <Publi_x00e9__x0020_sur xmlns="319a9c1d-6107-471a-83e8-1a40088b2974" xsi:nil="true"/>
    <DateDePublication xmlns="7c4c9101-ca6c-4953-bf15-5ed2fb777a67" xsi:nil="true"/>
    <MiseAJour xmlns="7c4c9101-ca6c-4953-bf15-5ed2fb777a67">2026-02-23T05:00:00+00:00</MiseAJour>
    <Durée_x0020__x0028_minutes_x0029_ xmlns="7c4c9101-ca6c-4953-bf15-5ed2fb777a67">60</Durée_x0020__x0028_minutes_x0029_>
    <_Statut xmlns="319a9c1d-6107-471a-83e8-1a40088b2974">
      <Value>En travail</Value>
    </_Statut>
    <PublicCible xmlns="7c4c9101-ca6c-4953-bf15-5ed2fb777a67" xsi:nil="true"/>
    <NumeroLLVD xmlns="7c4c9101-ca6c-4953-bf15-5ed2fb777a67" xsi:nil="true"/>
    <Type_x0020_de_x0020_public xmlns="319a9c1d-6107-471a-83e8-1a40088b2974">
      <Value>Éducation secondaire</Value>
    </Type_x0020_de_x0020_public>
    <Thème_Vidéo xmlns="7c4c9101-ca6c-4953-bf15-5ed2fb777a67" xsi:nil="true"/>
    <Année_x0020_de_x0020_développement xmlns="7c4c9101-ca6c-4953-bf15-5ed2fb777a67" xsi:nil="true"/>
    <Date_x0020_de_x0020_validation_x0020_juridique_x0020_compl_x00e8_te xmlns="319a9c1d-6107-471a-83e8-1a40088b2974" xsi:nil="true"/>
    <PublishingExpirationDate xmlns="http://schemas.microsoft.com/sharepoint/v3" xsi:nil="true"/>
    <Poids xmlns="7c4c9101-ca6c-4953-bf15-5ed2fb777a67" xsi:nil="true"/>
    <Type_x0020_Test xmlns="319a9c1d-6107-471a-83e8-1a40088b2974">Trousse pédagogique</Type_x0020_Test>
    <PublishingStartDate xmlns="http://schemas.microsoft.com/sharepoint/v3" xsi:nil="true"/>
    <Date_x0020_d_x0027_impression xmlns="7c4c9101-ca6c-4953-bf15-5ed2fb777a67" xsi:nil="true"/>
    <MediaServiceLocation xmlns="319a9c1d-6107-471a-83e8-1a40088b2974" xsi:nil="true"/>
    <_Lien xmlns="319a9c1d-6107-471a-83e8-1a40088b2974">
      <Url xsi:nil="true"/>
      <Description xsi:nil="true"/>
    </_Lien>
    <Titre_x0020_anglais xmlns="7c4c9101-ca6c-4953-bf15-5ed2fb777a67">Are you old enough - Secondary</Titre_x0020_anglais>
    <Notes1 xmlns="7c4c9101-ca6c-4953-bf15-5ed2fb777a67" xsi:nil="true"/>
    <Type_x0020_de_x0020_contenu xmlns="7c4c9101-ca6c-4953-bf15-5ed2fb777a67" xsi:nil="true"/>
    <Date_x0020_de_x0020_validation_x0020_CCD_x002f_p_x00e9_dago_x002f_graphique xmlns="319a9c1d-6107-471a-83e8-1a40088b2974" xsi:nil="true"/>
    <Langue_x0020_de_x0020_la_x0020_présentation xmlns="7c4c9101-ca6c-4953-bf15-5ed2fb777a67" xsi:nil="true"/>
    <i907d86ec4584f6cb358ae81bbc1ea6b xmlns="319a9c1d-6107-471a-83e8-1a40088b2974">
      <Terms xmlns="http://schemas.microsoft.com/office/infopath/2007/PartnerControls"/>
    </i907d86ec4584f6cb358ae81bbc1ea6b>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90DF072-5DA2-4B0E-82ED-4840C50985F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c4c9101-ca6c-4953-bf15-5ed2fb777a67"/>
    <ds:schemaRef ds:uri="319a9c1d-6107-471a-83e8-1a40088b297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DCC5A95-6AA8-4BED-9482-7FA8D6AE3717}">
  <ds:schemaRefs>
    <ds:schemaRef ds:uri="http://schemas.microsoft.com/office/2006/metadata/properties"/>
    <ds:schemaRef ds:uri="http://www.w3.org/XML/1998/namespace"/>
    <ds:schemaRef ds:uri="0b1dad71-e2b4-4bb3-a4a5-5785788cbbb7"/>
    <ds:schemaRef ds:uri="http://purl.org/dc/terms/"/>
    <ds:schemaRef ds:uri="http://purl.org/dc/elements/1.1/"/>
    <ds:schemaRef ds:uri="http://schemas.microsoft.com/office/infopath/2007/PartnerControls"/>
    <ds:schemaRef ds:uri="http://purl.org/dc/dcmitype/"/>
    <ds:schemaRef ds:uri="http://schemas.microsoft.com/office/2006/documentManagement/types"/>
    <ds:schemaRef ds:uri="http://schemas.openxmlformats.org/package/2006/metadata/core-properties"/>
    <ds:schemaRef ds:uri="8ee12ee5-159c-4bfa-a4d1-c6eb204610cd"/>
    <ds:schemaRef ds:uri="7c4c9101-ca6c-4953-bf15-5ed2fb777a67"/>
    <ds:schemaRef ds:uri="319a9c1d-6107-471a-83e8-1a40088b2974"/>
    <ds:schemaRef ds:uri="http://schemas.microsoft.com/sharepoint/v3"/>
  </ds:schemaRefs>
</ds:datastoreItem>
</file>

<file path=customXml/itemProps3.xml><?xml version="1.0" encoding="utf-8"?>
<ds:datastoreItem xmlns:ds="http://schemas.openxmlformats.org/officeDocument/2006/customXml" ds:itemID="{7CD90B93-9FC9-4801-B18B-422DE607BB60}">
  <ds:schemaRefs>
    <ds:schemaRef ds:uri="http://schemas.microsoft.com/sharepoint/v3/contenttype/forms"/>
  </ds:schemaRefs>
</ds:datastoreItem>
</file>

<file path=docMetadata/LabelInfo.xml><?xml version="1.0" encoding="utf-8"?>
<clbl:labelList xmlns:clbl="http://schemas.microsoft.com/office/2020/mipLabelMetadata">
  <clbl:label id="{14de1f37-1bdd-4a47-9c9f-50418b0dd2e9}" enabled="0" method="" siteId="{14de1f37-1bdd-4a47-9c9f-50418b0dd2e9}" removed="1"/>
</clbl:labelList>
</file>

<file path=docProps/app.xml><?xml version="1.0" encoding="utf-8"?>
<Properties xmlns="http://schemas.openxmlformats.org/officeDocument/2006/extended-properties" xmlns:vt="http://schemas.openxmlformats.org/officeDocument/2006/docPropsVTypes">
  <TotalTime>7388</TotalTime>
  <Words>8768</Words>
  <Application>Microsoft Office PowerPoint</Application>
  <PresentationFormat>Grand écran</PresentationFormat>
  <Paragraphs>773</Paragraphs>
  <Slides>46</Slides>
  <Notes>46</Notes>
  <HiddenSlides>0</HiddenSlides>
  <MMClips>0</MMClips>
  <ScaleCrop>false</ScaleCrop>
  <HeadingPairs>
    <vt:vector size="4" baseType="variant">
      <vt:variant>
        <vt:lpstr>Thème</vt:lpstr>
      </vt:variant>
      <vt:variant>
        <vt:i4>1</vt:i4>
      </vt:variant>
      <vt:variant>
        <vt:lpstr>Titres des diapositives</vt:lpstr>
      </vt:variant>
      <vt:variant>
        <vt:i4>46</vt:i4>
      </vt:variant>
    </vt:vector>
  </HeadingPairs>
  <TitlesOfParts>
    <vt:vector size="47" baseType="lpstr">
      <vt:lpstr>éducaloi - Atelier 2021</vt:lpstr>
      <vt:lpstr>Are You Old Enough?​</vt:lpstr>
      <vt:lpstr>Do you know the responsibilities, freedoms, and protections of children?</vt:lpstr>
      <vt:lpstr>Présentation PowerPoint</vt:lpstr>
      <vt:lpstr>Présentation PowerPoint</vt:lpstr>
      <vt:lpstr>Présentation PowerPoint</vt:lpstr>
      <vt:lpstr>Around age 7 Civil liability</vt:lpstr>
      <vt:lpstr>Présentation PowerPoint</vt:lpstr>
      <vt:lpstr>Présentation PowerPoint</vt:lpstr>
      <vt:lpstr>Age 12 Criminal responsibility</vt:lpstr>
      <vt:lpstr>Présentation PowerPoint</vt:lpstr>
      <vt:lpstr>Présentation PowerPoint</vt:lpstr>
      <vt:lpstr>Age 14 Receive a fine</vt:lpstr>
      <vt:lpstr>Age 18 Age of majority </vt:lpstr>
      <vt:lpstr>As we grow up, society gives us more responsibilities ...</vt:lpstr>
      <vt:lpstr>Présentation PowerPoint</vt:lpstr>
      <vt:lpstr>Présentation PowerPoint</vt:lpstr>
      <vt:lpstr>Présentation PowerPoint</vt:lpstr>
      <vt:lpstr>Age 12 Sexual consent with other teens</vt:lpstr>
      <vt:lpstr>Présentation PowerPoint</vt:lpstr>
      <vt:lpstr>Présentation PowerPoint</vt:lpstr>
      <vt:lpstr>Age 14 Consent to care</vt:lpstr>
      <vt:lpstr>Age 16 Driving</vt:lpstr>
      <vt:lpstr>Age 18 Age of majority</vt:lpstr>
      <vt:lpstr>As we get older, society gives us more freedoms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Sophie Le Bigot</dc:creator>
  <cp:lastModifiedBy>Sofia Popal Wakyli</cp:lastModifiedBy>
  <cp:revision>181</cp:revision>
  <dcterms:created xsi:type="dcterms:W3CDTF">2021-02-22T16:21:34Z</dcterms:created>
  <dcterms:modified xsi:type="dcterms:W3CDTF">2026-09-04T16:57:48Z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0x010100EF9CD263CC683F48BC8AE0DBBAC34D4E</vt:lpwstr>
  </property>
  <property fmtid="{D5CDD505-2E9C-101B-9397-08002B2CF9AE}" pid="3" name="_dlc_DocIdItemGuid">
    <vt:lpwstr>b21a1b7a-8857-4130-ae6f-2084bb1f1432</vt:lpwstr>
  </property>
  <property fmtid="{D5CDD505-2E9C-101B-9397-08002B2CF9AE}" pid="4" name="Order">
    <vt:r8>203843100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MediaServiceImageTags">
    <vt:lpwstr/>
  </property>
  <property fmtid="{D5CDD505-2E9C-101B-9397-08002B2CF9AE}" pid="11" name="EnVeille">
    <vt:bool>true</vt:bool>
  </property>
  <property fmtid="{D5CDD505-2E9C-101B-9397-08002B2CF9AE}" pid="12" name="_docset_NoMedatataSyncRequired">
    <vt:lpwstr>False</vt:lpwstr>
  </property>
  <property fmtid="{D5CDD505-2E9C-101B-9397-08002B2CF9AE}" pid="13" name="TaxKeyword">
    <vt:lpwstr/>
  </property>
  <property fmtid="{D5CDD505-2E9C-101B-9397-08002B2CF9AE}" pid="14" name="Refonte_migré">
    <vt:bool>false</vt:bool>
  </property>
  <property fmtid="{D5CDD505-2E9C-101B-9397-08002B2CF9AE}" pid="15" name="Publications">
    <vt:bool>false</vt:bool>
  </property>
  <property fmtid="{D5CDD505-2E9C-101B-9397-08002B2CF9AE}" pid="16" name="PublicCible">
    <vt:lpwstr/>
  </property>
  <property fmtid="{D5CDD505-2E9C-101B-9397-08002B2CF9AE}" pid="17" name="Titre anglais">
    <vt:lpwstr>Are you old enough?</vt:lpwstr>
  </property>
  <property fmtid="{D5CDD505-2E9C-101B-9397-08002B2CF9AE}" pid="18" name="SujetGuide">
    <vt:lpwstr/>
  </property>
  <property fmtid="{D5CDD505-2E9C-101B-9397-08002B2CF9AE}" pid="19" name="Sujet">
    <vt:lpwstr/>
  </property>
  <property fmtid="{D5CDD505-2E9C-101B-9397-08002B2CF9AE}" pid="20" name="WP">
    <vt:bool>false</vt:bool>
  </property>
  <property fmtid="{D5CDD505-2E9C-101B-9397-08002B2CF9AE}" pid="21" name="Cat_texte">
    <vt:lpwstr/>
  </property>
  <property fmtid="{D5CDD505-2E9C-101B-9397-08002B2CF9AE}" pid="22" name="Commentaire d'impression">
    <vt:lpwstr/>
  </property>
  <property fmtid="{D5CDD505-2E9C-101B-9397-08002B2CF9AE}" pid="23" name="Language">
    <vt:lpwstr/>
  </property>
  <property fmtid="{D5CDD505-2E9C-101B-9397-08002B2CF9AE}" pid="24" name="EnLigneEN">
    <vt:bool>true</vt:bool>
  </property>
  <property fmtid="{D5CDD505-2E9C-101B-9397-08002B2CF9AE}" pid="25" name="GUID">
    <vt:lpwstr>bf64c0b2-de02-4382-b0bc-4da44d3006d1</vt:lpwstr>
  </property>
  <property fmtid="{D5CDD505-2E9C-101B-9397-08002B2CF9AE}" pid="26" name="SharedWithUsers">
    <vt:lpwstr/>
  </property>
  <property fmtid="{D5CDD505-2E9C-101B-9397-08002B2CF9AE}" pid="27" name="EnLigneEnANGSur">
    <vt:lpwstr/>
  </property>
  <property fmtid="{D5CDD505-2E9C-101B-9397-08002B2CF9AE}" pid="28" name="Champ d'expertise12">
    <vt:lpwstr/>
  </property>
  <property fmtid="{D5CDD505-2E9C-101B-9397-08002B2CF9AE}" pid="29" name="_Enstock">
    <vt:bool>false</vt:bool>
  </property>
  <property fmtid="{D5CDD505-2E9C-101B-9397-08002B2CF9AE}" pid="30" name="Publié">
    <vt:bool>false</vt:bool>
  </property>
  <property fmtid="{D5CDD505-2E9C-101B-9397-08002B2CF9AE}" pid="31" name="Type d'activité">
    <vt:lpwstr>Trousse pédagogique</vt:lpwstr>
  </property>
  <property fmtid="{D5CDD505-2E9C-101B-9397-08002B2CF9AE}" pid="32" name="Noeud">
    <vt:lpwstr/>
  </property>
  <property fmtid="{D5CDD505-2E9C-101B-9397-08002B2CF9AE}" pid="33" name="Facebook">
    <vt:bool>false</vt:bool>
  </property>
  <property fmtid="{D5CDD505-2E9C-101B-9397-08002B2CF9AE}" pid="34" name="TriggerFlowInfo">
    <vt:lpwstr/>
  </property>
  <property fmtid="{D5CDD505-2E9C-101B-9397-08002B2CF9AE}" pid="35" name="Statut">
    <vt:lpwstr/>
  </property>
  <property fmtid="{D5CDD505-2E9C-101B-9397-08002B2CF9AE}" pid="36" name="YouTube">
    <vt:bool>false</vt:bool>
  </property>
  <property fmtid="{D5CDD505-2E9C-101B-9397-08002B2CF9AE}" pid="37" name="Coordo responsable">
    <vt:lpwstr/>
  </property>
  <property fmtid="{D5CDD505-2E9C-101B-9397-08002B2CF9AE}" pid="38" name="Derniers_animateurs">
    <vt:lpwstr/>
  </property>
  <property fmtid="{D5CDD505-2E9C-101B-9397-08002B2CF9AE}" pid="39" name="Disponible">
    <vt:bool>false</vt:bool>
  </property>
  <property fmtid="{D5CDD505-2E9C-101B-9397-08002B2CF9AE}" pid="40" name="EnLigneFR">
    <vt:bool>true</vt:bool>
  </property>
  <property fmtid="{D5CDD505-2E9C-101B-9397-08002B2CF9AE}" pid="41" name="Classement">
    <vt:lpwstr>Education_juridique</vt:lpwstr>
  </property>
  <property fmtid="{D5CDD505-2E9C-101B-9397-08002B2CF9AE}" pid="42" name="_Lien">
    <vt:lpwstr>, </vt:lpwstr>
  </property>
  <property fmtid="{D5CDD505-2E9C-101B-9397-08002B2CF9AE}" pid="43" name="Intervenants">
    <vt:bool>false</vt:bool>
  </property>
  <property fmtid="{D5CDD505-2E9C-101B-9397-08002B2CF9AE}" pid="44" name="Bilingue">
    <vt:lpwstr>non</vt:lpwstr>
  </property>
  <property fmtid="{D5CDD505-2E9C-101B-9397-08002B2CF9AE}" pid="45" name="_Statut">
    <vt:lpwstr>;#En ligne;#</vt:lpwstr>
  </property>
</Properties>
</file>