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6.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7.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1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2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4.xml" ContentType="application/vnd.openxmlformats-officedocument.presentationml.notesSlide+xml"/>
  <Override PartName="/ppt/tags/tag79.xml" ContentType="application/vnd.openxmlformats-officedocument.presentationml.tags+xml"/>
  <Override PartName="/ppt/notesSlides/notesSlide25.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6.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7.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2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29.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30.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31.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32.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3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4.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5.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6.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7.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38.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39.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40.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41.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42.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43.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52"/>
  </p:notesMasterIdLst>
  <p:handoutMasterIdLst>
    <p:handoutMasterId r:id="rId53"/>
  </p:handoutMasterIdLst>
  <p:sldIdLst>
    <p:sldId id="261" r:id="rId6"/>
    <p:sldId id="315" r:id="rId7"/>
    <p:sldId id="398" r:id="rId8"/>
    <p:sldId id="372" r:id="rId9"/>
    <p:sldId id="377" r:id="rId10"/>
    <p:sldId id="270" r:id="rId11"/>
    <p:sldId id="375" r:id="rId12"/>
    <p:sldId id="378" r:id="rId13"/>
    <p:sldId id="355" r:id="rId14"/>
    <p:sldId id="376" r:id="rId15"/>
    <p:sldId id="379" r:id="rId16"/>
    <p:sldId id="359" r:id="rId17"/>
    <p:sldId id="360" r:id="rId18"/>
    <p:sldId id="263" r:id="rId19"/>
    <p:sldId id="399" r:id="rId20"/>
    <p:sldId id="373" r:id="rId21"/>
    <p:sldId id="380" r:id="rId22"/>
    <p:sldId id="363" r:id="rId23"/>
    <p:sldId id="381" r:id="rId24"/>
    <p:sldId id="382" r:id="rId25"/>
    <p:sldId id="364" r:id="rId26"/>
    <p:sldId id="365" r:id="rId27"/>
    <p:sldId id="366" r:id="rId28"/>
    <p:sldId id="357" r:id="rId29"/>
    <p:sldId id="400" r:id="rId30"/>
    <p:sldId id="383" r:id="rId31"/>
    <p:sldId id="361" r:id="rId32"/>
    <p:sldId id="374" r:id="rId33"/>
    <p:sldId id="384" r:id="rId34"/>
    <p:sldId id="385" r:id="rId35"/>
    <p:sldId id="386" r:id="rId36"/>
    <p:sldId id="370" r:id="rId37"/>
    <p:sldId id="371" r:id="rId38"/>
    <p:sldId id="389" r:id="rId39"/>
    <p:sldId id="387" r:id="rId40"/>
    <p:sldId id="388" r:id="rId41"/>
    <p:sldId id="390" r:id="rId42"/>
    <p:sldId id="391" r:id="rId43"/>
    <p:sldId id="392" r:id="rId44"/>
    <p:sldId id="393" r:id="rId45"/>
    <p:sldId id="394" r:id="rId46"/>
    <p:sldId id="395" r:id="rId47"/>
    <p:sldId id="396" r:id="rId48"/>
    <p:sldId id="397" r:id="rId49"/>
    <p:sldId id="331" r:id="rId50"/>
    <p:sldId id="344"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23F5081-D811-4404-91D5-BC9A6D391395}">
          <p14:sldIdLst>
            <p14:sldId id="261"/>
            <p14:sldId id="315"/>
          </p14:sldIdLst>
        </p14:section>
        <p14:section name="Mes responsabilités" id="{0E9338EF-78C2-4A0A-B25E-72E012ABB199}">
          <p14:sldIdLst>
            <p14:sldId id="398"/>
            <p14:sldId id="372"/>
            <p14:sldId id="377"/>
            <p14:sldId id="270"/>
            <p14:sldId id="375"/>
            <p14:sldId id="378"/>
            <p14:sldId id="355"/>
            <p14:sldId id="376"/>
            <p14:sldId id="379"/>
            <p14:sldId id="359"/>
            <p14:sldId id="360"/>
            <p14:sldId id="263"/>
          </p14:sldIdLst>
        </p14:section>
        <p14:section name="Mes libertés" id="{CCFF906C-DEB5-4BCB-A65C-F42B3B8DB5A5}">
          <p14:sldIdLst>
            <p14:sldId id="399"/>
            <p14:sldId id="373"/>
            <p14:sldId id="380"/>
            <p14:sldId id="363"/>
            <p14:sldId id="381"/>
            <p14:sldId id="382"/>
            <p14:sldId id="364"/>
            <p14:sldId id="365"/>
            <p14:sldId id="366"/>
            <p14:sldId id="357"/>
          </p14:sldIdLst>
        </p14:section>
        <p14:section name="Protections" id="{5508CFF7-4961-4BCA-B356-79B47FD12BEE}">
          <p14:sldIdLst>
            <p14:sldId id="400"/>
            <p14:sldId id="383"/>
            <p14:sldId id="361"/>
            <p14:sldId id="374"/>
            <p14:sldId id="384"/>
            <p14:sldId id="385"/>
            <p14:sldId id="386"/>
            <p14:sldId id="370"/>
            <p14:sldId id="371"/>
            <p14:sldId id="389"/>
          </p14:sldIdLst>
        </p14:section>
        <p14:section name="Mises en situation supplémentaires" id="{DA202B6D-073B-40A7-93EB-F8EB78594322}">
          <p14:sldIdLst>
            <p14:sldId id="387"/>
            <p14:sldId id="388"/>
            <p14:sldId id="390"/>
            <p14:sldId id="391"/>
            <p14:sldId id="392"/>
            <p14:sldId id="393"/>
            <p14:sldId id="394"/>
            <p14:sldId id="395"/>
            <p14:sldId id="396"/>
            <p14:sldId id="397"/>
            <p14:sldId id="331"/>
            <p14:sldId id="3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C" userId="S::thais.cattani.perroni@educaloi.qc.ca::cfd5eeab-e9e1-4b2a-b5a4-3d687f911c86" providerId="AD"/>
  <p188:author id="{BEC0F715-6037-B0C0-8391-E8B44091051C}" name="Clément Lemaitre-Provost" initials="CL" userId="S::clement.lemaitre-provost@educaloi.qc.ca::f3d9918a-5e1c-4d93-bfcf-4b1371c3a56c" providerId="AD"/>
  <p188:author id="{ACF70337-ACB0-276E-7C14-7CA70EFBCF17}" name="Lylia Benabid" initials="LB" userId="S::lylia.benabid@educaloi.qc.ca::840a1a5d-21f1-4939-b605-44dace6ec1d6" providerId="AD"/>
  <p188:author id="{85388A47-1785-B705-3BC2-377B7721DA7E}" name="Aurélie Gagnon" initials="AG" userId="S::aurelie.gagnon@educaloi.qc.ca::039157d1-eb85-4bfe-be53-e52dff9f0543" providerId="AD"/>
  <p188:author id="{D6AD4248-0ED8-836A-4DB0-480D67A55B05}" name="Nihal Selim" initials="NS" userId="S::nihal.selim@educaloi.qc.ca::5ebe341c-5dd7-4c31-8797-5d5454b6c11a" providerId="AD"/>
  <p188:author id="{657B9D4D-5976-FC7D-1EC7-EE1CE3297483}" name="Kim Bélanger-Baillargeon" initials="KB" userId="S::kim.belanger-baillargeon@educaloi.qc.ca::61e8c17a-4f44-4a20-848f-58a57c92f1ad" providerId="AD"/>
  <p188:author id="{5213BBAD-8C2B-8EB6-3D3E-AC15D3FF1025}" name="Julianne Chu" initials="JC" userId="S::julianne.chu@educaloi.qc.ca::e8f7f30b-d745-4019-beff-dc20084e4c5d" providerId="AD"/>
  <p188:author id="{45A3B8CE-7367-537E-131C-FEADAFDB86D5}" name="Michaël Poutré" initials="MP" userId="S::michael@educaloi.qc.ca::df7313bf-e7b2-4a83-bfc8-1ed70365be81" providerId="AD"/>
  <p188:author id="{F735F8F6-5F95-DF5F-7ED1-09F6365B33F7}" name="Soukaina Ouizzane" initials="SO" userId="S::soukaina.ouizzane@educaloi.qc.ca::cd8ef75c-1ab5-4d5a-9518-7ec50b98ad57" providerId="AD"/>
  <p188:author id="{104957FF-D58C-BD6D-07CF-427190D2B14C}" name="Alexandra Magazin" initials="AM" userId="S::alexandra.magazin@educaloi.qc.ca::f0303719-bd60-44a4-b577-2f0e933480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F48"/>
    <a:srgbClr val="EF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14A39A-705C-5E4A-88E3-C2106B745267}" v="59" dt="2026-07-15T17:38:07.75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7"/>
    <p:restoredTop sz="55869" autoAdjust="0"/>
  </p:normalViewPr>
  <p:slideViewPr>
    <p:cSldViewPr snapToGrid="0">
      <p:cViewPr varScale="1">
        <p:scale>
          <a:sx n="62" d="100"/>
          <a:sy n="62" d="100"/>
        </p:scale>
        <p:origin x="608" y="184"/>
      </p:cViewPr>
      <p:guideLst/>
    </p:cSldViewPr>
  </p:slideViewPr>
  <p:notesTextViewPr>
    <p:cViewPr>
      <p:scale>
        <a:sx n="100" d="100"/>
        <a:sy n="100" d="100"/>
      </p:scale>
      <p:origin x="0" y="0"/>
    </p:cViewPr>
  </p:notesTextViewPr>
  <p:notesViewPr>
    <p:cSldViewPr snapToGrid="0">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rélie Gagnon" userId="039157d1-eb85-4bfe-be53-e52dff9f0543" providerId="ADAL" clId="{EE53D736-FAB8-56D2-A71D-4163BAF9278E}"/>
    <pc:docChg chg="undo redo custSel modSld">
      <pc:chgData name="Aurélie Gagnon" userId="039157d1-eb85-4bfe-be53-e52dff9f0543" providerId="ADAL" clId="{EE53D736-FAB8-56D2-A71D-4163BAF9278E}" dt="2026-07-15T17:42:17.139" v="287" actId="20577"/>
      <pc:docMkLst>
        <pc:docMk/>
      </pc:docMkLst>
      <pc:sldChg chg="addSp delSp modSp mod">
        <pc:chgData name="Aurélie Gagnon" userId="039157d1-eb85-4bfe-be53-e52dff9f0543" providerId="ADAL" clId="{EE53D736-FAB8-56D2-A71D-4163BAF9278E}" dt="2026-07-15T17:25:39.063" v="14" actId="20577"/>
        <pc:sldMkLst>
          <pc:docMk/>
          <pc:sldMk cId="387620748" sldId="261"/>
        </pc:sldMkLst>
        <pc:spChg chg="mod">
          <ac:chgData name="Aurélie Gagnon" userId="039157d1-eb85-4bfe-be53-e52dff9f0543" providerId="ADAL" clId="{EE53D736-FAB8-56D2-A71D-4163BAF9278E}" dt="2026-07-15T17:25:03.511" v="3" actId="14100"/>
          <ac:spMkLst>
            <pc:docMk/>
            <pc:sldMk cId="387620748" sldId="261"/>
            <ac:spMk id="3" creationId="{D5092838-4393-0744-83F8-A0F8497A27E1}"/>
          </ac:spMkLst>
        </pc:spChg>
        <pc:spChg chg="add mod">
          <ac:chgData name="Aurélie Gagnon" userId="039157d1-eb85-4bfe-be53-e52dff9f0543" providerId="ADAL" clId="{EE53D736-FAB8-56D2-A71D-4163BAF9278E}" dt="2026-07-15T17:25:39.063" v="14" actId="20577"/>
          <ac:spMkLst>
            <pc:docMk/>
            <pc:sldMk cId="387620748" sldId="261"/>
            <ac:spMk id="4" creationId="{F8FF7AC4-B78B-23F5-1A79-623C94D8D6E8}"/>
          </ac:spMkLst>
        </pc:spChg>
        <pc:picChg chg="add mod">
          <ac:chgData name="Aurélie Gagnon" userId="039157d1-eb85-4bfe-be53-e52dff9f0543" providerId="ADAL" clId="{EE53D736-FAB8-56D2-A71D-4163BAF9278E}" dt="2026-07-15T17:24:57.372" v="1"/>
          <ac:picMkLst>
            <pc:docMk/>
            <pc:sldMk cId="387620748" sldId="261"/>
            <ac:picMk id="2" creationId="{25C3C14C-5954-AF39-8B4E-42BB6DD6A038}"/>
          </ac:picMkLst>
        </pc:picChg>
        <pc:picChg chg="del">
          <ac:chgData name="Aurélie Gagnon" userId="039157d1-eb85-4bfe-be53-e52dff9f0543" providerId="ADAL" clId="{EE53D736-FAB8-56D2-A71D-4163BAF9278E}" dt="2026-07-15T17:24:57.062" v="0" actId="478"/>
          <ac:picMkLst>
            <pc:docMk/>
            <pc:sldMk cId="387620748" sldId="261"/>
            <ac:picMk id="1026" creationId="{48EF9EC7-5AEB-17EF-10E1-F9F95B91B2B4}"/>
          </ac:picMkLst>
        </pc:picChg>
      </pc:sldChg>
      <pc:sldChg chg="addSp delSp modSp mod modNotesTx">
        <pc:chgData name="Aurélie Gagnon" userId="039157d1-eb85-4bfe-be53-e52dff9f0543" providerId="ADAL" clId="{EE53D736-FAB8-56D2-A71D-4163BAF9278E}" dt="2026-07-15T17:38:14.260" v="224" actId="20577"/>
        <pc:sldMkLst>
          <pc:docMk/>
          <pc:sldMk cId="2826379576" sldId="263"/>
        </pc:sldMkLst>
        <pc:spChg chg="add del mod">
          <ac:chgData name="Aurélie Gagnon" userId="039157d1-eb85-4bfe-be53-e52dff9f0543" providerId="ADAL" clId="{EE53D736-FAB8-56D2-A71D-4163BAF9278E}" dt="2026-07-15T17:30:12.864" v="96" actId="478"/>
          <ac:spMkLst>
            <pc:docMk/>
            <pc:sldMk cId="2826379576" sldId="263"/>
            <ac:spMk id="4" creationId="{8BA70CFC-37B1-B354-7CBD-5A2790C714AB}"/>
          </ac:spMkLst>
        </pc:spChg>
        <pc:spChg chg="add mod">
          <ac:chgData name="Aurélie Gagnon" userId="039157d1-eb85-4bfe-be53-e52dff9f0543" providerId="ADAL" clId="{EE53D736-FAB8-56D2-A71D-4163BAF9278E}" dt="2026-07-15T17:30:13.296" v="97"/>
          <ac:spMkLst>
            <pc:docMk/>
            <pc:sldMk cId="2826379576" sldId="263"/>
            <ac:spMk id="6" creationId="{BE8295DC-F2E1-CC6F-30A5-6681D25A2D09}"/>
          </ac:spMkLst>
        </pc:spChg>
        <pc:spChg chg="del">
          <ac:chgData name="Aurélie Gagnon" userId="039157d1-eb85-4bfe-be53-e52dff9f0543" providerId="ADAL" clId="{EE53D736-FAB8-56D2-A71D-4163BAF9278E}" dt="2026-07-15T17:30:11.329" v="95" actId="478"/>
          <ac:spMkLst>
            <pc:docMk/>
            <pc:sldMk cId="2826379576" sldId="263"/>
            <ac:spMk id="7" creationId="{C5DFB938-2839-5A45-A454-BF0CD6F632AC}"/>
          </ac:spMkLst>
        </pc:spChg>
        <pc:spChg chg="del">
          <ac:chgData name="Aurélie Gagnon" userId="039157d1-eb85-4bfe-be53-e52dff9f0543" providerId="ADAL" clId="{EE53D736-FAB8-56D2-A71D-4163BAF9278E}" dt="2026-07-15T17:30:11.329" v="95" actId="478"/>
          <ac:spMkLst>
            <pc:docMk/>
            <pc:sldMk cId="2826379576" sldId="263"/>
            <ac:spMk id="9" creationId="{2D6B9FFA-5C74-BA6D-2C5D-3CF56FD3E902}"/>
          </ac:spMkLst>
        </pc:spChg>
        <pc:spChg chg="add mod">
          <ac:chgData name="Aurélie Gagnon" userId="039157d1-eb85-4bfe-be53-e52dff9f0543" providerId="ADAL" clId="{EE53D736-FAB8-56D2-A71D-4163BAF9278E}" dt="2026-07-15T17:30:13.296" v="97"/>
          <ac:spMkLst>
            <pc:docMk/>
            <pc:sldMk cId="2826379576" sldId="263"/>
            <ac:spMk id="10" creationId="{FEDCF601-166F-27BB-EFFD-DDB829719A87}"/>
          </ac:spMkLst>
        </pc:spChg>
        <pc:spChg chg="add mod">
          <ac:chgData name="Aurélie Gagnon" userId="039157d1-eb85-4bfe-be53-e52dff9f0543" providerId="ADAL" clId="{EE53D736-FAB8-56D2-A71D-4163BAF9278E}" dt="2026-07-15T17:30:13.296" v="97"/>
          <ac:spMkLst>
            <pc:docMk/>
            <pc:sldMk cId="2826379576" sldId="263"/>
            <ac:spMk id="12" creationId="{A6D3AA9B-251F-2B23-1D16-E347616EB7FE}"/>
          </ac:spMkLst>
        </pc:spChg>
        <pc:spChg chg="add mod">
          <ac:chgData name="Aurélie Gagnon" userId="039157d1-eb85-4bfe-be53-e52dff9f0543" providerId="ADAL" clId="{EE53D736-FAB8-56D2-A71D-4163BAF9278E}" dt="2026-07-15T17:30:13.296" v="97"/>
          <ac:spMkLst>
            <pc:docMk/>
            <pc:sldMk cId="2826379576" sldId="263"/>
            <ac:spMk id="13" creationId="{CDDC138A-8137-9EA1-3FCF-75D4E725C93C}"/>
          </ac:spMkLst>
        </pc:spChg>
        <pc:spChg chg="add mod">
          <ac:chgData name="Aurélie Gagnon" userId="039157d1-eb85-4bfe-be53-e52dff9f0543" providerId="ADAL" clId="{EE53D736-FAB8-56D2-A71D-4163BAF9278E}" dt="2026-07-15T17:30:13.296" v="97"/>
          <ac:spMkLst>
            <pc:docMk/>
            <pc:sldMk cId="2826379576" sldId="263"/>
            <ac:spMk id="14" creationId="{B790BAFB-9671-A306-F44B-D1B324EC29DE}"/>
          </ac:spMkLst>
        </pc:spChg>
        <pc:spChg chg="del">
          <ac:chgData name="Aurélie Gagnon" userId="039157d1-eb85-4bfe-be53-e52dff9f0543" providerId="ADAL" clId="{EE53D736-FAB8-56D2-A71D-4163BAF9278E}" dt="2026-07-15T17:30:11.329" v="95" actId="478"/>
          <ac:spMkLst>
            <pc:docMk/>
            <pc:sldMk cId="2826379576" sldId="263"/>
            <ac:spMk id="18" creationId="{262BB604-2364-5ED1-21D2-00E261CF8882}"/>
          </ac:spMkLst>
        </pc:spChg>
        <pc:spChg chg="del">
          <ac:chgData name="Aurélie Gagnon" userId="039157d1-eb85-4bfe-be53-e52dff9f0543" providerId="ADAL" clId="{EE53D736-FAB8-56D2-A71D-4163BAF9278E}" dt="2026-07-15T17:30:11.329" v="95" actId="478"/>
          <ac:spMkLst>
            <pc:docMk/>
            <pc:sldMk cId="2826379576" sldId="263"/>
            <ac:spMk id="19" creationId="{6C0E617C-7CB0-4FBD-DA98-0D0F7BBB4C20}"/>
          </ac:spMkLst>
        </pc:spChg>
        <pc:spChg chg="del">
          <ac:chgData name="Aurélie Gagnon" userId="039157d1-eb85-4bfe-be53-e52dff9f0543" providerId="ADAL" clId="{EE53D736-FAB8-56D2-A71D-4163BAF9278E}" dt="2026-07-15T17:30:11.329" v="95" actId="478"/>
          <ac:spMkLst>
            <pc:docMk/>
            <pc:sldMk cId="2826379576" sldId="263"/>
            <ac:spMk id="20" creationId="{E152B243-CF01-BA8F-2503-7AD56186271D}"/>
          </ac:spMkLst>
        </pc:spChg>
        <pc:picChg chg="del">
          <ac:chgData name="Aurélie Gagnon" userId="039157d1-eb85-4bfe-be53-e52dff9f0543" providerId="ADAL" clId="{EE53D736-FAB8-56D2-A71D-4163BAF9278E}" dt="2026-07-15T17:30:11.329" v="95" actId="478"/>
          <ac:picMkLst>
            <pc:docMk/>
            <pc:sldMk cId="2826379576" sldId="263"/>
            <ac:picMk id="3" creationId="{C940B7DC-445A-8F5B-2283-07667998A6FD}"/>
          </ac:picMkLst>
        </pc:picChg>
        <pc:picChg chg="del">
          <ac:chgData name="Aurélie Gagnon" userId="039157d1-eb85-4bfe-be53-e52dff9f0543" providerId="ADAL" clId="{EE53D736-FAB8-56D2-A71D-4163BAF9278E}" dt="2026-07-15T17:30:11.329" v="95" actId="478"/>
          <ac:picMkLst>
            <pc:docMk/>
            <pc:sldMk cId="2826379576" sldId="263"/>
            <ac:picMk id="5" creationId="{58343EC1-F479-41DF-4BEE-B98AAB6395D3}"/>
          </ac:picMkLst>
        </pc:picChg>
        <pc:picChg chg="del">
          <ac:chgData name="Aurélie Gagnon" userId="039157d1-eb85-4bfe-be53-e52dff9f0543" providerId="ADAL" clId="{EE53D736-FAB8-56D2-A71D-4163BAF9278E}" dt="2026-07-15T17:30:11.329" v="95" actId="478"/>
          <ac:picMkLst>
            <pc:docMk/>
            <pc:sldMk cId="2826379576" sldId="263"/>
            <ac:picMk id="8" creationId="{F5EF4A5B-33D1-6799-39E5-C79358E9BDAE}"/>
          </ac:picMkLst>
        </pc:picChg>
        <pc:picChg chg="del">
          <ac:chgData name="Aurélie Gagnon" userId="039157d1-eb85-4bfe-be53-e52dff9f0543" providerId="ADAL" clId="{EE53D736-FAB8-56D2-A71D-4163BAF9278E}" dt="2026-07-15T17:30:11.329" v="95" actId="478"/>
          <ac:picMkLst>
            <pc:docMk/>
            <pc:sldMk cId="2826379576" sldId="263"/>
            <ac:picMk id="11" creationId="{86093DD1-4E33-0215-6021-C4BF3D385D40}"/>
          </ac:picMkLst>
        </pc:picChg>
        <pc:picChg chg="add mod">
          <ac:chgData name="Aurélie Gagnon" userId="039157d1-eb85-4bfe-be53-e52dff9f0543" providerId="ADAL" clId="{EE53D736-FAB8-56D2-A71D-4163BAF9278E}" dt="2026-07-15T17:30:13.296" v="97"/>
          <ac:picMkLst>
            <pc:docMk/>
            <pc:sldMk cId="2826379576" sldId="263"/>
            <ac:picMk id="15" creationId="{D8E0992E-79A9-D75D-60C3-57AA460CE504}"/>
          </ac:picMkLst>
        </pc:picChg>
        <pc:picChg chg="add mod">
          <ac:chgData name="Aurélie Gagnon" userId="039157d1-eb85-4bfe-be53-e52dff9f0543" providerId="ADAL" clId="{EE53D736-FAB8-56D2-A71D-4163BAF9278E}" dt="2026-07-15T17:30:13.296" v="97"/>
          <ac:picMkLst>
            <pc:docMk/>
            <pc:sldMk cId="2826379576" sldId="263"/>
            <ac:picMk id="16" creationId="{DDB96872-D8F4-90A3-91B7-201B28541BBB}"/>
          </ac:picMkLst>
        </pc:picChg>
        <pc:picChg chg="add mod">
          <ac:chgData name="Aurélie Gagnon" userId="039157d1-eb85-4bfe-be53-e52dff9f0543" providerId="ADAL" clId="{EE53D736-FAB8-56D2-A71D-4163BAF9278E}" dt="2026-07-15T17:30:13.296" v="97"/>
          <ac:picMkLst>
            <pc:docMk/>
            <pc:sldMk cId="2826379576" sldId="263"/>
            <ac:picMk id="17" creationId="{F1B6FB30-A419-580E-BA21-4AB0493A58EF}"/>
          </ac:picMkLst>
        </pc:picChg>
        <pc:picChg chg="add mod">
          <ac:chgData name="Aurélie Gagnon" userId="039157d1-eb85-4bfe-be53-e52dff9f0543" providerId="ADAL" clId="{EE53D736-FAB8-56D2-A71D-4163BAF9278E}" dt="2026-07-15T17:30:13.296" v="97"/>
          <ac:picMkLst>
            <pc:docMk/>
            <pc:sldMk cId="2826379576" sldId="263"/>
            <ac:picMk id="21" creationId="{568EEC8E-9C3F-8691-76A8-3482A2691B8D}"/>
          </ac:picMkLst>
        </pc:picChg>
      </pc:sldChg>
      <pc:sldChg chg="addSp delSp modSp mod modNotesTx">
        <pc:chgData name="Aurélie Gagnon" userId="039157d1-eb85-4bfe-be53-e52dff9f0543" providerId="ADAL" clId="{EE53D736-FAB8-56D2-A71D-4163BAF9278E}" dt="2026-07-15T17:37:44.464" v="218" actId="20577"/>
        <pc:sldMkLst>
          <pc:docMk/>
          <pc:sldMk cId="3633348750" sldId="270"/>
        </pc:sldMkLst>
        <pc:spChg chg="add del mod">
          <ac:chgData name="Aurélie Gagnon" userId="039157d1-eb85-4bfe-be53-e52dff9f0543" providerId="ADAL" clId="{EE53D736-FAB8-56D2-A71D-4163BAF9278E}" dt="2026-07-15T17:28:15.874" v="66" actId="478"/>
          <ac:spMkLst>
            <pc:docMk/>
            <pc:sldMk cId="3633348750" sldId="270"/>
            <ac:spMk id="4" creationId="{4CA21B2E-63CD-D683-E9E6-B6997BA81739}"/>
          </ac:spMkLst>
        </pc:spChg>
        <pc:spChg chg="add del mod">
          <ac:chgData name="Aurélie Gagnon" userId="039157d1-eb85-4bfe-be53-e52dff9f0543" providerId="ADAL" clId="{EE53D736-FAB8-56D2-A71D-4163BAF9278E}" dt="2026-07-15T17:28:15.874" v="66" actId="478"/>
          <ac:spMkLst>
            <pc:docMk/>
            <pc:sldMk cId="3633348750" sldId="270"/>
            <ac:spMk id="6" creationId="{77806EBB-4258-E50D-4147-5557A98614FD}"/>
          </ac:spMkLst>
        </pc:spChg>
        <pc:spChg chg="del">
          <ac:chgData name="Aurélie Gagnon" userId="039157d1-eb85-4bfe-be53-e52dff9f0543" providerId="ADAL" clId="{EE53D736-FAB8-56D2-A71D-4163BAF9278E}" dt="2026-07-15T17:28:14.483" v="65" actId="478"/>
          <ac:spMkLst>
            <pc:docMk/>
            <pc:sldMk cId="3633348750" sldId="270"/>
            <ac:spMk id="7" creationId="{C5DFB938-2839-5A45-A454-BF0CD6F632AC}"/>
          </ac:spMkLst>
        </pc:spChg>
        <pc:spChg chg="del">
          <ac:chgData name="Aurélie Gagnon" userId="039157d1-eb85-4bfe-be53-e52dff9f0543" providerId="ADAL" clId="{EE53D736-FAB8-56D2-A71D-4163BAF9278E}" dt="2026-07-15T17:28:14.483" v="65" actId="478"/>
          <ac:spMkLst>
            <pc:docMk/>
            <pc:sldMk cId="3633348750" sldId="270"/>
            <ac:spMk id="8" creationId="{C64E6D1F-A27C-5557-32CD-3DB346D2AF4B}"/>
          </ac:spMkLst>
        </pc:spChg>
        <pc:spChg chg="add mod">
          <ac:chgData name="Aurélie Gagnon" userId="039157d1-eb85-4bfe-be53-e52dff9f0543" providerId="ADAL" clId="{EE53D736-FAB8-56D2-A71D-4163BAF9278E}" dt="2026-07-15T17:28:16.326" v="67"/>
          <ac:spMkLst>
            <pc:docMk/>
            <pc:sldMk cId="3633348750" sldId="270"/>
            <ac:spMk id="9" creationId="{31014393-D1F0-2ACD-3996-B2C38264310B}"/>
          </ac:spMkLst>
        </pc:spChg>
        <pc:spChg chg="add mod">
          <ac:chgData name="Aurélie Gagnon" userId="039157d1-eb85-4bfe-be53-e52dff9f0543" providerId="ADAL" clId="{EE53D736-FAB8-56D2-A71D-4163BAF9278E}" dt="2026-07-15T17:28:16.326" v="67"/>
          <ac:spMkLst>
            <pc:docMk/>
            <pc:sldMk cId="3633348750" sldId="270"/>
            <ac:spMk id="11" creationId="{47B43B44-CE8F-CB0D-4A1C-2C821057670E}"/>
          </ac:spMkLst>
        </pc:spChg>
        <pc:spChg chg="add mod">
          <ac:chgData name="Aurélie Gagnon" userId="039157d1-eb85-4bfe-be53-e52dff9f0543" providerId="ADAL" clId="{EE53D736-FAB8-56D2-A71D-4163BAF9278E}" dt="2026-07-15T17:28:16.326" v="67"/>
          <ac:spMkLst>
            <pc:docMk/>
            <pc:sldMk cId="3633348750" sldId="270"/>
            <ac:spMk id="12" creationId="{73F29BA4-61F4-63F8-A488-26B336393F52}"/>
          </ac:spMkLst>
        </pc:spChg>
        <pc:spChg chg="del">
          <ac:chgData name="Aurélie Gagnon" userId="039157d1-eb85-4bfe-be53-e52dff9f0543" providerId="ADAL" clId="{EE53D736-FAB8-56D2-A71D-4163BAF9278E}" dt="2026-07-15T17:28:14.483" v="65" actId="478"/>
          <ac:spMkLst>
            <pc:docMk/>
            <pc:sldMk cId="3633348750" sldId="270"/>
            <ac:spMk id="16" creationId="{F729D655-B0FA-6645-AA69-B73903B58389}"/>
          </ac:spMkLst>
        </pc:spChg>
        <pc:picChg chg="del">
          <ac:chgData name="Aurélie Gagnon" userId="039157d1-eb85-4bfe-be53-e52dff9f0543" providerId="ADAL" clId="{EE53D736-FAB8-56D2-A71D-4163BAF9278E}" dt="2026-07-15T17:28:14.483" v="65" actId="478"/>
          <ac:picMkLst>
            <pc:docMk/>
            <pc:sldMk cId="3633348750" sldId="270"/>
            <ac:picMk id="3" creationId="{F00886B6-2164-6E51-3612-078321FD0480}"/>
          </ac:picMkLst>
        </pc:picChg>
        <pc:picChg chg="add mod">
          <ac:chgData name="Aurélie Gagnon" userId="039157d1-eb85-4bfe-be53-e52dff9f0543" providerId="ADAL" clId="{EE53D736-FAB8-56D2-A71D-4163BAF9278E}" dt="2026-07-15T17:28:16.326" v="67"/>
          <ac:picMkLst>
            <pc:docMk/>
            <pc:sldMk cId="3633348750" sldId="270"/>
            <ac:picMk id="10" creationId="{37A6C255-4642-2108-2DDF-033DE015FAA7}"/>
          </ac:picMkLst>
        </pc:picChg>
      </pc:sldChg>
      <pc:sldChg chg="addSp delSp modSp mod modNotesTx">
        <pc:chgData name="Aurélie Gagnon" userId="039157d1-eb85-4bfe-be53-e52dff9f0543" providerId="ADAL" clId="{EE53D736-FAB8-56D2-A71D-4163BAF9278E}" dt="2026-07-15T17:37:32.392" v="216" actId="20577"/>
        <pc:sldMkLst>
          <pc:docMk/>
          <pc:sldMk cId="3544659978" sldId="315"/>
        </pc:sldMkLst>
        <pc:spChg chg="add del mod">
          <ac:chgData name="Aurélie Gagnon" userId="039157d1-eb85-4bfe-be53-e52dff9f0543" providerId="ADAL" clId="{EE53D736-FAB8-56D2-A71D-4163BAF9278E}" dt="2026-07-15T17:26:30.374" v="27" actId="478"/>
          <ac:spMkLst>
            <pc:docMk/>
            <pc:sldMk cId="3544659978" sldId="315"/>
            <ac:spMk id="3" creationId="{B7F161EC-9774-EDD1-2C50-0FE3B40A9DD8}"/>
          </ac:spMkLst>
        </pc:spChg>
        <pc:spChg chg="del mod">
          <ac:chgData name="Aurélie Gagnon" userId="039157d1-eb85-4bfe-be53-e52dff9f0543" providerId="ADAL" clId="{EE53D736-FAB8-56D2-A71D-4163BAF9278E}" dt="2026-07-15T17:26:28.311" v="26" actId="478"/>
          <ac:spMkLst>
            <pc:docMk/>
            <pc:sldMk cId="3544659978" sldId="315"/>
            <ac:spMk id="4" creationId="{19A64966-6713-0F47-AD43-9F6E8BCCC8B2}"/>
          </ac:spMkLst>
        </pc:spChg>
        <pc:spChg chg="add mod">
          <ac:chgData name="Aurélie Gagnon" userId="039157d1-eb85-4bfe-be53-e52dff9f0543" providerId="ADAL" clId="{EE53D736-FAB8-56D2-A71D-4163BAF9278E}" dt="2026-07-15T17:26:30.680" v="28"/>
          <ac:spMkLst>
            <pc:docMk/>
            <pc:sldMk cId="3544659978" sldId="315"/>
            <ac:spMk id="5" creationId="{CF55D73A-8A9E-471D-9A1C-0F94AB0D4E75}"/>
          </ac:spMkLst>
        </pc:spChg>
      </pc:sldChg>
      <pc:sldChg chg="addSp delSp modSp mod modNotesTx">
        <pc:chgData name="Aurélie Gagnon" userId="039157d1-eb85-4bfe-be53-e52dff9f0543" providerId="ADAL" clId="{EE53D736-FAB8-56D2-A71D-4163BAF9278E}" dt="2026-07-15T17:37:56.750" v="220" actId="20577"/>
        <pc:sldMkLst>
          <pc:docMk/>
          <pc:sldMk cId="2861475501" sldId="355"/>
        </pc:sldMkLst>
        <pc:spChg chg="add del mod">
          <ac:chgData name="Aurélie Gagnon" userId="039157d1-eb85-4bfe-be53-e52dff9f0543" providerId="ADAL" clId="{EE53D736-FAB8-56D2-A71D-4163BAF9278E}" dt="2026-07-15T17:29:23.845" v="84" actId="478"/>
          <ac:spMkLst>
            <pc:docMk/>
            <pc:sldMk cId="2861475501" sldId="355"/>
            <ac:spMk id="4" creationId="{23EBE68D-A38B-2FB8-96FE-27B91C5F5CD8}"/>
          </ac:spMkLst>
        </pc:spChg>
        <pc:spChg chg="add del mod">
          <ac:chgData name="Aurélie Gagnon" userId="039157d1-eb85-4bfe-be53-e52dff9f0543" providerId="ADAL" clId="{EE53D736-FAB8-56D2-A71D-4163BAF9278E}" dt="2026-07-15T17:29:23.845" v="84" actId="478"/>
          <ac:spMkLst>
            <pc:docMk/>
            <pc:sldMk cId="2861475501" sldId="355"/>
            <ac:spMk id="6" creationId="{B29FBA82-BA4D-C221-5729-C41B0CEB8C89}"/>
          </ac:spMkLst>
        </pc:spChg>
        <pc:spChg chg="del">
          <ac:chgData name="Aurélie Gagnon" userId="039157d1-eb85-4bfe-be53-e52dff9f0543" providerId="ADAL" clId="{EE53D736-FAB8-56D2-A71D-4163BAF9278E}" dt="2026-07-15T17:29:22.113" v="83" actId="478"/>
          <ac:spMkLst>
            <pc:docMk/>
            <pc:sldMk cId="2861475501" sldId="355"/>
            <ac:spMk id="7" creationId="{C5DFB938-2839-5A45-A454-BF0CD6F632AC}"/>
          </ac:spMkLst>
        </pc:spChg>
        <pc:spChg chg="del">
          <ac:chgData name="Aurélie Gagnon" userId="039157d1-eb85-4bfe-be53-e52dff9f0543" providerId="ADAL" clId="{EE53D736-FAB8-56D2-A71D-4163BAF9278E}" dt="2026-07-15T17:29:22.113" v="83" actId="478"/>
          <ac:spMkLst>
            <pc:docMk/>
            <pc:sldMk cId="2861475501" sldId="355"/>
            <ac:spMk id="8" creationId="{515AE79E-24BD-6CAE-8086-3277C069FC86}"/>
          </ac:spMkLst>
        </pc:spChg>
        <pc:spChg chg="add mod">
          <ac:chgData name="Aurélie Gagnon" userId="039157d1-eb85-4bfe-be53-e52dff9f0543" providerId="ADAL" clId="{EE53D736-FAB8-56D2-A71D-4163BAF9278E}" dt="2026-07-15T17:29:24.138" v="85"/>
          <ac:spMkLst>
            <pc:docMk/>
            <pc:sldMk cId="2861475501" sldId="355"/>
            <ac:spMk id="9" creationId="{18BBBA39-43DE-6738-0BA0-22B33DD821F0}"/>
          </ac:spMkLst>
        </pc:spChg>
        <pc:spChg chg="add mod">
          <ac:chgData name="Aurélie Gagnon" userId="039157d1-eb85-4bfe-be53-e52dff9f0543" providerId="ADAL" clId="{EE53D736-FAB8-56D2-A71D-4163BAF9278E}" dt="2026-07-15T17:29:24.138" v="85"/>
          <ac:spMkLst>
            <pc:docMk/>
            <pc:sldMk cId="2861475501" sldId="355"/>
            <ac:spMk id="10" creationId="{379549FD-EAE0-E6F0-3B56-5C63890FF18E}"/>
          </ac:spMkLst>
        </pc:spChg>
        <pc:spChg chg="add mod">
          <ac:chgData name="Aurélie Gagnon" userId="039157d1-eb85-4bfe-be53-e52dff9f0543" providerId="ADAL" clId="{EE53D736-FAB8-56D2-A71D-4163BAF9278E}" dt="2026-07-15T17:29:24.138" v="85"/>
          <ac:spMkLst>
            <pc:docMk/>
            <pc:sldMk cId="2861475501" sldId="355"/>
            <ac:spMk id="11" creationId="{0AF51FFF-1454-6969-2941-D6F01C3E9F57}"/>
          </ac:spMkLst>
        </pc:spChg>
        <pc:spChg chg="del">
          <ac:chgData name="Aurélie Gagnon" userId="039157d1-eb85-4bfe-be53-e52dff9f0543" providerId="ADAL" clId="{EE53D736-FAB8-56D2-A71D-4163BAF9278E}" dt="2026-07-15T17:29:22.113" v="83" actId="478"/>
          <ac:spMkLst>
            <pc:docMk/>
            <pc:sldMk cId="2861475501" sldId="355"/>
            <ac:spMk id="16" creationId="{6975FDB2-73B5-934A-A98C-769A219A4A9F}"/>
          </ac:spMkLst>
        </pc:spChg>
        <pc:picChg chg="del">
          <ac:chgData name="Aurélie Gagnon" userId="039157d1-eb85-4bfe-be53-e52dff9f0543" providerId="ADAL" clId="{EE53D736-FAB8-56D2-A71D-4163BAF9278E}" dt="2026-07-15T17:29:22.113" v="83" actId="478"/>
          <ac:picMkLst>
            <pc:docMk/>
            <pc:sldMk cId="2861475501" sldId="355"/>
            <ac:picMk id="3" creationId="{87F01B7C-9986-69A7-C433-EEA1B015C099}"/>
          </ac:picMkLst>
        </pc:picChg>
        <pc:picChg chg="add mod">
          <ac:chgData name="Aurélie Gagnon" userId="039157d1-eb85-4bfe-be53-e52dff9f0543" providerId="ADAL" clId="{EE53D736-FAB8-56D2-A71D-4163BAF9278E}" dt="2026-07-15T17:29:24.138" v="85"/>
          <ac:picMkLst>
            <pc:docMk/>
            <pc:sldMk cId="2861475501" sldId="355"/>
            <ac:picMk id="12" creationId="{DDD1C746-35EA-E65C-A6DC-65066C579ED0}"/>
          </ac:picMkLst>
        </pc:picChg>
      </pc:sldChg>
      <pc:sldChg chg="addSp delSp modSp mod modNotesTx">
        <pc:chgData name="Aurélie Gagnon" userId="039157d1-eb85-4bfe-be53-e52dff9f0543" providerId="ADAL" clId="{EE53D736-FAB8-56D2-A71D-4163BAF9278E}" dt="2026-07-15T17:38:58.888" v="235" actId="20577"/>
        <pc:sldMkLst>
          <pc:docMk/>
          <pc:sldMk cId="1179366990" sldId="357"/>
        </pc:sldMkLst>
        <pc:spChg chg="add del mod">
          <ac:chgData name="Aurélie Gagnon" userId="039157d1-eb85-4bfe-be53-e52dff9f0543" providerId="ADAL" clId="{EE53D736-FAB8-56D2-A71D-4163BAF9278E}" dt="2026-07-15T17:32:32.746" v="143" actId="478"/>
          <ac:spMkLst>
            <pc:docMk/>
            <pc:sldMk cId="1179366990" sldId="357"/>
            <ac:spMk id="4" creationId="{81FEAE7E-C631-9F17-D999-A6C6BA420592}"/>
          </ac:spMkLst>
        </pc:spChg>
        <pc:spChg chg="add mod">
          <ac:chgData name="Aurélie Gagnon" userId="039157d1-eb85-4bfe-be53-e52dff9f0543" providerId="ADAL" clId="{EE53D736-FAB8-56D2-A71D-4163BAF9278E}" dt="2026-07-15T17:32:33.008" v="144"/>
          <ac:spMkLst>
            <pc:docMk/>
            <pc:sldMk cId="1179366990" sldId="357"/>
            <ac:spMk id="6" creationId="{4376E79D-B2C2-753A-3604-07D6CDE7B96E}"/>
          </ac:spMkLst>
        </pc:spChg>
        <pc:spChg chg="del">
          <ac:chgData name="Aurélie Gagnon" userId="039157d1-eb85-4bfe-be53-e52dff9f0543" providerId="ADAL" clId="{EE53D736-FAB8-56D2-A71D-4163BAF9278E}" dt="2026-07-15T17:32:30.980" v="142" actId="478"/>
          <ac:spMkLst>
            <pc:docMk/>
            <pc:sldMk cId="1179366990" sldId="357"/>
            <ac:spMk id="7" creationId="{C5DFB938-2839-5A45-A454-BF0CD6F632AC}"/>
          </ac:spMkLst>
        </pc:spChg>
        <pc:spChg chg="add mod">
          <ac:chgData name="Aurélie Gagnon" userId="039157d1-eb85-4bfe-be53-e52dff9f0543" providerId="ADAL" clId="{EE53D736-FAB8-56D2-A71D-4163BAF9278E}" dt="2026-07-15T17:32:33.008" v="144"/>
          <ac:spMkLst>
            <pc:docMk/>
            <pc:sldMk cId="1179366990" sldId="357"/>
            <ac:spMk id="9" creationId="{D416541B-3B45-378F-6F5F-B41D88EC14A8}"/>
          </ac:spMkLst>
        </pc:spChg>
        <pc:spChg chg="add mod">
          <ac:chgData name="Aurélie Gagnon" userId="039157d1-eb85-4bfe-be53-e52dff9f0543" providerId="ADAL" clId="{EE53D736-FAB8-56D2-A71D-4163BAF9278E}" dt="2026-07-15T17:32:33.008" v="144"/>
          <ac:spMkLst>
            <pc:docMk/>
            <pc:sldMk cId="1179366990" sldId="357"/>
            <ac:spMk id="10" creationId="{18C0C799-1A8B-4C58-40AF-EB84BD015596}"/>
          </ac:spMkLst>
        </pc:spChg>
        <pc:spChg chg="add mod">
          <ac:chgData name="Aurélie Gagnon" userId="039157d1-eb85-4bfe-be53-e52dff9f0543" providerId="ADAL" clId="{EE53D736-FAB8-56D2-A71D-4163BAF9278E}" dt="2026-07-15T17:32:33.008" v="144"/>
          <ac:spMkLst>
            <pc:docMk/>
            <pc:sldMk cId="1179366990" sldId="357"/>
            <ac:spMk id="11" creationId="{33E42269-02E8-EFB9-8D20-00A00C54EBBB}"/>
          </ac:spMkLst>
        </pc:spChg>
        <pc:spChg chg="del">
          <ac:chgData name="Aurélie Gagnon" userId="039157d1-eb85-4bfe-be53-e52dff9f0543" providerId="ADAL" clId="{EE53D736-FAB8-56D2-A71D-4163BAF9278E}" dt="2026-07-15T17:32:30.980" v="142" actId="478"/>
          <ac:spMkLst>
            <pc:docMk/>
            <pc:sldMk cId="1179366990" sldId="357"/>
            <ac:spMk id="12" creationId="{8E5BC788-825C-DA56-CC57-DCBD8D0F5563}"/>
          </ac:spMkLst>
        </pc:spChg>
        <pc:spChg chg="del">
          <ac:chgData name="Aurélie Gagnon" userId="039157d1-eb85-4bfe-be53-e52dff9f0543" providerId="ADAL" clId="{EE53D736-FAB8-56D2-A71D-4163BAF9278E}" dt="2026-07-15T17:32:30.980" v="142" actId="478"/>
          <ac:spMkLst>
            <pc:docMk/>
            <pc:sldMk cId="1179366990" sldId="357"/>
            <ac:spMk id="13" creationId="{318D8273-C4A2-10FE-CFC9-72F4167192FC}"/>
          </ac:spMkLst>
        </pc:spChg>
        <pc:spChg chg="del">
          <ac:chgData name="Aurélie Gagnon" userId="039157d1-eb85-4bfe-be53-e52dff9f0543" providerId="ADAL" clId="{EE53D736-FAB8-56D2-A71D-4163BAF9278E}" dt="2026-07-15T17:32:30.980" v="142" actId="478"/>
          <ac:spMkLst>
            <pc:docMk/>
            <pc:sldMk cId="1179366990" sldId="357"/>
            <ac:spMk id="14" creationId="{018E3FCE-6F52-8A9E-3EC3-409B948E23F5}"/>
          </ac:spMkLst>
        </pc:spChg>
        <pc:spChg chg="del">
          <ac:chgData name="Aurélie Gagnon" userId="039157d1-eb85-4bfe-be53-e52dff9f0543" providerId="ADAL" clId="{EE53D736-FAB8-56D2-A71D-4163BAF9278E}" dt="2026-07-15T17:32:30.980" v="142" actId="478"/>
          <ac:spMkLst>
            <pc:docMk/>
            <pc:sldMk cId="1179366990" sldId="357"/>
            <ac:spMk id="15" creationId="{9BFA2B84-3DC6-46A4-94FA-A1DB1DD43A9F}"/>
          </ac:spMkLst>
        </pc:spChg>
        <pc:spChg chg="add mod">
          <ac:chgData name="Aurélie Gagnon" userId="039157d1-eb85-4bfe-be53-e52dff9f0543" providerId="ADAL" clId="{EE53D736-FAB8-56D2-A71D-4163BAF9278E}" dt="2026-07-15T17:32:33.008" v="144"/>
          <ac:spMkLst>
            <pc:docMk/>
            <pc:sldMk cId="1179366990" sldId="357"/>
            <ac:spMk id="16" creationId="{945E3857-946B-BEBE-A817-F1F9FF231405}"/>
          </ac:spMkLst>
        </pc:spChg>
        <pc:spChg chg="del">
          <ac:chgData name="Aurélie Gagnon" userId="039157d1-eb85-4bfe-be53-e52dff9f0543" providerId="ADAL" clId="{EE53D736-FAB8-56D2-A71D-4163BAF9278E}" dt="2026-07-15T17:32:30.980" v="142" actId="478"/>
          <ac:spMkLst>
            <pc:docMk/>
            <pc:sldMk cId="1179366990" sldId="357"/>
            <ac:spMk id="17" creationId="{6D087AB0-D276-4180-6463-0E922C3C11B1}"/>
          </ac:spMkLst>
        </pc:spChg>
        <pc:spChg chg="del">
          <ac:chgData name="Aurélie Gagnon" userId="039157d1-eb85-4bfe-be53-e52dff9f0543" providerId="ADAL" clId="{EE53D736-FAB8-56D2-A71D-4163BAF9278E}" dt="2026-07-15T17:32:30.980" v="142" actId="478"/>
          <ac:spMkLst>
            <pc:docMk/>
            <pc:sldMk cId="1179366990" sldId="357"/>
            <ac:spMk id="19" creationId="{4D3C3A29-CA2B-5934-9554-54CF8789B800}"/>
          </ac:spMkLst>
        </pc:spChg>
        <pc:spChg chg="add mod">
          <ac:chgData name="Aurélie Gagnon" userId="039157d1-eb85-4bfe-be53-e52dff9f0543" providerId="ADAL" clId="{EE53D736-FAB8-56D2-A71D-4163BAF9278E}" dt="2026-07-15T17:32:33.008" v="144"/>
          <ac:spMkLst>
            <pc:docMk/>
            <pc:sldMk cId="1179366990" sldId="357"/>
            <ac:spMk id="20" creationId="{7C8CDAB3-70AC-8BBD-D5EE-32C7E7D2362C}"/>
          </ac:spMkLst>
        </pc:spChg>
        <pc:spChg chg="del">
          <ac:chgData name="Aurélie Gagnon" userId="039157d1-eb85-4bfe-be53-e52dff9f0543" providerId="ADAL" clId="{EE53D736-FAB8-56D2-A71D-4163BAF9278E}" dt="2026-07-15T17:32:30.980" v="142" actId="478"/>
          <ac:spMkLst>
            <pc:docMk/>
            <pc:sldMk cId="1179366990" sldId="357"/>
            <ac:spMk id="21" creationId="{F34CC0BA-93E7-68E8-71A5-94D8DB46C628}"/>
          </ac:spMkLst>
        </pc:spChg>
        <pc:spChg chg="add mod">
          <ac:chgData name="Aurélie Gagnon" userId="039157d1-eb85-4bfe-be53-e52dff9f0543" providerId="ADAL" clId="{EE53D736-FAB8-56D2-A71D-4163BAF9278E}" dt="2026-07-15T17:32:33.008" v="144"/>
          <ac:spMkLst>
            <pc:docMk/>
            <pc:sldMk cId="1179366990" sldId="357"/>
            <ac:spMk id="22" creationId="{34CBF707-BA43-0556-FDB6-13F61613A071}"/>
          </ac:spMkLst>
        </pc:spChg>
        <pc:spChg chg="del">
          <ac:chgData name="Aurélie Gagnon" userId="039157d1-eb85-4bfe-be53-e52dff9f0543" providerId="ADAL" clId="{EE53D736-FAB8-56D2-A71D-4163BAF9278E}" dt="2026-07-15T17:32:30.980" v="142" actId="478"/>
          <ac:spMkLst>
            <pc:docMk/>
            <pc:sldMk cId="1179366990" sldId="357"/>
            <ac:spMk id="23" creationId="{1A764093-C5FC-C9C0-1CE3-91267DF01CDA}"/>
          </ac:spMkLst>
        </pc:spChg>
        <pc:spChg chg="add mod">
          <ac:chgData name="Aurélie Gagnon" userId="039157d1-eb85-4bfe-be53-e52dff9f0543" providerId="ADAL" clId="{EE53D736-FAB8-56D2-A71D-4163BAF9278E}" dt="2026-07-15T17:32:33.008" v="144"/>
          <ac:spMkLst>
            <pc:docMk/>
            <pc:sldMk cId="1179366990" sldId="357"/>
            <ac:spMk id="24" creationId="{939B300A-8C29-D656-DAD8-CD9E200ACBBE}"/>
          </ac:spMkLst>
        </pc:spChg>
        <pc:spChg chg="add mod">
          <ac:chgData name="Aurélie Gagnon" userId="039157d1-eb85-4bfe-be53-e52dff9f0543" providerId="ADAL" clId="{EE53D736-FAB8-56D2-A71D-4163BAF9278E}" dt="2026-07-15T17:32:33.008" v="144"/>
          <ac:spMkLst>
            <pc:docMk/>
            <pc:sldMk cId="1179366990" sldId="357"/>
            <ac:spMk id="25" creationId="{360152AB-3167-9209-7EFB-F93D6F3E8E34}"/>
          </ac:spMkLst>
        </pc:spChg>
        <pc:picChg chg="add mod">
          <ac:chgData name="Aurélie Gagnon" userId="039157d1-eb85-4bfe-be53-e52dff9f0543" providerId="ADAL" clId="{EE53D736-FAB8-56D2-A71D-4163BAF9278E}" dt="2026-07-15T17:32:33.008" v="144"/>
          <ac:picMkLst>
            <pc:docMk/>
            <pc:sldMk cId="1179366990" sldId="357"/>
            <ac:picMk id="28" creationId="{75957FFA-3191-C6A9-1C23-16CE47C59B5F}"/>
          </ac:picMkLst>
        </pc:picChg>
      </pc:sldChg>
      <pc:sldChg chg="addSp delSp modSp mod modNotesTx">
        <pc:chgData name="Aurélie Gagnon" userId="039157d1-eb85-4bfe-be53-e52dff9f0543" providerId="ADAL" clId="{EE53D736-FAB8-56D2-A71D-4163BAF9278E}" dt="2026-07-15T17:38:09.167" v="222" actId="20577"/>
        <pc:sldMkLst>
          <pc:docMk/>
          <pc:sldMk cId="311629600" sldId="359"/>
        </pc:sldMkLst>
        <pc:spChg chg="add del mod">
          <ac:chgData name="Aurélie Gagnon" userId="039157d1-eb85-4bfe-be53-e52dff9f0543" providerId="ADAL" clId="{EE53D736-FAB8-56D2-A71D-4163BAF9278E}" dt="2026-07-15T17:29:54.241" v="93" actId="478"/>
          <ac:spMkLst>
            <pc:docMk/>
            <pc:sldMk cId="311629600" sldId="359"/>
            <ac:spMk id="4" creationId="{54DB6DDB-F50C-E4A7-C753-FBB387B252A3}"/>
          </ac:spMkLst>
        </pc:spChg>
        <pc:spChg chg="add del mod">
          <ac:chgData name="Aurélie Gagnon" userId="039157d1-eb85-4bfe-be53-e52dff9f0543" providerId="ADAL" clId="{EE53D736-FAB8-56D2-A71D-4163BAF9278E}" dt="2026-07-15T17:29:54.241" v="93" actId="478"/>
          <ac:spMkLst>
            <pc:docMk/>
            <pc:sldMk cId="311629600" sldId="359"/>
            <ac:spMk id="6" creationId="{07520EC7-EA03-3CB0-7D5E-DEC136492261}"/>
          </ac:spMkLst>
        </pc:spChg>
        <pc:spChg chg="del">
          <ac:chgData name="Aurélie Gagnon" userId="039157d1-eb85-4bfe-be53-e52dff9f0543" providerId="ADAL" clId="{EE53D736-FAB8-56D2-A71D-4163BAF9278E}" dt="2026-07-15T17:29:52.877" v="92" actId="478"/>
          <ac:spMkLst>
            <pc:docMk/>
            <pc:sldMk cId="311629600" sldId="359"/>
            <ac:spMk id="7" creationId="{C5DFB938-2839-5A45-A454-BF0CD6F632AC}"/>
          </ac:spMkLst>
        </pc:spChg>
        <pc:spChg chg="del">
          <ac:chgData name="Aurélie Gagnon" userId="039157d1-eb85-4bfe-be53-e52dff9f0543" providerId="ADAL" clId="{EE53D736-FAB8-56D2-A71D-4163BAF9278E}" dt="2026-07-15T17:29:52.877" v="92" actId="478"/>
          <ac:spMkLst>
            <pc:docMk/>
            <pc:sldMk cId="311629600" sldId="359"/>
            <ac:spMk id="8" creationId="{F806DB67-3414-C101-8D2E-93CED56977B7}"/>
          </ac:spMkLst>
        </pc:spChg>
        <pc:spChg chg="add mod">
          <ac:chgData name="Aurélie Gagnon" userId="039157d1-eb85-4bfe-be53-e52dff9f0543" providerId="ADAL" clId="{EE53D736-FAB8-56D2-A71D-4163BAF9278E}" dt="2026-07-15T17:29:54.590" v="94"/>
          <ac:spMkLst>
            <pc:docMk/>
            <pc:sldMk cId="311629600" sldId="359"/>
            <ac:spMk id="9" creationId="{AB362324-FCAA-DF99-09C8-1262B1F363D1}"/>
          </ac:spMkLst>
        </pc:spChg>
        <pc:spChg chg="add mod">
          <ac:chgData name="Aurélie Gagnon" userId="039157d1-eb85-4bfe-be53-e52dff9f0543" providerId="ADAL" clId="{EE53D736-FAB8-56D2-A71D-4163BAF9278E}" dt="2026-07-15T17:29:54.590" v="94"/>
          <ac:spMkLst>
            <pc:docMk/>
            <pc:sldMk cId="311629600" sldId="359"/>
            <ac:spMk id="11" creationId="{A279E056-A9B1-9CF2-42F2-9AED74D98DFA}"/>
          </ac:spMkLst>
        </pc:spChg>
        <pc:spChg chg="add mod">
          <ac:chgData name="Aurélie Gagnon" userId="039157d1-eb85-4bfe-be53-e52dff9f0543" providerId="ADAL" clId="{EE53D736-FAB8-56D2-A71D-4163BAF9278E}" dt="2026-07-15T17:29:54.590" v="94"/>
          <ac:spMkLst>
            <pc:docMk/>
            <pc:sldMk cId="311629600" sldId="359"/>
            <ac:spMk id="12" creationId="{8C18049B-5EA4-65F1-2C02-E66FCEA57342}"/>
          </ac:spMkLst>
        </pc:spChg>
        <pc:spChg chg="del">
          <ac:chgData name="Aurélie Gagnon" userId="039157d1-eb85-4bfe-be53-e52dff9f0543" providerId="ADAL" clId="{EE53D736-FAB8-56D2-A71D-4163BAF9278E}" dt="2026-07-15T17:29:52.877" v="92" actId="478"/>
          <ac:spMkLst>
            <pc:docMk/>
            <pc:sldMk cId="311629600" sldId="359"/>
            <ac:spMk id="16" creationId="{F729D655-B0FA-6645-AA69-B73903B58389}"/>
          </ac:spMkLst>
        </pc:spChg>
        <pc:picChg chg="del">
          <ac:chgData name="Aurélie Gagnon" userId="039157d1-eb85-4bfe-be53-e52dff9f0543" providerId="ADAL" clId="{EE53D736-FAB8-56D2-A71D-4163BAF9278E}" dt="2026-07-15T17:29:52.877" v="92" actId="478"/>
          <ac:picMkLst>
            <pc:docMk/>
            <pc:sldMk cId="311629600" sldId="359"/>
            <ac:picMk id="3" creationId="{43FE3410-997C-09B3-43DE-90D61F8C99E6}"/>
          </ac:picMkLst>
        </pc:picChg>
        <pc:picChg chg="add mod">
          <ac:chgData name="Aurélie Gagnon" userId="039157d1-eb85-4bfe-be53-e52dff9f0543" providerId="ADAL" clId="{EE53D736-FAB8-56D2-A71D-4163BAF9278E}" dt="2026-07-15T17:29:54.590" v="94"/>
          <ac:picMkLst>
            <pc:docMk/>
            <pc:sldMk cId="311629600" sldId="359"/>
            <ac:picMk id="10" creationId="{47D865B6-0AFB-698B-3457-6BDC426D5E5A}"/>
          </ac:picMkLst>
        </pc:picChg>
      </pc:sldChg>
      <pc:sldChg chg="modNotesTx">
        <pc:chgData name="Aurélie Gagnon" userId="039157d1-eb85-4bfe-be53-e52dff9f0543" providerId="ADAL" clId="{EE53D736-FAB8-56D2-A71D-4163BAF9278E}" dt="2026-07-15T17:38:19.780" v="226" actId="20577"/>
        <pc:sldMkLst>
          <pc:docMk/>
          <pc:sldMk cId="1527792258" sldId="360"/>
        </pc:sldMkLst>
      </pc:sldChg>
      <pc:sldChg chg="addSp delSp modSp mod modNotesTx">
        <pc:chgData name="Aurélie Gagnon" userId="039157d1-eb85-4bfe-be53-e52dff9f0543" providerId="ADAL" clId="{EE53D736-FAB8-56D2-A71D-4163BAF9278E}" dt="2026-07-15T17:39:17.715" v="238" actId="20577"/>
        <pc:sldMkLst>
          <pc:docMk/>
          <pc:sldMk cId="847187670" sldId="361"/>
        </pc:sldMkLst>
        <pc:spChg chg="del">
          <ac:chgData name="Aurélie Gagnon" userId="039157d1-eb85-4bfe-be53-e52dff9f0543" providerId="ADAL" clId="{EE53D736-FAB8-56D2-A71D-4163BAF9278E}" dt="2026-07-15T17:33:32.956" v="156" actId="478"/>
          <ac:spMkLst>
            <pc:docMk/>
            <pc:sldMk cId="847187670" sldId="361"/>
            <ac:spMk id="3" creationId="{B6B7F631-3B3A-2A0E-9B5B-8A629F12745E}"/>
          </ac:spMkLst>
        </pc:spChg>
        <pc:spChg chg="del mod">
          <ac:chgData name="Aurélie Gagnon" userId="039157d1-eb85-4bfe-be53-e52dff9f0543" providerId="ADAL" clId="{EE53D736-FAB8-56D2-A71D-4163BAF9278E}" dt="2026-07-15T17:33:32.956" v="156" actId="478"/>
          <ac:spMkLst>
            <pc:docMk/>
            <pc:sldMk cId="847187670" sldId="361"/>
            <ac:spMk id="4" creationId="{A07703CB-BA2D-0B4B-8E3D-1123D99A35FC}"/>
          </ac:spMkLst>
        </pc:spChg>
        <pc:spChg chg="add del mod">
          <ac:chgData name="Aurélie Gagnon" userId="039157d1-eb85-4bfe-be53-e52dff9f0543" providerId="ADAL" clId="{EE53D736-FAB8-56D2-A71D-4163BAF9278E}" dt="2026-07-15T17:33:34.733" v="157" actId="478"/>
          <ac:spMkLst>
            <pc:docMk/>
            <pc:sldMk cId="847187670" sldId="361"/>
            <ac:spMk id="6" creationId="{4293A1E3-057C-F53F-85C0-83ADCF40907E}"/>
          </ac:spMkLst>
        </pc:spChg>
        <pc:spChg chg="add del mod">
          <ac:chgData name="Aurélie Gagnon" userId="039157d1-eb85-4bfe-be53-e52dff9f0543" providerId="ADAL" clId="{EE53D736-FAB8-56D2-A71D-4163BAF9278E}" dt="2026-07-15T17:33:34.733" v="157" actId="478"/>
          <ac:spMkLst>
            <pc:docMk/>
            <pc:sldMk cId="847187670" sldId="361"/>
            <ac:spMk id="8" creationId="{CCFCEA49-2917-093D-7ED8-A29404EF5A53}"/>
          </ac:spMkLst>
        </pc:spChg>
        <pc:spChg chg="add mod">
          <ac:chgData name="Aurélie Gagnon" userId="039157d1-eb85-4bfe-be53-e52dff9f0543" providerId="ADAL" clId="{EE53D736-FAB8-56D2-A71D-4163BAF9278E}" dt="2026-07-15T17:33:35.045" v="158"/>
          <ac:spMkLst>
            <pc:docMk/>
            <pc:sldMk cId="847187670" sldId="361"/>
            <ac:spMk id="9" creationId="{53707886-3B24-293E-0B06-F10E3F26DB64}"/>
          </ac:spMkLst>
        </pc:spChg>
        <pc:spChg chg="add mod">
          <ac:chgData name="Aurélie Gagnon" userId="039157d1-eb85-4bfe-be53-e52dff9f0543" providerId="ADAL" clId="{EE53D736-FAB8-56D2-A71D-4163BAF9278E}" dt="2026-07-15T17:33:35.045" v="158"/>
          <ac:spMkLst>
            <pc:docMk/>
            <pc:sldMk cId="847187670" sldId="361"/>
            <ac:spMk id="10" creationId="{33258E71-4834-8C37-F994-1F88F5D5E94A}"/>
          </ac:spMkLst>
        </pc:spChg>
        <pc:picChg chg="del">
          <ac:chgData name="Aurélie Gagnon" userId="039157d1-eb85-4bfe-be53-e52dff9f0543" providerId="ADAL" clId="{EE53D736-FAB8-56D2-A71D-4163BAF9278E}" dt="2026-07-15T17:33:32.956" v="156" actId="478"/>
          <ac:picMkLst>
            <pc:docMk/>
            <pc:sldMk cId="847187670" sldId="361"/>
            <ac:picMk id="5" creationId="{33A7C31E-AB9E-518B-2DEA-6A7CEB0623FE}"/>
          </ac:picMkLst>
        </pc:picChg>
        <pc:picChg chg="add mod">
          <ac:chgData name="Aurélie Gagnon" userId="039157d1-eb85-4bfe-be53-e52dff9f0543" providerId="ADAL" clId="{EE53D736-FAB8-56D2-A71D-4163BAF9278E}" dt="2026-07-15T17:33:35.045" v="158"/>
          <ac:picMkLst>
            <pc:docMk/>
            <pc:sldMk cId="847187670" sldId="361"/>
            <ac:picMk id="11" creationId="{B6862F71-A53D-710A-5671-6708240F32A8}"/>
          </ac:picMkLst>
        </pc:picChg>
      </pc:sldChg>
      <pc:sldChg chg="addSp delSp modSp mod modNotesTx">
        <pc:chgData name="Aurélie Gagnon" userId="039157d1-eb85-4bfe-be53-e52dff9f0543" providerId="ADAL" clId="{EE53D736-FAB8-56D2-A71D-4163BAF9278E}" dt="2026-07-15T17:38:43.826" v="229" actId="20577"/>
        <pc:sldMkLst>
          <pc:docMk/>
          <pc:sldMk cId="2639990234" sldId="363"/>
        </pc:sldMkLst>
        <pc:spChg chg="add del mod">
          <ac:chgData name="Aurélie Gagnon" userId="039157d1-eb85-4bfe-be53-e52dff9f0543" providerId="ADAL" clId="{EE53D736-FAB8-56D2-A71D-4163BAF9278E}" dt="2026-07-15T17:30:46.718" v="108" actId="478"/>
          <ac:spMkLst>
            <pc:docMk/>
            <pc:sldMk cId="2639990234" sldId="363"/>
            <ac:spMk id="2" creationId="{2F16EA00-1B3D-DD2C-882A-38F4D429B891}"/>
          </ac:spMkLst>
        </pc:spChg>
        <pc:spChg chg="del">
          <ac:chgData name="Aurélie Gagnon" userId="039157d1-eb85-4bfe-be53-e52dff9f0543" providerId="ADAL" clId="{EE53D736-FAB8-56D2-A71D-4163BAF9278E}" dt="2026-07-15T17:30:46.718" v="108" actId="478"/>
          <ac:spMkLst>
            <pc:docMk/>
            <pc:sldMk cId="2639990234" sldId="363"/>
            <ac:spMk id="3" creationId="{6EC18D41-0FC3-AB7A-CFD6-1B74FE3B7D80}"/>
          </ac:spMkLst>
        </pc:spChg>
        <pc:spChg chg="add mod">
          <ac:chgData name="Aurélie Gagnon" userId="039157d1-eb85-4bfe-be53-e52dff9f0543" providerId="ADAL" clId="{EE53D736-FAB8-56D2-A71D-4163BAF9278E}" dt="2026-07-15T17:30:47.116" v="109"/>
          <ac:spMkLst>
            <pc:docMk/>
            <pc:sldMk cId="2639990234" sldId="363"/>
            <ac:spMk id="4" creationId="{067E7051-0811-A3A3-1232-C172D68393BB}"/>
          </ac:spMkLst>
        </pc:spChg>
        <pc:spChg chg="add mod">
          <ac:chgData name="Aurélie Gagnon" userId="039157d1-eb85-4bfe-be53-e52dff9f0543" providerId="ADAL" clId="{EE53D736-FAB8-56D2-A71D-4163BAF9278E}" dt="2026-07-15T17:30:47.116" v="109"/>
          <ac:spMkLst>
            <pc:docMk/>
            <pc:sldMk cId="2639990234" sldId="363"/>
            <ac:spMk id="5" creationId="{29490411-DFF9-8A8E-22FF-CAFCD0E69256}"/>
          </ac:spMkLst>
        </pc:spChg>
        <pc:spChg chg="add mod">
          <ac:chgData name="Aurélie Gagnon" userId="039157d1-eb85-4bfe-be53-e52dff9f0543" providerId="ADAL" clId="{EE53D736-FAB8-56D2-A71D-4163BAF9278E}" dt="2026-07-15T17:30:47.116" v="109"/>
          <ac:spMkLst>
            <pc:docMk/>
            <pc:sldMk cId="2639990234" sldId="363"/>
            <ac:spMk id="6" creationId="{DCC8B4DC-620E-4354-BDBE-DFDDE32AA534}"/>
          </ac:spMkLst>
        </pc:spChg>
        <pc:spChg chg="add mod">
          <ac:chgData name="Aurélie Gagnon" userId="039157d1-eb85-4bfe-be53-e52dff9f0543" providerId="ADAL" clId="{EE53D736-FAB8-56D2-A71D-4163BAF9278E}" dt="2026-07-15T17:30:47.116" v="109"/>
          <ac:spMkLst>
            <pc:docMk/>
            <pc:sldMk cId="2639990234" sldId="363"/>
            <ac:spMk id="13" creationId="{3EF47FD2-762C-1C37-4954-0D43485C9147}"/>
          </ac:spMkLst>
        </pc:spChg>
        <pc:spChg chg="del">
          <ac:chgData name="Aurélie Gagnon" userId="039157d1-eb85-4bfe-be53-e52dff9f0543" providerId="ADAL" clId="{EE53D736-FAB8-56D2-A71D-4163BAF9278E}" dt="2026-07-15T17:30:45.181" v="107" actId="478"/>
          <ac:spMkLst>
            <pc:docMk/>
            <pc:sldMk cId="2639990234" sldId="363"/>
            <ac:spMk id="16" creationId="{F729D655-B0FA-6645-AA69-B73903B58389}"/>
          </ac:spMkLst>
        </pc:spChg>
        <pc:spChg chg="add mod">
          <ac:chgData name="Aurélie Gagnon" userId="039157d1-eb85-4bfe-be53-e52dff9f0543" providerId="ADAL" clId="{EE53D736-FAB8-56D2-A71D-4163BAF9278E}" dt="2026-07-15T17:30:47.116" v="109"/>
          <ac:spMkLst>
            <pc:docMk/>
            <pc:sldMk cId="2639990234" sldId="363"/>
            <ac:spMk id="17" creationId="{1ECF34B4-B145-B187-7579-89D54786F64B}"/>
          </ac:spMkLst>
        </pc:spChg>
        <pc:spChg chg="add mod">
          <ac:chgData name="Aurélie Gagnon" userId="039157d1-eb85-4bfe-be53-e52dff9f0543" providerId="ADAL" clId="{EE53D736-FAB8-56D2-A71D-4163BAF9278E}" dt="2026-07-15T17:30:47.116" v="109"/>
          <ac:spMkLst>
            <pc:docMk/>
            <pc:sldMk cId="2639990234" sldId="363"/>
            <ac:spMk id="18" creationId="{32AE1D84-E98F-432A-F1AF-D203747970D9}"/>
          </ac:spMkLst>
        </pc:spChg>
        <pc:spChg chg="del">
          <ac:chgData name="Aurélie Gagnon" userId="039157d1-eb85-4bfe-be53-e52dff9f0543" providerId="ADAL" clId="{EE53D736-FAB8-56D2-A71D-4163BAF9278E}" dt="2026-07-15T17:30:45.181" v="107" actId="478"/>
          <ac:spMkLst>
            <pc:docMk/>
            <pc:sldMk cId="2639990234" sldId="363"/>
            <ac:spMk id="19" creationId="{92DD3869-D259-EA8F-01B2-63E9898BCEAD}"/>
          </ac:spMkLst>
        </pc:spChg>
        <pc:spChg chg="add mod">
          <ac:chgData name="Aurélie Gagnon" userId="039157d1-eb85-4bfe-be53-e52dff9f0543" providerId="ADAL" clId="{EE53D736-FAB8-56D2-A71D-4163BAF9278E}" dt="2026-07-15T17:30:47.116" v="109"/>
          <ac:spMkLst>
            <pc:docMk/>
            <pc:sldMk cId="2639990234" sldId="363"/>
            <ac:spMk id="21" creationId="{3D085AA2-8453-1531-726B-82AD1F2E2D7D}"/>
          </ac:spMkLst>
        </pc:spChg>
        <pc:spChg chg="add mod">
          <ac:chgData name="Aurélie Gagnon" userId="039157d1-eb85-4bfe-be53-e52dff9f0543" providerId="ADAL" clId="{EE53D736-FAB8-56D2-A71D-4163BAF9278E}" dt="2026-07-15T17:30:47.116" v="109"/>
          <ac:spMkLst>
            <pc:docMk/>
            <pc:sldMk cId="2639990234" sldId="363"/>
            <ac:spMk id="22" creationId="{BC283B4F-9582-9C66-3FC3-84945D3C84C4}"/>
          </ac:spMkLst>
        </pc:spChg>
        <pc:spChg chg="add mod">
          <ac:chgData name="Aurélie Gagnon" userId="039157d1-eb85-4bfe-be53-e52dff9f0543" providerId="ADAL" clId="{EE53D736-FAB8-56D2-A71D-4163BAF9278E}" dt="2026-07-15T17:30:47.116" v="109"/>
          <ac:spMkLst>
            <pc:docMk/>
            <pc:sldMk cId="2639990234" sldId="363"/>
            <ac:spMk id="23" creationId="{EE08E064-270B-6857-D871-B5C2AB07A5E5}"/>
          </ac:spMkLst>
        </pc:spChg>
        <pc:spChg chg="del">
          <ac:chgData name="Aurélie Gagnon" userId="039157d1-eb85-4bfe-be53-e52dff9f0543" providerId="ADAL" clId="{EE53D736-FAB8-56D2-A71D-4163BAF9278E}" dt="2026-07-15T17:30:45.181" v="107" actId="478"/>
          <ac:spMkLst>
            <pc:docMk/>
            <pc:sldMk cId="2639990234" sldId="363"/>
            <ac:spMk id="24" creationId="{35EC4FB3-7C53-E4A8-6DF9-C22C478F468C}"/>
          </ac:spMkLst>
        </pc:spChg>
        <pc:spChg chg="add mod">
          <ac:chgData name="Aurélie Gagnon" userId="039157d1-eb85-4bfe-be53-e52dff9f0543" providerId="ADAL" clId="{EE53D736-FAB8-56D2-A71D-4163BAF9278E}" dt="2026-07-15T17:30:47.116" v="109"/>
          <ac:spMkLst>
            <pc:docMk/>
            <pc:sldMk cId="2639990234" sldId="363"/>
            <ac:spMk id="25" creationId="{C937180A-5EA5-A6F5-8E4E-61CA443377CE}"/>
          </ac:spMkLst>
        </pc:spChg>
        <pc:spChg chg="del">
          <ac:chgData name="Aurélie Gagnon" userId="039157d1-eb85-4bfe-be53-e52dff9f0543" providerId="ADAL" clId="{EE53D736-FAB8-56D2-A71D-4163BAF9278E}" dt="2026-07-15T17:30:45.181" v="107" actId="478"/>
          <ac:spMkLst>
            <pc:docMk/>
            <pc:sldMk cId="2639990234" sldId="363"/>
            <ac:spMk id="31" creationId="{AC85AFC7-7475-CD49-A623-296FFC3B964D}"/>
          </ac:spMkLst>
        </pc:spChg>
        <pc:spChg chg="del">
          <ac:chgData name="Aurélie Gagnon" userId="039157d1-eb85-4bfe-be53-e52dff9f0543" providerId="ADAL" clId="{EE53D736-FAB8-56D2-A71D-4163BAF9278E}" dt="2026-07-15T17:30:45.181" v="107" actId="478"/>
          <ac:spMkLst>
            <pc:docMk/>
            <pc:sldMk cId="2639990234" sldId="363"/>
            <ac:spMk id="33" creationId="{0AE28DF7-561E-415C-7B82-2C28C686E907}"/>
          </ac:spMkLst>
        </pc:spChg>
        <pc:spChg chg="del">
          <ac:chgData name="Aurélie Gagnon" userId="039157d1-eb85-4bfe-be53-e52dff9f0543" providerId="ADAL" clId="{EE53D736-FAB8-56D2-A71D-4163BAF9278E}" dt="2026-07-15T17:30:45.181" v="107" actId="478"/>
          <ac:spMkLst>
            <pc:docMk/>
            <pc:sldMk cId="2639990234" sldId="363"/>
            <ac:spMk id="35" creationId="{D2748D36-F6A7-78C6-3A40-4BFCE660202C}"/>
          </ac:spMkLst>
        </pc:spChg>
        <pc:spChg chg="del">
          <ac:chgData name="Aurélie Gagnon" userId="039157d1-eb85-4bfe-be53-e52dff9f0543" providerId="ADAL" clId="{EE53D736-FAB8-56D2-A71D-4163BAF9278E}" dt="2026-07-15T17:30:45.181" v="107" actId="478"/>
          <ac:spMkLst>
            <pc:docMk/>
            <pc:sldMk cId="2639990234" sldId="363"/>
            <ac:spMk id="37" creationId="{2D7B1DF5-CCA1-6096-72A4-48DB3B9E75F4}"/>
          </ac:spMkLst>
        </pc:spChg>
        <pc:spChg chg="del">
          <ac:chgData name="Aurélie Gagnon" userId="039157d1-eb85-4bfe-be53-e52dff9f0543" providerId="ADAL" clId="{EE53D736-FAB8-56D2-A71D-4163BAF9278E}" dt="2026-07-15T17:30:45.181" v="107" actId="478"/>
          <ac:spMkLst>
            <pc:docMk/>
            <pc:sldMk cId="2639990234" sldId="363"/>
            <ac:spMk id="39" creationId="{905B7F25-7F23-7485-C5E9-DCCA31CA7830}"/>
          </ac:spMkLst>
        </pc:spChg>
        <pc:spChg chg="del">
          <ac:chgData name="Aurélie Gagnon" userId="039157d1-eb85-4bfe-be53-e52dff9f0543" providerId="ADAL" clId="{EE53D736-FAB8-56D2-A71D-4163BAF9278E}" dt="2026-07-15T17:30:45.181" v="107" actId="478"/>
          <ac:spMkLst>
            <pc:docMk/>
            <pc:sldMk cId="2639990234" sldId="363"/>
            <ac:spMk id="41" creationId="{BD48638D-27CA-F22D-9A5B-B5810261FAD0}"/>
          </ac:spMkLst>
        </pc:spChg>
      </pc:sldChg>
      <pc:sldChg chg="addSp delSp modSp mod modNotesTx">
        <pc:chgData name="Aurélie Gagnon" userId="039157d1-eb85-4bfe-be53-e52dff9f0543" providerId="ADAL" clId="{EE53D736-FAB8-56D2-A71D-4163BAF9278E}" dt="2026-07-15T17:38:52.542" v="232" actId="20577"/>
        <pc:sldMkLst>
          <pc:docMk/>
          <pc:sldMk cId="3965793580" sldId="364"/>
        </pc:sldMkLst>
        <pc:spChg chg="add del mod">
          <ac:chgData name="Aurélie Gagnon" userId="039157d1-eb85-4bfe-be53-e52dff9f0543" providerId="ADAL" clId="{EE53D736-FAB8-56D2-A71D-4163BAF9278E}" dt="2026-07-15T17:31:42.226" v="128" actId="478"/>
          <ac:spMkLst>
            <pc:docMk/>
            <pc:sldMk cId="3965793580" sldId="364"/>
            <ac:spMk id="4" creationId="{053AAA15-E42D-75AD-90BC-9EBD2A95FEE1}"/>
          </ac:spMkLst>
        </pc:spChg>
        <pc:spChg chg="add del mod">
          <ac:chgData name="Aurélie Gagnon" userId="039157d1-eb85-4bfe-be53-e52dff9f0543" providerId="ADAL" clId="{EE53D736-FAB8-56D2-A71D-4163BAF9278E}" dt="2026-07-15T17:31:42.226" v="128" actId="478"/>
          <ac:spMkLst>
            <pc:docMk/>
            <pc:sldMk cId="3965793580" sldId="364"/>
            <ac:spMk id="6" creationId="{DDF0063D-AD63-869B-8F7F-D3CEAD4EF64A}"/>
          </ac:spMkLst>
        </pc:spChg>
        <pc:spChg chg="del">
          <ac:chgData name="Aurélie Gagnon" userId="039157d1-eb85-4bfe-be53-e52dff9f0543" providerId="ADAL" clId="{EE53D736-FAB8-56D2-A71D-4163BAF9278E}" dt="2026-07-15T17:31:40.769" v="127" actId="478"/>
          <ac:spMkLst>
            <pc:docMk/>
            <pc:sldMk cId="3965793580" sldId="364"/>
            <ac:spMk id="7" creationId="{C5DFB938-2839-5A45-A454-BF0CD6F632AC}"/>
          </ac:spMkLst>
        </pc:spChg>
        <pc:spChg chg="del">
          <ac:chgData name="Aurélie Gagnon" userId="039157d1-eb85-4bfe-be53-e52dff9f0543" providerId="ADAL" clId="{EE53D736-FAB8-56D2-A71D-4163BAF9278E}" dt="2026-07-15T17:31:40.769" v="127" actId="478"/>
          <ac:spMkLst>
            <pc:docMk/>
            <pc:sldMk cId="3965793580" sldId="364"/>
            <ac:spMk id="8" creationId="{3AF6E4C7-FD18-47C7-D801-8641904F3ACA}"/>
          </ac:spMkLst>
        </pc:spChg>
        <pc:spChg chg="add mod">
          <ac:chgData name="Aurélie Gagnon" userId="039157d1-eb85-4bfe-be53-e52dff9f0543" providerId="ADAL" clId="{EE53D736-FAB8-56D2-A71D-4163BAF9278E}" dt="2026-07-15T17:31:42.574" v="129"/>
          <ac:spMkLst>
            <pc:docMk/>
            <pc:sldMk cId="3965793580" sldId="364"/>
            <ac:spMk id="9" creationId="{48759A15-40C4-3615-BDC7-74CC1E60140C}"/>
          </ac:spMkLst>
        </pc:spChg>
        <pc:spChg chg="add mod">
          <ac:chgData name="Aurélie Gagnon" userId="039157d1-eb85-4bfe-be53-e52dff9f0543" providerId="ADAL" clId="{EE53D736-FAB8-56D2-A71D-4163BAF9278E}" dt="2026-07-15T17:31:42.574" v="129"/>
          <ac:spMkLst>
            <pc:docMk/>
            <pc:sldMk cId="3965793580" sldId="364"/>
            <ac:spMk id="10" creationId="{8C66059E-B82B-E307-BD7F-C082AACE7CCB}"/>
          </ac:spMkLst>
        </pc:spChg>
        <pc:spChg chg="add mod">
          <ac:chgData name="Aurélie Gagnon" userId="039157d1-eb85-4bfe-be53-e52dff9f0543" providerId="ADAL" clId="{EE53D736-FAB8-56D2-A71D-4163BAF9278E}" dt="2026-07-15T17:31:42.574" v="129"/>
          <ac:spMkLst>
            <pc:docMk/>
            <pc:sldMk cId="3965793580" sldId="364"/>
            <ac:spMk id="11" creationId="{8A9DAA2D-99AC-248B-D58F-926C89A39805}"/>
          </ac:spMkLst>
        </pc:spChg>
        <pc:spChg chg="del">
          <ac:chgData name="Aurélie Gagnon" userId="039157d1-eb85-4bfe-be53-e52dff9f0543" providerId="ADAL" clId="{EE53D736-FAB8-56D2-A71D-4163BAF9278E}" dt="2026-07-15T17:31:40.769" v="127" actId="478"/>
          <ac:spMkLst>
            <pc:docMk/>
            <pc:sldMk cId="3965793580" sldId="364"/>
            <ac:spMk id="16" creationId="{6975FDB2-73B5-934A-A98C-769A219A4A9F}"/>
          </ac:spMkLst>
        </pc:spChg>
        <pc:picChg chg="del">
          <ac:chgData name="Aurélie Gagnon" userId="039157d1-eb85-4bfe-be53-e52dff9f0543" providerId="ADAL" clId="{EE53D736-FAB8-56D2-A71D-4163BAF9278E}" dt="2026-07-15T17:31:40.769" v="127" actId="478"/>
          <ac:picMkLst>
            <pc:docMk/>
            <pc:sldMk cId="3965793580" sldId="364"/>
            <ac:picMk id="3" creationId="{1A00B8E6-F60E-7C3C-98BF-EA5396D277F0}"/>
          </ac:picMkLst>
        </pc:picChg>
        <pc:picChg chg="add mod">
          <ac:chgData name="Aurélie Gagnon" userId="039157d1-eb85-4bfe-be53-e52dff9f0543" providerId="ADAL" clId="{EE53D736-FAB8-56D2-A71D-4163BAF9278E}" dt="2026-07-15T17:31:42.574" v="129"/>
          <ac:picMkLst>
            <pc:docMk/>
            <pc:sldMk cId="3965793580" sldId="364"/>
            <ac:picMk id="12" creationId="{97038E64-96F4-9A07-52DA-9BB95E648C78}"/>
          </ac:picMkLst>
        </pc:picChg>
      </pc:sldChg>
      <pc:sldChg chg="addSp delSp modSp mod modNotesTx">
        <pc:chgData name="Aurélie Gagnon" userId="039157d1-eb85-4bfe-be53-e52dff9f0543" providerId="ADAL" clId="{EE53D736-FAB8-56D2-A71D-4163BAF9278E}" dt="2026-07-15T17:40:56.799" v="264" actId="20577"/>
        <pc:sldMkLst>
          <pc:docMk/>
          <pc:sldMk cId="1020854424" sldId="365"/>
        </pc:sldMkLst>
        <pc:spChg chg="add del mod">
          <ac:chgData name="Aurélie Gagnon" userId="039157d1-eb85-4bfe-be53-e52dff9f0543" providerId="ADAL" clId="{EE53D736-FAB8-56D2-A71D-4163BAF9278E}" dt="2026-07-15T17:32:01.807" v="134" actId="478"/>
          <ac:spMkLst>
            <pc:docMk/>
            <pc:sldMk cId="1020854424" sldId="365"/>
            <ac:spMk id="4" creationId="{54D4284F-8997-08A9-1334-1B45C8E6B7BF}"/>
          </ac:spMkLst>
        </pc:spChg>
        <pc:spChg chg="add del mod">
          <ac:chgData name="Aurélie Gagnon" userId="039157d1-eb85-4bfe-be53-e52dff9f0543" providerId="ADAL" clId="{EE53D736-FAB8-56D2-A71D-4163BAF9278E}" dt="2026-07-15T17:32:01.807" v="134" actId="478"/>
          <ac:spMkLst>
            <pc:docMk/>
            <pc:sldMk cId="1020854424" sldId="365"/>
            <ac:spMk id="6" creationId="{41312E9E-B4FD-E1B8-1B26-A71C055E03ED}"/>
          </ac:spMkLst>
        </pc:spChg>
        <pc:spChg chg="add del">
          <ac:chgData name="Aurélie Gagnon" userId="039157d1-eb85-4bfe-be53-e52dff9f0543" providerId="ADAL" clId="{EE53D736-FAB8-56D2-A71D-4163BAF9278E}" dt="2026-07-15T17:32:08.897" v="136" actId="478"/>
          <ac:spMkLst>
            <pc:docMk/>
            <pc:sldMk cId="1020854424" sldId="365"/>
            <ac:spMk id="7" creationId="{C5DFB938-2839-5A45-A454-BF0CD6F632AC}"/>
          </ac:spMkLst>
        </pc:spChg>
        <pc:spChg chg="add del mod">
          <ac:chgData name="Aurélie Gagnon" userId="039157d1-eb85-4bfe-be53-e52dff9f0543" providerId="ADAL" clId="{EE53D736-FAB8-56D2-A71D-4163BAF9278E}" dt="2026-07-15T17:32:01.807" v="134" actId="478"/>
          <ac:spMkLst>
            <pc:docMk/>
            <pc:sldMk cId="1020854424" sldId="365"/>
            <ac:spMk id="9" creationId="{3FF60FF6-A25A-4F4F-B9C3-444B64603BA9}"/>
          </ac:spMkLst>
        </pc:spChg>
        <pc:spChg chg="add mod">
          <ac:chgData name="Aurélie Gagnon" userId="039157d1-eb85-4bfe-be53-e52dff9f0543" providerId="ADAL" clId="{EE53D736-FAB8-56D2-A71D-4163BAF9278E}" dt="2026-07-15T17:31:55.714" v="132"/>
          <ac:spMkLst>
            <pc:docMk/>
            <pc:sldMk cId="1020854424" sldId="365"/>
            <ac:spMk id="10" creationId="{E9F7A5A0-6BAF-2435-0798-35898C789101}"/>
          </ac:spMkLst>
        </pc:spChg>
        <pc:spChg chg="add mod">
          <ac:chgData name="Aurélie Gagnon" userId="039157d1-eb85-4bfe-be53-e52dff9f0543" providerId="ADAL" clId="{EE53D736-FAB8-56D2-A71D-4163BAF9278E}" dt="2026-07-15T17:31:55.714" v="132"/>
          <ac:spMkLst>
            <pc:docMk/>
            <pc:sldMk cId="1020854424" sldId="365"/>
            <ac:spMk id="11" creationId="{303C2D13-D1E5-7742-11A6-E11D2531BDAD}"/>
          </ac:spMkLst>
        </pc:spChg>
        <pc:spChg chg="add del mod">
          <ac:chgData name="Aurélie Gagnon" userId="039157d1-eb85-4bfe-be53-e52dff9f0543" providerId="ADAL" clId="{EE53D736-FAB8-56D2-A71D-4163BAF9278E}" dt="2026-07-15T17:32:08.897" v="136" actId="478"/>
          <ac:spMkLst>
            <pc:docMk/>
            <pc:sldMk cId="1020854424" sldId="365"/>
            <ac:spMk id="14" creationId="{3A24F7DC-E5FF-2FB5-9836-AD48620E853A}"/>
          </ac:spMkLst>
        </pc:spChg>
        <pc:spChg chg="add del">
          <ac:chgData name="Aurélie Gagnon" userId="039157d1-eb85-4bfe-be53-e52dff9f0543" providerId="ADAL" clId="{EE53D736-FAB8-56D2-A71D-4163BAF9278E}" dt="2026-07-15T17:32:03.810" v="135" actId="478"/>
          <ac:spMkLst>
            <pc:docMk/>
            <pc:sldMk cId="1020854424" sldId="365"/>
            <ac:spMk id="15" creationId="{FA36EEC9-3F2C-8242-887E-20759CDF92DD}"/>
          </ac:spMkLst>
        </pc:spChg>
        <pc:spChg chg="add del">
          <ac:chgData name="Aurélie Gagnon" userId="039157d1-eb85-4bfe-be53-e52dff9f0543" providerId="ADAL" clId="{EE53D736-FAB8-56D2-A71D-4163BAF9278E}" dt="2026-07-15T17:32:03.810" v="135" actId="478"/>
          <ac:spMkLst>
            <pc:docMk/>
            <pc:sldMk cId="1020854424" sldId="365"/>
            <ac:spMk id="16" creationId="{F729D655-B0FA-6645-AA69-B73903B58389}"/>
          </ac:spMkLst>
        </pc:spChg>
        <pc:spChg chg="add del mod">
          <ac:chgData name="Aurélie Gagnon" userId="039157d1-eb85-4bfe-be53-e52dff9f0543" providerId="ADAL" clId="{EE53D736-FAB8-56D2-A71D-4163BAF9278E}" dt="2026-07-15T17:32:08.897" v="136" actId="478"/>
          <ac:spMkLst>
            <pc:docMk/>
            <pc:sldMk cId="1020854424" sldId="365"/>
            <ac:spMk id="18" creationId="{6FB17678-B016-D7D7-3074-A04C3860EBD2}"/>
          </ac:spMkLst>
        </pc:spChg>
        <pc:spChg chg="add del mod">
          <ac:chgData name="Aurélie Gagnon" userId="039157d1-eb85-4bfe-be53-e52dff9f0543" providerId="ADAL" clId="{EE53D736-FAB8-56D2-A71D-4163BAF9278E}" dt="2026-07-15T17:32:10.600" v="137" actId="478"/>
          <ac:spMkLst>
            <pc:docMk/>
            <pc:sldMk cId="1020854424" sldId="365"/>
            <ac:spMk id="20" creationId="{A7CCE835-026C-BD2B-37F8-19332863842E}"/>
          </ac:spMkLst>
        </pc:spChg>
        <pc:spChg chg="add mod">
          <ac:chgData name="Aurélie Gagnon" userId="039157d1-eb85-4bfe-be53-e52dff9f0543" providerId="ADAL" clId="{EE53D736-FAB8-56D2-A71D-4163BAF9278E}" dt="2026-07-15T17:32:10.907" v="138"/>
          <ac:spMkLst>
            <pc:docMk/>
            <pc:sldMk cId="1020854424" sldId="365"/>
            <ac:spMk id="21" creationId="{39EF4399-D341-BE01-482C-105CF7D1DD31}"/>
          </ac:spMkLst>
        </pc:spChg>
        <pc:spChg chg="add mod">
          <ac:chgData name="Aurélie Gagnon" userId="039157d1-eb85-4bfe-be53-e52dff9f0543" providerId="ADAL" clId="{EE53D736-FAB8-56D2-A71D-4163BAF9278E}" dt="2026-07-15T17:32:10.907" v="138"/>
          <ac:spMkLst>
            <pc:docMk/>
            <pc:sldMk cId="1020854424" sldId="365"/>
            <ac:spMk id="22" creationId="{DF95CF1D-9ED2-E2AC-1A1A-7B3D41B01340}"/>
          </ac:spMkLst>
        </pc:spChg>
        <pc:spChg chg="add mod">
          <ac:chgData name="Aurélie Gagnon" userId="039157d1-eb85-4bfe-be53-e52dff9f0543" providerId="ADAL" clId="{EE53D736-FAB8-56D2-A71D-4163BAF9278E}" dt="2026-07-15T17:32:10.907" v="138"/>
          <ac:spMkLst>
            <pc:docMk/>
            <pc:sldMk cId="1020854424" sldId="365"/>
            <ac:spMk id="23" creationId="{C75448BB-02AD-7B64-2AAD-7CF0B880E0D1}"/>
          </ac:spMkLst>
        </pc:spChg>
        <pc:picChg chg="add del">
          <ac:chgData name="Aurélie Gagnon" userId="039157d1-eb85-4bfe-be53-e52dff9f0543" providerId="ADAL" clId="{EE53D736-FAB8-56D2-A71D-4163BAF9278E}" dt="2026-07-15T17:32:03.810" v="135" actId="478"/>
          <ac:picMkLst>
            <pc:docMk/>
            <pc:sldMk cId="1020854424" sldId="365"/>
            <ac:picMk id="3" creationId="{86314FA9-A14F-8C6B-BC3A-B096207E9843}"/>
          </ac:picMkLst>
        </pc:picChg>
        <pc:picChg chg="add mod">
          <ac:chgData name="Aurélie Gagnon" userId="039157d1-eb85-4bfe-be53-e52dff9f0543" providerId="ADAL" clId="{EE53D736-FAB8-56D2-A71D-4163BAF9278E}" dt="2026-07-15T17:31:55.714" v="132"/>
          <ac:picMkLst>
            <pc:docMk/>
            <pc:sldMk cId="1020854424" sldId="365"/>
            <ac:picMk id="12" creationId="{7A00B6EB-6317-7D93-F4F5-E034108E0621}"/>
          </ac:picMkLst>
        </pc:picChg>
        <pc:picChg chg="add mod">
          <ac:chgData name="Aurélie Gagnon" userId="039157d1-eb85-4bfe-be53-e52dff9f0543" providerId="ADAL" clId="{EE53D736-FAB8-56D2-A71D-4163BAF9278E}" dt="2026-07-15T17:32:10.907" v="138"/>
          <ac:picMkLst>
            <pc:docMk/>
            <pc:sldMk cId="1020854424" sldId="365"/>
            <ac:picMk id="24" creationId="{D8773D2C-59A4-AA36-B6B3-36EC021EDCB7}"/>
          </ac:picMkLst>
        </pc:picChg>
      </pc:sldChg>
      <pc:sldChg chg="addSp delSp modSp mod">
        <pc:chgData name="Aurélie Gagnon" userId="039157d1-eb85-4bfe-be53-e52dff9f0543" providerId="ADAL" clId="{EE53D736-FAB8-56D2-A71D-4163BAF9278E}" dt="2026-07-15T17:32:23.512" v="141"/>
        <pc:sldMkLst>
          <pc:docMk/>
          <pc:sldMk cId="3869110462" sldId="366"/>
        </pc:sldMkLst>
        <pc:spChg chg="add del mod">
          <ac:chgData name="Aurélie Gagnon" userId="039157d1-eb85-4bfe-be53-e52dff9f0543" providerId="ADAL" clId="{EE53D736-FAB8-56D2-A71D-4163BAF9278E}" dt="2026-07-15T17:32:23.218" v="140" actId="478"/>
          <ac:spMkLst>
            <pc:docMk/>
            <pc:sldMk cId="3869110462" sldId="366"/>
            <ac:spMk id="4" creationId="{33FA675D-5389-5BB8-FE12-037405F54C18}"/>
          </ac:spMkLst>
        </pc:spChg>
        <pc:spChg chg="add del mod">
          <ac:chgData name="Aurélie Gagnon" userId="039157d1-eb85-4bfe-be53-e52dff9f0543" providerId="ADAL" clId="{EE53D736-FAB8-56D2-A71D-4163BAF9278E}" dt="2026-07-15T17:32:23.218" v="140" actId="478"/>
          <ac:spMkLst>
            <pc:docMk/>
            <pc:sldMk cId="3869110462" sldId="366"/>
            <ac:spMk id="6" creationId="{4993A163-6523-D767-D62F-21124C3E9964}"/>
          </ac:spMkLst>
        </pc:spChg>
        <pc:spChg chg="del">
          <ac:chgData name="Aurélie Gagnon" userId="039157d1-eb85-4bfe-be53-e52dff9f0543" providerId="ADAL" clId="{EE53D736-FAB8-56D2-A71D-4163BAF9278E}" dt="2026-07-15T17:32:21.524" v="139" actId="478"/>
          <ac:spMkLst>
            <pc:docMk/>
            <pc:sldMk cId="3869110462" sldId="366"/>
            <ac:spMk id="7" creationId="{C5DFB938-2839-5A45-A454-BF0CD6F632AC}"/>
          </ac:spMkLst>
        </pc:spChg>
        <pc:spChg chg="del">
          <ac:chgData name="Aurélie Gagnon" userId="039157d1-eb85-4bfe-be53-e52dff9f0543" providerId="ADAL" clId="{EE53D736-FAB8-56D2-A71D-4163BAF9278E}" dt="2026-07-15T17:32:21.524" v="139" actId="478"/>
          <ac:spMkLst>
            <pc:docMk/>
            <pc:sldMk cId="3869110462" sldId="366"/>
            <ac:spMk id="8" creationId="{3AF6E4C7-FD18-47C7-D801-8641904F3ACA}"/>
          </ac:spMkLst>
        </pc:spChg>
        <pc:spChg chg="add mod">
          <ac:chgData name="Aurélie Gagnon" userId="039157d1-eb85-4bfe-be53-e52dff9f0543" providerId="ADAL" clId="{EE53D736-FAB8-56D2-A71D-4163BAF9278E}" dt="2026-07-15T17:32:23.512" v="141"/>
          <ac:spMkLst>
            <pc:docMk/>
            <pc:sldMk cId="3869110462" sldId="366"/>
            <ac:spMk id="9" creationId="{B302CCA9-ABA8-DB99-232D-0B0369C2B0E2}"/>
          </ac:spMkLst>
        </pc:spChg>
        <pc:spChg chg="add mod">
          <ac:chgData name="Aurélie Gagnon" userId="039157d1-eb85-4bfe-be53-e52dff9f0543" providerId="ADAL" clId="{EE53D736-FAB8-56D2-A71D-4163BAF9278E}" dt="2026-07-15T17:32:23.512" v="141"/>
          <ac:spMkLst>
            <pc:docMk/>
            <pc:sldMk cId="3869110462" sldId="366"/>
            <ac:spMk id="10" creationId="{A7052029-B4BB-2E23-D993-F7182E748B97}"/>
          </ac:spMkLst>
        </pc:spChg>
        <pc:spChg chg="add mod">
          <ac:chgData name="Aurélie Gagnon" userId="039157d1-eb85-4bfe-be53-e52dff9f0543" providerId="ADAL" clId="{EE53D736-FAB8-56D2-A71D-4163BAF9278E}" dt="2026-07-15T17:32:23.512" v="141"/>
          <ac:spMkLst>
            <pc:docMk/>
            <pc:sldMk cId="3869110462" sldId="366"/>
            <ac:spMk id="11" creationId="{D08900B2-6607-0F38-5A9F-A5C3E1345F99}"/>
          </ac:spMkLst>
        </pc:spChg>
        <pc:spChg chg="del">
          <ac:chgData name="Aurélie Gagnon" userId="039157d1-eb85-4bfe-be53-e52dff9f0543" providerId="ADAL" clId="{EE53D736-FAB8-56D2-A71D-4163BAF9278E}" dt="2026-07-15T17:32:21.524" v="139" actId="478"/>
          <ac:spMkLst>
            <pc:docMk/>
            <pc:sldMk cId="3869110462" sldId="366"/>
            <ac:spMk id="16" creationId="{6975FDB2-73B5-934A-A98C-769A219A4A9F}"/>
          </ac:spMkLst>
        </pc:spChg>
        <pc:picChg chg="del">
          <ac:chgData name="Aurélie Gagnon" userId="039157d1-eb85-4bfe-be53-e52dff9f0543" providerId="ADAL" clId="{EE53D736-FAB8-56D2-A71D-4163BAF9278E}" dt="2026-07-15T17:32:21.524" v="139" actId="478"/>
          <ac:picMkLst>
            <pc:docMk/>
            <pc:sldMk cId="3869110462" sldId="366"/>
            <ac:picMk id="3" creationId="{40C9D1D3-1EE0-5BE2-9C37-AA74D97C62D6}"/>
          </ac:picMkLst>
        </pc:picChg>
        <pc:picChg chg="add mod">
          <ac:chgData name="Aurélie Gagnon" userId="039157d1-eb85-4bfe-be53-e52dff9f0543" providerId="ADAL" clId="{EE53D736-FAB8-56D2-A71D-4163BAF9278E}" dt="2026-07-15T17:32:23.512" v="141"/>
          <ac:picMkLst>
            <pc:docMk/>
            <pc:sldMk cId="3869110462" sldId="366"/>
            <ac:picMk id="12" creationId="{1268BF0D-0E82-6CEA-3F8E-BF2494594445}"/>
          </ac:picMkLst>
        </pc:picChg>
      </pc:sldChg>
      <pc:sldChg chg="addSp delSp modSp mod modNotesTx">
        <pc:chgData name="Aurélie Gagnon" userId="039157d1-eb85-4bfe-be53-e52dff9f0543" providerId="ADAL" clId="{EE53D736-FAB8-56D2-A71D-4163BAF9278E}" dt="2026-07-15T17:40:32.939" v="259" actId="20577"/>
        <pc:sldMkLst>
          <pc:docMk/>
          <pc:sldMk cId="4039452068" sldId="370"/>
        </pc:sldMkLst>
        <pc:spChg chg="add del mod">
          <ac:chgData name="Aurélie Gagnon" userId="039157d1-eb85-4bfe-be53-e52dff9f0543" providerId="ADAL" clId="{EE53D736-FAB8-56D2-A71D-4163BAF9278E}" dt="2026-07-15T17:34:31.404" v="177" actId="478"/>
          <ac:spMkLst>
            <pc:docMk/>
            <pc:sldMk cId="4039452068" sldId="370"/>
            <ac:spMk id="2" creationId="{F7C82425-696F-93B1-5D1E-0EF84D4A0B04}"/>
          </ac:spMkLst>
        </pc:spChg>
        <pc:spChg chg="del">
          <ac:chgData name="Aurélie Gagnon" userId="039157d1-eb85-4bfe-be53-e52dff9f0543" providerId="ADAL" clId="{EE53D736-FAB8-56D2-A71D-4163BAF9278E}" dt="2026-07-15T17:34:29.749" v="176" actId="478"/>
          <ac:spMkLst>
            <pc:docMk/>
            <pc:sldMk cId="4039452068" sldId="370"/>
            <ac:spMk id="3" creationId="{C8B17DA2-D8EF-2542-88A3-8CC0FADC0EA3}"/>
          </ac:spMkLst>
        </pc:spChg>
        <pc:spChg chg="del">
          <ac:chgData name="Aurélie Gagnon" userId="039157d1-eb85-4bfe-be53-e52dff9f0543" providerId="ADAL" clId="{EE53D736-FAB8-56D2-A71D-4163BAF9278E}" dt="2026-07-15T17:34:29.749" v="176" actId="478"/>
          <ac:spMkLst>
            <pc:docMk/>
            <pc:sldMk cId="4039452068" sldId="370"/>
            <ac:spMk id="4" creationId="{6E8F5766-D1BF-8932-22AF-A7B69CB862E1}"/>
          </ac:spMkLst>
        </pc:spChg>
        <pc:spChg chg="add del mod">
          <ac:chgData name="Aurélie Gagnon" userId="039157d1-eb85-4bfe-be53-e52dff9f0543" providerId="ADAL" clId="{EE53D736-FAB8-56D2-A71D-4163BAF9278E}" dt="2026-07-15T17:34:31.404" v="177" actId="478"/>
          <ac:spMkLst>
            <pc:docMk/>
            <pc:sldMk cId="4039452068" sldId="370"/>
            <ac:spMk id="5" creationId="{9C4AAC8A-2891-1612-91BC-31F30A9BE811}"/>
          </ac:spMkLst>
        </pc:spChg>
        <pc:spChg chg="add mod">
          <ac:chgData name="Aurélie Gagnon" userId="039157d1-eb85-4bfe-be53-e52dff9f0543" providerId="ADAL" clId="{EE53D736-FAB8-56D2-A71D-4163BAF9278E}" dt="2026-07-15T17:34:31.648" v="178"/>
          <ac:spMkLst>
            <pc:docMk/>
            <pc:sldMk cId="4039452068" sldId="370"/>
            <ac:spMk id="6" creationId="{D3583279-5A6C-B31E-A4A3-094E3874D977}"/>
          </ac:spMkLst>
        </pc:spChg>
        <pc:spChg chg="add mod">
          <ac:chgData name="Aurélie Gagnon" userId="039157d1-eb85-4bfe-be53-e52dff9f0543" providerId="ADAL" clId="{EE53D736-FAB8-56D2-A71D-4163BAF9278E}" dt="2026-07-15T17:34:31.648" v="178"/>
          <ac:spMkLst>
            <pc:docMk/>
            <pc:sldMk cId="4039452068" sldId="370"/>
            <ac:spMk id="7" creationId="{C84CA8E7-1162-647B-BF20-5A6BFC38138F}"/>
          </ac:spMkLst>
        </pc:spChg>
        <pc:picChg chg="add mod">
          <ac:chgData name="Aurélie Gagnon" userId="039157d1-eb85-4bfe-be53-e52dff9f0543" providerId="ADAL" clId="{EE53D736-FAB8-56D2-A71D-4163BAF9278E}" dt="2026-07-15T17:34:31.648" v="178"/>
          <ac:picMkLst>
            <pc:docMk/>
            <pc:sldMk cId="4039452068" sldId="370"/>
            <ac:picMk id="8" creationId="{F4B72760-5329-5CF9-2958-2C35F1E626CF}"/>
          </ac:picMkLst>
        </pc:picChg>
        <pc:picChg chg="del">
          <ac:chgData name="Aurélie Gagnon" userId="039157d1-eb85-4bfe-be53-e52dff9f0543" providerId="ADAL" clId="{EE53D736-FAB8-56D2-A71D-4163BAF9278E}" dt="2026-07-15T17:34:29.749" v="176" actId="478"/>
          <ac:picMkLst>
            <pc:docMk/>
            <pc:sldMk cId="4039452068" sldId="370"/>
            <ac:picMk id="18435" creationId="{347E206B-BA89-820F-47BD-BF4C4819FF02}"/>
          </ac:picMkLst>
        </pc:picChg>
        <pc:picChg chg="del">
          <ac:chgData name="Aurélie Gagnon" userId="039157d1-eb85-4bfe-be53-e52dff9f0543" providerId="ADAL" clId="{EE53D736-FAB8-56D2-A71D-4163BAF9278E}" dt="2026-07-15T17:34:29.749" v="176" actId="478"/>
          <ac:picMkLst>
            <pc:docMk/>
            <pc:sldMk cId="4039452068" sldId="370"/>
            <ac:picMk id="18437" creationId="{070CF196-26F3-EA48-E029-4A0BA33767FF}"/>
          </ac:picMkLst>
        </pc:picChg>
      </pc:sldChg>
      <pc:sldChg chg="addSp delSp modSp mod modAnim modNotesTx">
        <pc:chgData name="Aurélie Gagnon" userId="039157d1-eb85-4bfe-be53-e52dff9f0543" providerId="ADAL" clId="{EE53D736-FAB8-56D2-A71D-4163BAF9278E}" dt="2026-07-15T17:39:47.477" v="244" actId="20577"/>
        <pc:sldMkLst>
          <pc:docMk/>
          <pc:sldMk cId="3103951854" sldId="371"/>
        </pc:sldMkLst>
        <pc:spChg chg="add del mod">
          <ac:chgData name="Aurélie Gagnon" userId="039157d1-eb85-4bfe-be53-e52dff9f0543" providerId="ADAL" clId="{EE53D736-FAB8-56D2-A71D-4163BAF9278E}" dt="2026-07-15T17:34:41.848" v="180" actId="478"/>
          <ac:spMkLst>
            <pc:docMk/>
            <pc:sldMk cId="3103951854" sldId="371"/>
            <ac:spMk id="2" creationId="{A8B247BC-973E-5769-6271-1CB81C5677C9}"/>
          </ac:spMkLst>
        </pc:spChg>
        <pc:spChg chg="add mod">
          <ac:chgData name="Aurélie Gagnon" userId="039157d1-eb85-4bfe-be53-e52dff9f0543" providerId="ADAL" clId="{EE53D736-FAB8-56D2-A71D-4163BAF9278E}" dt="2026-07-15T17:34:42.176" v="181"/>
          <ac:spMkLst>
            <pc:docMk/>
            <pc:sldMk cId="3103951854" sldId="371"/>
            <ac:spMk id="3" creationId="{084BA661-6B1D-7100-9158-96FE56ECB88A}"/>
          </ac:spMkLst>
        </pc:spChg>
        <pc:spChg chg="del">
          <ac:chgData name="Aurélie Gagnon" userId="039157d1-eb85-4bfe-be53-e52dff9f0543" providerId="ADAL" clId="{EE53D736-FAB8-56D2-A71D-4163BAF9278E}" dt="2026-07-15T17:34:40.300" v="179" actId="478"/>
          <ac:spMkLst>
            <pc:docMk/>
            <pc:sldMk cId="3103951854" sldId="371"/>
            <ac:spMk id="4" creationId="{A3DC40CD-E389-BE09-5050-C28B8C599AAC}"/>
          </ac:spMkLst>
        </pc:spChg>
        <pc:spChg chg="add mod">
          <ac:chgData name="Aurélie Gagnon" userId="039157d1-eb85-4bfe-be53-e52dff9f0543" providerId="ADAL" clId="{EE53D736-FAB8-56D2-A71D-4163BAF9278E}" dt="2026-07-15T17:34:42.176" v="181"/>
          <ac:spMkLst>
            <pc:docMk/>
            <pc:sldMk cId="3103951854" sldId="371"/>
            <ac:spMk id="5" creationId="{3A503827-08E9-581B-AAEA-C3430103E360}"/>
          </ac:spMkLst>
        </pc:spChg>
        <pc:spChg chg="del">
          <ac:chgData name="Aurélie Gagnon" userId="039157d1-eb85-4bfe-be53-e52dff9f0543" providerId="ADAL" clId="{EE53D736-FAB8-56D2-A71D-4163BAF9278E}" dt="2026-07-15T17:34:40.300" v="179" actId="478"/>
          <ac:spMkLst>
            <pc:docMk/>
            <pc:sldMk cId="3103951854" sldId="371"/>
            <ac:spMk id="6" creationId="{A2561918-BE50-4B24-1BDD-90F404F89290}"/>
          </ac:spMkLst>
        </pc:spChg>
        <pc:picChg chg="add mod">
          <ac:chgData name="Aurélie Gagnon" userId="039157d1-eb85-4bfe-be53-e52dff9f0543" providerId="ADAL" clId="{EE53D736-FAB8-56D2-A71D-4163BAF9278E}" dt="2026-07-15T17:34:42.176" v="181"/>
          <ac:picMkLst>
            <pc:docMk/>
            <pc:sldMk cId="3103951854" sldId="371"/>
            <ac:picMk id="7" creationId="{B9890CF9-B87A-35AE-B1F9-9CF3D9803A86}"/>
          </ac:picMkLst>
        </pc:picChg>
        <pc:picChg chg="add mod">
          <ac:chgData name="Aurélie Gagnon" userId="039157d1-eb85-4bfe-be53-e52dff9f0543" providerId="ADAL" clId="{EE53D736-FAB8-56D2-A71D-4163BAF9278E}" dt="2026-07-15T17:34:42.176" v="181"/>
          <ac:picMkLst>
            <pc:docMk/>
            <pc:sldMk cId="3103951854" sldId="371"/>
            <ac:picMk id="8" creationId="{BBA9C8E6-4955-3FAC-E09C-2B315638F6E5}"/>
          </ac:picMkLst>
        </pc:picChg>
        <pc:picChg chg="del">
          <ac:chgData name="Aurélie Gagnon" userId="039157d1-eb85-4bfe-be53-e52dff9f0543" providerId="ADAL" clId="{EE53D736-FAB8-56D2-A71D-4163BAF9278E}" dt="2026-07-15T17:34:40.300" v="179" actId="478"/>
          <ac:picMkLst>
            <pc:docMk/>
            <pc:sldMk cId="3103951854" sldId="371"/>
            <ac:picMk id="19458" creationId="{82179A54-44F0-8CBB-3DEC-21122D44C33C}"/>
          </ac:picMkLst>
        </pc:picChg>
        <pc:picChg chg="del">
          <ac:chgData name="Aurélie Gagnon" userId="039157d1-eb85-4bfe-be53-e52dff9f0543" providerId="ADAL" clId="{EE53D736-FAB8-56D2-A71D-4163BAF9278E}" dt="2026-07-15T17:34:40.300" v="179" actId="478"/>
          <ac:picMkLst>
            <pc:docMk/>
            <pc:sldMk cId="3103951854" sldId="371"/>
            <ac:picMk id="19460" creationId="{31C3470C-FBD0-54AF-8758-E5AD5DB609D6}"/>
          </ac:picMkLst>
        </pc:picChg>
      </pc:sldChg>
      <pc:sldChg chg="addSp delSp modSp mod modCm modNotesTx">
        <pc:chgData name="Aurélie Gagnon" userId="039157d1-eb85-4bfe-be53-e52dff9f0543" providerId="ADAL" clId="{EE53D736-FAB8-56D2-A71D-4163BAF9278E}" dt="2026-07-15T17:39:57.571" v="246" actId="20577"/>
        <pc:sldMkLst>
          <pc:docMk/>
          <pc:sldMk cId="782434219" sldId="372"/>
        </pc:sldMkLst>
        <pc:spChg chg="add del">
          <ac:chgData name="Aurélie Gagnon" userId="039157d1-eb85-4bfe-be53-e52dff9f0543" providerId="ADAL" clId="{EE53D736-FAB8-56D2-A71D-4163BAF9278E}" dt="2026-07-15T17:27:26.990" v="39" actId="478"/>
          <ac:spMkLst>
            <pc:docMk/>
            <pc:sldMk cId="782434219" sldId="372"/>
            <ac:spMk id="2" creationId="{3478018D-BC4A-FBE1-5B32-037B14FB0109}"/>
          </ac:spMkLst>
        </pc:spChg>
        <pc:spChg chg="add del">
          <ac:chgData name="Aurélie Gagnon" userId="039157d1-eb85-4bfe-be53-e52dff9f0543" providerId="ADAL" clId="{EE53D736-FAB8-56D2-A71D-4163BAF9278E}" dt="2026-07-15T17:27:26.990" v="39" actId="478"/>
          <ac:spMkLst>
            <pc:docMk/>
            <pc:sldMk cId="782434219" sldId="372"/>
            <ac:spMk id="4" creationId="{7B8C98E7-8245-B6A3-FE06-C01F8AB53783}"/>
          </ac:spMkLst>
        </pc:spChg>
        <pc:spChg chg="add del mod">
          <ac:chgData name="Aurélie Gagnon" userId="039157d1-eb85-4bfe-be53-e52dff9f0543" providerId="ADAL" clId="{EE53D736-FAB8-56D2-A71D-4163BAF9278E}" dt="2026-07-15T17:27:01.408" v="33" actId="478"/>
          <ac:spMkLst>
            <pc:docMk/>
            <pc:sldMk cId="782434219" sldId="372"/>
            <ac:spMk id="5" creationId="{43F2C394-A04A-12A6-04E7-E583A27FE4BF}"/>
          </ac:spMkLst>
        </pc:spChg>
        <pc:spChg chg="add del mod">
          <ac:chgData name="Aurélie Gagnon" userId="039157d1-eb85-4bfe-be53-e52dff9f0543" providerId="ADAL" clId="{EE53D736-FAB8-56D2-A71D-4163BAF9278E}" dt="2026-07-15T17:27:30.100" v="40" actId="478"/>
          <ac:spMkLst>
            <pc:docMk/>
            <pc:sldMk cId="782434219" sldId="372"/>
            <ac:spMk id="8" creationId="{BCB5F3C7-E909-2618-FE17-3B35EBE4B8A4}"/>
          </ac:spMkLst>
        </pc:spChg>
        <pc:spChg chg="add del mod">
          <ac:chgData name="Aurélie Gagnon" userId="039157d1-eb85-4bfe-be53-e52dff9f0543" providerId="ADAL" clId="{EE53D736-FAB8-56D2-A71D-4163BAF9278E}" dt="2026-07-15T17:27:30.100" v="40" actId="478"/>
          <ac:spMkLst>
            <pc:docMk/>
            <pc:sldMk cId="782434219" sldId="372"/>
            <ac:spMk id="10" creationId="{384CB5FF-E58B-3880-72B6-3E00A328DDB7}"/>
          </ac:spMkLst>
        </pc:spChg>
        <pc:spChg chg="add mod">
          <ac:chgData name="Aurélie Gagnon" userId="039157d1-eb85-4bfe-be53-e52dff9f0543" providerId="ADAL" clId="{EE53D736-FAB8-56D2-A71D-4163BAF9278E}" dt="2026-07-15T17:27:10.562" v="36"/>
          <ac:spMkLst>
            <pc:docMk/>
            <pc:sldMk cId="782434219" sldId="372"/>
            <ac:spMk id="12" creationId="{1109907F-3E56-48DE-5FA0-22CF809F6D56}"/>
          </ac:spMkLst>
        </pc:spChg>
        <pc:spChg chg="add mod">
          <ac:chgData name="Aurélie Gagnon" userId="039157d1-eb85-4bfe-be53-e52dff9f0543" providerId="ADAL" clId="{EE53D736-FAB8-56D2-A71D-4163BAF9278E}" dt="2026-07-15T17:27:10.562" v="36"/>
          <ac:spMkLst>
            <pc:docMk/>
            <pc:sldMk cId="782434219" sldId="372"/>
            <ac:spMk id="13" creationId="{51CEBD0A-D3A4-06EC-3A9C-776F5946A075}"/>
          </ac:spMkLst>
        </pc:spChg>
        <pc:spChg chg="add mod">
          <ac:chgData name="Aurélie Gagnon" userId="039157d1-eb85-4bfe-be53-e52dff9f0543" providerId="ADAL" clId="{EE53D736-FAB8-56D2-A71D-4163BAF9278E}" dt="2026-07-15T17:27:30.546" v="41"/>
          <ac:spMkLst>
            <pc:docMk/>
            <pc:sldMk cId="782434219" sldId="372"/>
            <ac:spMk id="15" creationId="{89215845-F7AB-7CF7-B2BF-99FA2BCED4AB}"/>
          </ac:spMkLst>
        </pc:spChg>
        <pc:spChg chg="add mod">
          <ac:chgData name="Aurélie Gagnon" userId="039157d1-eb85-4bfe-be53-e52dff9f0543" providerId="ADAL" clId="{EE53D736-FAB8-56D2-A71D-4163BAF9278E}" dt="2026-07-15T17:28:34.269" v="70" actId="20577"/>
          <ac:spMkLst>
            <pc:docMk/>
            <pc:sldMk cId="782434219" sldId="372"/>
            <ac:spMk id="16" creationId="{8274122D-9AF9-D449-A5E6-414AF73DE7A4}"/>
          </ac:spMkLst>
        </pc:spChg>
        <pc:picChg chg="add del">
          <ac:chgData name="Aurélie Gagnon" userId="039157d1-eb85-4bfe-be53-e52dff9f0543" providerId="ADAL" clId="{EE53D736-FAB8-56D2-A71D-4163BAF9278E}" dt="2026-07-15T17:27:26.990" v="39" actId="478"/>
          <ac:picMkLst>
            <pc:docMk/>
            <pc:sldMk cId="782434219" sldId="372"/>
            <ac:picMk id="7" creationId="{300D178F-3447-79C9-4332-AF50943152AE}"/>
          </ac:picMkLst>
        </pc:picChg>
        <pc:picChg chg="add mod">
          <ac:chgData name="Aurélie Gagnon" userId="039157d1-eb85-4bfe-be53-e52dff9f0543" providerId="ADAL" clId="{EE53D736-FAB8-56D2-A71D-4163BAF9278E}" dt="2026-07-15T17:27:10.562" v="36"/>
          <ac:picMkLst>
            <pc:docMk/>
            <pc:sldMk cId="782434219" sldId="372"/>
            <ac:picMk id="11" creationId="{3F2363D6-47CF-EE61-CC30-C1003D7E25DB}"/>
          </ac:picMkLst>
        </pc:picChg>
        <pc:picChg chg="add mod">
          <ac:chgData name="Aurélie Gagnon" userId="039157d1-eb85-4bfe-be53-e52dff9f0543" providerId="ADAL" clId="{EE53D736-FAB8-56D2-A71D-4163BAF9278E}" dt="2026-07-15T17:27:30.546" v="41"/>
          <ac:picMkLst>
            <pc:docMk/>
            <pc:sldMk cId="782434219" sldId="372"/>
            <ac:picMk id="14" creationId="{1FB4C6A6-9AA8-A8FA-928D-6965CD2EE8E3}"/>
          </ac:picMkLst>
        </pc:picChg>
        <pc:extLst>
          <p:ext xmlns:p="http://schemas.openxmlformats.org/presentationml/2006/main" uri="{D6D511B9-2390-475A-947B-AFAB55BFBCF1}">
            <pc226:cmChg xmlns:pc226="http://schemas.microsoft.com/office/powerpoint/2022/06/main/command" chg="mod">
              <pc226:chgData name="Aurélie Gagnon" userId="039157d1-eb85-4bfe-be53-e52dff9f0543" providerId="ADAL" clId="{EE53D736-FAB8-56D2-A71D-4163BAF9278E}" dt="2026-07-15T17:27:25.196" v="38" actId="478"/>
              <pc2:cmMkLst xmlns:pc2="http://schemas.microsoft.com/office/powerpoint/2019/9/main/command">
                <pc:docMk/>
                <pc:sldMk cId="782434219" sldId="372"/>
                <pc2:cmMk id="{0B057958-0C7F-4920-9933-4EF2055DF602}"/>
              </pc2:cmMkLst>
            </pc226:cmChg>
          </p:ext>
        </pc:extLst>
      </pc:sldChg>
      <pc:sldChg chg="addSp delSp modSp mod modNotesTx">
        <pc:chgData name="Aurélie Gagnon" userId="039157d1-eb85-4bfe-be53-e52dff9f0543" providerId="ADAL" clId="{EE53D736-FAB8-56D2-A71D-4163BAF9278E}" dt="2026-07-15T17:42:17.139" v="287" actId="20577"/>
        <pc:sldMkLst>
          <pc:docMk/>
          <pc:sldMk cId="2615637235" sldId="373"/>
        </pc:sldMkLst>
        <pc:spChg chg="add del mod">
          <ac:chgData name="Aurélie Gagnon" userId="039157d1-eb85-4bfe-be53-e52dff9f0543" providerId="ADAL" clId="{EE53D736-FAB8-56D2-A71D-4163BAF9278E}" dt="2026-07-15T17:30:30.064" v="102" actId="478"/>
          <ac:spMkLst>
            <pc:docMk/>
            <pc:sldMk cId="2615637235" sldId="373"/>
            <ac:spMk id="5" creationId="{35721E82-3292-E395-4F76-3AD67884CCAB}"/>
          </ac:spMkLst>
        </pc:spChg>
        <pc:picChg chg="del">
          <ac:chgData name="Aurélie Gagnon" userId="039157d1-eb85-4bfe-be53-e52dff9f0543" providerId="ADAL" clId="{EE53D736-FAB8-56D2-A71D-4163BAF9278E}" dt="2026-07-15T17:30:29.561" v="101" actId="478"/>
          <ac:picMkLst>
            <pc:docMk/>
            <pc:sldMk cId="2615637235" sldId="373"/>
            <ac:picMk id="4" creationId="{B2A03767-5C41-DDB4-6FF5-59741FCAA614}"/>
          </ac:picMkLst>
        </pc:picChg>
        <pc:picChg chg="add mod">
          <ac:chgData name="Aurélie Gagnon" userId="039157d1-eb85-4bfe-be53-e52dff9f0543" providerId="ADAL" clId="{EE53D736-FAB8-56D2-A71D-4163BAF9278E}" dt="2026-07-15T17:30:30.508" v="103"/>
          <ac:picMkLst>
            <pc:docMk/>
            <pc:sldMk cId="2615637235" sldId="373"/>
            <ac:picMk id="7" creationId="{325613AD-3EA4-13BF-1308-67DB49A6E7A3}"/>
          </ac:picMkLst>
        </pc:picChg>
      </pc:sldChg>
      <pc:sldChg chg="addSp delSp modSp mod modNotesTx">
        <pc:chgData name="Aurélie Gagnon" userId="039157d1-eb85-4bfe-be53-e52dff9f0543" providerId="ADAL" clId="{EE53D736-FAB8-56D2-A71D-4163BAF9278E}" dt="2026-07-15T17:42:08.119" v="285" actId="20577"/>
        <pc:sldMkLst>
          <pc:docMk/>
          <pc:sldMk cId="2549196418" sldId="374"/>
        </pc:sldMkLst>
        <pc:spChg chg="add del mod">
          <ac:chgData name="Aurélie Gagnon" userId="039157d1-eb85-4bfe-be53-e52dff9f0543" providerId="ADAL" clId="{EE53D736-FAB8-56D2-A71D-4163BAF9278E}" dt="2026-07-15T17:33:45.318" v="160" actId="478"/>
          <ac:spMkLst>
            <pc:docMk/>
            <pc:sldMk cId="2549196418" sldId="374"/>
            <ac:spMk id="4" creationId="{6F4371F9-2FAC-86A7-524F-D6FCF8DB5631}"/>
          </ac:spMkLst>
        </pc:spChg>
        <pc:spChg chg="add del mod">
          <ac:chgData name="Aurélie Gagnon" userId="039157d1-eb85-4bfe-be53-e52dff9f0543" providerId="ADAL" clId="{EE53D736-FAB8-56D2-A71D-4163BAF9278E}" dt="2026-07-15T17:33:51.646" v="164"/>
          <ac:spMkLst>
            <pc:docMk/>
            <pc:sldMk cId="2549196418" sldId="374"/>
            <ac:spMk id="5" creationId="{97032EFC-DA99-32F5-26C4-7265C8D77990}"/>
          </ac:spMkLst>
        </pc:spChg>
        <pc:picChg chg="add mod">
          <ac:chgData name="Aurélie Gagnon" userId="039157d1-eb85-4bfe-be53-e52dff9f0543" providerId="ADAL" clId="{EE53D736-FAB8-56D2-A71D-4163BAF9278E}" dt="2026-07-15T17:33:48.882" v="162"/>
          <ac:picMkLst>
            <pc:docMk/>
            <pc:sldMk cId="2549196418" sldId="374"/>
            <ac:picMk id="7" creationId="{42787FC6-6A41-0AF6-2558-55AB8E118995}"/>
          </ac:picMkLst>
        </pc:picChg>
        <pc:picChg chg="del">
          <ac:chgData name="Aurélie Gagnon" userId="039157d1-eb85-4bfe-be53-e52dff9f0543" providerId="ADAL" clId="{EE53D736-FAB8-56D2-A71D-4163BAF9278E}" dt="2026-07-15T17:33:44.668" v="159" actId="478"/>
          <ac:picMkLst>
            <pc:docMk/>
            <pc:sldMk cId="2549196418" sldId="374"/>
            <ac:picMk id="10" creationId="{529D3D04-CEFF-6CFD-166C-87E7DCF87771}"/>
          </ac:picMkLst>
        </pc:picChg>
      </pc:sldChg>
      <pc:sldChg chg="addSp delSp modSp mod modNotesTx">
        <pc:chgData name="Aurélie Gagnon" userId="039157d1-eb85-4bfe-be53-e52dff9f0543" providerId="ADAL" clId="{EE53D736-FAB8-56D2-A71D-4163BAF9278E}" dt="2026-07-15T17:40:43.644" v="261" actId="20577"/>
        <pc:sldMkLst>
          <pc:docMk/>
          <pc:sldMk cId="2017904295" sldId="375"/>
        </pc:sldMkLst>
        <pc:spChg chg="add del mod">
          <ac:chgData name="Aurélie Gagnon" userId="039157d1-eb85-4bfe-be53-e52dff9f0543" providerId="ADAL" clId="{EE53D736-FAB8-56D2-A71D-4163BAF9278E}" dt="2026-07-15T17:28:50.621" v="77" actId="478"/>
          <ac:spMkLst>
            <pc:docMk/>
            <pc:sldMk cId="2017904295" sldId="375"/>
            <ac:spMk id="5" creationId="{76CCE3C9-7BFC-F992-0C9C-4810E906FE31}"/>
          </ac:spMkLst>
        </pc:spChg>
        <pc:picChg chg="del">
          <ac:chgData name="Aurélie Gagnon" userId="039157d1-eb85-4bfe-be53-e52dff9f0543" providerId="ADAL" clId="{EE53D736-FAB8-56D2-A71D-4163BAF9278E}" dt="2026-07-15T17:28:46.700" v="74" actId="478"/>
          <ac:picMkLst>
            <pc:docMk/>
            <pc:sldMk cId="2017904295" sldId="375"/>
            <ac:picMk id="4" creationId="{78F3A9BA-ECCA-4483-DD61-B4017FFCCAAF}"/>
          </ac:picMkLst>
        </pc:picChg>
        <pc:picChg chg="add mod">
          <ac:chgData name="Aurélie Gagnon" userId="039157d1-eb85-4bfe-be53-e52dff9f0543" providerId="ADAL" clId="{EE53D736-FAB8-56D2-A71D-4163BAF9278E}" dt="2026-07-15T17:28:53.262" v="78" actId="1076"/>
          <ac:picMkLst>
            <pc:docMk/>
            <pc:sldMk cId="2017904295" sldId="375"/>
            <ac:picMk id="7" creationId="{01E54B6B-D009-813E-72FB-E1C96B0C2EF0}"/>
          </ac:picMkLst>
        </pc:picChg>
      </pc:sldChg>
      <pc:sldChg chg="addSp delSp modSp mod modNotesTx">
        <pc:chgData name="Aurélie Gagnon" userId="039157d1-eb85-4bfe-be53-e52dff9f0543" providerId="ADAL" clId="{EE53D736-FAB8-56D2-A71D-4163BAF9278E}" dt="2026-07-15T17:40:07.234" v="248" actId="20577"/>
        <pc:sldMkLst>
          <pc:docMk/>
          <pc:sldMk cId="3785871425" sldId="376"/>
        </pc:sldMkLst>
        <pc:spChg chg="add del mod">
          <ac:chgData name="Aurélie Gagnon" userId="039157d1-eb85-4bfe-be53-e52dff9f0543" providerId="ADAL" clId="{EE53D736-FAB8-56D2-A71D-4163BAF9278E}" dt="2026-07-15T17:29:37.899" v="87" actId="478"/>
          <ac:spMkLst>
            <pc:docMk/>
            <pc:sldMk cId="3785871425" sldId="376"/>
            <ac:spMk id="5" creationId="{BF582117-F498-3E6A-069E-4EB3DC04FA3D}"/>
          </ac:spMkLst>
        </pc:spChg>
        <pc:picChg chg="del">
          <ac:chgData name="Aurélie Gagnon" userId="039157d1-eb85-4bfe-be53-e52dff9f0543" providerId="ADAL" clId="{EE53D736-FAB8-56D2-A71D-4163BAF9278E}" dt="2026-07-15T17:29:37.046" v="86" actId="478"/>
          <ac:picMkLst>
            <pc:docMk/>
            <pc:sldMk cId="3785871425" sldId="376"/>
            <ac:picMk id="4" creationId="{7CC9DFE7-FF96-85ED-C15C-CA77D6CA7972}"/>
          </ac:picMkLst>
        </pc:picChg>
        <pc:picChg chg="add mod">
          <ac:chgData name="Aurélie Gagnon" userId="039157d1-eb85-4bfe-be53-e52dff9f0543" providerId="ADAL" clId="{EE53D736-FAB8-56D2-A71D-4163BAF9278E}" dt="2026-07-15T17:29:38.441" v="88"/>
          <ac:picMkLst>
            <pc:docMk/>
            <pc:sldMk cId="3785871425" sldId="376"/>
            <ac:picMk id="7" creationId="{6191AAD9-C40C-92EA-FBC8-965297A95950}"/>
          </ac:picMkLst>
        </pc:picChg>
      </pc:sldChg>
      <pc:sldChg chg="addSp delSp modSp mod">
        <pc:chgData name="Aurélie Gagnon" userId="039157d1-eb85-4bfe-be53-e52dff9f0543" providerId="ADAL" clId="{EE53D736-FAB8-56D2-A71D-4163BAF9278E}" dt="2026-07-15T17:28:37.515" v="73" actId="20577"/>
        <pc:sldMkLst>
          <pc:docMk/>
          <pc:sldMk cId="2155843543" sldId="377"/>
        </pc:sldMkLst>
        <pc:spChg chg="del">
          <ac:chgData name="Aurélie Gagnon" userId="039157d1-eb85-4bfe-be53-e52dff9f0543" providerId="ADAL" clId="{EE53D736-FAB8-56D2-A71D-4163BAF9278E}" dt="2026-07-15T17:27:47.079" v="57" actId="478"/>
          <ac:spMkLst>
            <pc:docMk/>
            <pc:sldMk cId="2155843543" sldId="377"/>
            <ac:spMk id="2" creationId="{C7A64FDA-61F5-0B4F-8775-2106223B715E}"/>
          </ac:spMkLst>
        </pc:spChg>
        <pc:spChg chg="del">
          <ac:chgData name="Aurélie Gagnon" userId="039157d1-eb85-4bfe-be53-e52dff9f0543" providerId="ADAL" clId="{EE53D736-FAB8-56D2-A71D-4163BAF9278E}" dt="2026-07-15T17:27:47.079" v="57" actId="478"/>
          <ac:spMkLst>
            <pc:docMk/>
            <pc:sldMk cId="2155843543" sldId="377"/>
            <ac:spMk id="4" creationId="{E6C92E22-85B2-9B55-8EC6-92C55145D4D1}"/>
          </ac:spMkLst>
        </pc:spChg>
        <pc:spChg chg="add del mod">
          <ac:chgData name="Aurélie Gagnon" userId="039157d1-eb85-4bfe-be53-e52dff9f0543" providerId="ADAL" clId="{EE53D736-FAB8-56D2-A71D-4163BAF9278E}" dt="2026-07-15T17:27:48.998" v="58" actId="478"/>
          <ac:spMkLst>
            <pc:docMk/>
            <pc:sldMk cId="2155843543" sldId="377"/>
            <ac:spMk id="5" creationId="{59E78865-E9CB-BCFB-960D-2FAA55776E5E}"/>
          </ac:spMkLst>
        </pc:spChg>
        <pc:spChg chg="add del mod">
          <ac:chgData name="Aurélie Gagnon" userId="039157d1-eb85-4bfe-be53-e52dff9f0543" providerId="ADAL" clId="{EE53D736-FAB8-56D2-A71D-4163BAF9278E}" dt="2026-07-15T17:27:48.998" v="58" actId="478"/>
          <ac:spMkLst>
            <pc:docMk/>
            <pc:sldMk cId="2155843543" sldId="377"/>
            <ac:spMk id="8" creationId="{DCA45183-D220-6281-08E1-9790EF86C856}"/>
          </ac:spMkLst>
        </pc:spChg>
        <pc:spChg chg="add mod">
          <ac:chgData name="Aurélie Gagnon" userId="039157d1-eb85-4bfe-be53-e52dff9f0543" providerId="ADAL" clId="{EE53D736-FAB8-56D2-A71D-4163BAF9278E}" dt="2026-07-15T17:27:49.368" v="59"/>
          <ac:spMkLst>
            <pc:docMk/>
            <pc:sldMk cId="2155843543" sldId="377"/>
            <ac:spMk id="9" creationId="{C7C6B19E-B5B5-B109-72EC-8018CE84BEDB}"/>
          </ac:spMkLst>
        </pc:spChg>
        <pc:spChg chg="add mod">
          <ac:chgData name="Aurélie Gagnon" userId="039157d1-eb85-4bfe-be53-e52dff9f0543" providerId="ADAL" clId="{EE53D736-FAB8-56D2-A71D-4163BAF9278E}" dt="2026-07-15T17:28:37.515" v="73" actId="20577"/>
          <ac:spMkLst>
            <pc:docMk/>
            <pc:sldMk cId="2155843543" sldId="377"/>
            <ac:spMk id="10" creationId="{8CAC8AB0-7ADA-492A-D013-CA6C6717CAB1}"/>
          </ac:spMkLst>
        </pc:spChg>
        <pc:picChg chg="del">
          <ac:chgData name="Aurélie Gagnon" userId="039157d1-eb85-4bfe-be53-e52dff9f0543" providerId="ADAL" clId="{EE53D736-FAB8-56D2-A71D-4163BAF9278E}" dt="2026-07-15T17:27:47.079" v="57" actId="478"/>
          <ac:picMkLst>
            <pc:docMk/>
            <pc:sldMk cId="2155843543" sldId="377"/>
            <ac:picMk id="7" creationId="{9AA7225A-2B59-84A2-AFFE-1CCB26C192DD}"/>
          </ac:picMkLst>
        </pc:picChg>
        <pc:picChg chg="add mod">
          <ac:chgData name="Aurélie Gagnon" userId="039157d1-eb85-4bfe-be53-e52dff9f0543" providerId="ADAL" clId="{EE53D736-FAB8-56D2-A71D-4163BAF9278E}" dt="2026-07-15T17:27:49.368" v="59"/>
          <ac:picMkLst>
            <pc:docMk/>
            <pc:sldMk cId="2155843543" sldId="377"/>
            <ac:picMk id="11" creationId="{10793CBE-3F59-7D25-DDC0-B36EB2CC9DDF}"/>
          </ac:picMkLst>
        </pc:picChg>
      </pc:sldChg>
      <pc:sldChg chg="addSp delSp modSp mod">
        <pc:chgData name="Aurélie Gagnon" userId="039157d1-eb85-4bfe-be53-e52dff9f0543" providerId="ADAL" clId="{EE53D736-FAB8-56D2-A71D-4163BAF9278E}" dt="2026-07-15T17:29:10.214" v="82" actId="1076"/>
        <pc:sldMkLst>
          <pc:docMk/>
          <pc:sldMk cId="390837163" sldId="378"/>
        </pc:sldMkLst>
        <pc:spChg chg="add del mod">
          <ac:chgData name="Aurélie Gagnon" userId="039157d1-eb85-4bfe-be53-e52dff9f0543" providerId="ADAL" clId="{EE53D736-FAB8-56D2-A71D-4163BAF9278E}" dt="2026-07-15T17:29:06.511" v="80" actId="478"/>
          <ac:spMkLst>
            <pc:docMk/>
            <pc:sldMk cId="390837163" sldId="378"/>
            <ac:spMk id="5" creationId="{EA6F7C84-9BDB-DF8E-9CA2-DE0E94188D55}"/>
          </ac:spMkLst>
        </pc:spChg>
        <pc:spChg chg="mod">
          <ac:chgData name="Aurélie Gagnon" userId="039157d1-eb85-4bfe-be53-e52dff9f0543" providerId="ADAL" clId="{EE53D736-FAB8-56D2-A71D-4163BAF9278E}" dt="2026-07-15T17:29:10.214" v="82" actId="1076"/>
          <ac:spMkLst>
            <pc:docMk/>
            <pc:sldMk cId="390837163" sldId="378"/>
            <ac:spMk id="6" creationId="{4E54483A-C393-E066-62C0-9DEEF4F46EE5}"/>
          </ac:spMkLst>
        </pc:spChg>
        <pc:picChg chg="del">
          <ac:chgData name="Aurélie Gagnon" userId="039157d1-eb85-4bfe-be53-e52dff9f0543" providerId="ADAL" clId="{EE53D736-FAB8-56D2-A71D-4163BAF9278E}" dt="2026-07-15T17:29:05.780" v="79" actId="478"/>
          <ac:picMkLst>
            <pc:docMk/>
            <pc:sldMk cId="390837163" sldId="378"/>
            <ac:picMk id="4" creationId="{3E73F46F-14C2-E08F-9098-77FB2504FCA6}"/>
          </ac:picMkLst>
        </pc:picChg>
        <pc:picChg chg="add mod">
          <ac:chgData name="Aurélie Gagnon" userId="039157d1-eb85-4bfe-be53-e52dff9f0543" providerId="ADAL" clId="{EE53D736-FAB8-56D2-A71D-4163BAF9278E}" dt="2026-07-15T17:29:07.064" v="81"/>
          <ac:picMkLst>
            <pc:docMk/>
            <pc:sldMk cId="390837163" sldId="378"/>
            <ac:picMk id="7" creationId="{808F661F-6D73-2859-6F40-FB5933FC1FEA}"/>
          </ac:picMkLst>
        </pc:picChg>
      </pc:sldChg>
      <pc:sldChg chg="addSp delSp modSp mod">
        <pc:chgData name="Aurélie Gagnon" userId="039157d1-eb85-4bfe-be53-e52dff9f0543" providerId="ADAL" clId="{EE53D736-FAB8-56D2-A71D-4163BAF9278E}" dt="2026-07-15T17:29:42.922" v="91"/>
        <pc:sldMkLst>
          <pc:docMk/>
          <pc:sldMk cId="662414046" sldId="379"/>
        </pc:sldMkLst>
        <pc:spChg chg="add del mod">
          <ac:chgData name="Aurélie Gagnon" userId="039157d1-eb85-4bfe-be53-e52dff9f0543" providerId="ADAL" clId="{EE53D736-FAB8-56D2-A71D-4163BAF9278E}" dt="2026-07-15T17:29:42.512" v="90" actId="478"/>
          <ac:spMkLst>
            <pc:docMk/>
            <pc:sldMk cId="662414046" sldId="379"/>
            <ac:spMk id="5" creationId="{0A19321A-C0B0-396D-AF92-3B30009859B3}"/>
          </ac:spMkLst>
        </pc:spChg>
        <pc:picChg chg="del">
          <ac:chgData name="Aurélie Gagnon" userId="039157d1-eb85-4bfe-be53-e52dff9f0543" providerId="ADAL" clId="{EE53D736-FAB8-56D2-A71D-4163BAF9278E}" dt="2026-07-15T17:29:42.055" v="89" actId="478"/>
          <ac:picMkLst>
            <pc:docMk/>
            <pc:sldMk cId="662414046" sldId="379"/>
            <ac:picMk id="4" creationId="{81465E81-CABC-544B-1FD9-BC4014EACDEA}"/>
          </ac:picMkLst>
        </pc:picChg>
        <pc:picChg chg="add mod">
          <ac:chgData name="Aurélie Gagnon" userId="039157d1-eb85-4bfe-be53-e52dff9f0543" providerId="ADAL" clId="{EE53D736-FAB8-56D2-A71D-4163BAF9278E}" dt="2026-07-15T17:29:42.922" v="91"/>
          <ac:picMkLst>
            <pc:docMk/>
            <pc:sldMk cId="662414046" sldId="379"/>
            <ac:picMk id="7" creationId="{FF40C102-4F94-C3BE-8D2F-ECC13399A784}"/>
          </ac:picMkLst>
        </pc:picChg>
      </pc:sldChg>
      <pc:sldChg chg="addSp delSp modSp mod">
        <pc:chgData name="Aurélie Gagnon" userId="039157d1-eb85-4bfe-be53-e52dff9f0543" providerId="ADAL" clId="{EE53D736-FAB8-56D2-A71D-4163BAF9278E}" dt="2026-07-15T17:30:35.668" v="106"/>
        <pc:sldMkLst>
          <pc:docMk/>
          <pc:sldMk cId="3314297113" sldId="380"/>
        </pc:sldMkLst>
        <pc:spChg chg="add del mod">
          <ac:chgData name="Aurélie Gagnon" userId="039157d1-eb85-4bfe-be53-e52dff9f0543" providerId="ADAL" clId="{EE53D736-FAB8-56D2-A71D-4163BAF9278E}" dt="2026-07-15T17:30:34.366" v="105" actId="478"/>
          <ac:spMkLst>
            <pc:docMk/>
            <pc:sldMk cId="3314297113" sldId="380"/>
            <ac:spMk id="5" creationId="{AD0EE9B1-8482-66DB-EFCC-1D7437E29800}"/>
          </ac:spMkLst>
        </pc:spChg>
        <pc:picChg chg="del">
          <ac:chgData name="Aurélie Gagnon" userId="039157d1-eb85-4bfe-be53-e52dff9f0543" providerId="ADAL" clId="{EE53D736-FAB8-56D2-A71D-4163BAF9278E}" dt="2026-07-15T17:30:33.802" v="104" actId="478"/>
          <ac:picMkLst>
            <pc:docMk/>
            <pc:sldMk cId="3314297113" sldId="380"/>
            <ac:picMk id="4" creationId="{5BA65717-4B76-68C5-60CB-ECA67C54E30E}"/>
          </ac:picMkLst>
        </pc:picChg>
        <pc:picChg chg="add mod">
          <ac:chgData name="Aurélie Gagnon" userId="039157d1-eb85-4bfe-be53-e52dff9f0543" providerId="ADAL" clId="{EE53D736-FAB8-56D2-A71D-4163BAF9278E}" dt="2026-07-15T17:30:35.668" v="106"/>
          <ac:picMkLst>
            <pc:docMk/>
            <pc:sldMk cId="3314297113" sldId="380"/>
            <ac:picMk id="7" creationId="{43C29DF1-0003-473C-E214-BB78E196FAD5}"/>
          </ac:picMkLst>
        </pc:picChg>
      </pc:sldChg>
      <pc:sldChg chg="addSp delSp modSp mod modNotesTx">
        <pc:chgData name="Aurélie Gagnon" userId="039157d1-eb85-4bfe-be53-e52dff9f0543" providerId="ADAL" clId="{EE53D736-FAB8-56D2-A71D-4163BAF9278E}" dt="2026-07-15T17:40:15.266" v="253" actId="20577"/>
        <pc:sldMkLst>
          <pc:docMk/>
          <pc:sldMk cId="1970103127" sldId="381"/>
        </pc:sldMkLst>
        <pc:spChg chg="mod">
          <ac:chgData name="Aurélie Gagnon" userId="039157d1-eb85-4bfe-be53-e52dff9f0543" providerId="ADAL" clId="{EE53D736-FAB8-56D2-A71D-4163BAF9278E}" dt="2026-07-15T17:31:16.563" v="119" actId="1076"/>
          <ac:spMkLst>
            <pc:docMk/>
            <pc:sldMk cId="1970103127" sldId="381"/>
            <ac:spMk id="2" creationId="{5DA9B0C3-23A8-0356-D458-D6171EBEB5F7}"/>
          </ac:spMkLst>
        </pc:spChg>
        <pc:spChg chg="add del mod">
          <ac:chgData name="Aurélie Gagnon" userId="039157d1-eb85-4bfe-be53-e52dff9f0543" providerId="ADAL" clId="{EE53D736-FAB8-56D2-A71D-4163BAF9278E}" dt="2026-07-15T17:31:04.936" v="114" actId="478"/>
          <ac:spMkLst>
            <pc:docMk/>
            <pc:sldMk cId="1970103127" sldId="381"/>
            <ac:spMk id="5" creationId="{B8C27F85-8B11-267E-70E4-B4D416B83468}"/>
          </ac:spMkLst>
        </pc:spChg>
        <pc:spChg chg="mod">
          <ac:chgData name="Aurélie Gagnon" userId="039157d1-eb85-4bfe-be53-e52dff9f0543" providerId="ADAL" clId="{EE53D736-FAB8-56D2-A71D-4163BAF9278E}" dt="2026-07-15T17:31:18.613" v="120" actId="1076"/>
          <ac:spMkLst>
            <pc:docMk/>
            <pc:sldMk cId="1970103127" sldId="381"/>
            <ac:spMk id="6" creationId="{E1A1B00C-5901-8319-676E-E0B0D206B4ED}"/>
          </ac:spMkLst>
        </pc:spChg>
        <pc:spChg chg="add del mod">
          <ac:chgData name="Aurélie Gagnon" userId="039157d1-eb85-4bfe-be53-e52dff9f0543" providerId="ADAL" clId="{EE53D736-FAB8-56D2-A71D-4163BAF9278E}" dt="2026-07-15T17:31:05.811" v="115" actId="478"/>
          <ac:spMkLst>
            <pc:docMk/>
            <pc:sldMk cId="1970103127" sldId="381"/>
            <ac:spMk id="9" creationId="{1DB6FF6C-3329-EE2C-54C1-630FA07806C8}"/>
          </ac:spMkLst>
        </pc:spChg>
        <pc:picChg chg="del">
          <ac:chgData name="Aurélie Gagnon" userId="039157d1-eb85-4bfe-be53-e52dff9f0543" providerId="ADAL" clId="{EE53D736-FAB8-56D2-A71D-4163BAF9278E}" dt="2026-07-15T17:30:58.820" v="110" actId="478"/>
          <ac:picMkLst>
            <pc:docMk/>
            <pc:sldMk cId="1970103127" sldId="381"/>
            <ac:picMk id="4" creationId="{3CE44CAF-E327-89EE-DBCE-C64C9AA59970}"/>
          </ac:picMkLst>
        </pc:picChg>
        <pc:picChg chg="add mod">
          <ac:chgData name="Aurélie Gagnon" userId="039157d1-eb85-4bfe-be53-e52dff9f0543" providerId="ADAL" clId="{EE53D736-FAB8-56D2-A71D-4163BAF9278E}" dt="2026-07-15T17:31:08.513" v="116" actId="1076"/>
          <ac:picMkLst>
            <pc:docMk/>
            <pc:sldMk cId="1970103127" sldId="381"/>
            <ac:picMk id="7" creationId="{D7577334-AFC8-C030-9E29-07DAA1946CF0}"/>
          </ac:picMkLst>
        </pc:picChg>
      </pc:sldChg>
      <pc:sldChg chg="addSp delSp modSp mod">
        <pc:chgData name="Aurélie Gagnon" userId="039157d1-eb85-4bfe-be53-e52dff9f0543" providerId="ADAL" clId="{EE53D736-FAB8-56D2-A71D-4163BAF9278E}" dt="2026-07-15T17:31:32.215" v="126" actId="1076"/>
        <pc:sldMkLst>
          <pc:docMk/>
          <pc:sldMk cId="2980771830" sldId="382"/>
        </pc:sldMkLst>
        <pc:spChg chg="mod">
          <ac:chgData name="Aurélie Gagnon" userId="039157d1-eb85-4bfe-be53-e52dff9f0543" providerId="ADAL" clId="{EE53D736-FAB8-56D2-A71D-4163BAF9278E}" dt="2026-07-15T17:31:30.463" v="125" actId="1076"/>
          <ac:spMkLst>
            <pc:docMk/>
            <pc:sldMk cId="2980771830" sldId="382"/>
            <ac:spMk id="2" creationId="{96507866-8CEF-470A-1FD2-9E2A8FCE70DC}"/>
          </ac:spMkLst>
        </pc:spChg>
        <pc:spChg chg="add del mod">
          <ac:chgData name="Aurélie Gagnon" userId="039157d1-eb85-4bfe-be53-e52dff9f0543" providerId="ADAL" clId="{EE53D736-FAB8-56D2-A71D-4163BAF9278E}" dt="2026-07-15T17:31:25.085" v="122" actId="478"/>
          <ac:spMkLst>
            <pc:docMk/>
            <pc:sldMk cId="2980771830" sldId="382"/>
            <ac:spMk id="5" creationId="{A3CDE73C-48C1-AC9B-5CA0-75CA49E164ED}"/>
          </ac:spMkLst>
        </pc:spChg>
        <pc:spChg chg="mod">
          <ac:chgData name="Aurélie Gagnon" userId="039157d1-eb85-4bfe-be53-e52dff9f0543" providerId="ADAL" clId="{EE53D736-FAB8-56D2-A71D-4163BAF9278E}" dt="2026-07-15T17:31:32.215" v="126" actId="1076"/>
          <ac:spMkLst>
            <pc:docMk/>
            <pc:sldMk cId="2980771830" sldId="382"/>
            <ac:spMk id="6" creationId="{D8367A5F-827F-98C1-AA6F-325E57AB8B83}"/>
          </ac:spMkLst>
        </pc:spChg>
        <pc:picChg chg="del">
          <ac:chgData name="Aurélie Gagnon" userId="039157d1-eb85-4bfe-be53-e52dff9f0543" providerId="ADAL" clId="{EE53D736-FAB8-56D2-A71D-4163BAF9278E}" dt="2026-07-15T17:31:24.120" v="121" actId="478"/>
          <ac:picMkLst>
            <pc:docMk/>
            <pc:sldMk cId="2980771830" sldId="382"/>
            <ac:picMk id="4" creationId="{EC06F10E-E18A-97B5-99F3-ED6227FC28D2}"/>
          </ac:picMkLst>
        </pc:picChg>
        <pc:picChg chg="add mod">
          <ac:chgData name="Aurélie Gagnon" userId="039157d1-eb85-4bfe-be53-e52dff9f0543" providerId="ADAL" clId="{EE53D736-FAB8-56D2-A71D-4163BAF9278E}" dt="2026-07-15T17:31:25.740" v="123"/>
          <ac:picMkLst>
            <pc:docMk/>
            <pc:sldMk cId="2980771830" sldId="382"/>
            <ac:picMk id="7" creationId="{65A345F1-DD53-7DB4-2E66-F0FA7508A1D6}"/>
          </ac:picMkLst>
        </pc:picChg>
      </pc:sldChg>
      <pc:sldChg chg="addSp delSp modSp mod modNotesTx">
        <pc:chgData name="Aurélie Gagnon" userId="039157d1-eb85-4bfe-be53-e52dff9f0543" providerId="ADAL" clId="{EE53D736-FAB8-56D2-A71D-4163BAF9278E}" dt="2026-07-15T17:40:24.800" v="256" actId="20577"/>
        <pc:sldMkLst>
          <pc:docMk/>
          <pc:sldMk cId="478838229" sldId="383"/>
        </pc:sldMkLst>
        <pc:spChg chg="add del mod">
          <ac:chgData name="Aurélie Gagnon" userId="039157d1-eb85-4bfe-be53-e52dff9f0543" providerId="ADAL" clId="{EE53D736-FAB8-56D2-A71D-4163BAF9278E}" dt="2026-07-15T17:33:07.248" v="151" actId="478"/>
          <ac:spMkLst>
            <pc:docMk/>
            <pc:sldMk cId="478838229" sldId="383"/>
            <ac:spMk id="2" creationId="{F4C09889-F161-2745-A177-414E4B970243}"/>
          </ac:spMkLst>
        </pc:spChg>
        <pc:spChg chg="del">
          <ac:chgData name="Aurélie Gagnon" userId="039157d1-eb85-4bfe-be53-e52dff9f0543" providerId="ADAL" clId="{EE53D736-FAB8-56D2-A71D-4163BAF9278E}" dt="2026-07-15T17:33:05.699" v="150" actId="478"/>
          <ac:spMkLst>
            <pc:docMk/>
            <pc:sldMk cId="478838229" sldId="383"/>
            <ac:spMk id="3" creationId="{0EC0A92B-98BE-52C2-B19B-8B712931285F}"/>
          </ac:spMkLst>
        </pc:spChg>
        <pc:spChg chg="del">
          <ac:chgData name="Aurélie Gagnon" userId="039157d1-eb85-4bfe-be53-e52dff9f0543" providerId="ADAL" clId="{EE53D736-FAB8-56D2-A71D-4163BAF9278E}" dt="2026-07-15T17:33:05.699" v="150" actId="478"/>
          <ac:spMkLst>
            <pc:docMk/>
            <pc:sldMk cId="478838229" sldId="383"/>
            <ac:spMk id="4" creationId="{72C48F16-369D-D8D6-3C20-2A22DE70FE0B}"/>
          </ac:spMkLst>
        </pc:spChg>
        <pc:spChg chg="add del mod">
          <ac:chgData name="Aurélie Gagnon" userId="039157d1-eb85-4bfe-be53-e52dff9f0543" providerId="ADAL" clId="{EE53D736-FAB8-56D2-A71D-4163BAF9278E}" dt="2026-07-15T17:33:07.248" v="151" actId="478"/>
          <ac:spMkLst>
            <pc:docMk/>
            <pc:sldMk cId="478838229" sldId="383"/>
            <ac:spMk id="5" creationId="{967138DC-A798-491E-1B75-C64DCF02B4FB}"/>
          </ac:spMkLst>
        </pc:spChg>
        <pc:spChg chg="add mod">
          <ac:chgData name="Aurélie Gagnon" userId="039157d1-eb85-4bfe-be53-e52dff9f0543" providerId="ADAL" clId="{EE53D736-FAB8-56D2-A71D-4163BAF9278E}" dt="2026-07-15T17:33:07.549" v="152"/>
          <ac:spMkLst>
            <pc:docMk/>
            <pc:sldMk cId="478838229" sldId="383"/>
            <ac:spMk id="7" creationId="{0E62999B-F602-B11A-C30C-E37ED957F4A1}"/>
          </ac:spMkLst>
        </pc:spChg>
        <pc:spChg chg="add mod">
          <ac:chgData name="Aurélie Gagnon" userId="039157d1-eb85-4bfe-be53-e52dff9f0543" providerId="ADAL" clId="{EE53D736-FAB8-56D2-A71D-4163BAF9278E}" dt="2026-07-15T17:33:07.549" v="152"/>
          <ac:spMkLst>
            <pc:docMk/>
            <pc:sldMk cId="478838229" sldId="383"/>
            <ac:spMk id="8" creationId="{E1788CCA-E1E9-0041-B9EC-91D4C75231B4}"/>
          </ac:spMkLst>
        </pc:spChg>
        <pc:picChg chg="add mod">
          <ac:chgData name="Aurélie Gagnon" userId="039157d1-eb85-4bfe-be53-e52dff9f0543" providerId="ADAL" clId="{EE53D736-FAB8-56D2-A71D-4163BAF9278E}" dt="2026-07-15T17:33:07.549" v="152"/>
          <ac:picMkLst>
            <pc:docMk/>
            <pc:sldMk cId="478838229" sldId="383"/>
            <ac:picMk id="6" creationId="{1FDE6BB1-F883-DD71-F95D-12A301A706A0}"/>
          </ac:picMkLst>
        </pc:picChg>
        <pc:picChg chg="del">
          <ac:chgData name="Aurélie Gagnon" userId="039157d1-eb85-4bfe-be53-e52dff9f0543" providerId="ADAL" clId="{EE53D736-FAB8-56D2-A71D-4163BAF9278E}" dt="2026-07-15T17:33:05.699" v="150" actId="478"/>
          <ac:picMkLst>
            <pc:docMk/>
            <pc:sldMk cId="478838229" sldId="383"/>
            <ac:picMk id="16386" creationId="{68B420B9-EA1B-91BB-B5E7-F20468415206}"/>
          </ac:picMkLst>
        </pc:picChg>
      </pc:sldChg>
      <pc:sldChg chg="addSp delSp modSp mod">
        <pc:chgData name="Aurélie Gagnon" userId="039157d1-eb85-4bfe-be53-e52dff9f0543" providerId="ADAL" clId="{EE53D736-FAB8-56D2-A71D-4163BAF9278E}" dt="2026-07-15T17:33:57.203" v="167"/>
        <pc:sldMkLst>
          <pc:docMk/>
          <pc:sldMk cId="47990368" sldId="384"/>
        </pc:sldMkLst>
        <pc:spChg chg="add del mod">
          <ac:chgData name="Aurélie Gagnon" userId="039157d1-eb85-4bfe-be53-e52dff9f0543" providerId="ADAL" clId="{EE53D736-FAB8-56D2-A71D-4163BAF9278E}" dt="2026-07-15T17:33:56.910" v="166" actId="478"/>
          <ac:spMkLst>
            <pc:docMk/>
            <pc:sldMk cId="47990368" sldId="384"/>
            <ac:spMk id="4" creationId="{CED72F40-D6E7-9696-7F16-67A83F0186FD}"/>
          </ac:spMkLst>
        </pc:spChg>
        <pc:picChg chg="add mod">
          <ac:chgData name="Aurélie Gagnon" userId="039157d1-eb85-4bfe-be53-e52dff9f0543" providerId="ADAL" clId="{EE53D736-FAB8-56D2-A71D-4163BAF9278E}" dt="2026-07-15T17:33:57.203" v="167"/>
          <ac:picMkLst>
            <pc:docMk/>
            <pc:sldMk cId="47990368" sldId="384"/>
            <ac:picMk id="5" creationId="{59A69051-9FAA-9DBB-AC80-7BFD9FEA3A3B}"/>
          </ac:picMkLst>
        </pc:picChg>
        <pc:picChg chg="del">
          <ac:chgData name="Aurélie Gagnon" userId="039157d1-eb85-4bfe-be53-e52dff9f0543" providerId="ADAL" clId="{EE53D736-FAB8-56D2-A71D-4163BAF9278E}" dt="2026-07-15T17:33:56.010" v="165" actId="478"/>
          <ac:picMkLst>
            <pc:docMk/>
            <pc:sldMk cId="47990368" sldId="384"/>
            <ac:picMk id="10" creationId="{C8640069-BA52-B87B-4DD4-8157C1A62471}"/>
          </ac:picMkLst>
        </pc:picChg>
      </pc:sldChg>
      <pc:sldChg chg="addSp delSp modSp mod modNotesTx">
        <pc:chgData name="Aurélie Gagnon" userId="039157d1-eb85-4bfe-be53-e52dff9f0543" providerId="ADAL" clId="{EE53D736-FAB8-56D2-A71D-4163BAF9278E}" dt="2026-07-15T17:39:26.948" v="241" actId="20577"/>
        <pc:sldMkLst>
          <pc:docMk/>
          <pc:sldMk cId="847093598" sldId="385"/>
        </pc:sldMkLst>
        <pc:spChg chg="add del mod">
          <ac:chgData name="Aurélie Gagnon" userId="039157d1-eb85-4bfe-be53-e52dff9f0543" providerId="ADAL" clId="{EE53D736-FAB8-56D2-A71D-4163BAF9278E}" dt="2026-07-15T17:34:05.012" v="170" actId="478"/>
          <ac:spMkLst>
            <pc:docMk/>
            <pc:sldMk cId="847093598" sldId="385"/>
            <ac:spMk id="4" creationId="{E363D5BD-8323-5D1D-EF09-8128303DBA8F}"/>
          </ac:spMkLst>
        </pc:spChg>
        <pc:picChg chg="add del mod">
          <ac:chgData name="Aurélie Gagnon" userId="039157d1-eb85-4bfe-be53-e52dff9f0543" providerId="ADAL" clId="{EE53D736-FAB8-56D2-A71D-4163BAF9278E}" dt="2026-07-15T17:34:11.121" v="171" actId="478"/>
          <ac:picMkLst>
            <pc:docMk/>
            <pc:sldMk cId="847093598" sldId="385"/>
            <ac:picMk id="5" creationId="{A0CDF4D3-BE45-543D-2140-689B059C64CB}"/>
          </ac:picMkLst>
        </pc:picChg>
        <pc:picChg chg="add mod">
          <ac:chgData name="Aurélie Gagnon" userId="039157d1-eb85-4bfe-be53-e52dff9f0543" providerId="ADAL" clId="{EE53D736-FAB8-56D2-A71D-4163BAF9278E}" dt="2026-07-15T17:34:11.397" v="172"/>
          <ac:picMkLst>
            <pc:docMk/>
            <pc:sldMk cId="847093598" sldId="385"/>
            <ac:picMk id="7" creationId="{4F74E359-D3CD-A537-D62D-1FDB86C68EC1}"/>
          </ac:picMkLst>
        </pc:picChg>
        <pc:picChg chg="del">
          <ac:chgData name="Aurélie Gagnon" userId="039157d1-eb85-4bfe-be53-e52dff9f0543" providerId="ADAL" clId="{EE53D736-FAB8-56D2-A71D-4163BAF9278E}" dt="2026-07-15T17:34:03.180" v="168" actId="478"/>
          <ac:picMkLst>
            <pc:docMk/>
            <pc:sldMk cId="847093598" sldId="385"/>
            <ac:picMk id="10" creationId="{578DB0DC-52F9-B982-7585-C79E22C9E28C}"/>
          </ac:picMkLst>
        </pc:picChg>
      </pc:sldChg>
      <pc:sldChg chg="addSp delSp modSp mod">
        <pc:chgData name="Aurélie Gagnon" userId="039157d1-eb85-4bfe-be53-e52dff9f0543" providerId="ADAL" clId="{EE53D736-FAB8-56D2-A71D-4163BAF9278E}" dt="2026-07-15T17:34:16.718" v="175" actId="478"/>
        <pc:sldMkLst>
          <pc:docMk/>
          <pc:sldMk cId="1506084722" sldId="386"/>
        </pc:sldMkLst>
        <pc:spChg chg="add del mod">
          <ac:chgData name="Aurélie Gagnon" userId="039157d1-eb85-4bfe-be53-e52dff9f0543" providerId="ADAL" clId="{EE53D736-FAB8-56D2-A71D-4163BAF9278E}" dt="2026-07-15T17:34:16.718" v="175" actId="478"/>
          <ac:spMkLst>
            <pc:docMk/>
            <pc:sldMk cId="1506084722" sldId="386"/>
            <ac:spMk id="4" creationId="{7415BE6C-9BC0-E386-2661-7949E3EC1399}"/>
          </ac:spMkLst>
        </pc:spChg>
        <pc:picChg chg="add mod">
          <ac:chgData name="Aurélie Gagnon" userId="039157d1-eb85-4bfe-be53-e52dff9f0543" providerId="ADAL" clId="{EE53D736-FAB8-56D2-A71D-4163BAF9278E}" dt="2026-07-15T17:34:14.240" v="174"/>
          <ac:picMkLst>
            <pc:docMk/>
            <pc:sldMk cId="1506084722" sldId="386"/>
            <ac:picMk id="5" creationId="{367CF70B-A004-62F1-D21B-12B4E4BE8A4E}"/>
          </ac:picMkLst>
        </pc:picChg>
        <pc:picChg chg="del">
          <ac:chgData name="Aurélie Gagnon" userId="039157d1-eb85-4bfe-be53-e52dff9f0543" providerId="ADAL" clId="{EE53D736-FAB8-56D2-A71D-4163BAF9278E}" dt="2026-07-15T17:34:14.022" v="173" actId="478"/>
          <ac:picMkLst>
            <pc:docMk/>
            <pc:sldMk cId="1506084722" sldId="386"/>
            <ac:picMk id="10" creationId="{13EA4572-4F78-EDE4-B154-6A796EF77458}"/>
          </ac:picMkLst>
        </pc:picChg>
      </pc:sldChg>
      <pc:sldChg chg="addSp delSp modSp mod">
        <pc:chgData name="Aurélie Gagnon" userId="039157d1-eb85-4bfe-be53-e52dff9f0543" providerId="ADAL" clId="{EE53D736-FAB8-56D2-A71D-4163BAF9278E}" dt="2026-07-15T17:35:07.909" v="187"/>
        <pc:sldMkLst>
          <pc:docMk/>
          <pc:sldMk cId="3284353596" sldId="387"/>
        </pc:sldMkLst>
        <pc:spChg chg="add del mod">
          <ac:chgData name="Aurélie Gagnon" userId="039157d1-eb85-4bfe-be53-e52dff9f0543" providerId="ADAL" clId="{EE53D736-FAB8-56D2-A71D-4163BAF9278E}" dt="2026-07-15T17:35:07.561" v="186" actId="478"/>
          <ac:spMkLst>
            <pc:docMk/>
            <pc:sldMk cId="3284353596" sldId="387"/>
            <ac:spMk id="4" creationId="{B0A4F834-6D88-AB72-7C5D-670CA760855E}"/>
          </ac:spMkLst>
        </pc:spChg>
        <pc:picChg chg="add mod">
          <ac:chgData name="Aurélie Gagnon" userId="039157d1-eb85-4bfe-be53-e52dff9f0543" providerId="ADAL" clId="{EE53D736-FAB8-56D2-A71D-4163BAF9278E}" dt="2026-07-15T17:35:07.909" v="187"/>
          <ac:picMkLst>
            <pc:docMk/>
            <pc:sldMk cId="3284353596" sldId="387"/>
            <ac:picMk id="5" creationId="{CA6DC477-0D8F-31F1-42E9-3ED04BE4A420}"/>
          </ac:picMkLst>
        </pc:picChg>
        <pc:picChg chg="del">
          <ac:chgData name="Aurélie Gagnon" userId="039157d1-eb85-4bfe-be53-e52dff9f0543" providerId="ADAL" clId="{EE53D736-FAB8-56D2-A71D-4163BAF9278E}" dt="2026-07-15T17:35:07.083" v="185" actId="478"/>
          <ac:picMkLst>
            <pc:docMk/>
            <pc:sldMk cId="3284353596" sldId="387"/>
            <ac:picMk id="10" creationId="{57EB9DB8-0C60-F9B7-7E02-4DE850578D5E}"/>
          </ac:picMkLst>
        </pc:picChg>
      </pc:sldChg>
      <pc:sldChg chg="addSp delSp modSp mod">
        <pc:chgData name="Aurélie Gagnon" userId="039157d1-eb85-4bfe-be53-e52dff9f0543" providerId="ADAL" clId="{EE53D736-FAB8-56D2-A71D-4163BAF9278E}" dt="2026-07-15T17:35:11.221" v="190"/>
        <pc:sldMkLst>
          <pc:docMk/>
          <pc:sldMk cId="3927522763" sldId="388"/>
        </pc:sldMkLst>
        <pc:spChg chg="add del mod">
          <ac:chgData name="Aurélie Gagnon" userId="039157d1-eb85-4bfe-be53-e52dff9f0543" providerId="ADAL" clId="{EE53D736-FAB8-56D2-A71D-4163BAF9278E}" dt="2026-07-15T17:35:10.113" v="189" actId="478"/>
          <ac:spMkLst>
            <pc:docMk/>
            <pc:sldMk cId="3927522763" sldId="388"/>
            <ac:spMk id="4" creationId="{FDA3FE95-5DED-F630-8C6F-797A3F93ED16}"/>
          </ac:spMkLst>
        </pc:spChg>
        <pc:picChg chg="add mod">
          <ac:chgData name="Aurélie Gagnon" userId="039157d1-eb85-4bfe-be53-e52dff9f0543" providerId="ADAL" clId="{EE53D736-FAB8-56D2-A71D-4163BAF9278E}" dt="2026-07-15T17:35:11.221" v="190"/>
          <ac:picMkLst>
            <pc:docMk/>
            <pc:sldMk cId="3927522763" sldId="388"/>
            <ac:picMk id="5" creationId="{0B74D0BD-4C25-5CCD-D1E5-E8183CDC87BB}"/>
          </ac:picMkLst>
        </pc:picChg>
        <pc:picChg chg="del">
          <ac:chgData name="Aurélie Gagnon" userId="039157d1-eb85-4bfe-be53-e52dff9f0543" providerId="ADAL" clId="{EE53D736-FAB8-56D2-A71D-4163BAF9278E}" dt="2026-07-15T17:35:09.722" v="188" actId="478"/>
          <ac:picMkLst>
            <pc:docMk/>
            <pc:sldMk cId="3927522763" sldId="388"/>
            <ac:picMk id="10" creationId="{4C152BC6-2FCC-394E-B74E-A7A04D20A518}"/>
          </ac:picMkLst>
        </pc:picChg>
      </pc:sldChg>
      <pc:sldChg chg="addSp delSp modSp mod modAnim modNotesTx">
        <pc:chgData name="Aurélie Gagnon" userId="039157d1-eb85-4bfe-be53-e52dff9f0543" providerId="ADAL" clId="{EE53D736-FAB8-56D2-A71D-4163BAF9278E}" dt="2026-07-15T17:41:54.777" v="282" actId="20577"/>
        <pc:sldMkLst>
          <pc:docMk/>
          <pc:sldMk cId="3720321776" sldId="389"/>
        </pc:sldMkLst>
        <pc:spChg chg="add del mod">
          <ac:chgData name="Aurélie Gagnon" userId="039157d1-eb85-4bfe-be53-e52dff9f0543" providerId="ADAL" clId="{EE53D736-FAB8-56D2-A71D-4163BAF9278E}" dt="2026-07-15T17:34:55.500" v="183" actId="478"/>
          <ac:spMkLst>
            <pc:docMk/>
            <pc:sldMk cId="3720321776" sldId="389"/>
            <ac:spMk id="2" creationId="{A3A80FF6-37AF-9549-6D63-86BC44E5BB25}"/>
          </ac:spMkLst>
        </pc:spChg>
        <pc:spChg chg="add mod">
          <ac:chgData name="Aurélie Gagnon" userId="039157d1-eb85-4bfe-be53-e52dff9f0543" providerId="ADAL" clId="{EE53D736-FAB8-56D2-A71D-4163BAF9278E}" dt="2026-07-15T17:34:55.755" v="184"/>
          <ac:spMkLst>
            <pc:docMk/>
            <pc:sldMk cId="3720321776" sldId="389"/>
            <ac:spMk id="3" creationId="{5757BD70-E85E-F6CF-7C04-C6C0F5D5734D}"/>
          </ac:spMkLst>
        </pc:spChg>
        <pc:spChg chg="del">
          <ac:chgData name="Aurélie Gagnon" userId="039157d1-eb85-4bfe-be53-e52dff9f0543" providerId="ADAL" clId="{EE53D736-FAB8-56D2-A71D-4163BAF9278E}" dt="2026-07-15T17:34:53.601" v="182" actId="478"/>
          <ac:spMkLst>
            <pc:docMk/>
            <pc:sldMk cId="3720321776" sldId="389"/>
            <ac:spMk id="4" creationId="{9C84400B-0853-C080-7F89-A6DA50C5DBC2}"/>
          </ac:spMkLst>
        </pc:spChg>
        <pc:spChg chg="add mod">
          <ac:chgData name="Aurélie Gagnon" userId="039157d1-eb85-4bfe-be53-e52dff9f0543" providerId="ADAL" clId="{EE53D736-FAB8-56D2-A71D-4163BAF9278E}" dt="2026-07-15T17:34:55.755" v="184"/>
          <ac:spMkLst>
            <pc:docMk/>
            <pc:sldMk cId="3720321776" sldId="389"/>
            <ac:spMk id="5" creationId="{B529664C-C7EF-EDC2-EAA4-22C73798FD0A}"/>
          </ac:spMkLst>
        </pc:spChg>
        <pc:spChg chg="del">
          <ac:chgData name="Aurélie Gagnon" userId="039157d1-eb85-4bfe-be53-e52dff9f0543" providerId="ADAL" clId="{EE53D736-FAB8-56D2-A71D-4163BAF9278E}" dt="2026-07-15T17:34:53.601" v="182" actId="478"/>
          <ac:spMkLst>
            <pc:docMk/>
            <pc:sldMk cId="3720321776" sldId="389"/>
            <ac:spMk id="6" creationId="{26BEB751-4543-0EB1-8075-6F0A8689D934}"/>
          </ac:spMkLst>
        </pc:spChg>
        <pc:picChg chg="add mod">
          <ac:chgData name="Aurélie Gagnon" userId="039157d1-eb85-4bfe-be53-e52dff9f0543" providerId="ADAL" clId="{EE53D736-FAB8-56D2-A71D-4163BAF9278E}" dt="2026-07-15T17:34:55.755" v="184"/>
          <ac:picMkLst>
            <pc:docMk/>
            <pc:sldMk cId="3720321776" sldId="389"/>
            <ac:picMk id="7" creationId="{0219B143-4FCC-0690-C4E0-A6E6637B2B41}"/>
          </ac:picMkLst>
        </pc:picChg>
        <pc:picChg chg="del">
          <ac:chgData name="Aurélie Gagnon" userId="039157d1-eb85-4bfe-be53-e52dff9f0543" providerId="ADAL" clId="{EE53D736-FAB8-56D2-A71D-4163BAF9278E}" dt="2026-07-15T17:34:53.601" v="182" actId="478"/>
          <ac:picMkLst>
            <pc:docMk/>
            <pc:sldMk cId="3720321776" sldId="389"/>
            <ac:picMk id="19460" creationId="{8AD0F919-FEC4-CD1F-B667-827F66552871}"/>
          </ac:picMkLst>
        </pc:picChg>
      </pc:sldChg>
      <pc:sldChg chg="addSp delSp modSp mod">
        <pc:chgData name="Aurélie Gagnon" userId="039157d1-eb85-4bfe-be53-e52dff9f0543" providerId="ADAL" clId="{EE53D736-FAB8-56D2-A71D-4163BAF9278E}" dt="2026-07-15T17:35:23.603" v="193"/>
        <pc:sldMkLst>
          <pc:docMk/>
          <pc:sldMk cId="70283311" sldId="390"/>
        </pc:sldMkLst>
        <pc:spChg chg="add del mod">
          <ac:chgData name="Aurélie Gagnon" userId="039157d1-eb85-4bfe-be53-e52dff9f0543" providerId="ADAL" clId="{EE53D736-FAB8-56D2-A71D-4163BAF9278E}" dt="2026-07-15T17:35:23.273" v="192" actId="478"/>
          <ac:spMkLst>
            <pc:docMk/>
            <pc:sldMk cId="70283311" sldId="390"/>
            <ac:spMk id="4" creationId="{E1F41461-1885-7D62-4FA2-BD075EA2BE91}"/>
          </ac:spMkLst>
        </pc:spChg>
        <pc:picChg chg="add mod">
          <ac:chgData name="Aurélie Gagnon" userId="039157d1-eb85-4bfe-be53-e52dff9f0543" providerId="ADAL" clId="{EE53D736-FAB8-56D2-A71D-4163BAF9278E}" dt="2026-07-15T17:35:23.603" v="193"/>
          <ac:picMkLst>
            <pc:docMk/>
            <pc:sldMk cId="70283311" sldId="390"/>
            <ac:picMk id="5" creationId="{94CBFF55-60D2-0860-A0D3-C209B589FF30}"/>
          </ac:picMkLst>
        </pc:picChg>
        <pc:picChg chg="del">
          <ac:chgData name="Aurélie Gagnon" userId="039157d1-eb85-4bfe-be53-e52dff9f0543" providerId="ADAL" clId="{EE53D736-FAB8-56D2-A71D-4163BAF9278E}" dt="2026-07-15T17:35:22.891" v="191" actId="478"/>
          <ac:picMkLst>
            <pc:docMk/>
            <pc:sldMk cId="70283311" sldId="390"/>
            <ac:picMk id="10" creationId="{FBC9B97F-AA2D-9E28-E714-09B75AD26D14}"/>
          </ac:picMkLst>
        </pc:picChg>
      </pc:sldChg>
      <pc:sldChg chg="addSp delSp modSp mod">
        <pc:chgData name="Aurélie Gagnon" userId="039157d1-eb85-4bfe-be53-e52dff9f0543" providerId="ADAL" clId="{EE53D736-FAB8-56D2-A71D-4163BAF9278E}" dt="2026-07-15T17:35:26.347" v="196"/>
        <pc:sldMkLst>
          <pc:docMk/>
          <pc:sldMk cId="4283390520" sldId="391"/>
        </pc:sldMkLst>
        <pc:spChg chg="add del mod">
          <ac:chgData name="Aurélie Gagnon" userId="039157d1-eb85-4bfe-be53-e52dff9f0543" providerId="ADAL" clId="{EE53D736-FAB8-56D2-A71D-4163BAF9278E}" dt="2026-07-15T17:35:25.683" v="195" actId="478"/>
          <ac:spMkLst>
            <pc:docMk/>
            <pc:sldMk cId="4283390520" sldId="391"/>
            <ac:spMk id="4" creationId="{FE969A38-5E4C-27D7-601C-B2FBF5AF8D1E}"/>
          </ac:spMkLst>
        </pc:spChg>
        <pc:picChg chg="add mod">
          <ac:chgData name="Aurélie Gagnon" userId="039157d1-eb85-4bfe-be53-e52dff9f0543" providerId="ADAL" clId="{EE53D736-FAB8-56D2-A71D-4163BAF9278E}" dt="2026-07-15T17:35:26.347" v="196"/>
          <ac:picMkLst>
            <pc:docMk/>
            <pc:sldMk cId="4283390520" sldId="391"/>
            <ac:picMk id="5" creationId="{7AED14E7-4F7A-EB8F-097F-488D58FF0E0D}"/>
          </ac:picMkLst>
        </pc:picChg>
        <pc:picChg chg="del">
          <ac:chgData name="Aurélie Gagnon" userId="039157d1-eb85-4bfe-be53-e52dff9f0543" providerId="ADAL" clId="{EE53D736-FAB8-56D2-A71D-4163BAF9278E}" dt="2026-07-15T17:35:25.323" v="194" actId="478"/>
          <ac:picMkLst>
            <pc:docMk/>
            <pc:sldMk cId="4283390520" sldId="391"/>
            <ac:picMk id="10" creationId="{EE5918B4-CF5E-A4C7-9204-DEA783CD83E9}"/>
          </ac:picMkLst>
        </pc:picChg>
      </pc:sldChg>
      <pc:sldChg chg="addSp delSp modSp mod">
        <pc:chgData name="Aurélie Gagnon" userId="039157d1-eb85-4bfe-be53-e52dff9f0543" providerId="ADAL" clId="{EE53D736-FAB8-56D2-A71D-4163BAF9278E}" dt="2026-07-15T17:35:34.882" v="199"/>
        <pc:sldMkLst>
          <pc:docMk/>
          <pc:sldMk cId="2435220494" sldId="392"/>
        </pc:sldMkLst>
        <pc:spChg chg="add del mod">
          <ac:chgData name="Aurélie Gagnon" userId="039157d1-eb85-4bfe-be53-e52dff9f0543" providerId="ADAL" clId="{EE53D736-FAB8-56D2-A71D-4163BAF9278E}" dt="2026-07-15T17:35:34.427" v="198" actId="478"/>
          <ac:spMkLst>
            <pc:docMk/>
            <pc:sldMk cId="2435220494" sldId="392"/>
            <ac:spMk id="4" creationId="{1347CB3F-8237-AD1B-E469-E87FBDEDDAB3}"/>
          </ac:spMkLst>
        </pc:spChg>
        <pc:picChg chg="add mod">
          <ac:chgData name="Aurélie Gagnon" userId="039157d1-eb85-4bfe-be53-e52dff9f0543" providerId="ADAL" clId="{EE53D736-FAB8-56D2-A71D-4163BAF9278E}" dt="2026-07-15T17:35:34.882" v="199"/>
          <ac:picMkLst>
            <pc:docMk/>
            <pc:sldMk cId="2435220494" sldId="392"/>
            <ac:picMk id="5" creationId="{51FCA470-C3AE-D4AD-5348-EA1ADBF62F59}"/>
          </ac:picMkLst>
        </pc:picChg>
        <pc:picChg chg="del">
          <ac:chgData name="Aurélie Gagnon" userId="039157d1-eb85-4bfe-be53-e52dff9f0543" providerId="ADAL" clId="{EE53D736-FAB8-56D2-A71D-4163BAF9278E}" dt="2026-07-15T17:35:33.946" v="197" actId="478"/>
          <ac:picMkLst>
            <pc:docMk/>
            <pc:sldMk cId="2435220494" sldId="392"/>
            <ac:picMk id="10" creationId="{6BC29463-1818-FCB3-6811-7ADBFB3ABCE4}"/>
          </ac:picMkLst>
        </pc:picChg>
      </pc:sldChg>
      <pc:sldChg chg="addSp delSp modSp mod">
        <pc:chgData name="Aurélie Gagnon" userId="039157d1-eb85-4bfe-be53-e52dff9f0543" providerId="ADAL" clId="{EE53D736-FAB8-56D2-A71D-4163BAF9278E}" dt="2026-07-15T17:35:41.511" v="202"/>
        <pc:sldMkLst>
          <pc:docMk/>
          <pc:sldMk cId="3938737789" sldId="393"/>
        </pc:sldMkLst>
        <pc:spChg chg="add del mod">
          <ac:chgData name="Aurélie Gagnon" userId="039157d1-eb85-4bfe-be53-e52dff9f0543" providerId="ADAL" clId="{EE53D736-FAB8-56D2-A71D-4163BAF9278E}" dt="2026-07-15T17:35:40.902" v="201" actId="478"/>
          <ac:spMkLst>
            <pc:docMk/>
            <pc:sldMk cId="3938737789" sldId="393"/>
            <ac:spMk id="4" creationId="{678A7487-5D1D-39E0-8965-5277B60C356F}"/>
          </ac:spMkLst>
        </pc:spChg>
        <pc:picChg chg="add mod">
          <ac:chgData name="Aurélie Gagnon" userId="039157d1-eb85-4bfe-be53-e52dff9f0543" providerId="ADAL" clId="{EE53D736-FAB8-56D2-A71D-4163BAF9278E}" dt="2026-07-15T17:35:41.511" v="202"/>
          <ac:picMkLst>
            <pc:docMk/>
            <pc:sldMk cId="3938737789" sldId="393"/>
            <ac:picMk id="5" creationId="{AE7431B8-5383-7CC7-B48E-2BBD144E7BAF}"/>
          </ac:picMkLst>
        </pc:picChg>
        <pc:picChg chg="del">
          <ac:chgData name="Aurélie Gagnon" userId="039157d1-eb85-4bfe-be53-e52dff9f0543" providerId="ADAL" clId="{EE53D736-FAB8-56D2-A71D-4163BAF9278E}" dt="2026-07-15T17:35:39.756" v="200" actId="478"/>
          <ac:picMkLst>
            <pc:docMk/>
            <pc:sldMk cId="3938737789" sldId="393"/>
            <ac:picMk id="10" creationId="{8C24AE02-F35F-AD13-18FC-671BD1DCE784}"/>
          </ac:picMkLst>
        </pc:picChg>
      </pc:sldChg>
      <pc:sldChg chg="addSp delSp modSp mod">
        <pc:chgData name="Aurélie Gagnon" userId="039157d1-eb85-4bfe-be53-e52dff9f0543" providerId="ADAL" clId="{EE53D736-FAB8-56D2-A71D-4163BAF9278E}" dt="2026-07-15T17:35:57.743" v="205"/>
        <pc:sldMkLst>
          <pc:docMk/>
          <pc:sldMk cId="957550684" sldId="394"/>
        </pc:sldMkLst>
        <pc:spChg chg="add del mod">
          <ac:chgData name="Aurélie Gagnon" userId="039157d1-eb85-4bfe-be53-e52dff9f0543" providerId="ADAL" clId="{EE53D736-FAB8-56D2-A71D-4163BAF9278E}" dt="2026-07-15T17:35:57.320" v="204" actId="478"/>
          <ac:spMkLst>
            <pc:docMk/>
            <pc:sldMk cId="957550684" sldId="394"/>
            <ac:spMk id="4" creationId="{10A98589-74C8-360B-D5EA-B108B90F7F43}"/>
          </ac:spMkLst>
        </pc:spChg>
        <pc:picChg chg="add mod">
          <ac:chgData name="Aurélie Gagnon" userId="039157d1-eb85-4bfe-be53-e52dff9f0543" providerId="ADAL" clId="{EE53D736-FAB8-56D2-A71D-4163BAF9278E}" dt="2026-07-15T17:35:57.743" v="205"/>
          <ac:picMkLst>
            <pc:docMk/>
            <pc:sldMk cId="957550684" sldId="394"/>
            <ac:picMk id="5" creationId="{5B823EAA-54B3-3765-42E1-AD9DE6506A06}"/>
          </ac:picMkLst>
        </pc:picChg>
        <pc:picChg chg="del">
          <ac:chgData name="Aurélie Gagnon" userId="039157d1-eb85-4bfe-be53-e52dff9f0543" providerId="ADAL" clId="{EE53D736-FAB8-56D2-A71D-4163BAF9278E}" dt="2026-07-15T17:35:56.965" v="203" actId="478"/>
          <ac:picMkLst>
            <pc:docMk/>
            <pc:sldMk cId="957550684" sldId="394"/>
            <ac:picMk id="10" creationId="{212BAFCD-BC8A-C420-6934-2894CA97C2AF}"/>
          </ac:picMkLst>
        </pc:picChg>
      </pc:sldChg>
      <pc:sldChg chg="addSp delSp modSp mod">
        <pc:chgData name="Aurélie Gagnon" userId="039157d1-eb85-4bfe-be53-e52dff9f0543" providerId="ADAL" clId="{EE53D736-FAB8-56D2-A71D-4163BAF9278E}" dt="2026-07-15T17:36:06.760" v="208"/>
        <pc:sldMkLst>
          <pc:docMk/>
          <pc:sldMk cId="1452155299" sldId="395"/>
        </pc:sldMkLst>
        <pc:spChg chg="add del mod">
          <ac:chgData name="Aurélie Gagnon" userId="039157d1-eb85-4bfe-be53-e52dff9f0543" providerId="ADAL" clId="{EE53D736-FAB8-56D2-A71D-4163BAF9278E}" dt="2026-07-15T17:36:06.410" v="207" actId="478"/>
          <ac:spMkLst>
            <pc:docMk/>
            <pc:sldMk cId="1452155299" sldId="395"/>
            <ac:spMk id="4" creationId="{F38A9BF2-C352-E8AF-FE10-F826B832812B}"/>
          </ac:spMkLst>
        </pc:spChg>
        <pc:picChg chg="add mod">
          <ac:chgData name="Aurélie Gagnon" userId="039157d1-eb85-4bfe-be53-e52dff9f0543" providerId="ADAL" clId="{EE53D736-FAB8-56D2-A71D-4163BAF9278E}" dt="2026-07-15T17:36:06.760" v="208"/>
          <ac:picMkLst>
            <pc:docMk/>
            <pc:sldMk cId="1452155299" sldId="395"/>
            <ac:picMk id="5" creationId="{7B42CD3A-0A8C-191F-2EC9-FCD4ABDC02AC}"/>
          </ac:picMkLst>
        </pc:picChg>
        <pc:picChg chg="del">
          <ac:chgData name="Aurélie Gagnon" userId="039157d1-eb85-4bfe-be53-e52dff9f0543" providerId="ADAL" clId="{EE53D736-FAB8-56D2-A71D-4163BAF9278E}" dt="2026-07-15T17:36:05.914" v="206" actId="478"/>
          <ac:picMkLst>
            <pc:docMk/>
            <pc:sldMk cId="1452155299" sldId="395"/>
            <ac:picMk id="10" creationId="{589ACBA5-5AB6-B5D8-ADAF-4E552C72F202}"/>
          </ac:picMkLst>
        </pc:picChg>
      </pc:sldChg>
      <pc:sldChg chg="addSp delSp modSp mod">
        <pc:chgData name="Aurélie Gagnon" userId="039157d1-eb85-4bfe-be53-e52dff9f0543" providerId="ADAL" clId="{EE53D736-FAB8-56D2-A71D-4163BAF9278E}" dt="2026-07-15T17:36:13.208" v="211"/>
        <pc:sldMkLst>
          <pc:docMk/>
          <pc:sldMk cId="991195350" sldId="396"/>
        </pc:sldMkLst>
        <pc:spChg chg="add del mod">
          <ac:chgData name="Aurélie Gagnon" userId="039157d1-eb85-4bfe-be53-e52dff9f0543" providerId="ADAL" clId="{EE53D736-FAB8-56D2-A71D-4163BAF9278E}" dt="2026-07-15T17:36:12.832" v="210" actId="478"/>
          <ac:spMkLst>
            <pc:docMk/>
            <pc:sldMk cId="991195350" sldId="396"/>
            <ac:spMk id="4" creationId="{661E0251-D018-B313-DEE9-8F4ECE6BED77}"/>
          </ac:spMkLst>
        </pc:spChg>
        <pc:picChg chg="add mod">
          <ac:chgData name="Aurélie Gagnon" userId="039157d1-eb85-4bfe-be53-e52dff9f0543" providerId="ADAL" clId="{EE53D736-FAB8-56D2-A71D-4163BAF9278E}" dt="2026-07-15T17:36:13.208" v="211"/>
          <ac:picMkLst>
            <pc:docMk/>
            <pc:sldMk cId="991195350" sldId="396"/>
            <ac:picMk id="5" creationId="{31B62154-C40F-2C8F-FFA3-6C0070735130}"/>
          </ac:picMkLst>
        </pc:picChg>
        <pc:picChg chg="del">
          <ac:chgData name="Aurélie Gagnon" userId="039157d1-eb85-4bfe-be53-e52dff9f0543" providerId="ADAL" clId="{EE53D736-FAB8-56D2-A71D-4163BAF9278E}" dt="2026-07-15T17:36:12.332" v="209" actId="478"/>
          <ac:picMkLst>
            <pc:docMk/>
            <pc:sldMk cId="991195350" sldId="396"/>
            <ac:picMk id="10" creationId="{B3A4C8F1-3278-5303-705F-1E0778B0A2BB}"/>
          </ac:picMkLst>
        </pc:picChg>
      </pc:sldChg>
      <pc:sldChg chg="addSp delSp modSp mod">
        <pc:chgData name="Aurélie Gagnon" userId="039157d1-eb85-4bfe-be53-e52dff9f0543" providerId="ADAL" clId="{EE53D736-FAB8-56D2-A71D-4163BAF9278E}" dt="2026-07-15T17:36:21.326" v="214"/>
        <pc:sldMkLst>
          <pc:docMk/>
          <pc:sldMk cId="835670409" sldId="397"/>
        </pc:sldMkLst>
        <pc:spChg chg="add del mod">
          <ac:chgData name="Aurélie Gagnon" userId="039157d1-eb85-4bfe-be53-e52dff9f0543" providerId="ADAL" clId="{EE53D736-FAB8-56D2-A71D-4163BAF9278E}" dt="2026-07-15T17:36:20.431" v="213" actId="478"/>
          <ac:spMkLst>
            <pc:docMk/>
            <pc:sldMk cId="835670409" sldId="397"/>
            <ac:spMk id="4" creationId="{1F19C881-1EA5-EB58-CB23-1620DC12CCE6}"/>
          </ac:spMkLst>
        </pc:spChg>
        <pc:picChg chg="add mod">
          <ac:chgData name="Aurélie Gagnon" userId="039157d1-eb85-4bfe-be53-e52dff9f0543" providerId="ADAL" clId="{EE53D736-FAB8-56D2-A71D-4163BAF9278E}" dt="2026-07-15T17:36:21.326" v="214"/>
          <ac:picMkLst>
            <pc:docMk/>
            <pc:sldMk cId="835670409" sldId="397"/>
            <ac:picMk id="5" creationId="{AC872F95-9869-90E0-B136-50E57F249D05}"/>
          </ac:picMkLst>
        </pc:picChg>
        <pc:picChg chg="del">
          <ac:chgData name="Aurélie Gagnon" userId="039157d1-eb85-4bfe-be53-e52dff9f0543" providerId="ADAL" clId="{EE53D736-FAB8-56D2-A71D-4163BAF9278E}" dt="2026-07-15T17:36:19.503" v="212" actId="478"/>
          <ac:picMkLst>
            <pc:docMk/>
            <pc:sldMk cId="835670409" sldId="397"/>
            <ac:picMk id="10" creationId="{57802779-3DF4-7A68-BB5E-BC03733986AE}"/>
          </ac:picMkLst>
        </pc:picChg>
      </pc:sldChg>
      <pc:sldChg chg="addSp delSp modSp mod">
        <pc:chgData name="Aurélie Gagnon" userId="039157d1-eb85-4bfe-be53-e52dff9f0543" providerId="ADAL" clId="{EE53D736-FAB8-56D2-A71D-4163BAF9278E}" dt="2026-07-15T17:26:44.524" v="31"/>
        <pc:sldMkLst>
          <pc:docMk/>
          <pc:sldMk cId="2794925649" sldId="398"/>
        </pc:sldMkLst>
        <pc:spChg chg="del">
          <ac:chgData name="Aurélie Gagnon" userId="039157d1-eb85-4bfe-be53-e52dff9f0543" providerId="ADAL" clId="{EE53D736-FAB8-56D2-A71D-4163BAF9278E}" dt="2026-07-15T17:26:43.544" v="30" actId="478"/>
          <ac:spMkLst>
            <pc:docMk/>
            <pc:sldMk cId="2794925649" sldId="398"/>
            <ac:spMk id="5" creationId="{90710431-D7FC-AF57-45E3-BF4703FF4FEE}"/>
          </ac:spMkLst>
        </pc:spChg>
        <pc:picChg chg="add mod">
          <ac:chgData name="Aurélie Gagnon" userId="039157d1-eb85-4bfe-be53-e52dff9f0543" providerId="ADAL" clId="{EE53D736-FAB8-56D2-A71D-4163BAF9278E}" dt="2026-07-15T17:26:44.524" v="31"/>
          <ac:picMkLst>
            <pc:docMk/>
            <pc:sldMk cId="2794925649" sldId="398"/>
            <ac:picMk id="2" creationId="{A17EDDF3-7B69-45FB-3B39-ECA73E46AFA6}"/>
          </ac:picMkLst>
        </pc:picChg>
        <pc:picChg chg="del">
          <ac:chgData name="Aurélie Gagnon" userId="039157d1-eb85-4bfe-be53-e52dff9f0543" providerId="ADAL" clId="{EE53D736-FAB8-56D2-A71D-4163BAF9278E}" dt="2026-07-15T17:26:42.856" v="29" actId="478"/>
          <ac:picMkLst>
            <pc:docMk/>
            <pc:sldMk cId="2794925649" sldId="398"/>
            <ac:picMk id="6" creationId="{1E518080-7B93-15CE-7039-9A32DE3B29E8}"/>
          </ac:picMkLst>
        </pc:picChg>
      </pc:sldChg>
      <pc:sldChg chg="addSp delSp modSp mod">
        <pc:chgData name="Aurélie Gagnon" userId="039157d1-eb85-4bfe-be53-e52dff9f0543" providerId="ADAL" clId="{EE53D736-FAB8-56D2-A71D-4163BAF9278E}" dt="2026-07-15T17:30:21.040" v="100"/>
        <pc:sldMkLst>
          <pc:docMk/>
          <pc:sldMk cId="2776609026" sldId="399"/>
        </pc:sldMkLst>
        <pc:spChg chg="del">
          <ac:chgData name="Aurélie Gagnon" userId="039157d1-eb85-4bfe-be53-e52dff9f0543" providerId="ADAL" clId="{EE53D736-FAB8-56D2-A71D-4163BAF9278E}" dt="2026-07-15T17:30:19.766" v="98" actId="478"/>
          <ac:spMkLst>
            <pc:docMk/>
            <pc:sldMk cId="2776609026" sldId="399"/>
            <ac:spMk id="5" creationId="{43E80984-5898-09FE-2E1F-BDCAEBBBF699}"/>
          </ac:spMkLst>
        </pc:spChg>
        <pc:picChg chg="add mod">
          <ac:chgData name="Aurélie Gagnon" userId="039157d1-eb85-4bfe-be53-e52dff9f0543" providerId="ADAL" clId="{EE53D736-FAB8-56D2-A71D-4163BAF9278E}" dt="2026-07-15T17:30:21.040" v="100"/>
          <ac:picMkLst>
            <pc:docMk/>
            <pc:sldMk cId="2776609026" sldId="399"/>
            <ac:picMk id="2" creationId="{729B77FA-7E24-07BD-6FAB-2D67B9CEB2EB}"/>
          </ac:picMkLst>
        </pc:picChg>
        <pc:picChg chg="del">
          <ac:chgData name="Aurélie Gagnon" userId="039157d1-eb85-4bfe-be53-e52dff9f0543" providerId="ADAL" clId="{EE53D736-FAB8-56D2-A71D-4163BAF9278E}" dt="2026-07-15T17:30:20.363" v="99" actId="478"/>
          <ac:picMkLst>
            <pc:docMk/>
            <pc:sldMk cId="2776609026" sldId="399"/>
            <ac:picMk id="6" creationId="{27B1FD33-A804-3B23-DC22-36A471E6586F}"/>
          </ac:picMkLst>
        </pc:picChg>
      </pc:sldChg>
      <pc:sldChg chg="addSp delSp modSp mod">
        <pc:chgData name="Aurélie Gagnon" userId="039157d1-eb85-4bfe-be53-e52dff9f0543" providerId="ADAL" clId="{EE53D736-FAB8-56D2-A71D-4163BAF9278E}" dt="2026-07-15T17:32:44.602" v="149"/>
        <pc:sldMkLst>
          <pc:docMk/>
          <pc:sldMk cId="1020557654" sldId="400"/>
        </pc:sldMkLst>
        <pc:spChg chg="del">
          <ac:chgData name="Aurélie Gagnon" userId="039157d1-eb85-4bfe-be53-e52dff9f0543" providerId="ADAL" clId="{EE53D736-FAB8-56D2-A71D-4163BAF9278E}" dt="2026-07-15T17:32:41.124" v="148" actId="478"/>
          <ac:spMkLst>
            <pc:docMk/>
            <pc:sldMk cId="1020557654" sldId="400"/>
            <ac:spMk id="5" creationId="{0C539A17-A444-D541-0AA1-54CA337092A5}"/>
          </ac:spMkLst>
        </pc:spChg>
        <pc:picChg chg="add mod">
          <ac:chgData name="Aurélie Gagnon" userId="039157d1-eb85-4bfe-be53-e52dff9f0543" providerId="ADAL" clId="{EE53D736-FAB8-56D2-A71D-4163BAF9278E}" dt="2026-07-15T17:32:44.602" v="149"/>
          <ac:picMkLst>
            <pc:docMk/>
            <pc:sldMk cId="1020557654" sldId="400"/>
            <ac:picMk id="2" creationId="{7B007ED1-D32A-CFE7-2B99-27F6446AC81B}"/>
          </ac:picMkLst>
        </pc:picChg>
        <pc:picChg chg="del mod">
          <ac:chgData name="Aurélie Gagnon" userId="039157d1-eb85-4bfe-be53-e52dff9f0543" providerId="ADAL" clId="{EE53D736-FAB8-56D2-A71D-4163BAF9278E}" dt="2026-07-15T17:32:38.565" v="147" actId="478"/>
          <ac:picMkLst>
            <pc:docMk/>
            <pc:sldMk cId="1020557654" sldId="400"/>
            <ac:picMk id="6" creationId="{2A746EC3-45F2-4624-B28A-487105857D1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94962A8-AB16-0548-9308-5B14FF13DB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D2536926-FFD8-9846-9BD6-A5CD028AB4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614BFB-3A7E-794B-A563-F40BFC9A3E53}" type="datetimeFigureOut">
              <a:rPr lang="fr-CA" smtClean="0"/>
              <a:t>2026-07-15</a:t>
            </a:fld>
            <a:endParaRPr lang="fr-CA"/>
          </a:p>
        </p:txBody>
      </p:sp>
      <p:sp>
        <p:nvSpPr>
          <p:cNvPr id="4" name="Espace réservé du pied de page 3">
            <a:extLst>
              <a:ext uri="{FF2B5EF4-FFF2-40B4-BE49-F238E27FC236}">
                <a16:creationId xmlns:a16="http://schemas.microsoft.com/office/drawing/2014/main" id="{73657343-073C-7E4F-B6F5-CE01CA4342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F362B5C3-E8DB-A142-886B-2D72DCACEBC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AA471-BAE5-1445-A09A-EAAA37DD3523}" type="slidenum">
              <a:rPr lang="fr-CA" smtClean="0"/>
              <a:t>‹n°›</a:t>
            </a:fld>
            <a:endParaRPr lang="fr-CA"/>
          </a:p>
        </p:txBody>
      </p:sp>
    </p:spTree>
    <p:extLst>
      <p:ext uri="{BB962C8B-B14F-4D97-AF65-F5344CB8AC3E}">
        <p14:creationId xmlns:p14="http://schemas.microsoft.com/office/powerpoint/2010/main" val="27558552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AEFE7-DFD9-4236-8297-21257DBA0BB6}" type="datetimeFigureOut">
              <a:rPr lang="fr-CA" smtClean="0"/>
              <a:t>2026-07-15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799D8-CF1A-4970-BB24-D57ECCEF09D1}" type="slidenum">
              <a:rPr lang="fr-CA" smtClean="0"/>
              <a:t>‹n°›</a:t>
            </a:fld>
            <a:endParaRPr lang="fr-CA"/>
          </a:p>
        </p:txBody>
      </p:sp>
    </p:spTree>
    <p:extLst>
      <p:ext uri="{BB962C8B-B14F-4D97-AF65-F5344CB8AC3E}">
        <p14:creationId xmlns:p14="http://schemas.microsoft.com/office/powerpoint/2010/main" val="342247436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ducaloi.qc.ca/capsules/recevoir-un-ticket-avant-18-an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ducaloi.qc.ca/capsules/consentement-sexuel-adolescent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ducaloi.qc.ca/capsules/le-changement-de-no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ducaloi.qc.ca/capsules/choisir-le-parent-avec-lequel-tu-veux-vivr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ducaloi.qc.ca/capsules/comment-faire-signalement-dpj/"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educaloi.qc.ca/capsules/role-directeur-protection-de-la-jeunesse/"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educaloi.qc.ca/dossier/adolescent-interpelle-polic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educaloi.qc.ca/capsules/le-consentement-aux-soins-dun-mineur-de-14-ans-ou-plu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saaq.gouv.qc.ca/securite-routiere/moyens-deplacement/velo-electriqu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loi.qc.ca/capsules/la-responsabilite-des-parents-pour-les-actions-de-leur-enfant-mineu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educaloi.qc.ca/capsules/comment-faire-signalement-dpj/"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educaloi.qc.ca/capsules/role-directeur-protection-de-la-jeunesse/"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ducaloi.qc.ca/capsules/lautorite-parentale/"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ducaloi.qc.ca/capsules/adolescent-et-infraction-criminelle-plusieurs-suites-possibl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dirty="0">
                <a:solidFill>
                  <a:schemeClr val="tx1"/>
                </a:solidFill>
                <a:latin typeface="Arial"/>
                <a:cs typeface="Arial"/>
              </a:rPr>
              <a:t>NOTES À LA PERSONNE ENSEIGNANTE</a:t>
            </a:r>
            <a:endParaRPr lang="en-US" sz="1200" dirty="0">
              <a:solidFill>
                <a:schemeClr val="tx1"/>
              </a:solidFill>
              <a:latin typeface="Arial"/>
              <a:cs typeface="Arial"/>
            </a:endParaRPr>
          </a:p>
          <a:p>
            <a:endParaRPr lang="en-US"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a:cs typeface="Arial"/>
              </a:rPr>
              <a:t>Le matériel contenu dans cette trousse pédagogique est la propriété exclusive d’Éducaloi. Les enseignantes et enseignants du Québec peuvent l’utiliser à des fins non commerciales seulement.</a:t>
            </a:r>
          </a:p>
          <a:p>
            <a:endParaRPr lang="en-US"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a:cs typeface="Arial"/>
              </a:rPr>
              <a:t>Aucune information contenue dans cette trousse ne peut être considérée comme un avis juridique. </a:t>
            </a:r>
          </a:p>
          <a:p>
            <a:endParaRPr lang="fr-CA"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a:cs typeface="Arial"/>
              </a:rPr>
              <a:t>Éducaloi attache une importance particulière à la fiabilité de l’information juridique. Afin que l’information juridique contenue dans cette trousse reste fiable, les documents doivent être utilisés dans leur format original, sans modification.</a:t>
            </a:r>
          </a:p>
          <a:p>
            <a:endParaRPr lang="fr-CA"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a:cs typeface="Arial"/>
              </a:rPr>
              <a:t>Le droit est un domaine en constante évolution. Ce document est à jour au mois de </a:t>
            </a:r>
            <a:r>
              <a:rPr lang="fr-CA" dirty="0">
                <a:latin typeface="Arial"/>
                <a:cs typeface="Arial"/>
              </a:rPr>
              <a:t>janvier</a:t>
            </a:r>
            <a:r>
              <a:rPr lang="fr-CA" sz="1200" dirty="0">
                <a:solidFill>
                  <a:schemeClr val="tx1"/>
                </a:solidFill>
                <a:latin typeface="Arial"/>
                <a:cs typeface="Arial"/>
              </a:rPr>
              <a:t> </a:t>
            </a:r>
            <a:r>
              <a:rPr lang="fr-CA" dirty="0">
                <a:latin typeface="Arial"/>
                <a:cs typeface="Arial"/>
              </a:rPr>
              <a:t>2026</a:t>
            </a:r>
            <a:r>
              <a:rPr lang="fr-CA" sz="1200" dirty="0">
                <a:solidFill>
                  <a:schemeClr val="tx1"/>
                </a:solidFill>
                <a:latin typeface="Arial"/>
                <a:cs typeface="Arial"/>
              </a:rPr>
              <a:t>. </a:t>
            </a:r>
            <a:endParaRPr lang="fr-FR" sz="1200" dirty="0">
              <a:solidFill>
                <a:schemeClr val="tx1"/>
              </a:solidFill>
              <a:latin typeface="Arial"/>
              <a:cs typeface="Arial"/>
            </a:endParaRPr>
          </a:p>
          <a:p>
            <a:pPr marL="0" indent="0">
              <a:buFont typeface="Arial" panose="020B0604020202020204" pitchFamily="34" charset="0"/>
              <a:buNone/>
            </a:pPr>
            <a:endParaRPr lang="fr-CA" sz="1200" noProof="1">
              <a:solidFill>
                <a:schemeClr val="tx1"/>
              </a:solidFill>
              <a:cs typeface="Arial" panose="020B0604020202020204"/>
            </a:endParaRPr>
          </a:p>
        </p:txBody>
      </p:sp>
    </p:spTree>
    <p:extLst>
      <p:ext uri="{BB962C8B-B14F-4D97-AF65-F5344CB8AC3E}">
        <p14:creationId xmlns:p14="http://schemas.microsoft.com/office/powerpoint/2010/main" val="460057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145B6-DE64-6146-B31C-18AE0DEFE3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1BB310-477B-07A9-8812-2B4DD7F39E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F25984-EDDA-B6F3-866B-BA210A408F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#3. (Possibilité de survoler les mises en situation #2 et 3,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7.</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a:t>
            </a:r>
            <a:r>
              <a:rPr lang="fr-CA" sz="1200" i="1" u="sng" kern="1200" dirty="0">
                <a:solidFill>
                  <a:schemeClr val="tx1"/>
                </a:solidFill>
                <a:effectLst/>
                <a:latin typeface="+mn-lt"/>
                <a:ea typeface="+mn-ea"/>
                <a:cs typeface="+mn-cs"/>
                <a:hlinkClick r:id="rId3"/>
              </a:rPr>
              <a:t>Recevoir un ticket avant 18 ans</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Sans-Serif"/>
              <a:buNone/>
            </a:pPr>
            <a:endParaRPr lang="fr-FR" sz="1200" dirty="0">
              <a:latin typeface="+mj-lt"/>
              <a:cs typeface="Arial"/>
            </a:endParaRPr>
          </a:p>
        </p:txBody>
      </p:sp>
    </p:spTree>
    <p:extLst>
      <p:ext uri="{BB962C8B-B14F-4D97-AF65-F5344CB8AC3E}">
        <p14:creationId xmlns:p14="http://schemas.microsoft.com/office/powerpoint/2010/main" val="352684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8759-5C9F-C879-DDE6-5EBC2A48A9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5E148B-F852-1F77-35D4-5F53F61580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58CAFC-FF94-CC22-41EB-5E857D65DA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Sans-Serif"/>
              <a:buNone/>
            </a:pPr>
            <a:endParaRPr lang="fr-FR" sz="1200" dirty="0">
              <a:latin typeface="+mj-lt"/>
              <a:cs typeface="Arial"/>
            </a:endParaRP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r>
              <a:rPr lang="fr-CA" sz="1200" b="0" u="none" kern="1200" dirty="0">
                <a:solidFill>
                  <a:schemeClr val="tx1"/>
                </a:solidFill>
                <a:effectLst/>
                <a:latin typeface="+mn-lt"/>
                <a:ea typeface="+mn-ea"/>
                <a:cs typeface="Arial" panose="020B0604020202020204" pitchFamily="34" charset="0"/>
              </a:rPr>
              <a:t>Réponse plus détaillée : </a:t>
            </a: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endParaRPr lang="fr-CA" sz="1200" b="0" u="none" kern="1200" dirty="0">
              <a:solidFill>
                <a:schemeClr val="tx1"/>
              </a:solidFill>
              <a:effectLst/>
              <a:latin typeface="+mn-lt"/>
              <a:ea typeface="+mn-ea"/>
              <a:cs typeface="Arial" panose="020B0604020202020204" pitchFamily="34" charset="0"/>
            </a:endParaRP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Une personne qui traverse à pied sur la lumière rouge peut recevoir une amende entre 15$ et 30$, même s’il n’y avait pas de voitures en vue. </a:t>
            </a: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Cependant, les enfants peuvent seulement recevoir une amende à partir de 14 ans. Donc, Lara qui a 14 ans pourrait recevoir une amende à payer, mais elle pourrait aussi recevoir un avertissement. La police pourrait également aviser ses parents de la situation. </a:t>
            </a:r>
            <a:endParaRPr lang="fr-FR" sz="1200" i="0" u="none" kern="1200" dirty="0">
              <a:solidFill>
                <a:schemeClr val="tx1"/>
              </a:solidFill>
              <a:effectLst/>
              <a:latin typeface="+mn-lt"/>
              <a:ea typeface="+mn-ea"/>
              <a:cs typeface="+mn-cs"/>
            </a:endParaRPr>
          </a:p>
          <a:p>
            <a:pPr marL="0" indent="0">
              <a:buFont typeface="Arial,Sans-Serif"/>
              <a:buNone/>
            </a:pPr>
            <a:endParaRPr lang="fr-FR" sz="12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 </a:t>
            </a:r>
            <a:r>
              <a:rPr kumimoji="0" lang="en-US"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la sécurité routière</a:t>
            </a:r>
            <a:r>
              <a:rPr lang="fr-CA" sz="1000" b="0" i="0" kern="1200" dirty="0">
                <a:solidFill>
                  <a:schemeClr val="tx1"/>
                </a:solidFill>
                <a:effectLst/>
                <a:latin typeface="+mn-lt"/>
                <a:ea typeface="+mn-ea"/>
                <a:cs typeface="+mn-cs"/>
              </a:rPr>
              <a:t>, RLRQ c C-242, arts 444, 505. (Amende pour non-respect des signaux de circulation)</a:t>
            </a:r>
            <a:endParaRPr lang="fr-FR" sz="1000" b="0" i="0" kern="1200" dirty="0">
              <a:solidFill>
                <a:schemeClr val="tx1"/>
              </a:solidFill>
              <a:effectLst/>
              <a:latin typeface="+mj-lt"/>
              <a:ea typeface="+mn-ea"/>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de procédure pénale</a:t>
            </a:r>
            <a:r>
              <a:rPr lang="fr-FR" sz="1000" b="0" i="0" kern="1200" dirty="0">
                <a:solidFill>
                  <a:schemeClr val="tx1"/>
                </a:solidFill>
                <a:effectLst/>
                <a:latin typeface="+mn-lt"/>
                <a:ea typeface="+mn-ea"/>
                <a:cs typeface="+mn-cs"/>
              </a:rPr>
              <a:t>, RLRQ c C-25.1, art 5. (Amendes à partir de 14 ans)</a:t>
            </a:r>
            <a:endParaRPr lang="fr-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50330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l’âge légal pour recevoir une amende et compléter avec l’information ci-dessous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Également appelée « constat d’infraction », « contravention » ou « ticket », une amende est un document que la police remet à une personne qui a n’a pas respecté un règlement ou une loi. L’amende mentionne un montant d’argent à payer à cause de la règle non respectée. Les enfants peuvent recevoir une amende à partir de 14 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Par exemple, un policier pourrait te donner une amende si tu es dans un parc après les heures d'ouverture, ou si tu jettes des déchets par terre.</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(14 ans) dans la définition de l’amende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8.</a:t>
            </a:r>
          </a:p>
          <a:p>
            <a:pPr fontAlgn="base">
              <a:defRPr/>
            </a:pPr>
            <a:endParaRPr lang="en-US" sz="1200" b="0" i="0" dirty="0">
              <a:solidFill>
                <a:srgbClr val="444444"/>
              </a:solidFill>
              <a:effectLs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de procédure pénale</a:t>
            </a:r>
            <a:r>
              <a:rPr lang="fr-FR" sz="1000" b="0" i="0" kern="1200" dirty="0">
                <a:solidFill>
                  <a:schemeClr val="tx1"/>
                </a:solidFill>
                <a:effectLst/>
                <a:latin typeface="+mn-lt"/>
                <a:ea typeface="+mn-ea"/>
                <a:cs typeface="+mn-cs"/>
              </a:rPr>
              <a:t>, RLRQ c C-25.1, art 5. (Amendes à partir de 14 ans)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16665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l’âge légal de la majorité.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(18 ans) dans la définition de la majorité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8.</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000" b="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a:t>
            </a:r>
            <a:endParaRPr lang="fr-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0017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Compléter avec les élèves ce résumé des responsabilités présent dans leur </a:t>
            </a:r>
            <a:r>
              <a:rPr lang="fr-FR" sz="1200" b="1" i="0" kern="1200" dirty="0">
                <a:solidFill>
                  <a:schemeClr val="tx1"/>
                </a:solidFill>
                <a:effectLst/>
                <a:latin typeface="+mn-lt"/>
                <a:ea typeface="Calibri"/>
                <a:cs typeface="Calibri"/>
              </a:rPr>
              <a:t>Cahier de l’élève</a:t>
            </a:r>
            <a:r>
              <a:rPr lang="fr-CA" sz="1200" b="0" dirty="0">
                <a:latin typeface="+mj-lt"/>
                <a:cs typeface="Arial" panose="020B0604020202020204" pitchFamily="34" charset="0"/>
              </a:rPr>
              <a:t> p. 8.</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j-lt"/>
                <a:ea typeface="+mn-ea"/>
                <a:cs typeface="+mn-cs"/>
              </a:rPr>
              <a:t>Code civil du Québec</a:t>
            </a:r>
            <a:r>
              <a:rPr lang="fr-CA" sz="1000" b="0" i="0" u="none" strike="noStrike" kern="1200" dirty="0">
                <a:solidFill>
                  <a:schemeClr val="tx1"/>
                </a:solidFill>
                <a:effectLst/>
                <a:latin typeface="+mj-lt"/>
                <a:ea typeface="+mn-ea"/>
                <a:cs typeface="+mn-cs"/>
              </a:rPr>
              <a:t>, RLRQ c CCQ-1991</a:t>
            </a:r>
            <a:r>
              <a:rPr lang="en-US" sz="1000" b="0" i="0" u="none" strike="noStrike" kern="1200" dirty="0">
                <a:solidFill>
                  <a:schemeClr val="tx1"/>
                </a:solidFill>
                <a:effectLst/>
                <a:latin typeface="+mj-lt"/>
                <a:ea typeface="+mn-ea"/>
                <a:cs typeface="+mn-cs"/>
              </a:rPr>
              <a:t>, art 1457 (</a:t>
            </a:r>
            <a:r>
              <a:rPr lang="en-US" sz="1000" b="0" i="0" u="none" strike="noStrike" kern="1200" dirty="0" err="1">
                <a:solidFill>
                  <a:schemeClr val="tx1"/>
                </a:solidFill>
                <a:effectLst/>
                <a:latin typeface="+mj-lt"/>
                <a:ea typeface="+mn-ea"/>
                <a:cs typeface="+mn-cs"/>
              </a:rPr>
              <a:t>principe</a:t>
            </a:r>
            <a:r>
              <a:rPr lang="en-US" sz="1000" b="0" i="0" u="none" strike="noStrike" kern="1200" dirty="0">
                <a:solidFill>
                  <a:schemeClr val="tx1"/>
                </a:solidFill>
                <a:effectLst/>
                <a:latin typeface="+mj-lt"/>
                <a:ea typeface="+mn-ea"/>
                <a:cs typeface="+mn-cs"/>
              </a:rPr>
              <a:t> </a:t>
            </a:r>
            <a:r>
              <a:rPr lang="en-US" sz="1000" b="0" i="0" u="none" strike="noStrike" kern="1200" dirty="0" err="1">
                <a:solidFill>
                  <a:schemeClr val="tx1"/>
                </a:solidFill>
                <a:effectLst/>
                <a:latin typeface="+mj-lt"/>
                <a:ea typeface="+mn-ea"/>
                <a:cs typeface="+mn-cs"/>
              </a:rPr>
              <a:t>général</a:t>
            </a:r>
            <a:r>
              <a:rPr lang="en-US" sz="1000" b="0" i="0" u="none" strike="noStrike" kern="1200" dirty="0">
                <a:solidFill>
                  <a:schemeClr val="tx1"/>
                </a:solidFill>
                <a:effectLst/>
                <a:latin typeface="+mj-lt"/>
                <a:ea typeface="+mn-ea"/>
                <a:cs typeface="+mn-cs"/>
              </a:rPr>
              <a:t> de la </a:t>
            </a:r>
            <a:r>
              <a:rPr lang="en-US" sz="1000" b="0" i="0" u="none" strike="noStrike" kern="1200" dirty="0" err="1">
                <a:solidFill>
                  <a:schemeClr val="tx1"/>
                </a:solidFill>
                <a:effectLst/>
                <a:latin typeface="+mj-lt"/>
                <a:ea typeface="+mn-ea"/>
                <a:cs typeface="+mn-cs"/>
              </a:rPr>
              <a:t>responsabilité</a:t>
            </a:r>
            <a:r>
              <a:rPr lang="en-US" sz="1000" b="0" i="0" u="none" strike="noStrike" kern="1200" dirty="0">
                <a:solidFill>
                  <a:schemeClr val="tx1"/>
                </a:solidFill>
                <a:effectLst/>
                <a:latin typeface="+mj-lt"/>
                <a:ea typeface="+mn-ea"/>
                <a:cs typeface="+mn-cs"/>
              </a:rPr>
              <a:t> civile et </a:t>
            </a:r>
            <a:r>
              <a:rPr lang="en-US" sz="1000" b="0" i="0" u="none" strike="noStrike" kern="1200" dirty="0" err="1">
                <a:solidFill>
                  <a:schemeClr val="tx1"/>
                </a:solidFill>
                <a:effectLst/>
                <a:latin typeface="+mj-lt"/>
                <a:ea typeface="+mn-ea"/>
                <a:cs typeface="+mn-cs"/>
              </a:rPr>
              <a:t>nécessité</a:t>
            </a:r>
            <a:r>
              <a:rPr lang="en-US" sz="1000" b="0" i="0" u="none" strike="noStrike" kern="1200" dirty="0">
                <a:solidFill>
                  <a:schemeClr val="tx1"/>
                </a:solidFill>
                <a:effectLst/>
                <a:latin typeface="+mj-lt"/>
                <a:ea typeface="+mn-ea"/>
                <a:cs typeface="+mn-cs"/>
              </a:rPr>
              <a:t> d’être </a:t>
            </a:r>
            <a:r>
              <a:rPr lang="en-US" sz="1000" b="0" i="0" u="none" strike="noStrike" kern="1200" dirty="0" err="1">
                <a:solidFill>
                  <a:schemeClr val="tx1"/>
                </a:solidFill>
                <a:effectLst/>
                <a:latin typeface="+mj-lt"/>
                <a:ea typeface="+mn-ea"/>
                <a:cs typeface="+mn-cs"/>
              </a:rPr>
              <a:t>doué</a:t>
            </a:r>
            <a:r>
              <a:rPr lang="en-US" sz="1000" b="0" i="0" u="none" strike="noStrike" kern="1200" dirty="0">
                <a:solidFill>
                  <a:schemeClr val="tx1"/>
                </a:solidFill>
                <a:effectLst/>
                <a:latin typeface="+mj-lt"/>
                <a:ea typeface="+mn-ea"/>
                <a:cs typeface="+mn-cs"/>
              </a:rPr>
              <a:t> de raison) ​</a:t>
            </a:r>
            <a:r>
              <a:rPr lang="en-US" sz="1000" b="0" i="0" kern="1200" dirty="0">
                <a:solidFill>
                  <a:schemeClr val="tx1"/>
                </a:solidFill>
                <a:effectLst/>
                <a:latin typeface="+mj-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j-lt"/>
                <a:ea typeface="+mn-ea"/>
                <a:cs typeface="+mn-cs"/>
              </a:rPr>
              <a:t>Boyer c Hydro-Québec</a:t>
            </a:r>
            <a:r>
              <a:rPr lang="fr-CA" sz="1000" b="0" i="0" u="none" strike="noStrike" kern="1200" dirty="0">
                <a:solidFill>
                  <a:schemeClr val="tx1"/>
                </a:solidFill>
                <a:effectLst/>
                <a:latin typeface="+mj-lt"/>
                <a:ea typeface="+mn-ea"/>
                <a:cs typeface="+mn-cs"/>
              </a:rPr>
              <a:t>, (1985) RL 129 (QCCS) ; Baudouin, Jean-Louis. </a:t>
            </a:r>
            <a:r>
              <a:rPr lang="fr-CA" sz="1000" b="0" i="1" u="none" strike="noStrike" kern="1200" dirty="0">
                <a:solidFill>
                  <a:schemeClr val="tx1"/>
                </a:solidFill>
                <a:effectLst/>
                <a:latin typeface="+mj-lt"/>
                <a:ea typeface="+mn-ea"/>
                <a:cs typeface="+mn-cs"/>
              </a:rPr>
              <a:t>La responsabilité civile</a:t>
            </a:r>
            <a:r>
              <a:rPr lang="fr-CA" sz="1000" b="0" i="0" u="none" strike="noStrike" kern="1200" dirty="0">
                <a:solidFill>
                  <a:schemeClr val="tx1"/>
                </a:solidFill>
                <a:effectLst/>
                <a:latin typeface="+mj-lt"/>
                <a:ea typeface="+mn-ea"/>
                <a:cs typeface="+mn-cs"/>
              </a:rPr>
              <a:t>, 8e éd., Cowansville, Québec, Éditions Yvon Blais, 2014, par. 1-111 </a:t>
            </a:r>
            <a:r>
              <a:rPr lang="en-US" sz="1000" b="0" i="0" u="none" strike="noStrike" kern="1200" dirty="0">
                <a:solidFill>
                  <a:schemeClr val="tx1"/>
                </a:solidFill>
                <a:effectLst/>
                <a:latin typeface="+mj-lt"/>
                <a:ea typeface="+mn-ea"/>
                <a:cs typeface="+mn-cs"/>
              </a:rPr>
              <a:t>(</a:t>
            </a:r>
            <a:r>
              <a:rPr lang="en-US" sz="1000" b="0" i="0" u="none" strike="noStrike" kern="1200" dirty="0" err="1">
                <a:solidFill>
                  <a:schemeClr val="tx1"/>
                </a:solidFill>
                <a:effectLst/>
                <a:latin typeface="+mj-lt"/>
                <a:ea typeface="+mn-ea"/>
                <a:cs typeface="+mn-cs"/>
              </a:rPr>
              <a:t>responsabilité</a:t>
            </a:r>
            <a:r>
              <a:rPr lang="en-US" sz="1000" b="0" i="0" u="none" strike="noStrike" kern="1200" dirty="0">
                <a:solidFill>
                  <a:schemeClr val="tx1"/>
                </a:solidFill>
                <a:effectLst/>
                <a:latin typeface="+mj-lt"/>
                <a:ea typeface="+mn-ea"/>
                <a:cs typeface="+mn-cs"/>
              </a:rPr>
              <a:t> civile – 7 </a:t>
            </a:r>
            <a:r>
              <a:rPr lang="en-US" sz="1000" b="0" i="0" u="none" strike="noStrike" kern="1200" dirty="0" err="1">
                <a:solidFill>
                  <a:schemeClr val="tx1"/>
                </a:solidFill>
                <a:effectLst/>
                <a:latin typeface="+mj-lt"/>
                <a:ea typeface="+mn-ea"/>
                <a:cs typeface="+mn-cs"/>
              </a:rPr>
              <a:t>ans</a:t>
            </a:r>
            <a:r>
              <a:rPr lang="en-US" sz="1000" b="0" i="0" u="none" strike="noStrike" kern="1200" dirty="0">
                <a:solidFill>
                  <a:schemeClr val="tx1"/>
                </a:solidFill>
                <a:effectLst/>
                <a:latin typeface="+mj-lt"/>
                <a:ea typeface="+mn-ea"/>
                <a:cs typeface="+mn-cs"/>
              </a:rPr>
              <a:t>) ​</a:t>
            </a:r>
            <a:r>
              <a:rPr lang="en-US" sz="1000" b="0" i="0" kern="1200" dirty="0">
                <a:solidFill>
                  <a:schemeClr val="tx1"/>
                </a:solidFill>
                <a:effectLst/>
                <a:latin typeface="+mj-lt"/>
                <a:ea typeface="+mn-ea"/>
                <a:cs typeface="+mn-cs"/>
              </a:rPr>
              <a:t>​</a:t>
            </a:r>
            <a:endParaRPr lang="fr-CA"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j-lt"/>
                <a:ea typeface="+mn-ea"/>
                <a:cs typeface="+mn-cs"/>
              </a:rPr>
              <a:t>Code criminel</a:t>
            </a:r>
            <a:r>
              <a:rPr lang="fr-CA" sz="1000" b="0" i="0" kern="1200" dirty="0">
                <a:solidFill>
                  <a:schemeClr val="tx1"/>
                </a:solidFill>
                <a:effectLst/>
                <a:latin typeface="+mj-lt"/>
                <a:ea typeface="+mn-ea"/>
                <a:cs typeface="+mn-cs"/>
              </a:rPr>
              <a:t>, LRC, (1985) </a:t>
            </a:r>
            <a:r>
              <a:rPr lang="fr-CA" sz="1000" b="0" i="0" kern="1200" dirty="0" err="1">
                <a:solidFill>
                  <a:schemeClr val="tx1"/>
                </a:solidFill>
                <a:effectLst/>
                <a:latin typeface="+mj-lt"/>
                <a:ea typeface="+mn-ea"/>
                <a:cs typeface="+mn-cs"/>
              </a:rPr>
              <a:t>ch</a:t>
            </a:r>
            <a:r>
              <a:rPr lang="fr-CA" sz="1000" b="0" i="0" kern="1200" dirty="0">
                <a:solidFill>
                  <a:schemeClr val="tx1"/>
                </a:solidFill>
                <a:effectLst/>
                <a:latin typeface="+mj-lt"/>
                <a:ea typeface="+mn-ea"/>
                <a:cs typeface="+mn-cs"/>
              </a:rPr>
              <a:t> C-46, art 13 (Responsabilité criminelle à partir de 12 ans).</a:t>
            </a:r>
            <a:endParaRPr lang="fr-FR"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j-lt"/>
                <a:ea typeface="+mn-ea"/>
                <a:cs typeface="+mn-cs"/>
              </a:rPr>
              <a:t>Code de procédure pénale</a:t>
            </a:r>
            <a:r>
              <a:rPr lang="fr-FR" sz="1000" b="0" i="0" kern="1200" dirty="0">
                <a:solidFill>
                  <a:schemeClr val="tx1"/>
                </a:solidFill>
                <a:effectLst/>
                <a:latin typeface="+mj-lt"/>
                <a:ea typeface="+mn-ea"/>
                <a:cs typeface="+mn-cs"/>
              </a:rPr>
              <a:t>, RLRQ c C-25.1, art 5. (Amendes à partir de 14 ans)</a:t>
            </a:r>
            <a:endParaRPr lang="fr-FR"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j-lt"/>
                <a:ea typeface="+mn-ea"/>
                <a:cs typeface="+mn-cs"/>
              </a:rPr>
              <a:t>Code civil du Québec</a:t>
            </a:r>
            <a:r>
              <a:rPr lang="fr-FR" sz="1000" b="0" i="0" kern="1200" dirty="0">
                <a:solidFill>
                  <a:schemeClr val="tx1"/>
                </a:solidFill>
                <a:effectLst/>
                <a:latin typeface="+mj-lt"/>
                <a:ea typeface="+mn-ea"/>
                <a:cs typeface="+mn-cs"/>
              </a:rPr>
              <a:t>, RLRQ c CCQ-1991, art 153. (Majorité)</a:t>
            </a:r>
            <a:endParaRPr lang="fr-CA" sz="1000" b="0" dirty="0">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p:txBody>
      </p:sp>
    </p:spTree>
    <p:extLst>
      <p:ext uri="{BB962C8B-B14F-4D97-AF65-F5344CB8AC3E}">
        <p14:creationId xmlns:p14="http://schemas.microsoft.com/office/powerpoint/2010/main" val="4151370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1AE90-493A-13F3-3C3C-DADF7F6E62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F61CE7-1CDA-8C75-9A0E-D924420006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561AB2-8B3D-209D-0B36-64ACE8E05684}"/>
              </a:ext>
            </a:extLst>
          </p:cNvPr>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2869521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#4. Elle est un peu plus détaillée dans le </a:t>
            </a:r>
            <a:r>
              <a:rPr lang="fr-FR" sz="1200" b="1" i="0" kern="1200" dirty="0">
                <a:solidFill>
                  <a:schemeClr val="tx1"/>
                </a:solidFill>
                <a:effectLst/>
                <a:latin typeface="+mn-lt"/>
                <a:ea typeface="Calibri"/>
                <a:cs typeface="Arial"/>
              </a:rPr>
              <a:t>Cahier de l’élève</a:t>
            </a:r>
            <a:r>
              <a:rPr lang="fr-CA" sz="1200" b="0" noProof="0" dirty="0">
                <a:latin typeface="+mj-lt"/>
                <a:cs typeface="Arial"/>
              </a:rPr>
              <a:t>. (Possibilité de survoler les mises en situation #4 et 5,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9.</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a:t>
            </a:r>
            <a:r>
              <a:rPr lang="fr-CA" sz="1200" i="1" u="sng" kern="1200" dirty="0">
                <a:solidFill>
                  <a:schemeClr val="tx1"/>
                </a:solidFill>
                <a:effectLst/>
                <a:latin typeface="+mn-lt"/>
                <a:ea typeface="+mn-ea"/>
                <a:cs typeface="+mn-cs"/>
                <a:hlinkClick r:id="rId3"/>
              </a:rPr>
              <a:t>Le consentement sexuel des adolescents</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p:txBody>
      </p:sp>
    </p:spTree>
    <p:extLst>
      <p:ext uri="{BB962C8B-B14F-4D97-AF65-F5344CB8AC3E}">
        <p14:creationId xmlns:p14="http://schemas.microsoft.com/office/powerpoint/2010/main" val="914859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D35CB-BD25-9FC1-458D-622A424221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7D6C15-045E-C422-F028-179656D15A4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BB951B7-72E9-39F6-2676-5EB7C9740D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fr-FR" sz="1200" dirty="0">
                <a:latin typeface="+mj-lt"/>
              </a:rPr>
              <a:t>Réponse plus détaillée : </a:t>
            </a:r>
          </a:p>
          <a:p>
            <a:pPr marL="171450" indent="-171450">
              <a:buFont typeface="Arial" panose="020B0604020202020204" pitchFamily="34" charset="0"/>
              <a:buChar char="•"/>
            </a:pPr>
            <a:r>
              <a:rPr lang="fr-FR" sz="1200" b="1" kern="1200" dirty="0">
                <a:solidFill>
                  <a:schemeClr val="tx1"/>
                </a:solidFill>
                <a:effectLst/>
                <a:latin typeface="+mn-lt"/>
                <a:ea typeface="+mn-ea"/>
                <a:cs typeface="+mn-cs"/>
              </a:rPr>
              <a:t>Le consentement </a:t>
            </a:r>
            <a:r>
              <a:rPr lang="fr-FR" sz="1200" kern="1200" dirty="0">
                <a:solidFill>
                  <a:schemeClr val="tx1"/>
                </a:solidFill>
                <a:effectLst/>
                <a:latin typeface="+mn-lt"/>
                <a:ea typeface="+mn-ea"/>
                <a:cs typeface="+mn-cs"/>
              </a:rPr>
              <a:t>est l’accord donné par une personne à une action ou à un projet. </a:t>
            </a:r>
            <a:r>
              <a:rPr lang="fr-CA"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Le consentement est un concept très large qui s’applique à plusieurs situations. Par exemple, une personne peut consentir à des soins de santé ou à des contacts sexuels (baiser, caresse ou relation sexuelle) avec quelqu’un d’autre.</a:t>
            </a:r>
            <a:r>
              <a:rPr lang="fr-CA" sz="1200" kern="1200" dirty="0">
                <a:solidFill>
                  <a:schemeClr val="tx1"/>
                </a:solidFill>
                <a:effectLst/>
                <a:latin typeface="+mn-lt"/>
                <a:ea typeface="+mn-ea"/>
                <a:cs typeface="+mn-cs"/>
              </a:rPr>
              <a:t> </a:t>
            </a:r>
            <a:endParaRPr lang="fr-FR" sz="1200" b="1" dirty="0">
              <a:latin typeface="+mj-lt"/>
            </a:endParaRPr>
          </a:p>
          <a:p>
            <a:pPr marL="171450" indent="-171450">
              <a:buFont typeface="Arial"/>
              <a:buChar char="•"/>
            </a:pPr>
            <a:r>
              <a:rPr lang="fr-CA" sz="1200" kern="1200" dirty="0">
                <a:solidFill>
                  <a:schemeClr val="tx1"/>
                </a:solidFill>
                <a:latin typeface="+mn-lt"/>
                <a:ea typeface="+mn-ea"/>
                <a:cs typeface="+mn-cs"/>
              </a:rPr>
              <a:t>Lorsque la ou le partenaire plus jeune a 14 ou 15 ans, l’écart d’âge doit être de </a:t>
            </a:r>
            <a:r>
              <a:rPr lang="fr-CA" sz="1200" u="sng" kern="1200" dirty="0">
                <a:solidFill>
                  <a:schemeClr val="tx1"/>
                </a:solidFill>
                <a:latin typeface="+mn-lt"/>
                <a:ea typeface="+mn-ea"/>
                <a:cs typeface="+mn-cs"/>
              </a:rPr>
              <a:t>moins de 5 ans</a:t>
            </a:r>
            <a:r>
              <a:rPr lang="fr-CA" sz="1200" u="none" kern="1200" dirty="0">
                <a:solidFill>
                  <a:schemeClr val="tx1"/>
                </a:solidFill>
                <a:latin typeface="+mn-lt"/>
                <a:ea typeface="+mn-ea"/>
                <a:cs typeface="+mn-cs"/>
              </a:rPr>
              <a:t> </a:t>
            </a:r>
            <a:r>
              <a:rPr lang="fr-CA" sz="1200" kern="1200" dirty="0">
                <a:solidFill>
                  <a:schemeClr val="tx1"/>
                </a:solidFill>
                <a:latin typeface="+mn-lt"/>
                <a:ea typeface="+mn-ea"/>
                <a:cs typeface="+mn-cs"/>
              </a:rPr>
              <a:t>pour avoir des contacts sexuels.</a:t>
            </a:r>
          </a:p>
          <a:p>
            <a:pPr marL="171450" indent="-171450">
              <a:buFont typeface="Arial"/>
              <a:buChar char="•"/>
            </a:pPr>
            <a:r>
              <a:rPr lang="fr-FR" sz="1200" dirty="0">
                <a:latin typeface="+mj-lt"/>
              </a:rPr>
              <a:t>Si l’écart d’âge entre Mallory et Antoine avait été de 5 ans ou plus et qu’ils avaient des contacts sexuels (comme un baiser, une caresse ou une relation sexuelle), Antoine commettrait un crime puisque le consentement de Mallory serait invalide.</a:t>
            </a:r>
            <a:r>
              <a:rPr lang="fr-FR" sz="1200" dirty="0">
                <a:latin typeface="+mj-lt"/>
                <a:cs typeface="Arial"/>
              </a:rPr>
              <a:t> </a:t>
            </a:r>
            <a:r>
              <a:rPr lang="fr-FR" sz="1200" dirty="0">
                <a:latin typeface="+mj-lt"/>
              </a:rPr>
              <a:t>On parle ici de crimes comme l’agression sexuelle, mais également d'autres crimes liés aux infractions sexuelles qui impliquent des mineurs, comme le leurre (communiquer avec une personne de moins de 18 ans en vue de commettre une infraction sexuelle).</a:t>
            </a:r>
            <a:endParaRPr lang="fr-FR" sz="1200" kern="1200" dirty="0">
              <a:solidFill>
                <a:schemeClr val="tx1"/>
              </a:solidFill>
              <a:latin typeface="+mj-lt"/>
              <a:ea typeface="+mn-ea"/>
              <a:cs typeface="+mn-cs"/>
            </a:endParaRPr>
          </a:p>
          <a:p>
            <a:pPr marL="171450" indent="-171450">
              <a:buFont typeface="Arial"/>
              <a:buChar char="•"/>
            </a:pPr>
            <a:r>
              <a:rPr lang="fr-CA" sz="1200" kern="1200" dirty="0">
                <a:solidFill>
                  <a:schemeClr val="tx1"/>
                </a:solidFill>
                <a:latin typeface="+mj-lt"/>
                <a:ea typeface="+mn-ea"/>
                <a:cs typeface="+mn-cs"/>
              </a:rPr>
              <a:t>Aussi, le consentement d’une personne de moins de 18 ans n’est pas valide s’il y a un rapport de force dans la relation, par exemple si une tutrice ou un tuteur ou une entraîneuse ou un entraîneur sportif sort avec son élève. </a:t>
            </a:r>
            <a:endParaRPr lang="fr-FR" sz="1200" dirty="0">
              <a:latin typeface="+mj-lt"/>
              <a:cs typeface="Arial"/>
            </a:endParaRPr>
          </a:p>
          <a:p>
            <a:pPr marL="171450" indent="-171450">
              <a:buFont typeface="Arial" panose="020B0604020202020204" pitchFamily="34" charset="0"/>
              <a:buChar char="•"/>
            </a:pPr>
            <a:r>
              <a:rPr lang="fr-FR" sz="1200" b="1" dirty="0">
                <a:latin typeface="+mj-lt"/>
              </a:rPr>
              <a:t>Rôle des parents</a:t>
            </a:r>
            <a:r>
              <a:rPr lang="fr-FR" sz="1200" dirty="0">
                <a:latin typeface="+mj-lt"/>
              </a:rPr>
              <a:t> </a:t>
            </a:r>
            <a:r>
              <a:rPr lang="fr-FR" sz="1200" dirty="0">
                <a:latin typeface="+mj-lt"/>
                <a:cs typeface="Arial"/>
              </a:rPr>
              <a:t>: </a:t>
            </a:r>
            <a:r>
              <a:rPr lang="fr-FR" sz="1200" dirty="0">
                <a:latin typeface="+mj-lt"/>
              </a:rPr>
              <a:t>Les parents ont l’obligation de s’occuper de leurs enfants et de les surveiller. Les parents ont donc leur mot à dire quant aux fréquentations de leurs enfants. Ils pourraient ainsi interdire à leur enfant de voir ou de sortir avec quelqu’un s’ils croient que c’est dans son meilleur intérêt.  </a:t>
            </a:r>
          </a:p>
          <a:p>
            <a:endParaRPr lang="fr-FR" sz="10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c C-46, art 150.1 (consentement sexuel et écarts d’âges), 153 et 153.1 (rapport de force)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598, 599 (autorité parentale des parents et devoirs)</a:t>
            </a:r>
          </a:p>
          <a:p>
            <a:pPr marL="171450" indent="-171450" rtl="0" fontAlgn="base">
              <a:buFont typeface="Arial" panose="020B0604020202020204" pitchFamily="34" charset="0"/>
              <a:buChar char="•"/>
            </a:pPr>
            <a:endParaRPr lang="fr-FR" sz="1000" dirty="0">
              <a:latin typeface="+mj-lt"/>
              <a:cs typeface="Arial"/>
            </a:endParaRPr>
          </a:p>
          <a:p>
            <a:pPr marL="171450" indent="-171450">
              <a:buFont typeface="Arial,Sans-Serif"/>
              <a:buChar char="•"/>
            </a:pPr>
            <a:endParaRPr lang="fr-FR" sz="1200" dirty="0">
              <a:latin typeface="+mj-lt"/>
              <a:cs typeface="Arial"/>
            </a:endParaRPr>
          </a:p>
        </p:txBody>
      </p:sp>
    </p:spTree>
    <p:extLst>
      <p:ext uri="{BB962C8B-B14F-4D97-AF65-F5344CB8AC3E}">
        <p14:creationId xmlns:p14="http://schemas.microsoft.com/office/powerpoint/2010/main" val="1713397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7675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ce qu’est le consentement sexuel avec d’autres ados et compléter avec les exemples ci-dessous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dirty="0">
                <a:latin typeface="Arial" panose="020B0604020202020204" pitchFamily="34" charset="0"/>
                <a:cs typeface="Arial" panose="020B0604020202020204" pitchFamily="34" charset="0"/>
              </a:rPr>
              <a:t>Par exemple, il y a un rapport de force si :</a:t>
            </a:r>
          </a:p>
          <a:p>
            <a:pPr marL="742950" marR="0" lvl="1"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b="0" i="0" u="none" strike="noStrike" dirty="0">
                <a:solidFill>
                  <a:srgbClr val="000000"/>
                </a:solidFill>
                <a:effectLst/>
                <a:latin typeface="+mn-lt"/>
                <a:cs typeface="Arial"/>
              </a:rPr>
              <a:t>la personne plus âgée est en position de confiance ou d’autorité (</a:t>
            </a:r>
            <a:r>
              <a:rPr lang="fr-FR" sz="1200" b="0" i="0" u="none" strike="noStrike" kern="1200" dirty="0">
                <a:solidFill>
                  <a:schemeClr val="tx1"/>
                </a:solidFill>
                <a:effectLst/>
                <a:latin typeface="+mn-lt"/>
                <a:ea typeface="+mn-ea"/>
                <a:cs typeface="+mn-cs"/>
              </a:rPr>
              <a:t>ex: </a:t>
            </a:r>
            <a:r>
              <a:rPr lang="fr-FR" sz="1200" b="0" i="0" kern="1200" dirty="0">
                <a:solidFill>
                  <a:schemeClr val="tx1"/>
                </a:solidFill>
                <a:effectLst/>
                <a:latin typeface="+mn-lt"/>
                <a:ea typeface="+mn-ea"/>
                <a:cs typeface="+mn-cs"/>
              </a:rPr>
              <a:t>le partenaire est l’enseignante, l’enseignant ou l’employeur de l’ado)</a:t>
            </a:r>
            <a:r>
              <a:rPr lang="fr-CA" b="0" i="0" u="none" strike="noStrike" dirty="0">
                <a:solidFill>
                  <a:srgbClr val="000000"/>
                </a:solidFill>
                <a:effectLst/>
                <a:latin typeface="+mn-lt"/>
                <a:cs typeface="Arial"/>
              </a:rPr>
              <a:t>,</a:t>
            </a:r>
            <a:r>
              <a:rPr lang="en-US" b="0" i="0" dirty="0">
                <a:solidFill>
                  <a:srgbClr val="000000"/>
                </a:solidFill>
                <a:effectLst/>
                <a:latin typeface="+mn-lt"/>
                <a:cs typeface="Arial"/>
              </a:rPr>
              <a:t>​</a:t>
            </a:r>
          </a:p>
          <a:p>
            <a:pPr marL="742950" lvl="1" indent="-285750" algn="l" rtl="0" fontAlgn="base">
              <a:buFont typeface="Arial" panose="020B0604020202020204" pitchFamily="34" charset="0"/>
              <a:buChar char="•"/>
            </a:pPr>
            <a:r>
              <a:rPr lang="fr-CA" b="0" i="0" u="none" strike="noStrike" dirty="0">
                <a:solidFill>
                  <a:srgbClr val="000000"/>
                </a:solidFill>
                <a:effectLst/>
                <a:latin typeface="+mn-lt"/>
                <a:cs typeface="Arial"/>
              </a:rPr>
              <a:t>il y a une situation de dépendance ou d’exploitation entre vous (</a:t>
            </a:r>
            <a:r>
              <a:rPr lang="fr-FR" sz="1200" b="0" i="0" u="none" strike="noStrike" kern="1200" dirty="0">
                <a:solidFill>
                  <a:schemeClr val="tx1"/>
                </a:solidFill>
                <a:effectLst/>
                <a:latin typeface="+mn-lt"/>
                <a:ea typeface="+mn-ea"/>
                <a:cs typeface="+mn-cs"/>
              </a:rPr>
              <a:t>ex: </a:t>
            </a:r>
            <a:r>
              <a:rPr lang="fr-FR" sz="1200" b="0" i="0" kern="1200" dirty="0">
                <a:solidFill>
                  <a:schemeClr val="tx1"/>
                </a:solidFill>
                <a:effectLst/>
                <a:latin typeface="+mn-lt"/>
                <a:ea typeface="+mn-ea"/>
                <a:cs typeface="+mn-cs"/>
              </a:rPr>
              <a:t>le partenaire héberge l’ado alors qu’elle ou il n’a pas d’autre endroit où aller)</a:t>
            </a:r>
            <a:r>
              <a:rPr lang="fr-CA" sz="1200" b="0" i="0" u="none" strike="noStrike" kern="1200" dirty="0">
                <a:solidFill>
                  <a:srgbClr val="000000"/>
                </a:solidFill>
                <a:effectLst/>
                <a:latin typeface="+mn-lt"/>
                <a:ea typeface="+mn-ea"/>
                <a:cs typeface="Arial"/>
              </a:rPr>
              <a:t>. </a:t>
            </a:r>
            <a:endParaRPr lang="fr-CA" b="0" i="0" dirty="0">
              <a:solidFill>
                <a:srgbClr val="000000"/>
              </a:solidFill>
              <a:effectLst/>
              <a:latin typeface="+mn-lt"/>
              <a:cs typeface="Arial"/>
            </a:endParaRPr>
          </a:p>
          <a:p>
            <a:endParaRPr lang="fr-FR" sz="1200" kern="1200" dirty="0">
              <a:solidFill>
                <a:schemeClr val="tx1"/>
              </a:solidFill>
              <a:latin typeface="+mn-lt"/>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les âges (12 ans et 16 ans) dans la description du consentement sexuel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10.</a:t>
            </a:r>
          </a:p>
          <a:p>
            <a:endParaRPr lang="fr-FR" sz="1200" kern="1200" dirty="0">
              <a:solidFill>
                <a:schemeClr val="tx1"/>
              </a:solidFill>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c C-46, art 150.1 (consentement sexuel et écarts d’âges), 153 et 153.1 (rapport de force)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2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1C9A-47BD-B48D-0F44-4884EEA816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3908E5-CC30-4DBB-EF37-331B326196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25EF0B-1A0D-30F9-4A79-6B6F39207C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#5. (Possibilité de survoler les mises en situation #4 et 5,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10.</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Le changement de nom</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p:txBody>
      </p:sp>
    </p:spTree>
    <p:extLst>
      <p:ext uri="{BB962C8B-B14F-4D97-AF65-F5344CB8AC3E}">
        <p14:creationId xmlns:p14="http://schemas.microsoft.com/office/powerpoint/2010/main" val="623650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dirty="0">
                <a:solidFill>
                  <a:schemeClr val="tx1"/>
                </a:solidFill>
                <a:latin typeface="+mj-lt"/>
                <a:cs typeface="Arial" panose="020B0604020202020204" pitchFamily="34" charset="0"/>
              </a:rPr>
              <a:t>NOTES À LA PERSONNE ENSEIGNANTE</a:t>
            </a:r>
          </a:p>
          <a:p>
            <a:endParaRPr lang="en-US" sz="1200" dirty="0">
              <a:solidFill>
                <a:schemeClr val="tx1"/>
              </a:solidFill>
              <a:latin typeface="+mj-lt"/>
              <a:cs typeface="Arial" panose="020B0604020202020204" pitchFamily="34" charset="0"/>
            </a:endParaRP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Questionner les élèves sur leurs connaissances antérieures sur ce sujet.</a:t>
            </a: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Leur poser la question sur la diapositive et la bonifier avec la question : « À partir de quel âge celles-ci débutent-elles? ».</a:t>
            </a: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Demander aux élèves de compléter la question prévue dans leur </a:t>
            </a:r>
            <a:r>
              <a:rPr lang="fr-FR" sz="1200" b="1" i="0" dirty="0">
                <a:solidFill>
                  <a:schemeClr val="tx1"/>
                </a:solidFill>
                <a:effectLst/>
                <a:latin typeface="+mj-lt"/>
                <a:ea typeface="Calibri"/>
                <a:cs typeface="Calibri"/>
              </a:rPr>
              <a:t>Cahier de l’élève </a:t>
            </a:r>
            <a:r>
              <a:rPr lang="fr-FR" sz="1200" b="0" i="0" dirty="0">
                <a:solidFill>
                  <a:schemeClr val="tx1"/>
                </a:solidFill>
                <a:effectLst/>
                <a:latin typeface="+mj-lt"/>
                <a:ea typeface="Calibri"/>
                <a:cs typeface="Calibri"/>
              </a:rPr>
              <a:t>p. </a:t>
            </a:r>
            <a:r>
              <a:rPr lang="fr-FR" sz="1200" b="0" i="0" dirty="0">
                <a:solidFill>
                  <a:schemeClr val="tx1"/>
                </a:solidFill>
                <a:effectLst/>
                <a:highlight>
                  <a:srgbClr val="FFFF00"/>
                </a:highlight>
                <a:latin typeface="+mj-lt"/>
                <a:ea typeface="Calibri"/>
                <a:cs typeface="Calibri"/>
              </a:rPr>
              <a:t>4</a:t>
            </a:r>
            <a:r>
              <a:rPr lang="fr-FR" sz="1200" b="0" i="0" dirty="0">
                <a:solidFill>
                  <a:schemeClr val="tx1"/>
                </a:solidFill>
                <a:effectLst/>
                <a:latin typeface="+mj-lt"/>
                <a:ea typeface="Calibri"/>
                <a:cs typeface="Calibri"/>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b="0" i="0" kern="1200" dirty="0">
                <a:solidFill>
                  <a:schemeClr val="tx1"/>
                </a:solidFill>
                <a:effectLst/>
                <a:latin typeface="+mn-lt"/>
                <a:ea typeface="Calibri"/>
                <a:cs typeface="Calibri"/>
              </a:rPr>
              <a:t>Partager quelques réponses en grand groupe.</a:t>
            </a:r>
            <a:endParaRPr lang="fr-FR" sz="1200" b="0" i="0" dirty="0">
              <a:solidFill>
                <a:schemeClr val="tx1"/>
              </a:solidFill>
              <a:effectLst/>
              <a:latin typeface="+mj-lt"/>
              <a:ea typeface="Calibri"/>
              <a:cs typeface="Calibri"/>
            </a:endParaRP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Poser les questions suivantes aux élèves : Qu’est-ce qu’une responsabilité? Y a-t-il </a:t>
            </a:r>
            <a:r>
              <a:rPr lang="fr-CA" sz="1200" u="none" kern="1200" dirty="0">
                <a:solidFill>
                  <a:schemeClr val="tx1"/>
                </a:solidFill>
                <a:effectLst/>
                <a:latin typeface="+mj-lt"/>
                <a:ea typeface="+mn-ea"/>
                <a:cs typeface="+mn-cs"/>
              </a:rPr>
              <a:t>une différence entre une responsabilité à la maison et une responsabilité dans la société? Les élèves peuvent donner des exemples de responsabilités dans la société. Exemples : Responsabilité de jeter mes déchets dans les poubelles, de ne pas briser les installations de la ville, etc.</a:t>
            </a:r>
          </a:p>
        </p:txBody>
      </p:sp>
    </p:spTree>
    <p:extLst>
      <p:ext uri="{BB962C8B-B14F-4D97-AF65-F5344CB8AC3E}">
        <p14:creationId xmlns:p14="http://schemas.microsoft.com/office/powerpoint/2010/main" val="3035292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E6C4-4D8D-35A7-5FD5-029897A4B51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9D6582-288B-DF7D-8886-54ABF583E3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B0CDD79-AC8B-4157-7CC2-A07E387B85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fr-FR" sz="1200" dirty="0">
                <a:latin typeface="+mj-lt"/>
              </a:rPr>
              <a:t>Réponse plus détaillée : </a:t>
            </a: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Une personne peut uniquement demander un changement de nom pour des raisons sérieuses. Par exemple, une personne peut demander de changer son nom s’il est trop difficile à écrire ou s’il prête au ridicule. Par exemple, dans un cas réel, des parents voulaient nommer leur enfant Spatule, mais le gouvernement s’est opposé à ce choix, déterminant que le prénom était inusité et pourraient susciter des moqueries. </a:t>
            </a: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Gabriel ne pourra probablement pas changer de nom, car il n’a pas de raison sérieuse. </a:t>
            </a: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Ceci est un cas où la même règle s’applique peu importe l’âge de la personne. Même si Gabriel était adulte, le même principe s’appliquerait. </a:t>
            </a:r>
          </a:p>
          <a:p>
            <a:endParaRPr lang="fr-CA" sz="1200" i="1" kern="1200" dirty="0">
              <a:solidFill>
                <a:schemeClr val="tx1"/>
              </a:solidFill>
              <a:effectLst/>
              <a:latin typeface="+mj-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58 al .1 (changement de nom).</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Lavigne c. Beaucaire</a:t>
            </a:r>
            <a:r>
              <a:rPr lang="fr-FR" sz="1000" b="0" i="0" kern="1200" dirty="0">
                <a:solidFill>
                  <a:schemeClr val="tx1"/>
                </a:solidFill>
                <a:effectLst/>
                <a:latin typeface="+mn-lt"/>
                <a:ea typeface="+mn-ea"/>
                <a:cs typeface="+mn-cs"/>
              </a:rPr>
              <a:t>, 1996 CanLII 4381 (QC CS) (Prénom inusité et prêtant au ridicule, Spatule).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000" b="0" i="0" kern="1200" dirty="0">
              <a:solidFill>
                <a:schemeClr val="tx1"/>
              </a:solidFill>
              <a:effectLst/>
              <a:latin typeface="+mn-lt"/>
              <a:ea typeface="+mn-ea"/>
              <a:cs typeface="+mn-cs"/>
            </a:endParaRPr>
          </a:p>
          <a:p>
            <a:endParaRPr lang="fr-CA" sz="1200" kern="1200" dirty="0">
              <a:solidFill>
                <a:schemeClr val="tx1"/>
              </a:solidFill>
              <a:effectLst/>
              <a:latin typeface="+mj-lt"/>
              <a:ea typeface="+mn-ea"/>
              <a:cs typeface="+mn-cs"/>
            </a:endParaRPr>
          </a:p>
        </p:txBody>
      </p:sp>
    </p:spTree>
    <p:extLst>
      <p:ext uri="{BB962C8B-B14F-4D97-AF65-F5344CB8AC3E}">
        <p14:creationId xmlns:p14="http://schemas.microsoft.com/office/powerpoint/2010/main" val="3258897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le consentement aux soins et les explications ci-dessous :</a:t>
            </a:r>
          </a:p>
          <a:p>
            <a:pPr marL="285750" indent="-285750">
              <a:buFont typeface="Arial" panose="020B0604020202020204" pitchFamily="34" charset="0"/>
              <a:buChar char="•"/>
            </a:pPr>
            <a:r>
              <a:rPr lang="fr-FR" sz="1200" strike="noStrike" dirty="0">
                <a:latin typeface="+mj-lt"/>
              </a:rPr>
              <a:t>En général, </a:t>
            </a:r>
            <a:r>
              <a:rPr lang="fr-FR" sz="1200" b="0" strike="noStrike" dirty="0">
                <a:latin typeface="+mj-lt"/>
              </a:rPr>
              <a:t>avant 14 ans, ce sont les parents qui prennent cette décision.</a:t>
            </a:r>
            <a:endParaRPr lang="fr-FR" sz="1200" b="0" strike="noStrike" dirty="0">
              <a:latin typeface="+mj-lt"/>
              <a:cs typeface="Arial"/>
            </a:endParaRPr>
          </a:p>
          <a:p>
            <a:pPr marL="914400" lvl="1" indent="-457200">
              <a:buFont typeface="Courier New" panose="02070309020205020404" pitchFamily="49" charset="0"/>
              <a:buChar char="o"/>
            </a:pPr>
            <a:r>
              <a:rPr lang="fr-FR" sz="1200" b="0" strike="noStrike" dirty="0">
                <a:latin typeface="+mj-lt"/>
              </a:rPr>
              <a:t>Par exemple : aller voir une ou un </a:t>
            </a:r>
            <a:r>
              <a:rPr lang="fr-FR" sz="1200" strike="noStrike" dirty="0">
                <a:latin typeface="+mj-lt"/>
              </a:rPr>
              <a:t>médecin, prendre un médicament ou passer un test médical.</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Par contre, les parents doivent décider en pensant à ce qui </a:t>
            </a:r>
            <a:r>
              <a:rPr lang="fr-FR" sz="1200" b="0" strike="noStrike" dirty="0">
                <a:latin typeface="+mj-lt"/>
              </a:rPr>
              <a:t>est le mieux pour leur enfant </a:t>
            </a:r>
            <a:r>
              <a:rPr lang="fr-CA" sz="1200" strike="noStrike" dirty="0">
                <a:latin typeface="+mj-lt"/>
              </a:rPr>
              <a:t>et pas juste selon ce qu’eux croient. Et si c’est possible, elles et ils devraient aussi écouter ce que l’enfant pense</a:t>
            </a:r>
            <a:r>
              <a:rPr lang="fr-FR" sz="1200" b="0" strike="noStrike" dirty="0">
                <a:latin typeface="+mj-lt"/>
              </a:rPr>
              <a:t>.</a:t>
            </a:r>
            <a:endParaRPr lang="fr-FR" sz="1200" b="0" strike="noStrike" dirty="0">
              <a:latin typeface="+mj-lt"/>
              <a:cs typeface="Arial"/>
            </a:endParaRPr>
          </a:p>
          <a:p>
            <a:pPr marL="914400" lvl="1" indent="-457200">
              <a:buFont typeface="Courier New" panose="02070309020205020404" pitchFamily="49" charset="0"/>
              <a:buChar char="o"/>
            </a:pPr>
            <a:endParaRPr lang="fr-FR" sz="1200" b="0" strike="noStrike" dirty="0">
              <a:latin typeface="+mj-lt"/>
              <a:cs typeface="Arial"/>
            </a:endParaRPr>
          </a:p>
          <a:p>
            <a:pPr marL="285750" indent="-285750">
              <a:buFont typeface="Arial" panose="020B0604020202020204" pitchFamily="34" charset="0"/>
              <a:buChar char="•"/>
            </a:pPr>
            <a:r>
              <a:rPr lang="fr-FR" sz="1200" b="0" strike="noStrike" dirty="0">
                <a:latin typeface="+mj-lt"/>
              </a:rPr>
              <a:t>À partir de 14 ans, les règles changent: Les jeunes peuvent décider seuls si elles ou ils veulent recevoir un soin qui est nécessaire pour leur santé. Un soin « nécessaire pour sa santé »</a:t>
            </a:r>
            <a:r>
              <a:rPr lang="fr-FR" sz="1200" strike="noStrike" dirty="0">
                <a:latin typeface="+mj-lt"/>
              </a:rPr>
              <a:t>, ça peut être, par exemple :</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Une prise de sang,</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Des médicaments,</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Une opération,</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Un avortement,</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Ou même, décider de voir une ou un psychologue.</a:t>
            </a:r>
            <a:endParaRPr lang="fr-FR" sz="1200" strike="noStrike" dirty="0">
              <a:latin typeface="+mj-lt"/>
              <a:cs typeface="Arial"/>
            </a:endParaRPr>
          </a:p>
          <a:p>
            <a:pPr>
              <a:buNone/>
            </a:pPr>
            <a:endParaRPr lang="fr-FR" sz="1200" b="1" strike="noStrike" dirty="0">
              <a:latin typeface="+mj-lt"/>
              <a:cs typeface="Arial"/>
            </a:endParaRPr>
          </a:p>
          <a:p>
            <a:pPr>
              <a:buNone/>
            </a:pPr>
            <a:r>
              <a:rPr lang="fr-FR" sz="1200" b="1" strike="noStrike" dirty="0">
                <a:latin typeface="+mj-lt"/>
              </a:rPr>
              <a:t>Mais comme toujours, il y a de petites exceptions:</a:t>
            </a:r>
            <a:endParaRPr lang="fr-FR" sz="1200" b="1" strike="noStrike" dirty="0">
              <a:latin typeface="+mj-lt"/>
              <a:cs typeface="Arial"/>
            </a:endParaRPr>
          </a:p>
          <a:p>
            <a:pPr marL="457200" indent="-457200">
              <a:buFont typeface="Arial" panose="020B0604020202020204" pitchFamily="34" charset="0"/>
              <a:buChar char="•"/>
            </a:pPr>
            <a:r>
              <a:rPr lang="fr-FR" sz="1200" strike="noStrike" dirty="0">
                <a:latin typeface="+mj-lt"/>
              </a:rPr>
              <a:t>Si une ou un </a:t>
            </a:r>
            <a:r>
              <a:rPr lang="fr-FR" sz="1200" b="0" strike="noStrike" dirty="0">
                <a:latin typeface="+mj-lt"/>
              </a:rPr>
              <a:t>jeune doit rester à l’hôpital plus de 12 heures, ses parents vont devoir être informés.</a:t>
            </a:r>
            <a:endParaRPr lang="fr-FR" sz="1200" b="0" strike="noStrike" dirty="0">
              <a:latin typeface="+mj-lt"/>
              <a:cs typeface="Arial"/>
            </a:endParaRPr>
          </a:p>
          <a:p>
            <a:pPr marL="457200" indent="-457200">
              <a:buFont typeface="Arial" panose="020B0604020202020204" pitchFamily="34" charset="0"/>
              <a:buChar char="•"/>
            </a:pPr>
            <a:r>
              <a:rPr lang="fr-CA" sz="1200" strike="noStrike" dirty="0">
                <a:latin typeface="+mj-lt"/>
              </a:rPr>
              <a:t>Si la ou le jeune </a:t>
            </a:r>
            <a:r>
              <a:rPr lang="fr-CA" sz="1200" b="0" strike="noStrike" dirty="0">
                <a:latin typeface="+mj-lt"/>
              </a:rPr>
              <a:t>refuse un soin important pour sa santé, l’hôpital peut demander à une ou un juge la permission de lui donner le soin quand même.</a:t>
            </a:r>
            <a:endParaRPr lang="fr-CA" sz="1200" b="0" strike="noStrike" dirty="0">
              <a:latin typeface="+mj-lt"/>
              <a:cs typeface="Arial"/>
            </a:endParaRPr>
          </a:p>
          <a:p>
            <a:pPr marL="457200" indent="-457200">
              <a:buFont typeface="Arial" panose="020B0604020202020204" pitchFamily="34" charset="0"/>
              <a:buChar char="•"/>
            </a:pPr>
            <a:r>
              <a:rPr lang="fr-CA" sz="1200" b="0" strike="noStrike" dirty="0">
                <a:latin typeface="+mj-lt"/>
              </a:rPr>
              <a:t>Et si les parents refusent un soin important sans bonne raison, pour leur enfant de moins de 14 ans, l’hôpital peut aussi demander l’aide d’une ou d’un juge.</a:t>
            </a:r>
            <a:endParaRPr lang="fr-FR" sz="1200" b="0" strike="noStrike" dirty="0">
              <a:latin typeface="+mj-lt"/>
              <a:cs typeface="Arial"/>
            </a:endParaRPr>
          </a:p>
          <a:p>
            <a:pPr marL="457200" indent="-457200">
              <a:buFont typeface="Arial" panose="020B0604020202020204" pitchFamily="34" charset="0"/>
              <a:buChar char="•"/>
            </a:pPr>
            <a:r>
              <a:rPr lang="fr-FR" sz="1200" b="0" strike="noStrike" dirty="0">
                <a:latin typeface="+mj-lt"/>
              </a:rPr>
              <a:t>Enfin, en cas d’urgence, quand la vie de l’enfant est en danger, les médecins ont le droit d’agir rapidement et parler aux parents après.</a:t>
            </a:r>
            <a:endParaRPr lang="fr-FR" sz="1200" b="0" strike="noStrike" dirty="0">
              <a:latin typeface="+mj-lt"/>
              <a:cs typeface="Arial"/>
            </a:endParaRPr>
          </a:p>
          <a:p>
            <a:pPr>
              <a:buNone/>
            </a:pPr>
            <a:endParaRPr lang="fr-FR" sz="1200" b="1" strike="noStrike" dirty="0">
              <a:latin typeface="+mj-lt"/>
              <a:cs typeface="Arial"/>
            </a:endParaRPr>
          </a:p>
          <a:p>
            <a:pPr>
              <a:buNone/>
            </a:pPr>
            <a:r>
              <a:rPr lang="fr-FR" sz="1200" b="1" strike="noStrike" dirty="0">
                <a:latin typeface="+mj-lt"/>
              </a:rPr>
              <a:t>Pour les soins qui ne sont pas nécessaires pour la santé:</a:t>
            </a:r>
            <a:endParaRPr lang="fr-FR" sz="1200" strike="noStrike" dirty="0">
              <a:latin typeface="+mj-lt"/>
              <a:cs typeface="Arial"/>
            </a:endParaRPr>
          </a:p>
          <a:p>
            <a:pPr marL="457200" indent="-457200">
              <a:buFont typeface="Arial" panose="020B0604020202020204" pitchFamily="34" charset="0"/>
              <a:buChar char="•"/>
            </a:pPr>
            <a:r>
              <a:rPr lang="fr-FR" sz="1200" strike="noStrike" dirty="0">
                <a:latin typeface="+mj-lt"/>
              </a:rPr>
              <a:t>Là, les règles sont </a:t>
            </a:r>
            <a:r>
              <a:rPr lang="fr-FR" sz="1200" b="0" strike="noStrike" dirty="0">
                <a:latin typeface="+mj-lt"/>
              </a:rPr>
              <a:t>différentes.</a:t>
            </a:r>
            <a:endParaRPr lang="fr-FR"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strike="noStrike" dirty="0">
                <a:latin typeface="+mj-lt"/>
              </a:rPr>
              <a:t>Par exemple : si une ou un </a:t>
            </a:r>
            <a:r>
              <a:rPr lang="fr-CA" sz="1200" b="0" strike="noStrike" dirty="0">
                <a:latin typeface="+mj-lt"/>
              </a:rPr>
              <a:t>jeune veut une chirurgie pour changer son nez — donc un soin qui n’est pas essentiel pour sa santé — et que ce soin est risqué ou peut avoir des effets graves pour toujours, il faut aussi l’accord des parents, même après 14 ans.</a:t>
            </a:r>
            <a:endParaRPr lang="fr-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strike="noStrike" dirty="0">
                <a:latin typeface="+mj-lt"/>
              </a:rPr>
              <a:t>Pour les choses moins risquées, comme les tatouages ou les piercings, il n’y a pas de règle dans la loi qui dit qu’il faut avoir 18 ans. Les juges considèrent en majorité que les jeunes peuvent décider seul(e)s de se faire tatouer ou percer. </a:t>
            </a:r>
            <a:r>
              <a:rPr lang="fr-CA" sz="1200" strike="noStrike" dirty="0">
                <a:latin typeface="+mj-lt"/>
              </a:rPr>
              <a:t>Mais les salons de tatouage ou de piercing ont le droit de </a:t>
            </a:r>
            <a:r>
              <a:rPr lang="fr-CA" sz="1200" b="0" strike="noStrike" dirty="0">
                <a:latin typeface="+mj-lt"/>
              </a:rPr>
              <a:t>refuser de servir des personnes mineures.</a:t>
            </a:r>
            <a:endParaRPr lang="fr-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b="0" i="0" strike="noStrike" dirty="0">
              <a:solidFill>
                <a:srgbClr val="444444"/>
              </a:solidFill>
              <a:effectLst/>
              <a:latin typeface="+mj-lt"/>
              <a:ea typeface="Calibri"/>
              <a:cs typeface="Arial"/>
            </a:endParaRP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(14 ans) dans la description du consentement aux soins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11.</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11, 12 (intérêt de l’enfant), 13 (urgence), 14 (âge pour consentir aux soins requis par l’état de santé), 16 (demande au tribunal), 17 (consentement aux soins non-requis par l’état de santé).</a:t>
            </a:r>
            <a:endParaRPr lang="fr-CA" sz="1000" b="0" i="0" strike="noStrike"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Droit de la famille - 152118</a:t>
            </a:r>
            <a:r>
              <a:rPr lang="fr-CA" sz="1000" b="0" i="0" kern="1200" dirty="0">
                <a:solidFill>
                  <a:schemeClr val="tx1"/>
                </a:solidFill>
                <a:effectLst/>
                <a:latin typeface="+mn-lt"/>
                <a:ea typeface="+mn-ea"/>
                <a:cs typeface="+mn-cs"/>
              </a:rPr>
              <a:t>, 2015 QCCS 3966 (avortement)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Centre universitaire de santé McGill (CUSM--Hôpital général de Montréal) c. X</a:t>
            </a:r>
            <a:r>
              <a:rPr lang="fr-CA" sz="1000" b="0" i="0" kern="1200" dirty="0">
                <a:solidFill>
                  <a:schemeClr val="tx1"/>
                </a:solidFill>
                <a:effectLst/>
                <a:latin typeface="+mn-lt"/>
                <a:ea typeface="+mn-ea"/>
                <a:cs typeface="+mn-cs"/>
              </a:rPr>
              <a:t>, 2017 QCCS 3946 (CanLII), au para 34 (transfusion sanguine).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Corbeil c. Ladouceur (Boutique Enigma),</a:t>
            </a:r>
            <a:r>
              <a:rPr lang="fr-CA" sz="1000" b="0" i="0" kern="1200" dirty="0">
                <a:solidFill>
                  <a:schemeClr val="tx1"/>
                </a:solidFill>
                <a:effectLst/>
                <a:latin typeface="+mn-lt"/>
                <a:ea typeface="+mn-ea"/>
                <a:cs typeface="+mn-cs"/>
              </a:rPr>
              <a:t> 2012 QCCQ 402. NB: IL s'agissait d'un cas de perçage et non du tatouage. Le tatouage était un obiter dans cette décision.</a:t>
            </a:r>
          </a:p>
        </p:txBody>
      </p:sp>
    </p:spTree>
    <p:extLst>
      <p:ext uri="{BB962C8B-B14F-4D97-AF65-F5344CB8AC3E}">
        <p14:creationId xmlns:p14="http://schemas.microsoft.com/office/powerpoint/2010/main" val="316083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le droit à la conduite automobile et les explications ci-dessous :</a:t>
            </a:r>
          </a:p>
          <a:p>
            <a:pPr marL="171450" indent="-171450" algn="l" rtl="0" fontAlgn="base">
              <a:buFont typeface="Arial" panose="020B0604020202020204" pitchFamily="34" charset="0"/>
              <a:buChar char="•"/>
            </a:pPr>
            <a:r>
              <a:rPr lang="en-US" sz="1200" b="0" i="0" dirty="0">
                <a:solidFill>
                  <a:srgbClr val="444444"/>
                </a:solidFill>
                <a:effectLst/>
                <a:latin typeface="+mj-lt"/>
                <a:ea typeface="Calibri"/>
                <a:cs typeface="Arial"/>
              </a:rPr>
              <a:t>​</a:t>
            </a:r>
            <a:r>
              <a:rPr lang="fr-CA" sz="1200" dirty="0">
                <a:latin typeface="+mj-lt"/>
              </a:rPr>
              <a:t>À partir de </a:t>
            </a:r>
            <a:r>
              <a:rPr lang="fr-CA" sz="1200" b="0" dirty="0">
                <a:latin typeface="+mj-lt"/>
              </a:rPr>
              <a:t>16 ans, </a:t>
            </a:r>
            <a:r>
              <a:rPr lang="fr-CA" sz="1200" dirty="0">
                <a:latin typeface="+mj-lt"/>
              </a:rPr>
              <a:t>une personne peut </a:t>
            </a:r>
            <a:r>
              <a:rPr lang="fr-CA" sz="1200" b="0" dirty="0">
                <a:latin typeface="+mj-lt"/>
              </a:rPr>
              <a:t>commencer à conduire une voiture si elle obtient son permis. Par contre, quand on conduit, il faut suivre les règles du </a:t>
            </a:r>
            <a:r>
              <a:rPr lang="fr-CA" sz="1200" b="0" i="1" dirty="0">
                <a:latin typeface="+mj-lt"/>
              </a:rPr>
              <a:t>Code de la sécurité routière</a:t>
            </a:r>
            <a:r>
              <a:rPr lang="fr-CA" sz="1200" dirty="0">
                <a:latin typeface="+mj-lt"/>
              </a:rPr>
              <a:t>.</a:t>
            </a:r>
            <a:endParaRPr lang="fr-CA" sz="1200" dirty="0">
              <a:latin typeface="+mj-lt"/>
              <a:cs typeface="Arial"/>
            </a:endParaRPr>
          </a:p>
          <a:p>
            <a:pPr marL="171450" indent="-171450">
              <a:buFont typeface="Arial" panose="020B0604020202020204" pitchFamily="34" charset="0"/>
              <a:buChar char="•"/>
            </a:pPr>
            <a:r>
              <a:rPr lang="fr-CA" sz="1200" dirty="0">
                <a:latin typeface="+mj-lt"/>
              </a:rPr>
              <a:t>Quelles règles à suivre quand on est sur la route connaissez-vous?</a:t>
            </a:r>
            <a:br>
              <a:rPr lang="fr-CA" sz="1200" dirty="0">
                <a:latin typeface="+mj-lt"/>
                <a:cs typeface="+mn-lt"/>
              </a:rPr>
            </a:br>
            <a:endParaRPr lang="fr-CA" sz="1200" dirty="0">
              <a:latin typeface="+mj-lt"/>
            </a:endParaRPr>
          </a:p>
          <a:p>
            <a:pPr marL="628650" lvl="1" indent="-171450">
              <a:buFont typeface="Arial" panose="020B0604020202020204" pitchFamily="34" charset="0"/>
              <a:buChar char="•"/>
            </a:pPr>
            <a:r>
              <a:rPr lang="fr-CA" sz="1200" dirty="0">
                <a:latin typeface="+mj-lt"/>
              </a:rPr>
              <a:t>Limites de vitesse</a:t>
            </a:r>
            <a:endParaRPr lang="fr-CA" sz="1200" dirty="0">
              <a:latin typeface="+mj-lt"/>
              <a:cs typeface="Arial"/>
            </a:endParaRPr>
          </a:p>
          <a:p>
            <a:pPr marL="628650" lvl="1" indent="-171450">
              <a:buFont typeface="Arial" panose="020B0604020202020204" pitchFamily="34" charset="0"/>
              <a:buChar char="•"/>
            </a:pPr>
            <a:r>
              <a:rPr lang="fr-CA" sz="1200" dirty="0">
                <a:latin typeface="+mj-lt"/>
              </a:rPr>
              <a:t>Feux rouges</a:t>
            </a:r>
            <a:endParaRPr lang="fr-CA" sz="1200" dirty="0">
              <a:latin typeface="+mj-lt"/>
              <a:cs typeface="Arial"/>
            </a:endParaRPr>
          </a:p>
          <a:p>
            <a:pPr marL="628650" lvl="1" indent="-171450">
              <a:buFont typeface="Arial" panose="020B0604020202020204" pitchFamily="34" charset="0"/>
              <a:buChar char="•"/>
            </a:pPr>
            <a:r>
              <a:rPr lang="fr-CA" sz="1200" dirty="0">
                <a:latin typeface="+mj-lt"/>
              </a:rPr>
              <a:t>Arrêts obligatoires</a:t>
            </a:r>
            <a:endParaRPr lang="fr-CA" sz="1200" dirty="0">
              <a:latin typeface="+mj-lt"/>
              <a:cs typeface="Arial"/>
            </a:endParaRPr>
          </a:p>
          <a:p>
            <a:pPr marL="628650" lvl="1" indent="-171450">
              <a:buFont typeface="Arial" panose="020B0604020202020204" pitchFamily="34" charset="0"/>
              <a:buChar char="•"/>
            </a:pPr>
            <a:r>
              <a:rPr lang="fr-CA" sz="1200" b="0" dirty="0">
                <a:latin typeface="+mj-lt"/>
              </a:rPr>
              <a:t>Toujours mettre sa ceinture de sécurité,</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Ne pas utiliser son cellulaire en conduisant.</a:t>
            </a:r>
            <a:endParaRPr lang="fr-CA" sz="1200" b="0" dirty="0">
              <a:latin typeface="+mj-lt"/>
              <a:cs typeface="Arial"/>
            </a:endParaRPr>
          </a:p>
          <a:p>
            <a:pPr marL="628650" lvl="1" indent="-171450">
              <a:buFont typeface="Arial" panose="020B0604020202020204" pitchFamily="34" charset="0"/>
              <a:buChar char="•"/>
            </a:pPr>
            <a:r>
              <a:rPr lang="fr-CA" sz="1200" dirty="0">
                <a:latin typeface="+mj-lt"/>
              </a:rPr>
              <a:t>Etc…</a:t>
            </a:r>
            <a:endParaRPr lang="fr-CA" sz="1200" dirty="0">
              <a:latin typeface="+mj-lt"/>
              <a:cs typeface="Arial"/>
            </a:endParaRPr>
          </a:p>
          <a:p>
            <a:pPr marL="171450" indent="-171450">
              <a:buFont typeface="Arial" panose="020B0604020202020204" pitchFamily="34" charset="0"/>
              <a:buChar char="•"/>
            </a:pPr>
            <a:endParaRPr lang="fr-CA" sz="1200" b="0" dirty="0">
              <a:latin typeface="+mj-lt"/>
            </a:endParaRPr>
          </a:p>
          <a:p>
            <a:pPr marL="171450" indent="-171450">
              <a:buFont typeface="Arial" panose="020B0604020202020204" pitchFamily="34" charset="0"/>
              <a:buChar char="•"/>
            </a:pPr>
            <a:r>
              <a:rPr lang="fr-CA" sz="1200" b="0" dirty="0">
                <a:latin typeface="+mj-lt"/>
              </a:rPr>
              <a:t>Et vous savez ce qui arrive si quelqu'un ne respecte pas ces règles trop souvent? </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Elle ou il peut avoir des amendes, perdre des points sur son permis.</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Elle ou il peut même perdre son permis complètement!</a:t>
            </a:r>
            <a:endParaRPr lang="fr-CA" sz="1200" b="0" dirty="0">
              <a:latin typeface="+mj-lt"/>
              <a:cs typeface="Arial"/>
            </a:endParaRPr>
          </a:p>
          <a:p>
            <a:pPr marL="171450" indent="-171450">
              <a:buFont typeface="Arial" panose="020B0604020202020204" pitchFamily="34" charset="0"/>
              <a:buChar char="•"/>
            </a:pPr>
            <a:endParaRPr lang="fr-CA" sz="1200" dirty="0">
              <a:latin typeface="+mj-lt"/>
            </a:endParaRPr>
          </a:p>
          <a:p>
            <a:pPr marL="171450" indent="-171450">
              <a:buFont typeface="Arial" panose="020B0604020202020204" pitchFamily="34" charset="0"/>
              <a:buChar char="•"/>
            </a:pPr>
            <a:r>
              <a:rPr lang="fr-CA" sz="1200" dirty="0">
                <a:latin typeface="+mj-lt"/>
              </a:rPr>
              <a:t>Mais le </a:t>
            </a:r>
            <a:r>
              <a:rPr lang="fr-CA" sz="1200" i="1" dirty="0">
                <a:latin typeface="+mj-lt"/>
              </a:rPr>
              <a:t>Code de la sécurité routière</a:t>
            </a:r>
            <a:r>
              <a:rPr lang="fr-CA" sz="1200" dirty="0">
                <a:latin typeface="+mj-lt"/>
              </a:rPr>
              <a:t>, ce n’est pas juste pour les personnes qui conduisent! Il y a aussi des règles pour :</a:t>
            </a:r>
            <a:endParaRPr lang="fr-CA" sz="1200" dirty="0">
              <a:latin typeface="+mj-lt"/>
              <a:cs typeface="Arial"/>
            </a:endParaRPr>
          </a:p>
          <a:p>
            <a:pPr marL="628650" lvl="1" indent="-171450">
              <a:buFont typeface="Arial" panose="020B0604020202020204" pitchFamily="34" charset="0"/>
              <a:buChar char="•"/>
            </a:pPr>
            <a:r>
              <a:rPr lang="fr-CA" sz="1200" b="0" dirty="0">
                <a:latin typeface="+mj-lt"/>
              </a:rPr>
              <a:t>Les cyclistes, par exemple : rouler dans le même sens que les autos.</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Les piétons, comme ne pas traverser quand le feu est rouge.</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Il y a aussi des règles sur comment entretenir sa voiture, changer les pneus, ou immatriculer son auto (ça veut dire l’enregistrer pour pouvoir rouler légalement).</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Le code explique aussi les étapes pour obtenir un permis de conduire.</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171450" indent="-171450">
              <a:buFont typeface="Arial" panose="020B0604020202020204" pitchFamily="34" charset="0"/>
              <a:buChar char="•"/>
            </a:pPr>
            <a:r>
              <a:rPr lang="fr-CA" sz="1200" b="0" dirty="0">
                <a:latin typeface="+mj-lt"/>
              </a:rPr>
              <a:t>Quand on commence à conduire à 16 ans, on reçoit d’abord un permis « probatoire ». C’est un permis spécial pour les nouvelles conductrices et nouveaux conducteurs, qui dure 2 ans. Pendant ce temps-là, il y a des règles spéciales à suivre. Par exemple :</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Pour l’alcool : Tolérance zéro. On n’a pas le droit de boire du tout avant de conduire. Quand on est adulte, on a le droit de boire un peu, jusqu’à une certaine limite, mais avec un permis probatoire, c’est zéro.</a:t>
            </a:r>
          </a:p>
          <a:p>
            <a:pPr marL="628650" lvl="1" indent="-171450">
              <a:buFont typeface="Arial" panose="020B0604020202020204" pitchFamily="34" charset="0"/>
              <a:buChar char="•"/>
            </a:pPr>
            <a:endParaRPr lang="fr-CA" sz="1200" b="0" dirty="0">
              <a:latin typeface="+mj-lt"/>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(16 ans) dans la description de la conduite automobile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11.</a:t>
            </a:r>
            <a:endParaRPr lang="fr-CA" sz="1200" b="0" dirty="0">
              <a:latin typeface="+mj-lt"/>
              <a:cs typeface="Arial"/>
            </a:endParaRPr>
          </a:p>
          <a:p>
            <a:pPr marL="914400" lvl="1" indent="-457200">
              <a:buFont typeface="Courier New" panose="02070309020205020404" pitchFamily="49" charset="0"/>
              <a:buChar char="o"/>
            </a:pPr>
            <a:endParaRPr lang="en-US" sz="1200" b="0" i="0" dirty="0">
              <a:solidFill>
                <a:srgbClr val="444444"/>
              </a:solidFill>
              <a:effectLst/>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 67 al. 2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conduite</a:t>
            </a:r>
            <a:r>
              <a:rPr lang="en-US" sz="1000" b="0" i="0" u="none" strike="noStrike" kern="1200" dirty="0">
                <a:solidFill>
                  <a:schemeClr val="tx1"/>
                </a:solidFill>
                <a:effectLst/>
                <a:latin typeface="+mn-lt"/>
                <a:ea typeface="+mn-ea"/>
                <a:cs typeface="+mn-cs"/>
              </a:rPr>
              <a:t> automobile – 16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 1 al. 1 (le </a:t>
            </a:r>
            <a:r>
              <a:rPr lang="fr-CA" sz="1000" b="0" i="1" u="none" strike="noStrike" kern="1200" dirty="0">
                <a:solidFill>
                  <a:schemeClr val="tx1"/>
                </a:solidFill>
                <a:effectLst/>
                <a:latin typeface="+mn-lt"/>
                <a:ea typeface="+mn-ea"/>
                <a:cs typeface="+mn-cs"/>
              </a:rPr>
              <a:t>Code de la sécurité routière </a:t>
            </a:r>
            <a:r>
              <a:rPr lang="fr-CA" sz="1000" b="0" i="0" u="none" strike="noStrike" kern="1200" dirty="0">
                <a:solidFill>
                  <a:schemeClr val="tx1"/>
                </a:solidFill>
                <a:effectLst/>
                <a:latin typeface="+mn-lt"/>
                <a:ea typeface="+mn-ea"/>
                <a:cs typeface="+mn-cs"/>
              </a:rPr>
              <a:t>s’applique aussi aux cyclistes et aux piétons).</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6-60 (immatriculation).</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270 (pneus doivent respecter normes établies par règlement)</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65-83.1 (conditions pour obtenir son permis).</a:t>
            </a:r>
            <a:endParaRPr lang="en-US" sz="1000" b="0" i="0" kern="1200" dirty="0">
              <a:solidFill>
                <a:schemeClr val="tx1"/>
              </a:solidFill>
              <a:effectLst/>
              <a:latin typeface="+mn-lt"/>
              <a:ea typeface="+mn-ea"/>
              <a:cs typeface="+mn-cs"/>
            </a:endParaRPr>
          </a:p>
          <a:p>
            <a:pPr marL="457200" lvl="1" indent="0">
              <a:buFont typeface="Courier New" panose="02070309020205020404" pitchFamily="49" charset="0"/>
              <a:buNone/>
            </a:pPr>
            <a:endParaRPr lang="en-US" sz="1200" b="0" i="0" dirty="0">
              <a:solidFill>
                <a:srgbClr val="444444"/>
              </a:solidFill>
              <a:effectLst/>
              <a:latin typeface="+mj-lt"/>
              <a:ea typeface="Calibri"/>
              <a:cs typeface="Arial"/>
            </a:endParaRPr>
          </a:p>
        </p:txBody>
      </p:sp>
    </p:spTree>
    <p:extLst>
      <p:ext uri="{BB962C8B-B14F-4D97-AF65-F5344CB8AC3E}">
        <p14:creationId xmlns:p14="http://schemas.microsoft.com/office/powerpoint/2010/main" val="744813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majorité et les explications ci-dessous :</a:t>
            </a:r>
            <a:endParaRPr lang="en-US" sz="1200" b="1" i="0" dirty="0">
              <a:solidFill>
                <a:srgbClr val="000000"/>
              </a:solidFill>
              <a:effectLst/>
              <a:latin typeface="+mj-lt"/>
              <a:ea typeface="Calibri"/>
              <a:cs typeface="Calibri"/>
            </a:endParaRPr>
          </a:p>
          <a:p>
            <a:pPr marL="457200" indent="-457200">
              <a:buFont typeface="Arial" panose="020B0604020202020204" pitchFamily="34" charset="0"/>
              <a:buChar char="•"/>
            </a:pPr>
            <a:r>
              <a:rPr lang="fr-CA" sz="1200" b="0" dirty="0">
                <a:latin typeface="+mj-lt"/>
              </a:rPr>
              <a:t>Quand une personne a 18 ans, elle devient adulte selon la loi. Cela veut dire qu’elle peut faire beaucoup de choses que les plus jeunes ne peuvent pas faire.</a:t>
            </a:r>
            <a:endParaRPr lang="fr-CA" sz="1200" b="0"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dirty="0">
                <a:latin typeface="+mj-lt"/>
              </a:rPr>
              <a:t>Voici quelques exemples de choses qu’une personne de 18 ans peut faire que quelqu’un de 17 ans ne peut pas faire :</a:t>
            </a:r>
          </a:p>
          <a:p>
            <a:pPr marL="914400" lvl="1" indent="-457200">
              <a:buFont typeface="Courier New" panose="02070309020205020404" pitchFamily="49" charset="0"/>
              <a:buChar char="o"/>
            </a:pPr>
            <a:r>
              <a:rPr lang="fr-CA" sz="1200" b="0" dirty="0">
                <a:latin typeface="+mj-lt"/>
              </a:rPr>
              <a:t>Acheter de l’alcool, des cigarettes ou même des billets de loterie.</a:t>
            </a:r>
            <a:endParaRPr lang="fr-CA" sz="1200" b="0" dirty="0">
              <a:latin typeface="+mj-lt"/>
              <a:cs typeface="Arial"/>
            </a:endParaRPr>
          </a:p>
          <a:p>
            <a:pPr marL="914400" lvl="1" indent="-457200">
              <a:buFont typeface="Courier New" panose="02070309020205020404" pitchFamily="49" charset="0"/>
              <a:buChar char="o"/>
            </a:pPr>
            <a:r>
              <a:rPr lang="fr-CA" sz="1200" b="0" dirty="0">
                <a:latin typeface="+mj-lt"/>
              </a:rPr>
              <a:t>Gérer son argent toute seule, sans demander à ses parents ou à quelqu’un d’autre.</a:t>
            </a:r>
            <a:endParaRPr lang="fr-CA" sz="1200" b="0" dirty="0">
              <a:latin typeface="+mj-lt"/>
              <a:cs typeface="Arial"/>
            </a:endParaRPr>
          </a:p>
          <a:p>
            <a:pPr marL="914400" lvl="1" indent="-457200">
              <a:buFont typeface="Courier New" panose="02070309020205020404" pitchFamily="49" charset="0"/>
              <a:buChar char="o"/>
            </a:pPr>
            <a:r>
              <a:rPr lang="fr-CA" sz="1200" b="0" dirty="0">
                <a:latin typeface="+mj-lt"/>
              </a:rPr>
              <a:t>Voter lors des élections et même se présenter aux élections si elle veut.</a:t>
            </a:r>
          </a:p>
          <a:p>
            <a:pPr marL="914400" lvl="1" indent="-457200">
              <a:buFont typeface="Courier New" panose="02070309020205020404" pitchFamily="49" charset="0"/>
              <a:buChar char="o"/>
            </a:pPr>
            <a:endParaRPr lang="en-US" sz="1200" b="1" i="0" dirty="0">
              <a:solidFill>
                <a:srgbClr val="000000"/>
              </a:solidFill>
              <a:effectLst/>
              <a:latin typeface="+mj-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(âge de la majorité), 208 et suivants (administration des biens du mineur).</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sur les infractions en matière de boissons alcooliques</a:t>
            </a:r>
            <a:r>
              <a:rPr lang="fr-FR" sz="1000" b="0" i="0" kern="1200" dirty="0">
                <a:solidFill>
                  <a:schemeClr val="tx1"/>
                </a:solidFill>
                <a:effectLst/>
                <a:latin typeface="+mn-lt"/>
                <a:ea typeface="+mn-ea"/>
                <a:cs typeface="+mn-cs"/>
              </a:rPr>
              <a:t>, RLRQ c I-8.1, art 109 (3) c).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électorale</a:t>
            </a:r>
            <a:r>
              <a:rPr lang="fr-FR" sz="1000" b="0" i="0" kern="1200" dirty="0">
                <a:solidFill>
                  <a:schemeClr val="tx1"/>
                </a:solidFill>
                <a:effectLst/>
                <a:latin typeface="+mn-lt"/>
                <a:ea typeface="+mn-ea"/>
                <a:cs typeface="+mn-cs"/>
              </a:rPr>
              <a:t>, RLRQ c E-3.3, art 1.</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79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Compléter avec les élèves ce résumé des libertés présent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11.</a:t>
            </a:r>
          </a:p>
          <a:p>
            <a:endParaRPr lang="fr-CA" sz="1000" dirty="0"/>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(âge de la majorité).</a:t>
            </a:r>
            <a:endParaRPr lang="fr-CA" dirty="0"/>
          </a:p>
        </p:txBody>
      </p:sp>
    </p:spTree>
    <p:extLst>
      <p:ext uri="{BB962C8B-B14F-4D97-AF65-F5344CB8AC3E}">
        <p14:creationId xmlns:p14="http://schemas.microsoft.com/office/powerpoint/2010/main" val="1048396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499D-CB05-2862-4615-12C8BFB8F3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30329E-66E6-59A8-D0F4-26CDCDA4C0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4F3619-99A7-8C71-8CBF-A4FCFF57FFDE}"/>
              </a:ext>
            </a:extLst>
          </p:cNvPr>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3246689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8C8FA-8DA8-6A72-CD2B-A226A9AB9ED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72CE9-C089-32D1-5487-31424114EF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3F920A-FBA0-FD30-4C9C-519E2E7E44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a:t>
            </a:r>
            <a:r>
              <a:rPr lang="fr-CA" sz="1200" b="0" i="1" dirty="0">
                <a:latin typeface="+mj-lt"/>
                <a:cs typeface="Arial" panose="020B0604020202020204" pitchFamily="34" charset="0"/>
              </a:rPr>
              <a:t>Convention relative aux droits de l’enfant.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Demander aux élèves si elles et ils connaissent des droits présents dans ce document.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Consulter si possible la Convention plus détaillée via le lien dans la diapositive.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kern="1200" dirty="0">
                <a:solidFill>
                  <a:schemeClr val="tx1"/>
                </a:solidFill>
                <a:latin typeface="+mn-lt"/>
                <a:ea typeface="+mn-ea"/>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kern="1200" dirty="0">
                <a:solidFill>
                  <a:schemeClr val="tx1"/>
                </a:solidFill>
                <a:latin typeface="+mn-lt"/>
                <a:ea typeface="+mn-ea"/>
                <a:cs typeface="Arial" panose="020B0604020202020204" pitchFamily="34" charset="0"/>
              </a:rPr>
              <a:t>p. 15 en lisant les explications ci-dessous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dirty="0">
                <a:latin typeface="+mj-lt"/>
              </a:rPr>
              <a:t>Presque tous les pays du monde, dont le Canada, l’ont signé. Un des pays qui n’a pas signé, c’est les États-Unis, parce qu’ils ont encore des lois qui permettent de donner des peines très sévères aux jeunes qui font des crimes, </a:t>
            </a:r>
            <a:r>
              <a:rPr lang="fr-FR" sz="1200" b="0" noProof="0" dirty="0">
                <a:latin typeface="+mj-lt"/>
              </a:rPr>
              <a:t>comme la prison à vie, ce </a:t>
            </a:r>
            <a:r>
              <a:rPr lang="fr-FR" sz="1200" noProof="0" dirty="0">
                <a:latin typeface="+mj-lt"/>
              </a:rPr>
              <a:t>que la Convention n’autorise pas.</a:t>
            </a:r>
            <a:endParaRPr lang="fr-CA" sz="1200" b="0" dirty="0">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kern="1200" dirty="0">
                <a:solidFill>
                  <a:schemeClr val="tx1"/>
                </a:solidFill>
                <a:latin typeface="+mj-lt"/>
                <a:ea typeface="+mn-ea"/>
                <a:cs typeface="+mn-cs"/>
              </a:rPr>
              <a:t>Ce n’est pas une loi comme celles qu’on retrouve au tribunal, mais c’est ce qu’on appelle une « déclaration de principes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kern="1200" dirty="0">
                <a:solidFill>
                  <a:schemeClr val="tx1"/>
                </a:solidFill>
                <a:latin typeface="+mj-lt"/>
                <a:ea typeface="+mn-ea"/>
                <a:cs typeface="+mn-cs"/>
              </a:rPr>
              <a:t>C’est comme une promesse que les pays font, de protéger les enfants et respecter leurs droits. Plus précisément, les pays promettent d’agir </a:t>
            </a:r>
            <a:r>
              <a:rPr lang="fr-FR" sz="1200" b="0" kern="1200" dirty="0">
                <a:solidFill>
                  <a:schemeClr val="tx1"/>
                </a:solidFill>
                <a:latin typeface="+mj-lt"/>
                <a:ea typeface="+mn-ea"/>
                <a:cs typeface="+mn-cs"/>
              </a:rPr>
              <a:t>dans le meilleur intérêt des enfants.</a:t>
            </a:r>
            <a:endParaRPr lang="fr-CA" sz="1200" b="0" kern="1200" dirty="0">
              <a:solidFill>
                <a:schemeClr val="tx1"/>
              </a:solidFill>
              <a:latin typeface="+mj-lt"/>
              <a:ea typeface="+mn-ea"/>
              <a:cs typeface="+mn-cs"/>
            </a:endParaRPr>
          </a:p>
          <a:p>
            <a:pPr marL="742950" lvl="1" indent="-285750">
              <a:buFont typeface="Arial" panose="020B0604020202020204" pitchFamily="34" charset="0"/>
              <a:buChar char="•"/>
            </a:pPr>
            <a:r>
              <a:rPr lang="fr-CA" sz="1200" b="0" dirty="0">
                <a:latin typeface="+mj-lt"/>
              </a:rPr>
              <a:t>Ça veut dire que quand des adultes ou des juges doivent prendre une décision qui te concerne, elles ou ils doivent choisir ce qui est le mieux pour toi, pas ce qui arrange les adultes autour.</a:t>
            </a:r>
            <a:endParaRPr lang="fr-CA" sz="1200" b="0" dirty="0">
              <a:latin typeface="+mj-lt"/>
              <a:cs typeface="Arial"/>
            </a:endParaRPr>
          </a:p>
          <a:p>
            <a:pPr marL="742950" lvl="1" indent="-285750">
              <a:buFont typeface="Arial" panose="020B0604020202020204" pitchFamily="34" charset="0"/>
              <a:buChar char="•"/>
            </a:pPr>
            <a:r>
              <a:rPr lang="fr-CA" sz="1200" b="0" dirty="0">
                <a:latin typeface="+mj-lt"/>
              </a:rPr>
              <a:t>Par exemple : si on doit décider chez quel parent tu vas habiter, on pense d’abord à ce qui est le mieux pour toi. Ou encore, si une décision importante te concerne, on doit écouter ce tu as à dire sur la situation.</a:t>
            </a:r>
            <a:endParaRPr lang="fr-CA" sz="1200" b="0" dirty="0">
              <a:latin typeface="+mj-lt"/>
              <a:cs typeface="Arial"/>
            </a:endParaRPr>
          </a:p>
          <a:p>
            <a:pPr marL="285750" lvl="0" indent="-285750">
              <a:buFont typeface="Arial" panose="020B0604020202020204" pitchFamily="34" charset="0"/>
              <a:buChar char="•"/>
            </a:pPr>
            <a:r>
              <a:rPr lang="fr-CA" sz="1200" dirty="0">
                <a:latin typeface="+mj-lt"/>
              </a:rPr>
              <a:t>Chaque année, le 20 novembre, on </a:t>
            </a:r>
            <a:r>
              <a:rPr lang="fr-CA" sz="1200" b="0" dirty="0">
                <a:latin typeface="+mj-lt"/>
              </a:rPr>
              <a:t>célèbre la Journée internationale des droits de l’enfant pour se souvenir de cette promesse que les pays ont faite.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33.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0" kern="1200" dirty="0">
                <a:solidFill>
                  <a:schemeClr val="tx1"/>
                </a:solidFill>
                <a:effectLst/>
                <a:latin typeface="+mn-lt"/>
                <a:ea typeface="+mn-ea"/>
                <a:cs typeface="+mn-cs"/>
              </a:rPr>
              <a:t>Nations Unies, </a:t>
            </a:r>
            <a:r>
              <a:rPr lang="fr-CA" sz="1000" b="0" i="1" kern="1200" dirty="0">
                <a:solidFill>
                  <a:schemeClr val="tx1"/>
                </a:solidFill>
                <a:effectLst/>
                <a:latin typeface="+mn-lt"/>
                <a:ea typeface="+mn-ea"/>
                <a:cs typeface="+mn-cs"/>
              </a:rPr>
              <a:t>Convention relative aux droits de l’enfant</a:t>
            </a:r>
            <a:r>
              <a:rPr lang="fr-CA" sz="1000" b="0" i="0" kern="1200" dirty="0">
                <a:solidFill>
                  <a:schemeClr val="tx1"/>
                </a:solidFill>
                <a:effectLst/>
                <a:latin typeface="+mn-lt"/>
                <a:ea typeface="+mn-ea"/>
                <a:cs typeface="+mn-cs"/>
              </a:rPr>
              <a:t>.</a:t>
            </a:r>
            <a:endParaRPr lang="fr-CA" sz="1000" b="0" dirty="0">
              <a:latin typeface="+mj-lt"/>
              <a:cs typeface="Arial" panose="020B0604020202020204" pitchFamily="34" charset="0"/>
            </a:endParaRPr>
          </a:p>
        </p:txBody>
      </p:sp>
    </p:spTree>
    <p:extLst>
      <p:ext uri="{BB962C8B-B14F-4D97-AF65-F5344CB8AC3E}">
        <p14:creationId xmlns:p14="http://schemas.microsoft.com/office/powerpoint/2010/main" val="1145578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le DPJ.</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Demander aux élèves si elles et ils connaissent des exemples de situations dans lesquelles nous devrions appeler le DPJ.</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kern="1200" dirty="0">
                <a:solidFill>
                  <a:schemeClr val="tx1"/>
                </a:solidFill>
                <a:latin typeface="+mn-lt"/>
                <a:ea typeface="+mn-ea"/>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kern="1200" dirty="0">
                <a:solidFill>
                  <a:schemeClr val="tx1"/>
                </a:solidFill>
                <a:latin typeface="+mn-lt"/>
                <a:ea typeface="+mn-ea"/>
                <a:cs typeface="Arial" panose="020B0604020202020204" pitchFamily="34" charset="0"/>
              </a:rPr>
              <a:t>p. 12 en lisant les explications ci-dessous :</a:t>
            </a:r>
          </a:p>
          <a:p>
            <a:pPr marL="171450" indent="-171450" algn="l" rtl="0" fontAlgn="base">
              <a:buFont typeface="Arial" panose="020B0604020202020204" pitchFamily="34" charset="0"/>
              <a:buChar char="•"/>
            </a:pPr>
            <a:r>
              <a:rPr lang="fr-FR" sz="1200" b="0" i="0" noProof="0" dirty="0">
                <a:solidFill>
                  <a:srgbClr val="444444"/>
                </a:solidFill>
                <a:effectLst/>
                <a:latin typeface="+mj-lt"/>
                <a:ea typeface="Calibri"/>
                <a:cs typeface="Arial"/>
              </a:rPr>
              <a:t>​</a:t>
            </a:r>
            <a:r>
              <a:rPr lang="fr-CA" sz="1200" b="0" dirty="0">
                <a:latin typeface="+mj-lt"/>
              </a:rPr>
              <a:t>La </a:t>
            </a:r>
            <a:r>
              <a:rPr lang="fr-CA" sz="1200" b="0" i="1" dirty="0">
                <a:latin typeface="+mj-lt"/>
              </a:rPr>
              <a:t>Loi sur la protection de la jeunesse</a:t>
            </a:r>
            <a:r>
              <a:rPr lang="fr-CA" sz="1200" b="0" dirty="0">
                <a:latin typeface="+mj-lt"/>
              </a:rPr>
              <a:t> protège les jeunes de moins de 18 ans. </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Le Directeur de la protection de la jeunesse (DPJ) est l’organisme québécois qui intervient lorsqu’une ou un enfant n’est pas en sécurité ou lorsque son développement est en danger. C’est la </a:t>
            </a:r>
            <a:r>
              <a:rPr lang="fr-FR" sz="1200" i="1" kern="1200" dirty="0">
                <a:solidFill>
                  <a:schemeClr val="tx1"/>
                </a:solidFill>
                <a:effectLst/>
                <a:latin typeface="+mn-lt"/>
                <a:ea typeface="+mn-ea"/>
                <a:cs typeface="+mn-cs"/>
              </a:rPr>
              <a:t>Loi sur la protection de la jeunesse </a:t>
            </a:r>
            <a:r>
              <a:rPr lang="fr-FR" sz="1200" i="0" kern="1200" dirty="0">
                <a:solidFill>
                  <a:schemeClr val="tx1"/>
                </a:solidFill>
                <a:effectLst/>
                <a:latin typeface="+mn-lt"/>
                <a:ea typeface="+mn-ea"/>
                <a:cs typeface="+mn-cs"/>
              </a:rPr>
              <a:t>qui donne au DPJ ce pouvoir. </a:t>
            </a:r>
            <a:r>
              <a:rPr lang="fr-FR" sz="1200" kern="1200" dirty="0">
                <a:solidFill>
                  <a:schemeClr val="tx1"/>
                </a:solidFill>
                <a:effectLst/>
                <a:latin typeface="+mn-lt"/>
                <a:ea typeface="+mn-ea"/>
                <a:cs typeface="+mn-cs"/>
              </a:rPr>
              <a:t>N’importe qui peut signaler une situation problématique concernant un enfant au Directeur de la protection de la jeunesse.</a:t>
            </a:r>
            <a:r>
              <a:rPr lang="fr-CA" sz="1200" b="0" dirty="0">
                <a:latin typeface="+mj-lt"/>
                <a:cs typeface="Arial"/>
              </a:rPr>
              <a:t> </a:t>
            </a:r>
            <a:r>
              <a:rPr lang="fr-CA" sz="1200" b="0" dirty="0">
                <a:latin typeface="+mj-lt"/>
              </a:rPr>
              <a:t>Voici quelques exemples :</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n'a pas assez de nourriture, de vêtements, ou ne vit pas dans un endroit sûr.</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ne reçoit pas les soins nécessaires pour sa santé, que ce soit pour son corps ou son esprit.</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est victime de violence physique ou sexuelle.</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est traité de façon méchante ou maltraitée psychologiquement.</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ne va pas à l'école ou ne reçoit pas l'éducation qu'il devrait avoir.</a:t>
            </a:r>
          </a:p>
          <a:p>
            <a:pPr marL="628650" lvl="1" indent="-171450">
              <a:buFont typeface="Courier New" panose="02070309020205020404" pitchFamily="49" charset="0"/>
              <a:buChar char="o"/>
            </a:pPr>
            <a:r>
              <a:rPr lang="fr-CA" sz="1200" b="0" dirty="0">
                <a:latin typeface="+mj-lt"/>
                <a:cs typeface="Arial"/>
              </a:rPr>
              <a:t>Si l’enfant a des troubles de comportement sérieux ou continus et que ses parents ne prennent pas les moyens nécessaires pour mettre fin à la situation. </a:t>
            </a:r>
          </a:p>
          <a:p>
            <a:pPr marL="628650" lvl="1" indent="-171450">
              <a:buFont typeface="Courier New" panose="02070309020205020404" pitchFamily="49" charset="0"/>
              <a:buChar char="o"/>
            </a:pPr>
            <a:endParaRPr lang="fr-CA" sz="1200" b="0" dirty="0">
              <a:latin typeface="+mj-lt"/>
            </a:endParaRPr>
          </a:p>
          <a:p>
            <a:pPr marL="171450" indent="-171450">
              <a:buFont typeface="Arial" panose="020B0604020202020204" pitchFamily="34" charset="0"/>
              <a:buChar char="•"/>
            </a:pPr>
            <a:r>
              <a:rPr lang="fr-CA" sz="1200" b="0" dirty="0">
                <a:latin typeface="+mj-lt"/>
              </a:rPr>
              <a:t>Tous les adultes qui travaillent avec des enfants (comme les enseignant(e)s, les intervenant(e)s, </a:t>
            </a:r>
            <a:r>
              <a:rPr lang="fr-CA" sz="1200" dirty="0">
                <a:latin typeface="+mj-lt"/>
              </a:rPr>
              <a:t>la police, </a:t>
            </a:r>
            <a:r>
              <a:rPr lang="fr-CA" sz="1200" b="0" dirty="0">
                <a:latin typeface="+mj-lt"/>
              </a:rPr>
              <a:t>etc.) doivent avertir le DPJ si elles ou ils pensent qu’une personne mineure est en danger ou que ses besoins ne sont pas remplis.</a:t>
            </a:r>
          </a:p>
          <a:p>
            <a:pPr marL="171450" indent="-171450">
              <a:buFont typeface="Arial" panose="020B0604020202020204" pitchFamily="34" charset="0"/>
              <a:buChar char="•"/>
            </a:pPr>
            <a:r>
              <a:rPr lang="fr-CA" sz="1200" b="0" dirty="0">
                <a:latin typeface="+mj-lt"/>
              </a:rPr>
              <a:t>Les autres adultes peuvent aussi signaler, mais ce n’est pas une obligation.</a:t>
            </a:r>
            <a:endParaRPr lang="fr-FR" sz="1200" b="0" i="0" noProof="0" dirty="0">
              <a:solidFill>
                <a:srgbClr val="444444"/>
              </a:solidFill>
              <a:effectLst/>
              <a:latin typeface="+mj-lt"/>
              <a:cs typeface="Arial"/>
            </a:endParaRPr>
          </a:p>
          <a:p>
            <a:pPr marL="171450" indent="-171450">
              <a:buFont typeface="Arial" panose="020B0604020202020204" pitchFamily="34" charset="0"/>
              <a:buChar char="•"/>
            </a:pPr>
            <a:r>
              <a:rPr lang="fr-FR" sz="1200" b="0" i="0" noProof="0" dirty="0">
                <a:solidFill>
                  <a:srgbClr val="444444"/>
                </a:solidFill>
                <a:effectLst/>
                <a:latin typeface="+mj-lt"/>
                <a:cs typeface="Arial"/>
              </a:rPr>
              <a:t>Si vous remarquez une situation qui vous semble préoccupante, parlez à une ou un adulte!</a:t>
            </a:r>
          </a:p>
          <a:p>
            <a:pPr marL="171450" indent="-171450">
              <a:buFont typeface="Arial" panose="020B0604020202020204" pitchFamily="34" charset="0"/>
              <a:buChar char="•"/>
            </a:pPr>
            <a:endParaRPr lang="fr-FR" sz="1200" b="0" i="0" noProof="0" dirty="0">
              <a:solidFill>
                <a:srgbClr val="444444"/>
              </a:solidFill>
              <a:effectLst/>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fr-FR" sz="1000" b="0" i="1" kern="1200" dirty="0">
                <a:solidFill>
                  <a:schemeClr val="tx1"/>
                </a:solidFill>
                <a:effectLst/>
                <a:latin typeface="+mn-lt"/>
                <a:ea typeface="+mn-ea"/>
                <a:cs typeface="+mn-cs"/>
              </a:rPr>
              <a:t>Loi sur la protection de la jeunesse</a:t>
            </a:r>
            <a:r>
              <a:rPr lang="fr-FR" sz="1000" b="0" i="0" kern="1200" dirty="0">
                <a:solidFill>
                  <a:schemeClr val="tx1"/>
                </a:solidFill>
                <a:effectLst/>
                <a:latin typeface="+mn-lt"/>
                <a:ea typeface="+mn-ea"/>
                <a:cs typeface="+mn-cs"/>
              </a:rPr>
              <a:t>, RLRQ c P-34.1, art </a:t>
            </a:r>
            <a:r>
              <a:rPr lang="fr-CA" sz="1000" b="0" i="0" kern="1200" dirty="0">
                <a:solidFill>
                  <a:schemeClr val="tx1"/>
                </a:solidFill>
                <a:effectLst/>
                <a:latin typeface="+mn-lt"/>
                <a:ea typeface="+mn-ea"/>
                <a:cs typeface="+mn-cs"/>
              </a:rPr>
              <a:t>art 1, 2 (définition « enfant »), 32 (rôle du DPJ), 38 (motifs de compromission), 39 (signalement), </a:t>
            </a:r>
            <a:endParaRPr lang="fr-FR" sz="1000" b="0" i="0" kern="1200" dirty="0">
              <a:solidFill>
                <a:schemeClr val="tx1"/>
              </a:solidFill>
              <a:effectLst/>
              <a:latin typeface="+mn-lt"/>
              <a:ea typeface="+mn-ea"/>
              <a:cs typeface="+mn-cs"/>
            </a:endParaRPr>
          </a:p>
          <a:p>
            <a:pPr marL="0" indent="0">
              <a:buFont typeface="Arial" panose="020B0604020202020204" pitchFamily="34" charset="0"/>
              <a:buNone/>
            </a:pPr>
            <a:endParaRPr lang="fr-CA" sz="1200" b="0" dirty="0">
              <a:latin typeface="+mj-lt"/>
              <a:cs typeface="Arial"/>
            </a:endParaRPr>
          </a:p>
        </p:txBody>
      </p:sp>
    </p:spTree>
    <p:extLst>
      <p:ext uri="{BB962C8B-B14F-4D97-AF65-F5344CB8AC3E}">
        <p14:creationId xmlns:p14="http://schemas.microsoft.com/office/powerpoint/2010/main" val="1171074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#6. (Possibilité de survoler les mises en situation #6 et 7,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13.</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a:t>
            </a:r>
            <a:r>
              <a:rPr lang="fr-CA" sz="1200" i="1" u="sng" kern="1200" dirty="0">
                <a:solidFill>
                  <a:schemeClr val="tx1"/>
                </a:solidFill>
                <a:effectLst/>
                <a:latin typeface="+mn-lt"/>
                <a:ea typeface="+mn-ea"/>
                <a:cs typeface="+mn-cs"/>
                <a:hlinkClick r:id="rId3"/>
              </a:rPr>
              <a:t>Choisir le parent avec lequel tu veux vivre</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3489070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0F62-277B-CFC0-95BE-CC8F4994B7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E2ECF5-B7E1-0F95-987D-CA21F2D2345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D8BE69-611D-5A07-D643-F0DB8CE938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fr-FR" sz="1200" dirty="0">
                <a:latin typeface="+mj-lt"/>
              </a:rPr>
              <a:t>Réponse plus détaillée : </a:t>
            </a:r>
            <a:endParaRPr lang="fr-FR" sz="1200" b="1" dirty="0">
              <a:latin typeface="+mj-lt"/>
              <a:ea typeface="Calibri"/>
              <a:cs typeface="Arial" panose="020B0604020202020204"/>
            </a:endParaRPr>
          </a:p>
          <a:p>
            <a:pPr marL="457200" indent="-457200">
              <a:buFont typeface="Arial" panose="020B0604020202020204" pitchFamily="34" charset="0"/>
              <a:buChar char="•"/>
            </a:pPr>
            <a:r>
              <a:rPr lang="fr-CA" sz="1200" b="0" dirty="0">
                <a:latin typeface="+mj-lt"/>
              </a:rPr>
              <a:t>Si les parents d’Amber ne s’entendent pas, c’est une ou un juge qui devra décider avec quel parent elle va habiter. La ou le juge ne choisit pas n’importe comment : elle ou il doit toujours penser à ce qui est le mieux pour l’enfant, donc ici, ce qui est le mieux pour Amber. C’est ce qu’on appelle le meilleur intérêt de l’enfant. Ce n’est pas ce que les parents veulent qui compte le plus, c’est ce qui est bon pour l’enfant.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i="0" kern="1200" dirty="0">
                <a:solidFill>
                  <a:schemeClr val="tx1"/>
                </a:solidFill>
                <a:effectLst/>
                <a:latin typeface="+mn-lt"/>
                <a:ea typeface="+mn-ea"/>
                <a:cs typeface="+mn-cs"/>
              </a:rPr>
              <a:t>Selon l’article 12 de la Convention relative aux droits de l’enfant, les enfants ont le droit de donner leur avis sur les questions qui les concernent, comme le temps qu’Amber souhaite passer avec ses parents. Au Québec, par exemple, Amber pourrait choisir de parler directement avec ses parents, de parler avec les expertes et experts que ses parents ont impliqués dans leur séparation, ou même en parler directement avec une ou un juge. </a:t>
            </a:r>
            <a:endParaRPr lang="fr-CA" sz="1200" b="0" dirty="0">
              <a:latin typeface="+mj-lt"/>
            </a:endParaRPr>
          </a:p>
          <a:p>
            <a:pPr marL="457200" indent="-457200">
              <a:buFont typeface="Arial" panose="020B0604020202020204" pitchFamily="34" charset="0"/>
              <a:buChar char="•"/>
            </a:pPr>
            <a:r>
              <a:rPr lang="fr-CA" sz="1200" b="0" dirty="0">
                <a:latin typeface="+mj-lt"/>
              </a:rPr>
              <a:t>À partir d’environ 12 ans, l’opinion d’un enfant devient très importante pour déterminer ce qui est dans son meilleur intérêt. Ce n’est pas Amber qui décide toute seule, mais la ou le juge doit l’écouter et réfléchir à ce qu’elle dit, surtout si elle explique bien pourquoi elle veut une chose plus que l’autre.</a:t>
            </a:r>
          </a:p>
          <a:p>
            <a:pPr marL="457200" indent="-457200">
              <a:buFont typeface="Arial" panose="020B0604020202020204" pitchFamily="34" charset="0"/>
              <a:buChar char="•"/>
            </a:pPr>
            <a:r>
              <a:rPr lang="fr-CA" sz="1200" b="0" dirty="0">
                <a:latin typeface="+mj-lt"/>
              </a:rPr>
              <a:t>Par exemple, si Amber dit qu’elle veut rester à Longueuil parce que son école, ses amis et sa famille sont là, la ou le juge pourrait trouver que c’est une bonne idée. Mais attention : ce n’est pas automatique. Il n’y a pas un âge magique — comme 12, 13 ou 14 ans où les enfants peuvent choisir seuls avec qui elles ou ils veulent vivre.</a:t>
            </a:r>
          </a:p>
          <a:p>
            <a:pPr marL="457200" indent="-457200">
              <a:buFont typeface="Arial" panose="020B0604020202020204" pitchFamily="34" charset="0"/>
              <a:buChar char="•"/>
            </a:pPr>
            <a:r>
              <a:rPr lang="fr-CA" sz="1200" b="0" dirty="0">
                <a:latin typeface="+mj-lt"/>
              </a:rPr>
              <a:t>La ou le juge va aussi vérifier d’autres choses importantes, comme : Est-ce que chaque parent peut bien s’occuper d’Amber? Est-ce qu’Amber se sent bien et en sécurité?</a:t>
            </a:r>
          </a:p>
          <a:p>
            <a:pPr marL="457200" indent="-457200">
              <a:buFont typeface="Arial" panose="020B0604020202020204" pitchFamily="34" charset="0"/>
              <a:buChar char="•"/>
            </a:pPr>
            <a:r>
              <a:rPr lang="fr-CA" sz="1200" b="0" dirty="0">
                <a:latin typeface="+mj-lt"/>
              </a:rPr>
              <a:t>Donc en résumé </a:t>
            </a:r>
            <a:r>
              <a:rPr lang="fr-CA" sz="1200" dirty="0">
                <a:latin typeface="+mj-lt"/>
              </a:rPr>
              <a:t>: </a:t>
            </a:r>
            <a:r>
              <a:rPr lang="fr-CA" sz="1200" b="0" dirty="0">
                <a:latin typeface="+mj-lt"/>
              </a:rPr>
              <a:t>Amber peut donner son opinion, et la ou le juge va l’écouter, surtout si elle est assez grande pour bien s’exprimer. Mais si ses parents ne s’entendent pas, ce n’est ni Amber ni un seul parent qui décide : c’est la ou le juge, dans son intérêt à elle.</a:t>
            </a:r>
          </a:p>
          <a:p>
            <a:endParaRPr lang="fr-FR" sz="1200" dirty="0">
              <a:latin typeface="+mj-lt"/>
              <a:ea typeface="Calibri"/>
              <a:cs typeface="Arial" panose="020B0604020202020204"/>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33 (meilleur intérêt).</a:t>
            </a:r>
            <a:endParaRPr lang="fr-FR" sz="1000" dirty="0">
              <a:latin typeface="+mj-lt"/>
              <a:ea typeface="Calibri"/>
              <a:cs typeface="Arial" panose="020B0604020202020204"/>
            </a:endParaRPr>
          </a:p>
        </p:txBody>
      </p:sp>
    </p:spTree>
    <p:extLst>
      <p:ext uri="{BB962C8B-B14F-4D97-AF65-F5344CB8AC3E}">
        <p14:creationId xmlns:p14="http://schemas.microsoft.com/office/powerpoint/2010/main" val="2670376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4064961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981EE-0AFA-5EA5-D2F5-6AD660A9AF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42782E-5AE1-8BE1-68F8-3B45004C65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968C33-004C-7F1A-FDDB-8FC4DDB1B6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#6. Elle est un peu plus détaillée dans le </a:t>
            </a:r>
            <a:r>
              <a:rPr lang="fr-FR" sz="1200" b="1" i="0" kern="1200" dirty="0">
                <a:solidFill>
                  <a:schemeClr val="tx1"/>
                </a:solidFill>
                <a:effectLst/>
                <a:latin typeface="+mn-lt"/>
                <a:ea typeface="Calibri"/>
                <a:cs typeface="Arial"/>
              </a:rPr>
              <a:t>Cahier de l’élève</a:t>
            </a:r>
            <a:r>
              <a:rPr lang="fr-CA" sz="1200" b="0" noProof="0" dirty="0">
                <a:latin typeface="+mj-lt"/>
                <a:cs typeface="Arial"/>
              </a:rPr>
              <a:t>. (Possibilité de survoler les mises en situation #6 et 7,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14.</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des articles </a:t>
            </a:r>
            <a:r>
              <a:rPr lang="fr-CA" sz="1200"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Comment faire un signalement au DPJ</a:t>
            </a:r>
            <a:r>
              <a:rPr lang="fr-CA" sz="1200" i="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a:t>
            </a:r>
            <a:r>
              <a:rPr lang="fr-CA" sz="1200" i="1" kern="1200" dirty="0">
                <a:solidFill>
                  <a:schemeClr val="tx1"/>
                </a:solidFill>
                <a:effectLst/>
                <a:latin typeface="+mn-lt"/>
                <a:ea typeface="+mn-ea"/>
                <a:cs typeface="+mn-cs"/>
              </a:rPr>
              <a:t> et </a:t>
            </a:r>
            <a:r>
              <a:rPr lang="fr-CA" sz="1200" kern="1200" dirty="0">
                <a:solidFill>
                  <a:schemeClr val="tx1"/>
                </a:solidFill>
                <a:effectLst/>
                <a:latin typeface="+mn-lt"/>
                <a:ea typeface="+mn-ea"/>
                <a:cs typeface="+mn-cs"/>
              </a:rPr>
              <a:t>«</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4"/>
              </a:rPr>
              <a:t>Le rôle du Directeur de la protection de la jeunesse (DPJ)</a:t>
            </a:r>
            <a:r>
              <a:rPr lang="fr-CA" sz="1200" i="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972999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B5C61-73DD-6C57-AFF2-9A42D69A80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19779F-1A09-F3AD-C3A9-7C34BA19198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5E00C6-4451-8699-4718-AAAE5D6AE1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Réponse plus détaillée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i="0" kern="1200" dirty="0">
                <a:solidFill>
                  <a:schemeClr val="tx1"/>
                </a:solidFill>
                <a:effectLst/>
                <a:latin typeface="+mn-lt"/>
                <a:ea typeface="+mn-ea"/>
                <a:cs typeface="+mn-cs"/>
              </a:rPr>
              <a:t>Selon l’article 19 de la Convention relative aux droits de l’enfant, les enfants doivent être protégés contre la violence et les mauvais traitements. </a:t>
            </a:r>
            <a:endParaRPr lang="fr-FR"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kern="1200" dirty="0">
                <a:solidFill>
                  <a:schemeClr val="tx1"/>
                </a:solidFill>
                <a:effectLst/>
                <a:latin typeface="+mn-lt"/>
                <a:ea typeface="+mn-ea"/>
                <a:cs typeface="+mn-cs"/>
              </a:rPr>
              <a:t>Le DPJ peut intervenir lorsqu’une ou un enfant n’est pas en sécurité ou lorsque son développement est en danger. Par exemple, le DPJ peut signer une entente avec les parents ou demander à une ou un juge d’ordonner que certaines personnes n’entrent pas en contact avec l’enfant ou que les parents ou l’enfant suivent une thérapie</a:t>
            </a:r>
            <a:r>
              <a:rPr lang="fr-FR" sz="1200" b="0" i="0" kern="1200" baseline="30000" dirty="0">
                <a:solidFill>
                  <a:schemeClr val="tx1"/>
                </a:solidFill>
                <a:effectLst/>
                <a:latin typeface="+mn-lt"/>
                <a:ea typeface="+mn-ea"/>
                <a:cs typeface="+mn-cs"/>
              </a:rPr>
              <a:t>.</a:t>
            </a:r>
            <a:endParaRPr lang="fr-CA" sz="1200" b="0" i="0" u="none" kern="1200" dirty="0">
              <a:solidFill>
                <a:schemeClr val="tx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 art 39 al 1 (signalement au DPJ).</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 art 29, 32, 45.2, 51, 54 (interventions possibles du DPJ).</a:t>
            </a:r>
            <a:endParaRPr lang="fr-FR" sz="1000" u="sng" dirty="0">
              <a:cs typeface="Arial"/>
            </a:endParaRPr>
          </a:p>
        </p:txBody>
      </p:sp>
    </p:spTree>
    <p:extLst>
      <p:ext uri="{BB962C8B-B14F-4D97-AF65-F5344CB8AC3E}">
        <p14:creationId xmlns:p14="http://schemas.microsoft.com/office/powerpoint/2010/main" val="3624793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a:t>
            </a:r>
            <a:r>
              <a:rPr lang="fr-CA" sz="1200" b="0" i="1" dirty="0">
                <a:latin typeface="+mj-lt"/>
                <a:cs typeface="Arial" panose="020B0604020202020204" pitchFamily="34" charset="0"/>
              </a:rPr>
              <a:t>Loi sur l’instruction publique.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dirty="0">
                <a:latin typeface="+mj-lt"/>
                <a:cs typeface="Arial" panose="020B0604020202020204" pitchFamily="34" charset="0"/>
              </a:rPr>
              <a:t>p. 15 en lisant les explications ci-dessous :</a:t>
            </a:r>
          </a:p>
          <a:p>
            <a:pPr marL="285750" indent="-285750">
              <a:buFont typeface="Arial"/>
              <a:buChar char="•"/>
            </a:pPr>
            <a:r>
              <a:rPr lang="fr-FR" sz="1200" u="none" noProof="1">
                <a:solidFill>
                  <a:srgbClr val="000000"/>
                </a:solidFill>
                <a:latin typeface="+mj-lt"/>
                <a:ea typeface="Calibri"/>
                <a:cs typeface="Arial"/>
              </a:rPr>
              <a:t>Une autre façon de protéger les enfants et les jeunes est de rendre l'école obligatoire jusqu'à un certain âge.</a:t>
            </a:r>
          </a:p>
          <a:p>
            <a:pPr marL="285750" indent="-285750">
              <a:buFont typeface="Arial"/>
              <a:buChar char="•"/>
            </a:pPr>
            <a:r>
              <a:rPr lang="fr-FR" sz="1200" u="none" noProof="1">
                <a:solidFill>
                  <a:srgbClr val="000000"/>
                </a:solidFill>
                <a:latin typeface="+mj-lt"/>
                <a:ea typeface="Calibri"/>
                <a:cs typeface="Arial"/>
              </a:rPr>
              <a:t>Les enfants du Québec doivent fréquenter l'école entre 6 et 16 ans... Mais ça ne veut pas dire qu'il faut arrêter à 16 ans!</a:t>
            </a:r>
          </a:p>
          <a:p>
            <a:pPr marL="285750" indent="-285750">
              <a:buFont typeface="Arial"/>
              <a:buChar char="•"/>
            </a:pPr>
            <a:r>
              <a:rPr lang="fr-FR" sz="1200" u="none" noProof="1">
                <a:solidFill>
                  <a:srgbClr val="000000"/>
                </a:solidFill>
                <a:latin typeface="+mj-lt"/>
                <a:ea typeface="Calibri"/>
                <a:cs typeface="Arial"/>
              </a:rPr>
              <a:t>Les enseignantes et les enseignants doivent s'occuper des élèves, de leur formation et de leur développement. Elles et ils doivent également traiter tous les élèves justement.</a:t>
            </a:r>
          </a:p>
          <a:p>
            <a:pPr marL="285750" indent="-285750">
              <a:buFont typeface="Arial"/>
              <a:buChar char="•"/>
            </a:pPr>
            <a:r>
              <a:rPr lang="fr-FR" sz="1200" u="none" noProof="1">
                <a:solidFill>
                  <a:srgbClr val="000000"/>
                </a:solidFill>
                <a:latin typeface="+mj-lt"/>
                <a:ea typeface="Calibri"/>
                <a:cs typeface="Arial"/>
              </a:rPr>
              <a:t>Les écoles doivent aussi adopter un plan d'action pour combattre l'intimidation.</a:t>
            </a:r>
          </a:p>
          <a:p>
            <a:endParaRPr lang="fr-FR" sz="1200" b="1" u="sng" noProof="1">
              <a:solidFill>
                <a:srgbClr val="000000"/>
              </a:solidFill>
              <a:latin typeface="+mj-lt"/>
              <a:ea typeface="Calibri"/>
              <a:cs typeface="Arial"/>
            </a:endParaRPr>
          </a:p>
          <a:p>
            <a:r>
              <a:rPr lang="fr-FR" sz="1200" b="1" u="none" noProof="1">
                <a:solidFill>
                  <a:srgbClr val="000000"/>
                </a:solidFill>
                <a:latin typeface="+mj-lt"/>
                <a:ea typeface="Calibri"/>
                <a:cs typeface="Arial"/>
              </a:rPr>
              <a:t>INFOS SUPPLÉMENTAIRES</a:t>
            </a:r>
          </a:p>
          <a:p>
            <a:pPr algn="l" rtl="0" fontAlgn="base"/>
            <a:r>
              <a:rPr lang="fr-FR" sz="1200" b="0" i="0" dirty="0">
                <a:solidFill>
                  <a:srgbClr val="444444"/>
                </a:solidFill>
                <a:effectLst/>
                <a:latin typeface="+mj-lt"/>
                <a:ea typeface="Calibri"/>
                <a:cs typeface="Arial"/>
              </a:rPr>
              <a:t>​​</a:t>
            </a:r>
          </a:p>
          <a:p>
            <a:pPr algn="l" rtl="0" fontAlgn="base">
              <a:buFont typeface="Arial" panose="020B0604020202020204" pitchFamily="34" charset="0"/>
              <a:buNone/>
            </a:pPr>
            <a:r>
              <a:rPr lang="fr-FR" sz="1200" b="0" i="0" u="none" strike="noStrike" dirty="0">
                <a:solidFill>
                  <a:srgbClr val="000000"/>
                </a:solidFill>
                <a:effectLst/>
                <a:latin typeface="+mj-lt"/>
                <a:ea typeface="Calibri"/>
                <a:cs typeface="Arial"/>
              </a:rPr>
              <a:t>La loi oblige chaque école à avoir un plan d’action pour prévenir et combattre l’intimidation et la violence. Le plan doit :</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prévenir l’intimidation</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dénoncer l’intimidation</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assurer la confidentialité des plaintes et renseignements</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soutenir les élèves victimes et témoins</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Être distribué aux parents.</a:t>
            </a:r>
            <a:r>
              <a:rPr lang="fr-FR" sz="1200" b="0" i="0" dirty="0">
                <a:solidFill>
                  <a:srgbClr val="444444"/>
                </a:solidFill>
                <a:effectLst/>
                <a:latin typeface="+mj-lt"/>
                <a:ea typeface="Calibri"/>
                <a:cs typeface="Arial"/>
              </a:rPr>
              <a:t>​</a:t>
            </a:r>
          </a:p>
          <a:p>
            <a:endParaRPr lang="fr-FR" sz="1200" dirty="0">
              <a:solidFill>
                <a:srgbClr val="444444"/>
              </a:solidFill>
              <a:latin typeface="+mj-lt"/>
              <a:ea typeface="Calibri"/>
              <a:cs typeface="Calibri"/>
            </a:endParaRPr>
          </a:p>
          <a:p>
            <a:r>
              <a:rPr lang="fr-FR" sz="1200" dirty="0">
                <a:solidFill>
                  <a:srgbClr val="444444"/>
                </a:solidFill>
                <a:latin typeface="+mj-lt"/>
                <a:ea typeface="Calibri"/>
                <a:cs typeface="Arial"/>
              </a:rPr>
              <a:t>De plus, avant d'embaucher une personne qui doit œuvrer avec les élèves mineurs ou handicapés, les écoles doivent s’assurer que celle-ci n’a pas eu de comportement qui peut raisonnablement faire craindre pour la sécurité physique ou psychologique des élèves.</a:t>
            </a:r>
          </a:p>
          <a:p>
            <a:endParaRPr lang="fr-FR" sz="1200" dirty="0">
              <a:solidFill>
                <a:srgbClr val="444444"/>
              </a:solidFill>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 Loi sur l'instruction publique</a:t>
            </a:r>
            <a:r>
              <a:rPr lang="fr-CA" sz="1000" b="0" i="0" kern="1200" dirty="0">
                <a:solidFill>
                  <a:schemeClr val="tx1"/>
                </a:solidFill>
                <a:effectLst/>
                <a:latin typeface="+mn-lt"/>
                <a:ea typeface="+mn-ea"/>
                <a:cs typeface="+mn-cs"/>
              </a:rPr>
              <a:t>, RLRQ c I-13.3, art 14 (16 ans), 22 (4) (responsabilités des enseignant(e)s), 75.1 (plan de lutte contre l’intimidation et la violence), 261.0.1 (vérification des antécédents judiciaires avant l’embauche).</a:t>
            </a:r>
            <a:endParaRPr lang="fr-FR" sz="1000" dirty="0">
              <a:latin typeface="+mj-lt"/>
              <a:cs typeface="Arial"/>
            </a:endParaRPr>
          </a:p>
        </p:txBody>
      </p:sp>
    </p:spTree>
    <p:extLst>
      <p:ext uri="{BB962C8B-B14F-4D97-AF65-F5344CB8AC3E}">
        <p14:creationId xmlns:p14="http://schemas.microsoft.com/office/powerpoint/2010/main" val="2971872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a:t>
            </a:r>
            <a:r>
              <a:rPr lang="fr-CA" sz="1200" b="0" i="1" dirty="0">
                <a:latin typeface="+mj-lt"/>
                <a:cs typeface="Arial" panose="020B0604020202020204" pitchFamily="34" charset="0"/>
              </a:rPr>
              <a:t>Charte des droits et libertés de la personne.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dirty="0">
                <a:latin typeface="+mj-lt"/>
                <a:cs typeface="Arial" panose="020B0604020202020204" pitchFamily="34" charset="0"/>
              </a:rPr>
              <a:t>p. 15 en lisant les explications ci-dessous :</a:t>
            </a:r>
          </a:p>
          <a:p>
            <a:pPr marL="171450" indent="-171450" fontAlgn="base">
              <a:buFont typeface="Arial" panose="020B0604020202020204" pitchFamily="34" charset="0"/>
              <a:buChar char="•"/>
            </a:pPr>
            <a:r>
              <a:rPr lang="en-US" sz="1200" b="0" i="0" dirty="0">
                <a:solidFill>
                  <a:srgbClr val="444444"/>
                </a:solidFill>
                <a:effectLst/>
                <a:latin typeface="+mj-lt"/>
                <a:ea typeface="Calibri"/>
                <a:cs typeface="Arial"/>
              </a:rPr>
              <a:t>​</a:t>
            </a:r>
            <a:r>
              <a:rPr lang="fr-CA" sz="1200" b="0" dirty="0">
                <a:latin typeface="+mj-lt"/>
              </a:rPr>
              <a:t>Il existe un document très important qui protège tout le monde au Québec, les enfants comme les adultes! Ça s’appelle la </a:t>
            </a:r>
            <a:r>
              <a:rPr lang="fr-CA" sz="1200" b="0" i="1" dirty="0">
                <a:latin typeface="+mj-lt"/>
              </a:rPr>
              <a:t>Charte des droits et libertés de la personne</a:t>
            </a:r>
            <a:r>
              <a:rPr lang="fr-CA" sz="1200" b="0" dirty="0">
                <a:latin typeface="+mj-lt"/>
              </a:rPr>
              <a:t>.</a:t>
            </a:r>
            <a:endParaRPr lang="fr-CA" sz="1200" b="0" dirty="0">
              <a:latin typeface="+mj-lt"/>
              <a:cs typeface="Arial"/>
            </a:endParaRPr>
          </a:p>
          <a:p>
            <a:pPr marL="171450" indent="-171450">
              <a:buFont typeface="Arial" panose="020B0604020202020204" pitchFamily="34" charset="0"/>
              <a:buChar char="•"/>
            </a:pPr>
            <a:r>
              <a:rPr lang="fr-CA" sz="1200" b="0" dirty="0">
                <a:latin typeface="+mj-lt"/>
              </a:rPr>
              <a:t>La Charte nous donne des droits importants, comme :</a:t>
            </a:r>
            <a:endParaRPr lang="fr-CA" sz="1200" b="0" dirty="0">
              <a:latin typeface="+mj-lt"/>
              <a:cs typeface="Arial"/>
            </a:endParaRPr>
          </a:p>
          <a:p>
            <a:pPr marL="914400" lvl="1" indent="-457200">
              <a:buFont typeface="Courier New" panose="02070309020205020404" pitchFamily="49" charset="0"/>
              <a:buChar char="o"/>
            </a:pPr>
            <a:r>
              <a:rPr lang="fr-CA" sz="1200" dirty="0">
                <a:latin typeface="+mj-lt"/>
              </a:rPr>
              <a:t>Le droit à la vie et à la sécurité : donc, personne n’a le droit de te faire du mal.</a:t>
            </a:r>
            <a:endParaRPr lang="fr-CA" sz="1200" dirty="0">
              <a:latin typeface="+mj-lt"/>
              <a:cs typeface="Arial"/>
            </a:endParaRPr>
          </a:p>
          <a:p>
            <a:pPr marL="914400" lvl="1" indent="-457200">
              <a:buFont typeface="Courier New" panose="02070309020205020404" pitchFamily="49" charset="0"/>
              <a:buChar char="o"/>
            </a:pPr>
            <a:r>
              <a:rPr lang="fr-CA" sz="1200" dirty="0">
                <a:latin typeface="+mj-lt"/>
              </a:rPr>
              <a:t>Le droit de dire ce que tu penses (ce qu’on appelle la liberté d’expression).</a:t>
            </a:r>
            <a:endParaRPr lang="fr-CA" sz="1200" dirty="0">
              <a:latin typeface="+mj-lt"/>
              <a:cs typeface="Arial"/>
            </a:endParaRPr>
          </a:p>
          <a:p>
            <a:pPr marL="914400" lvl="1" indent="-457200">
              <a:buFont typeface="Courier New" panose="02070309020205020404" pitchFamily="49" charset="0"/>
              <a:buChar char="o"/>
            </a:pPr>
            <a:r>
              <a:rPr lang="fr-CA" sz="1200" dirty="0">
                <a:latin typeface="+mj-lt"/>
              </a:rPr>
              <a:t>Et le droit d’être protégé contre la discrimination (donc, par exemple, personne ne peut te traiter différemment à cause de ta couleur de peau, ton origine, ou parce que tu es une fille ou un garçon).</a:t>
            </a:r>
          </a:p>
          <a:p>
            <a:pPr marL="914400" lvl="1" indent="-457200">
              <a:buFont typeface="Courier New" panose="02070309020205020404" pitchFamily="49" charset="0"/>
              <a:buChar char="o"/>
            </a:pPr>
            <a:endParaRPr lang="fr-CA" sz="1200" b="0" i="0" dirty="0">
              <a:solidFill>
                <a:schemeClr val="tx1"/>
              </a:solidFill>
              <a:effectLst/>
              <a:latin typeface="+mj-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Charte des droits et libertés de la personne</a:t>
            </a:r>
            <a:r>
              <a:rPr lang="fr-CA" sz="1000" b="0" i="0" kern="1200" dirty="0">
                <a:solidFill>
                  <a:schemeClr val="tx1"/>
                </a:solidFill>
                <a:effectLst/>
                <a:latin typeface="+mn-lt"/>
                <a:ea typeface="+mn-ea"/>
                <a:cs typeface="+mn-cs"/>
              </a:rPr>
              <a:t>, RLRQ c C-12, art 1, 3, 5, 10.</a:t>
            </a:r>
            <a:endParaRPr lang="fr-CA" sz="1000" b="0" i="0" dirty="0">
              <a:solidFill>
                <a:schemeClr val="tx1"/>
              </a:solidFill>
              <a:effectLst/>
              <a:latin typeface="+mj-lt"/>
              <a:ea typeface="+mn-ea"/>
              <a:cs typeface="Arial"/>
            </a:endParaRPr>
          </a:p>
        </p:txBody>
      </p:sp>
    </p:spTree>
    <p:extLst>
      <p:ext uri="{BB962C8B-B14F-4D97-AF65-F5344CB8AC3E}">
        <p14:creationId xmlns:p14="http://schemas.microsoft.com/office/powerpoint/2010/main" val="918104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6C56-446A-AA34-5B75-868B5BEE0A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732EDD-1F2D-A138-0673-DC6894AE9E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7ABFB5-A924-EDD4-2C7F-DE77EE3262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Lire les consignes concernant les situations supplémentaires et les exercices de révision : Vrai ou faux?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Laisser un temps aux élèves pour compléter ces exercices dans le </a:t>
            </a:r>
            <a:r>
              <a:rPr lang="fr-FR" sz="1200" b="1" i="0" kern="1200" dirty="0">
                <a:solidFill>
                  <a:schemeClr val="tx1"/>
                </a:solidFill>
                <a:effectLst/>
                <a:latin typeface="+mn-lt"/>
                <a:ea typeface="Calibri"/>
                <a:cs typeface="Arial"/>
              </a:rPr>
              <a:t>Cahier de l’élève </a:t>
            </a:r>
            <a:r>
              <a:rPr lang="fr-CA" sz="1200" b="0" dirty="0">
                <a:latin typeface="Arial"/>
                <a:cs typeface="Arial"/>
              </a:rPr>
              <a:t>p. 16 à 20..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Si possible, permettre aux élèves de rechercher les réponses sur le site </a:t>
            </a:r>
            <a:r>
              <a:rPr lang="fr-CA" dirty="0">
                <a:latin typeface="Arial"/>
                <a:cs typeface="Arial"/>
              </a:rPr>
              <a:t>Web</a:t>
            </a:r>
            <a:r>
              <a:rPr lang="fr-CA" sz="1200" b="0" dirty="0">
                <a:latin typeface="Arial"/>
                <a:cs typeface="Arial"/>
              </a:rPr>
              <a:t> d’Éducaloi.</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Corriger en grand groupe à partir du corrigé du </a:t>
            </a:r>
            <a:r>
              <a:rPr lang="fr-FR" sz="1200" b="1" i="0" kern="1200" dirty="0">
                <a:solidFill>
                  <a:schemeClr val="tx1"/>
                </a:solidFill>
                <a:effectLst/>
                <a:latin typeface="+mn-lt"/>
                <a:ea typeface="Calibri"/>
                <a:cs typeface="Arial"/>
              </a:rPr>
              <a:t>Cahier de l’élève</a:t>
            </a:r>
            <a:r>
              <a:rPr lang="fr-CA" sz="1200" b="0" dirty="0">
                <a:latin typeface="Arial"/>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Conclure l’activité à partir des questions de conclusion. Partager des réponses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Si vous le désirez, vous pouvez compléter les mises en situation supplémentaires à partir de la prochaine diapositive. Elles peuvent être imprimées à partir du </a:t>
            </a:r>
            <a:r>
              <a:rPr lang="fr-CA" sz="1200" b="1" dirty="0">
                <a:latin typeface="Arial"/>
                <a:cs typeface="Arial"/>
              </a:rPr>
              <a:t>Guide pédagogique</a:t>
            </a:r>
            <a:r>
              <a:rPr lang="fr-CA" sz="1200" b="0" dirty="0">
                <a:latin typeface="Arial"/>
                <a:cs typeface="Arial"/>
              </a:rPr>
              <a:t>.</a:t>
            </a:r>
          </a:p>
        </p:txBody>
      </p:sp>
    </p:spTree>
    <p:extLst>
      <p:ext uri="{BB962C8B-B14F-4D97-AF65-F5344CB8AC3E}">
        <p14:creationId xmlns:p14="http://schemas.microsoft.com/office/powerpoint/2010/main" val="2297430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248E-F364-3B76-8CB2-20D75C5566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6EE3AD-B0FC-1187-26CB-AB6404A8C7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4D4C5E-76D7-EDCE-2C80-5FC07916DC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#8. Elle est un peu plus détaillée sur la feuille d’activité en annexe au </a:t>
            </a:r>
            <a:r>
              <a:rPr lang="fr-CA" sz="1200" b="1" dirty="0">
                <a:latin typeface="Arial"/>
                <a:cs typeface="Arial"/>
              </a:rPr>
              <a:t>Guide pédagogique</a:t>
            </a:r>
            <a:r>
              <a:rPr lang="fr-CA" sz="1200" b="0" noProof="0" dirty="0">
                <a:latin typeface="+mj-lt"/>
                <a:cs typeface="Arial"/>
              </a:rPr>
              <a:t>.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CA" sz="1200" b="1" dirty="0">
                <a:latin typeface="Arial"/>
                <a:cs typeface="Arial"/>
              </a:rPr>
              <a:t>Guide pédagogique</a:t>
            </a:r>
            <a:r>
              <a:rPr lang="fr-FR" sz="1200" u="none" kern="1200" dirty="0">
                <a:solidFill>
                  <a:schemeClr val="tx1"/>
                </a:solidFill>
                <a:effectLst/>
                <a:latin typeface="+mj-lt"/>
                <a:ea typeface="+mn-ea"/>
                <a:cs typeface="+mn-cs"/>
              </a:rPr>
              <a:t>.</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Adolescent interpellé par la police : que faut-il savoir?</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995478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86E9-2F4A-D598-1E3B-8CAA66427D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E5E10C-4F42-EBF1-5F64-E02FA3A3266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E4EB5A-73A0-449C-1489-570848E436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n-lt"/>
                <a:ea typeface="+mn-ea"/>
                <a:cs typeface="Arial" panose="020B0604020202020204" pitchFamily="34" charset="0"/>
              </a:rPr>
              <a:t>Réponse plus détaillée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C’est au choix de la direction d’école. Les conséquences qui découlent d’un processus criminel pourraient être plus importantes que celles au sein de l’école.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 13.</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le système de justice pénale pour les adolescents</a:t>
            </a:r>
            <a:r>
              <a:rPr lang="fr-CA" sz="1000" b="0" i="0" kern="1200" dirty="0">
                <a:solidFill>
                  <a:schemeClr val="tx1"/>
                </a:solidFill>
                <a:effectLst/>
                <a:latin typeface="+mn-lt"/>
                <a:ea typeface="+mn-ea"/>
                <a:cs typeface="+mn-cs"/>
              </a:rPr>
              <a:t>, LC 2002, art 2(1).</a:t>
            </a:r>
            <a:endParaRPr lang="fr-FR" sz="1000" u="sng" dirty="0">
              <a:cs typeface="Arial"/>
            </a:endParaRPr>
          </a:p>
        </p:txBody>
      </p:sp>
    </p:spTree>
    <p:extLst>
      <p:ext uri="{BB962C8B-B14F-4D97-AF65-F5344CB8AC3E}">
        <p14:creationId xmlns:p14="http://schemas.microsoft.com/office/powerpoint/2010/main" val="478054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7CA7-9136-6AE8-4B10-88B97A38DA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17D067-D223-DAC6-2E57-00BBFF6A5C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140995-6B40-8D20-F9E9-CFC1A3ADFE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#9.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CA" sz="1200" b="1" dirty="0">
                <a:latin typeface="Arial"/>
                <a:cs typeface="Arial"/>
              </a:rPr>
              <a:t>Guide pédagogique</a:t>
            </a:r>
            <a:r>
              <a:rPr lang="fr-FR" sz="1200" u="none" kern="1200" dirty="0">
                <a:solidFill>
                  <a:schemeClr val="tx1"/>
                </a:solidFill>
                <a:effectLst/>
                <a:latin typeface="+mj-lt"/>
                <a:ea typeface="+mn-ea"/>
                <a:cs typeface="+mn-cs"/>
              </a:rPr>
              <a:t>.</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Le consentement aux soins d’un mineur de 14 ans ou plus</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2990914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D9D98-D8B8-4991-B696-08764FDA2C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DE4422-D3B4-04FF-7FD4-49B3FFD7342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28E2433-D1E1-1DCD-7E22-F0BE3694CC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0" kern="1200" dirty="0">
                <a:solidFill>
                  <a:schemeClr val="tx1"/>
                </a:solidFill>
                <a:effectLst/>
                <a:latin typeface="+mn-lt"/>
                <a:ea typeface="+mn-ea"/>
                <a:cs typeface="+mn-cs"/>
              </a:rPr>
              <a:t>Robert P. </a:t>
            </a:r>
            <a:r>
              <a:rPr lang="fr-FR" sz="1000" b="0" i="0" kern="1200" dirty="0" err="1">
                <a:solidFill>
                  <a:schemeClr val="tx1"/>
                </a:solidFill>
                <a:effectLst/>
                <a:latin typeface="+mn-lt"/>
                <a:ea typeface="+mn-ea"/>
                <a:cs typeface="+mn-cs"/>
              </a:rPr>
              <a:t>Kouri</a:t>
            </a:r>
            <a:r>
              <a:rPr lang="fr-FR" sz="1000" b="0" i="0" kern="1200" dirty="0">
                <a:solidFill>
                  <a:schemeClr val="tx1"/>
                </a:solidFill>
                <a:effectLst/>
                <a:latin typeface="+mn-lt"/>
                <a:ea typeface="+mn-ea"/>
                <a:cs typeface="+mn-cs"/>
              </a:rPr>
              <a:t> et Suzanne. Philips-</a:t>
            </a:r>
            <a:r>
              <a:rPr lang="fr-FR" sz="1000" b="0" i="0" kern="1200" dirty="0" err="1">
                <a:solidFill>
                  <a:schemeClr val="tx1"/>
                </a:solidFill>
                <a:effectLst/>
                <a:latin typeface="+mn-lt"/>
                <a:ea typeface="+mn-ea"/>
                <a:cs typeface="+mn-cs"/>
              </a:rPr>
              <a:t>Nootens</a:t>
            </a:r>
            <a:r>
              <a:rPr lang="fr-FR" sz="1000" b="0" i="1" kern="1200" dirty="0">
                <a:solidFill>
                  <a:schemeClr val="tx1"/>
                </a:solidFill>
                <a:effectLst/>
                <a:latin typeface="+mn-lt"/>
                <a:ea typeface="+mn-ea"/>
                <a:cs typeface="+mn-cs"/>
              </a:rPr>
              <a:t>, L’intégrité de la personne et le consentement aux soins, </a:t>
            </a:r>
            <a:r>
              <a:rPr lang="fr-FR" sz="1000" b="0" i="0" kern="1200" dirty="0">
                <a:solidFill>
                  <a:schemeClr val="tx1"/>
                </a:solidFill>
                <a:effectLst/>
                <a:latin typeface="+mn-lt"/>
                <a:ea typeface="+mn-ea"/>
                <a:cs typeface="+mn-cs"/>
              </a:rPr>
              <a:t>4</a:t>
            </a:r>
            <a:r>
              <a:rPr lang="fr-FR" sz="1000" b="0" i="0" kern="1200" baseline="30000" dirty="0">
                <a:solidFill>
                  <a:schemeClr val="tx1"/>
                </a:solidFill>
                <a:effectLst/>
                <a:latin typeface="+mn-lt"/>
                <a:ea typeface="+mn-ea"/>
                <a:cs typeface="+mn-cs"/>
              </a:rPr>
              <a:t>e</a:t>
            </a:r>
            <a:r>
              <a:rPr lang="fr-FR" sz="1000" b="0" i="0" kern="1200" dirty="0">
                <a:solidFill>
                  <a:schemeClr val="tx1"/>
                </a:solidFill>
                <a:effectLst/>
                <a:latin typeface="+mn-lt"/>
                <a:ea typeface="+mn-ea"/>
                <a:cs typeface="+mn-cs"/>
              </a:rPr>
              <a:t> éd, Montréal, Éditions Yvon Blais, 2017 au para 551 (chirurgie esthétique).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Jimenez c. </a:t>
            </a:r>
            <a:r>
              <a:rPr lang="fr-CA" sz="1000" b="0" i="1" kern="1200" dirty="0" err="1">
                <a:solidFill>
                  <a:schemeClr val="tx1"/>
                </a:solidFill>
                <a:effectLst/>
                <a:latin typeface="+mn-lt"/>
                <a:ea typeface="+mn-ea"/>
                <a:cs typeface="+mn-cs"/>
              </a:rPr>
              <a:t>Pehr</a:t>
            </a:r>
            <a:r>
              <a:rPr lang="fr-CA" sz="1000" b="0" i="0" kern="1200" dirty="0">
                <a:solidFill>
                  <a:schemeClr val="tx1"/>
                </a:solidFill>
                <a:effectLst/>
                <a:latin typeface="+mn-lt"/>
                <a:ea typeface="+mn-ea"/>
                <a:cs typeface="+mn-cs"/>
              </a:rPr>
              <a:t>, 2002 CanLII 5691 (QC CS) (risques sérieux des chirurgies esthétiques).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17 (consentement aux soins).</a:t>
            </a:r>
            <a:r>
              <a:rPr lang="fr-CA" sz="1000" b="0" i="0" kern="1200" dirty="0">
                <a:solidFill>
                  <a:schemeClr val="tx1"/>
                </a:solidFill>
                <a:effectLst/>
                <a:latin typeface="+mn-lt"/>
                <a:ea typeface="+mn-ea"/>
                <a:cs typeface="+mn-cs"/>
              </a:rPr>
              <a:t> </a:t>
            </a:r>
            <a:endParaRPr lang="fr-FR" sz="10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cs typeface="Arial"/>
            </a:endParaRPr>
          </a:p>
        </p:txBody>
      </p:sp>
    </p:spTree>
    <p:extLst>
      <p:ext uri="{BB962C8B-B14F-4D97-AF65-F5344CB8AC3E}">
        <p14:creationId xmlns:p14="http://schemas.microsoft.com/office/powerpoint/2010/main" val="2540124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C65F-4ED5-5DA3-47D5-2E39AEA707C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4E379C-8B51-1EEE-7B04-F1AF1A7584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B136F73-5C3A-1DE0-1C88-4544424074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#10.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CA" sz="1200" b="1" dirty="0">
                <a:latin typeface="Arial"/>
                <a:cs typeface="Arial"/>
              </a:rPr>
              <a:t>Guide pédagogique</a:t>
            </a:r>
            <a:r>
              <a:rPr lang="fr-FR" sz="1200" u="none" kern="1200" dirty="0">
                <a:solidFill>
                  <a:schemeClr val="tx1"/>
                </a:solidFill>
                <a:effectLst/>
                <a:latin typeface="+mj-lt"/>
                <a:ea typeface="+mn-ea"/>
                <a:cs typeface="+mn-cs"/>
              </a:rPr>
              <a:t>.</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de la SAAQ à partir de l’article </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En vélo électrique</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45270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0" dirty="0">
                <a:solidFill>
                  <a:schemeClr val="tx1"/>
                </a:solidFill>
                <a:latin typeface="+mj-lt"/>
                <a:cs typeface="Arial"/>
              </a:rPr>
              <a:t>Lire </a:t>
            </a:r>
            <a:r>
              <a:rPr lang="en-US" sz="1200" b="0" dirty="0" err="1">
                <a:solidFill>
                  <a:schemeClr val="tx1"/>
                </a:solidFill>
                <a:latin typeface="+mj-lt"/>
                <a:cs typeface="Arial"/>
              </a:rPr>
              <a:t>en</a:t>
            </a:r>
            <a:r>
              <a:rPr lang="en-US" sz="1200" b="0" dirty="0">
                <a:solidFill>
                  <a:schemeClr val="tx1"/>
                </a:solidFill>
                <a:latin typeface="+mj-lt"/>
                <a:cs typeface="Arial"/>
              </a:rPr>
              <a:t> grand </a:t>
            </a:r>
            <a:r>
              <a:rPr lang="en-US" sz="1200" b="0" dirty="0" err="1">
                <a:solidFill>
                  <a:schemeClr val="tx1"/>
                </a:solidFill>
                <a:latin typeface="+mj-lt"/>
                <a:cs typeface="Arial"/>
              </a:rPr>
              <a:t>groupe</a:t>
            </a:r>
            <a:r>
              <a:rPr lang="en-US" sz="1200" b="0" dirty="0">
                <a:solidFill>
                  <a:schemeClr val="tx1"/>
                </a:solidFill>
                <a:latin typeface="+mj-lt"/>
                <a:cs typeface="Arial"/>
              </a:rPr>
              <a:t> la mise </a:t>
            </a:r>
            <a:r>
              <a:rPr lang="en-US" sz="1200" b="0" dirty="0" err="1">
                <a:solidFill>
                  <a:schemeClr val="tx1"/>
                </a:solidFill>
                <a:latin typeface="+mj-lt"/>
                <a:cs typeface="Arial"/>
              </a:rPr>
              <a:t>en</a:t>
            </a:r>
            <a:r>
              <a:rPr lang="en-US" sz="1200" b="0" dirty="0">
                <a:solidFill>
                  <a:schemeClr val="tx1"/>
                </a:solidFill>
                <a:latin typeface="+mj-lt"/>
                <a:cs typeface="Arial"/>
              </a:rPr>
              <a:t> situation #1.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5. </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La responsabilité des parents pour les actions de leur enfant mineur</a:t>
            </a:r>
            <a:r>
              <a:rPr lang="fr-CA" sz="1200" i="1" kern="1200" dirty="0">
                <a:solidFill>
                  <a:schemeClr val="tx1"/>
                </a:solidFill>
                <a:effectLst/>
                <a:latin typeface="+mn-lt"/>
                <a:ea typeface="+mn-ea"/>
                <a:cs typeface="+mn-cs"/>
              </a:rPr>
              <a:t> ».</a:t>
            </a:r>
            <a:endParaRPr lang="fr-FR" sz="1200" u="none" kern="1200" dirty="0">
              <a:solidFill>
                <a:schemeClr val="tx1"/>
              </a:solidFill>
              <a:effectLst/>
              <a:latin typeface="+mj-lt"/>
              <a:ea typeface="+mn-ea"/>
              <a:cs typeface="+mn-cs"/>
            </a:endParaRPr>
          </a:p>
        </p:txBody>
      </p:sp>
    </p:spTree>
    <p:extLst>
      <p:ext uri="{BB962C8B-B14F-4D97-AF65-F5344CB8AC3E}">
        <p14:creationId xmlns:p14="http://schemas.microsoft.com/office/powerpoint/2010/main" val="14769518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168C1-88BF-F9C7-A4AB-A3F99965446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AF7CE4-3E2B-ECC3-6ABD-6942D87974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2471E71-8D8C-C5FA-92C5-626FDBC53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Réponse plus détaillée : </a:t>
            </a: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Le Code de la route prévoit que chacune de ces infractions peut être punie par une amende entre 60 $ et 100 $. </a:t>
            </a:r>
          </a:p>
          <a:p>
            <a:pPr marL="171450" indent="-171450" fontAlgn="base">
              <a:buFont typeface="Arial" panose="020B0604020202020204" pitchFamily="34" charset="0"/>
              <a:buChar char="•"/>
            </a:pPr>
            <a:r>
              <a:rPr lang="fr-FR" sz="1200" b="0" i="0" kern="1200" dirty="0">
                <a:solidFill>
                  <a:schemeClr val="tx1"/>
                </a:solidFill>
                <a:effectLst/>
                <a:latin typeface="+mn-lt"/>
                <a:ea typeface="+mn-ea"/>
                <a:cs typeface="+mn-cs"/>
              </a:rPr>
              <a:t>Les enfants peuvent recevoir une amende à partir de 14 ans, donc Mayar pourrait en recevoir une. </a:t>
            </a:r>
            <a:r>
              <a:rPr lang="fr-FR" dirty="0">
                <a:solidFill>
                  <a:srgbClr val="000000"/>
                </a:solidFill>
              </a:rPr>
              <a:t>La police </a:t>
            </a:r>
            <a:r>
              <a:rPr lang="fr-FR" b="0" kern="1200" dirty="0">
                <a:solidFill>
                  <a:srgbClr val="000000"/>
                </a:solidFill>
                <a:effectLst/>
              </a:rPr>
              <a:t>pourrait </a:t>
            </a:r>
            <a:r>
              <a:rPr lang="fr-FR" dirty="0">
                <a:solidFill>
                  <a:srgbClr val="000000"/>
                </a:solidFill>
              </a:rPr>
              <a:t>décider de ne pas donner d’amende à Mayar et de simplement lui donner </a:t>
            </a:r>
            <a:r>
              <a:rPr lang="fr-FR" b="0" kern="1200" dirty="0">
                <a:solidFill>
                  <a:srgbClr val="000000"/>
                </a:solidFill>
                <a:effectLst/>
              </a:rPr>
              <a:t>un avertissement</a:t>
            </a:r>
            <a:r>
              <a:rPr lang="fr-FR" dirty="0">
                <a:solidFill>
                  <a:srgbClr val="000000"/>
                </a:solidFill>
              </a:rPr>
              <a:t>. La </a:t>
            </a:r>
            <a:r>
              <a:rPr lang="fr-FR" b="0" kern="1200" dirty="0">
                <a:solidFill>
                  <a:srgbClr val="000000"/>
                </a:solidFill>
                <a:effectLst/>
              </a:rPr>
              <a:t>police pourrait</a:t>
            </a:r>
            <a:r>
              <a:rPr lang="fr-FR" dirty="0">
                <a:solidFill>
                  <a:srgbClr val="000000"/>
                </a:solidFill>
              </a:rPr>
              <a:t> </a:t>
            </a:r>
            <a:r>
              <a:rPr lang="fr-FR" b="0" kern="1200" dirty="0">
                <a:solidFill>
                  <a:srgbClr val="000000"/>
                </a:solidFill>
                <a:effectLst/>
              </a:rPr>
              <a:t>également aviser ses parents de la </a:t>
            </a:r>
            <a:r>
              <a:rPr lang="fr-FR" dirty="0">
                <a:solidFill>
                  <a:srgbClr val="000000"/>
                </a:solidFill>
              </a:rPr>
              <a:t>situation</a:t>
            </a:r>
            <a:r>
              <a:rPr lang="fr-FR" b="0" kern="1200" dirty="0">
                <a:solidFill>
                  <a:srgbClr val="000000"/>
                </a:solidFill>
                <a:effectLst/>
              </a:rPr>
              <a:t>. </a:t>
            </a:r>
            <a:endParaRPr lang="fr-FR" b="0" kern="1200" dirty="0">
              <a:solidFill>
                <a:srgbClr val="000000"/>
              </a:solidFill>
              <a:effectLs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la sécurité routière</a:t>
            </a:r>
            <a:r>
              <a:rPr lang="fr-CA" sz="1000" b="0" i="0" kern="1200" dirty="0">
                <a:solidFill>
                  <a:schemeClr val="tx1"/>
                </a:solidFill>
                <a:effectLst/>
                <a:latin typeface="+mn-lt"/>
                <a:ea typeface="+mn-ea"/>
                <a:cs typeface="+mn-cs"/>
              </a:rPr>
              <a:t>, RLRQ c C-24.2, art 492.2 au para 1 (casque obligatoire), 492.2 au para 2 (18 ans), 507 (amende).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procédure pénale</a:t>
            </a:r>
            <a:r>
              <a:rPr lang="fr-CA" sz="1000" b="0" i="0" kern="1200" dirty="0">
                <a:solidFill>
                  <a:schemeClr val="tx1"/>
                </a:solidFill>
                <a:effectLst/>
                <a:latin typeface="+mn-lt"/>
                <a:ea typeface="+mn-ea"/>
                <a:cs typeface="+mn-cs"/>
              </a:rPr>
              <a:t>, RLRQ c C-25.1, art 5 (amendes à partir de 14 ans).</a:t>
            </a:r>
          </a:p>
        </p:txBody>
      </p:sp>
    </p:spTree>
    <p:extLst>
      <p:ext uri="{BB962C8B-B14F-4D97-AF65-F5344CB8AC3E}">
        <p14:creationId xmlns:p14="http://schemas.microsoft.com/office/powerpoint/2010/main" val="23352125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8E028-05B2-0459-75D1-EBE5411A58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FB70B8-A072-811D-0BA9-FD4B17AE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CC6A90B-68F4-1D5D-DFEA-A9D86398EF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#11. Elle est un peu plus détaillée sur la feuille d’activité </a:t>
            </a:r>
            <a:r>
              <a:rPr lang="fr-CA" sz="1200" b="0" kern="1200" noProof="0" dirty="0">
                <a:solidFill>
                  <a:schemeClr val="tx1"/>
                </a:solidFill>
                <a:latin typeface="+mn-lt"/>
                <a:ea typeface="+mn-ea"/>
                <a:cs typeface="Arial"/>
              </a:rPr>
              <a:t>en annexe au </a:t>
            </a:r>
            <a:r>
              <a:rPr lang="fr-CA" sz="1200" b="1" dirty="0">
                <a:latin typeface="Arial"/>
                <a:cs typeface="Arial"/>
              </a:rPr>
              <a:t>Guide pédagogique</a:t>
            </a:r>
            <a:r>
              <a:rPr lang="fr-CA" sz="1200" b="0" noProof="0" dirty="0">
                <a:latin typeface="+mj-lt"/>
                <a:cs typeface="Arial"/>
              </a:rPr>
              <a:t>.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FR" sz="1200" b="1" u="none" kern="1200" dirty="0">
                <a:solidFill>
                  <a:schemeClr val="tx1"/>
                </a:solidFill>
                <a:effectLst/>
                <a:latin typeface="+mj-lt"/>
                <a:ea typeface="+mn-ea"/>
                <a:cs typeface="+mn-cs"/>
              </a:rPr>
              <a:t>Guide pédagogique</a:t>
            </a:r>
            <a:r>
              <a:rPr lang="fr-FR" sz="1200" u="none" kern="1200" dirty="0">
                <a:solidFill>
                  <a:schemeClr val="tx1"/>
                </a:solidFill>
                <a:effectLst/>
                <a:latin typeface="+mj-lt"/>
                <a:ea typeface="+mn-ea"/>
                <a:cs typeface="+mn-cs"/>
              </a:rPr>
              <a:t>.</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des articles </a:t>
            </a:r>
            <a:r>
              <a:rPr lang="fr-CA" sz="1200"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Comment faire un signalement au DPJ</a:t>
            </a:r>
            <a:r>
              <a:rPr lang="fr-CA" sz="1200" i="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a:t>
            </a:r>
            <a:r>
              <a:rPr lang="fr-CA" sz="1200" i="1" kern="1200" dirty="0">
                <a:solidFill>
                  <a:schemeClr val="tx1"/>
                </a:solidFill>
                <a:effectLst/>
                <a:latin typeface="+mn-lt"/>
                <a:ea typeface="+mn-ea"/>
                <a:cs typeface="+mn-cs"/>
              </a:rPr>
              <a:t> et </a:t>
            </a:r>
            <a:r>
              <a:rPr lang="fr-CA" sz="1200" kern="1200" dirty="0">
                <a:solidFill>
                  <a:schemeClr val="tx1"/>
                </a:solidFill>
                <a:effectLst/>
                <a:latin typeface="+mn-lt"/>
                <a:ea typeface="+mn-ea"/>
                <a:cs typeface="+mn-cs"/>
              </a:rPr>
              <a:t>«</a:t>
            </a:r>
            <a:r>
              <a:rPr lang="fr-CA" sz="1200" i="1"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4"/>
              </a:rPr>
              <a:t>Le rôle du Directeur de la protection de la jeunesse (DPJ)</a:t>
            </a:r>
            <a:r>
              <a:rPr lang="fr-CA" sz="1200" i="1"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3483037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42A0-4F91-CCE7-1C54-7B39CBF3D35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AA55E7-48EA-5019-DAF9-F7E983476E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F72F84-38BB-1BFA-849D-60E57623D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P-34.1,art 39, 45.</a:t>
            </a:r>
            <a:endParaRPr lang="fr-CA" sz="10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622516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31F1-D1E7-C90E-EB51-A807724B64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9455FB6-BF11-CC1F-12D6-BFDF608A8C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A845A0-2217-C8AA-3655-9E07CF06E8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#12. Elle est un peu plus détaillée sur la feuille d’activité </a:t>
            </a:r>
            <a:r>
              <a:rPr lang="fr-CA" sz="1200" b="0" kern="1200" noProof="0" dirty="0">
                <a:solidFill>
                  <a:schemeClr val="tx1"/>
                </a:solidFill>
                <a:latin typeface="+mn-lt"/>
                <a:ea typeface="+mn-ea"/>
                <a:cs typeface="Arial" panose="020B0604020202020204" pitchFamily="34" charset="0"/>
              </a:rPr>
              <a:t>en annexe au </a:t>
            </a:r>
            <a:r>
              <a:rPr lang="fr-CA" sz="1200" b="1" dirty="0">
                <a:latin typeface="Arial" panose="020B0604020202020204" pitchFamily="34" charset="0"/>
                <a:cs typeface="Arial" panose="020B0604020202020204" pitchFamily="34" charset="0"/>
              </a:rPr>
              <a:t>Guide pédagogique</a:t>
            </a:r>
            <a:r>
              <a:rPr lang="fr-CA" sz="1200" b="0" noProof="0" dirty="0">
                <a:latin typeface="+mj-lt"/>
                <a:cs typeface="Arial" panose="020B0604020202020204" pitchFamily="34" charset="0"/>
              </a:rPr>
              <a:t>.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FR" sz="1200" b="1" u="none" kern="1200" dirty="0">
                <a:solidFill>
                  <a:schemeClr val="tx1"/>
                </a:solidFill>
                <a:effectLst/>
                <a:latin typeface="+mj-lt"/>
                <a:ea typeface="+mn-ea"/>
                <a:cs typeface="+mn-cs"/>
              </a:rPr>
              <a:t>Guide pédagogique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des articles </a:t>
            </a:r>
            <a:r>
              <a:rPr lang="fr-CA" sz="1200" kern="1200" dirty="0">
                <a:solidFill>
                  <a:schemeClr val="tx1"/>
                </a:solidFill>
                <a:effectLst/>
                <a:latin typeface="+mn-lt"/>
                <a:ea typeface="+mn-ea"/>
                <a:cs typeface="+mn-cs"/>
              </a:rPr>
              <a:t>« </a:t>
            </a:r>
            <a:r>
              <a:rPr lang="fr-CA" sz="1200" i="1" u="sng" kern="1200" dirty="0">
                <a:solidFill>
                  <a:schemeClr val="tx1"/>
                </a:solidFill>
                <a:effectLst/>
                <a:latin typeface="+mn-lt"/>
                <a:ea typeface="+mn-ea"/>
                <a:cs typeface="+mn-cs"/>
                <a:hlinkClick r:id="rId3"/>
              </a:rPr>
              <a:t>L'autorité </a:t>
            </a:r>
            <a:r>
              <a:rPr lang="fr-CA" sz="1200" i="1" u="sng" kern="1200">
                <a:solidFill>
                  <a:schemeClr val="tx1"/>
                </a:solidFill>
                <a:effectLst/>
                <a:latin typeface="+mn-lt"/>
                <a:ea typeface="+mn-ea"/>
                <a:cs typeface="+mn-cs"/>
                <a:hlinkClick r:id="rId3"/>
              </a:rPr>
              <a:t>parentale</a:t>
            </a:r>
            <a:r>
              <a:rPr lang="fr-CA" sz="1200" i="1" u="sng" kern="1200">
                <a:solidFill>
                  <a:schemeClr val="tx1"/>
                </a:solidFill>
                <a:effectLst/>
                <a:latin typeface="+mn-lt"/>
                <a:ea typeface="+mn-ea"/>
                <a:cs typeface="+mn-cs"/>
              </a:rPr>
              <a:t> </a:t>
            </a:r>
            <a:r>
              <a:rPr lang="fr-CA" sz="1200" kern="120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u="none"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2774944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98E43-8F94-CA2D-5270-CE993E4993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458549-B83F-A34D-708E-DE0F4F79DB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F37FAD6-35C2-EECD-EED2-D96C303EB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599.</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9332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cs typeface="Arial"/>
            </a:endParaRPr>
          </a:p>
        </p:txBody>
      </p:sp>
    </p:spTree>
    <p:extLst>
      <p:ext uri="{BB962C8B-B14F-4D97-AF65-F5344CB8AC3E}">
        <p14:creationId xmlns:p14="http://schemas.microsoft.com/office/powerpoint/2010/main" val="37746576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Tree>
    <p:extLst>
      <p:ext uri="{BB962C8B-B14F-4D97-AF65-F5344CB8AC3E}">
        <p14:creationId xmlns:p14="http://schemas.microsoft.com/office/powerpoint/2010/main" val="66155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338B2-77F2-B74D-9C69-8C8CFC74DD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315089-1369-9426-6955-0C9FB36B56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1F2D691-7752-07D8-1960-7F3F47B94B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solidFill>
                  <a:schemeClr val="tx1"/>
                </a:solidFill>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Réponse plus détaillée : </a:t>
            </a:r>
            <a:endParaRPr lang="fr-FR" sz="1200" u="none"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0" u="none" dirty="0">
              <a:solidFill>
                <a:schemeClr val="tx1"/>
              </a:solidFill>
              <a:latin typeface="+mj-lt"/>
              <a:cs typeface="Arial" panose="020B0604020202020204" pitchFamily="34" charset="0"/>
            </a:endParaRPr>
          </a:p>
          <a:p>
            <a:pPr marL="171450" indent="-171450">
              <a:buFont typeface="Arial" panose="020B0604020202020204" pitchFamily="34" charset="0"/>
              <a:buChar char="•"/>
            </a:pPr>
            <a:r>
              <a:rPr lang="fr-CA" sz="1200" dirty="0">
                <a:solidFill>
                  <a:schemeClr val="tx1"/>
                </a:solidFill>
                <a:latin typeface="+mj-lt"/>
              </a:rPr>
              <a:t>Roméo a 12 ans. Il est assez grand pour comprendre la différence entre le bien et le mal. Donc, il peut être responsable de ce qu’il a fait.</a:t>
            </a:r>
            <a:endParaRPr lang="fr-CA" sz="1200" dirty="0">
              <a:solidFill>
                <a:schemeClr val="tx1"/>
              </a:solidFill>
              <a:latin typeface="+mj-lt"/>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solidFill>
                  <a:schemeClr val="tx1"/>
                </a:solidFill>
                <a:latin typeface="+mj-lt"/>
              </a:rPr>
              <a:t>Si Roméo brise la fenêtre du voisin, le voisin peut poursuivre Roméo pour demander qu’il paie la réparation de sa fenêtre. </a:t>
            </a:r>
            <a:r>
              <a:rPr lang="fr-FR" sz="1200" b="0" i="0" u="none" strike="noStrike" dirty="0">
                <a:solidFill>
                  <a:srgbClr val="000000"/>
                </a:solidFill>
                <a:effectLst/>
                <a:latin typeface="+mn-lt"/>
                <a:cs typeface="Arial"/>
              </a:rPr>
              <a:t>Poursuivre quelqu’un veut dire aller en cour devant une ou un juge pour demander, par exemple, que cette personne nous paie de l’argent ou qu’elle répare quelque chose de brisé ou endommagé.</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La ou le juge va regarder si Roméo a agi de façon prudente, donc s’il a été assez attentif et responsable pendant qu’il jouait.</a:t>
            </a:r>
            <a:endParaRPr lang="fr-CA" sz="1200" dirty="0">
              <a:solidFill>
                <a:schemeClr val="tx1"/>
              </a:solidFill>
              <a:latin typeface="+mj-lt"/>
              <a:cs typeface="Arial"/>
            </a:endParaRPr>
          </a:p>
          <a:p>
            <a:pPr>
              <a:buNone/>
            </a:pPr>
            <a:endParaRPr lang="fr-CA" sz="1200" b="1" dirty="0">
              <a:solidFill>
                <a:schemeClr val="tx1"/>
              </a:solidFill>
              <a:latin typeface="+mj-lt"/>
            </a:endParaRPr>
          </a:p>
          <a:p>
            <a:pPr>
              <a:buNone/>
            </a:pPr>
            <a:r>
              <a:rPr lang="fr-CA" sz="1200" b="1" dirty="0">
                <a:solidFill>
                  <a:schemeClr val="tx1"/>
                </a:solidFill>
                <a:latin typeface="+mj-lt"/>
              </a:rPr>
              <a:t>Les parents de Roméo</a:t>
            </a:r>
            <a:endParaRPr lang="fr-CA" sz="1200" b="1" dirty="0">
              <a:solidFill>
                <a:schemeClr val="tx1"/>
              </a:solidFill>
              <a:latin typeface="+mj-lt"/>
              <a:cs typeface="Arial"/>
            </a:endParaRPr>
          </a:p>
          <a:p>
            <a:pPr>
              <a:buNone/>
            </a:pPr>
            <a:endParaRPr lang="fr-CA" sz="1200" dirty="0">
              <a:solidFill>
                <a:schemeClr val="tx1"/>
              </a:solidFill>
              <a:latin typeface="+mj-lt"/>
            </a:endParaRPr>
          </a:p>
          <a:p>
            <a:pPr marL="171450" indent="-171450">
              <a:buFont typeface="Arial" panose="020B0604020202020204" pitchFamily="34" charset="0"/>
              <a:buChar char="•"/>
            </a:pPr>
            <a:r>
              <a:rPr lang="fr-CA" sz="1200" dirty="0">
                <a:solidFill>
                  <a:schemeClr val="tx1"/>
                </a:solidFill>
                <a:latin typeface="+mj-lt"/>
              </a:rPr>
              <a:t>Parfois, les parents peuvent aussi être responsables de ce que leur enfant mineur fait, peu importe l'âge de l’enfant.</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Pourquoi? Parce que c’est à eux de bien s’occuper de leurs enfants, de les éduquer, les surveiller, et les apprendre à faire attention.</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Mais si les parents sont capables de montrer au juge qu’ils ont bien fait leur travail, qu’ils ont bien surveillé Roméo, ils pourraient ne pas être responsables de ce que Roméo a fait.</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Aussi, plus un enfant grandit, moins les parents sont responsables. Par exemple, les parents d’un ado de 17 ans sont moins responsables des gestes de leur enfant que les parents d’un enfant de 12 ans.</a:t>
            </a:r>
            <a:endParaRPr lang="fr-CA" sz="1200" dirty="0">
              <a:solidFill>
                <a:schemeClr val="tx1"/>
              </a:solidFill>
              <a:latin typeface="+mj-lt"/>
              <a:cs typeface="Arial"/>
            </a:endParaRPr>
          </a:p>
          <a:p>
            <a:pPr>
              <a:buNone/>
            </a:pPr>
            <a:endParaRPr lang="fr-CA" sz="1200" b="1" dirty="0">
              <a:solidFill>
                <a:schemeClr val="tx1"/>
              </a:solidFill>
              <a:latin typeface="+mj-lt"/>
            </a:endParaRPr>
          </a:p>
          <a:p>
            <a:pPr>
              <a:buNone/>
            </a:pPr>
            <a:r>
              <a:rPr lang="fr-CA" sz="1200" b="1" dirty="0">
                <a:solidFill>
                  <a:schemeClr val="tx1"/>
                </a:solidFill>
                <a:latin typeface="+mj-lt"/>
              </a:rPr>
              <a:t>Et les assurances? </a:t>
            </a:r>
            <a:endParaRPr lang="fr-CA" sz="1200" b="1" dirty="0">
              <a:solidFill>
                <a:schemeClr val="tx1"/>
              </a:solidFill>
              <a:latin typeface="+mj-lt"/>
              <a:cs typeface="Arial"/>
            </a:endParaRPr>
          </a:p>
          <a:p>
            <a:pPr>
              <a:buNone/>
            </a:pPr>
            <a:endParaRPr lang="fr-CA" sz="1200" b="1" dirty="0">
              <a:solidFill>
                <a:schemeClr val="tx1"/>
              </a:solidFill>
              <a:latin typeface="+mj-lt"/>
            </a:endParaRPr>
          </a:p>
          <a:p>
            <a:pPr marL="171450" indent="-171450">
              <a:buFont typeface="Arial" panose="020B0604020202020204" pitchFamily="34" charset="0"/>
              <a:buChar char="•"/>
            </a:pPr>
            <a:r>
              <a:rPr lang="fr-CA" sz="1200" dirty="0">
                <a:solidFill>
                  <a:schemeClr val="tx1"/>
                </a:solidFill>
                <a:latin typeface="+mj-lt"/>
              </a:rPr>
              <a:t>Parfois, les parents ont une assurance qui peut aider à payer les réparations si leur enfant cause un dommage à quelqu’un ou à quelque chose. C’est ce qu’on appelle l’assurance responsabilité.</a:t>
            </a:r>
          </a:p>
          <a:p>
            <a:pPr rtl="0" fontAlgn="base"/>
            <a:endParaRPr lang="en-US" sz="1200" b="0" i="0" kern="1200" dirty="0">
              <a:solidFill>
                <a:schemeClr val="tx1"/>
              </a:solidFill>
              <a:effectLst/>
              <a:latin typeface="+mn-lt"/>
              <a:ea typeface="+mn-ea"/>
              <a:cs typeface="+mn-cs"/>
            </a:endParaRPr>
          </a:p>
          <a:p>
            <a:pPr rtl="0" fontAlgn="base"/>
            <a:r>
              <a:rPr lang="en-US" sz="1000" b="1" i="0" u="none" strike="noStrike" kern="1200" dirty="0">
                <a:solidFill>
                  <a:schemeClr val="tx1"/>
                </a:solidFill>
                <a:effectLst/>
                <a:latin typeface="+mn-lt"/>
                <a:ea typeface="+mn-ea"/>
                <a:cs typeface="+mn-cs"/>
              </a:rPr>
              <a:t>SOURCES </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rtl="0" fontAlgn="base"/>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civil du Québec</a:t>
            </a:r>
            <a:r>
              <a:rPr lang="fr-CA" sz="1000" b="0" i="0" u="none" strike="noStrike" kern="1200" dirty="0">
                <a:solidFill>
                  <a:schemeClr val="tx1"/>
                </a:solidFill>
                <a:effectLst/>
                <a:latin typeface="+mn-lt"/>
                <a:ea typeface="+mn-ea"/>
                <a:cs typeface="+mn-cs"/>
              </a:rPr>
              <a:t>, RLRQ c CCQ-1991</a:t>
            </a:r>
            <a:r>
              <a:rPr lang="en-US" sz="1000" b="0" i="0" u="none" strike="noStrike" kern="1200" dirty="0">
                <a:solidFill>
                  <a:schemeClr val="tx1"/>
                </a:solidFill>
                <a:effectLst/>
                <a:latin typeface="+mn-lt"/>
                <a:ea typeface="+mn-ea"/>
                <a:cs typeface="+mn-cs"/>
              </a:rPr>
              <a:t>, art 1457 (</a:t>
            </a:r>
            <a:r>
              <a:rPr lang="en-US" sz="1000" b="0" i="0" u="none" strike="noStrike" kern="1200" dirty="0" err="1">
                <a:solidFill>
                  <a:schemeClr val="tx1"/>
                </a:solidFill>
                <a:effectLst/>
                <a:latin typeface="+mn-lt"/>
                <a:ea typeface="+mn-ea"/>
                <a:cs typeface="+mn-cs"/>
              </a:rPr>
              <a:t>principe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général</a:t>
            </a:r>
            <a:r>
              <a:rPr lang="en-US" sz="1000" b="0" i="0" u="none" strike="noStrike" kern="1200" dirty="0">
                <a:solidFill>
                  <a:schemeClr val="tx1"/>
                </a:solidFill>
                <a:effectLst/>
                <a:latin typeface="+mn-lt"/>
                <a:ea typeface="+mn-ea"/>
                <a:cs typeface="+mn-cs"/>
              </a:rPr>
              <a:t> de la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et </a:t>
            </a:r>
            <a:r>
              <a:rPr lang="en-US" sz="1000" b="0" i="0" u="none" strike="noStrike" kern="1200" dirty="0" err="1">
                <a:solidFill>
                  <a:schemeClr val="tx1"/>
                </a:solidFill>
                <a:effectLst/>
                <a:latin typeface="+mn-lt"/>
                <a:ea typeface="+mn-ea"/>
                <a:cs typeface="+mn-cs"/>
              </a:rPr>
              <a:t>nécessité</a:t>
            </a:r>
            <a:r>
              <a:rPr lang="en-US" sz="1000" b="0" i="0" u="none" strike="noStrike" kern="1200" dirty="0">
                <a:solidFill>
                  <a:schemeClr val="tx1"/>
                </a:solidFill>
                <a:effectLst/>
                <a:latin typeface="+mn-lt"/>
                <a:ea typeface="+mn-ea"/>
                <a:cs typeface="+mn-cs"/>
              </a:rPr>
              <a:t> d’être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1459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des </a:t>
            </a:r>
            <a:r>
              <a:rPr lang="en-US" sz="1000" b="0" i="0" u="none" strike="noStrike" kern="1200" dirty="0" err="1">
                <a:solidFill>
                  <a:schemeClr val="tx1"/>
                </a:solidFill>
                <a:effectLst/>
                <a:latin typeface="+mn-lt"/>
                <a:ea typeface="+mn-ea"/>
                <a:cs typeface="+mn-cs"/>
              </a:rPr>
              <a:t>titulaires</a:t>
            </a:r>
            <a:r>
              <a:rPr lang="en-US" sz="1000" b="0" i="0" u="none" strike="noStrike" kern="1200" dirty="0">
                <a:solidFill>
                  <a:schemeClr val="tx1"/>
                </a:solidFill>
                <a:effectLst/>
                <a:latin typeface="+mn-lt"/>
                <a:ea typeface="+mn-ea"/>
                <a:cs typeface="+mn-cs"/>
              </a:rPr>
              <a:t> de </a:t>
            </a:r>
            <a:r>
              <a:rPr lang="en-US" sz="1000" b="0" i="0" u="none" strike="noStrike" kern="1200" dirty="0" err="1">
                <a:solidFill>
                  <a:schemeClr val="tx1"/>
                </a:solidFill>
                <a:effectLst/>
                <a:latin typeface="+mn-lt"/>
                <a:ea typeface="+mn-ea"/>
                <a:cs typeface="+mn-cs"/>
              </a:rPr>
              <a:t>l’autorité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parentale</a:t>
            </a:r>
            <a:r>
              <a:rPr lang="en-US" sz="1000" b="0" i="0" u="none" strike="noStrike" kern="1200" dirty="0">
                <a:solidFill>
                  <a:schemeClr val="tx1"/>
                </a:solidFill>
                <a:effectLst/>
                <a:latin typeface="+mn-lt"/>
                <a:ea typeface="+mn-ea"/>
                <a:cs typeface="+mn-cs"/>
              </a:rPr>
              <a:t>).</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Boyer c Hydro-Québec</a:t>
            </a:r>
            <a:r>
              <a:rPr lang="fr-CA" sz="1000" b="0" i="0" u="none" strike="noStrike" kern="1200" dirty="0">
                <a:solidFill>
                  <a:schemeClr val="tx1"/>
                </a:solidFill>
                <a:effectLst/>
                <a:latin typeface="+mn-lt"/>
                <a:ea typeface="+mn-ea"/>
                <a:cs typeface="+mn-cs"/>
              </a:rPr>
              <a:t>, (1985) RL 129 (QCCS); Baudouin, Jean-Louis. </a:t>
            </a:r>
            <a:r>
              <a:rPr lang="fr-CA" sz="1000" b="0" i="1" u="none" strike="noStrike" kern="1200" dirty="0">
                <a:solidFill>
                  <a:schemeClr val="tx1"/>
                </a:solidFill>
                <a:effectLst/>
                <a:latin typeface="+mn-lt"/>
                <a:ea typeface="+mn-ea"/>
                <a:cs typeface="+mn-cs"/>
              </a:rPr>
              <a:t>La responsabilité civile</a:t>
            </a:r>
            <a:r>
              <a:rPr lang="fr-CA" sz="1000" b="0" i="0" u="none" strike="noStrike" kern="1200" dirty="0">
                <a:solidFill>
                  <a:schemeClr val="tx1"/>
                </a:solidFill>
                <a:effectLst/>
                <a:latin typeface="+mn-lt"/>
                <a:ea typeface="+mn-ea"/>
                <a:cs typeface="+mn-cs"/>
              </a:rPr>
              <a:t>, 8e éd., Cowansville, Québec, Éditions Yvon Blais, 2014, par. 1-111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 7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0" u="none" strike="noStrike" kern="1200" dirty="0">
                <a:solidFill>
                  <a:schemeClr val="tx1"/>
                </a:solidFill>
                <a:effectLst/>
                <a:latin typeface="+mn-lt"/>
                <a:ea typeface="+mn-ea"/>
                <a:cs typeface="+mn-cs"/>
              </a:rPr>
              <a:t>Jean-Louis Baudouin, </a:t>
            </a:r>
            <a:r>
              <a:rPr lang="en-US" sz="1000" b="0" i="1" u="none" strike="noStrike" kern="1200" dirty="0">
                <a:solidFill>
                  <a:schemeClr val="tx1"/>
                </a:solidFill>
                <a:effectLst/>
                <a:latin typeface="+mn-lt"/>
                <a:ea typeface="+mn-ea"/>
                <a:cs typeface="+mn-cs"/>
              </a:rPr>
              <a:t>La </a:t>
            </a:r>
            <a:r>
              <a:rPr lang="en-US" sz="1000" b="0" i="1" u="none" strike="noStrike" kern="1200" dirty="0" err="1">
                <a:solidFill>
                  <a:schemeClr val="tx1"/>
                </a:solidFill>
                <a:effectLst/>
                <a:latin typeface="+mn-lt"/>
                <a:ea typeface="+mn-ea"/>
                <a:cs typeface="+mn-cs"/>
              </a:rPr>
              <a:t>responsabilité</a:t>
            </a:r>
            <a:r>
              <a:rPr lang="en-US" sz="1000" b="0" i="1" u="none" strike="noStrike" kern="1200" dirty="0">
                <a:solidFill>
                  <a:schemeClr val="tx1"/>
                </a:solidFill>
                <a:effectLst/>
                <a:latin typeface="+mn-lt"/>
                <a:ea typeface="+mn-ea"/>
                <a:cs typeface="+mn-cs"/>
              </a:rPr>
              <a:t> civile</a:t>
            </a:r>
            <a:r>
              <a:rPr lang="en-US" sz="1000" b="0" i="0" u="none" strike="noStrike" kern="1200" dirty="0">
                <a:solidFill>
                  <a:schemeClr val="tx1"/>
                </a:solidFill>
                <a:effectLst/>
                <a:latin typeface="+mn-lt"/>
                <a:ea typeface="+mn-ea"/>
                <a:cs typeface="+mn-cs"/>
              </a:rPr>
              <a:t>, 8e </a:t>
            </a:r>
            <a:r>
              <a:rPr lang="en-US" sz="1000" b="0" i="0" u="none" strike="noStrike" kern="1200" dirty="0" err="1">
                <a:solidFill>
                  <a:schemeClr val="tx1"/>
                </a:solidFill>
                <a:effectLst/>
                <a:latin typeface="+mn-lt"/>
                <a:ea typeface="+mn-ea"/>
                <a:cs typeface="+mn-cs"/>
              </a:rPr>
              <a:t>éd</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Cowansville</a:t>
            </a:r>
            <a:r>
              <a:rPr lang="en-US" sz="1000" b="0" i="0" u="none" strike="noStrike" kern="1200" dirty="0">
                <a:solidFill>
                  <a:schemeClr val="tx1"/>
                </a:solidFill>
                <a:effectLst/>
                <a:latin typeface="+mn-lt"/>
                <a:ea typeface="+mn-ea"/>
                <a:cs typeface="+mn-cs"/>
              </a:rPr>
              <a:t>, Éditions Yvon Blais, 2014 au para 1‑102, 104-106, 111, 164, 166, 331, 437​</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1" u="none" strike="noStrike" kern="1200" dirty="0">
                <a:solidFill>
                  <a:schemeClr val="tx1"/>
                </a:solidFill>
                <a:effectLst/>
                <a:latin typeface="+mn-lt"/>
                <a:ea typeface="+mn-ea"/>
                <a:cs typeface="+mn-cs"/>
              </a:rPr>
              <a:t>Ginn </a:t>
            </a:r>
            <a:r>
              <a:rPr lang="en-US" sz="1000" b="0" i="0" u="none" strike="noStrike" kern="1200" dirty="0">
                <a:solidFill>
                  <a:schemeClr val="tx1"/>
                </a:solidFill>
                <a:effectLst/>
                <a:latin typeface="+mn-lt"/>
                <a:ea typeface="+mn-ea"/>
                <a:cs typeface="+mn-cs"/>
              </a:rPr>
              <a:t>c. </a:t>
            </a:r>
            <a:r>
              <a:rPr lang="en-US" sz="1000" b="0" i="1" u="none" strike="noStrike" kern="1200" dirty="0">
                <a:solidFill>
                  <a:schemeClr val="tx1"/>
                </a:solidFill>
                <a:effectLst/>
                <a:latin typeface="+mn-lt"/>
                <a:ea typeface="+mn-ea"/>
                <a:cs typeface="+mn-cs"/>
              </a:rPr>
              <a:t>Sisson</a:t>
            </a:r>
            <a:r>
              <a:rPr lang="en-US" sz="1000" b="0" i="0" u="none" strike="noStrike" kern="1200" dirty="0">
                <a:solidFill>
                  <a:schemeClr val="tx1"/>
                </a:solidFill>
                <a:effectLst/>
                <a:latin typeface="+mn-lt"/>
                <a:ea typeface="+mn-ea"/>
                <a:cs typeface="+mn-cs"/>
              </a:rPr>
              <a:t>, [1969] C.S. 585 (un enfant </a:t>
            </a:r>
            <a:r>
              <a:rPr lang="en-US" sz="1000" b="0" i="0" u="none" strike="noStrike" kern="1200" dirty="0" err="1">
                <a:solidFill>
                  <a:schemeClr val="tx1"/>
                </a:solidFill>
                <a:effectLst/>
                <a:latin typeface="+mn-lt"/>
                <a:ea typeface="+mn-ea"/>
                <a:cs typeface="+mn-cs"/>
              </a:rPr>
              <a:t>âgé</a:t>
            </a:r>
            <a:r>
              <a:rPr lang="en-US" sz="1000" b="0" i="0" u="none" strike="noStrike" kern="1200" dirty="0">
                <a:solidFill>
                  <a:schemeClr val="tx1"/>
                </a:solidFill>
                <a:effectLst/>
                <a:latin typeface="+mn-lt"/>
                <a:ea typeface="+mn-ea"/>
                <a:cs typeface="+mn-cs"/>
              </a:rPr>
              <a:t> de 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et 9 </a:t>
            </a:r>
            <a:r>
              <a:rPr lang="en-US" sz="1000" b="0" i="0" u="none" strike="noStrike" kern="1200" dirty="0" err="1">
                <a:solidFill>
                  <a:schemeClr val="tx1"/>
                </a:solidFill>
                <a:effectLst/>
                <a:latin typeface="+mn-lt"/>
                <a:ea typeface="+mn-ea"/>
                <a:cs typeface="+mn-cs"/>
              </a:rPr>
              <a:t>mois</a:t>
            </a:r>
            <a:r>
              <a:rPr lang="en-US" sz="1000" b="0" i="0" u="none" strike="noStrike" kern="1200" dirty="0">
                <a:solidFill>
                  <a:schemeClr val="tx1"/>
                </a:solidFill>
                <a:effectLst/>
                <a:latin typeface="+mn-lt"/>
                <a:ea typeface="+mn-ea"/>
                <a:cs typeface="+mn-cs"/>
              </a:rPr>
              <a:t> a </a:t>
            </a:r>
            <a:r>
              <a:rPr lang="en-US" sz="1000" b="0" i="0" u="none" strike="noStrike" kern="1200" dirty="0" err="1">
                <a:solidFill>
                  <a:schemeClr val="tx1"/>
                </a:solidFill>
                <a:effectLst/>
                <a:latin typeface="+mn-lt"/>
                <a:ea typeface="+mn-ea"/>
                <a:cs typeface="+mn-cs"/>
              </a:rPr>
              <a:t>été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considéré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comme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étant</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Laverdure c. Bélanger</a:t>
            </a:r>
            <a:r>
              <a:rPr lang="fr-CA" sz="1000" b="0" i="0" kern="1200" dirty="0">
                <a:solidFill>
                  <a:schemeClr val="tx1"/>
                </a:solidFill>
                <a:effectLst/>
                <a:latin typeface="+mn-lt"/>
                <a:ea typeface="+mn-ea"/>
                <a:cs typeface="+mn-cs"/>
              </a:rPr>
              <a:t>, (C.S., 1975-01-10), SOQUIJ AZ-75021206, [1975] C.S. 612 (appel rejeté par (C.A., 1977-10-21), SOQUIJ AZ-77012161, J.E. 77-75) (Responsabilité des parents, peu importe si l’enfant a la capacité de discerner le bien du mal)</a:t>
            </a:r>
          </a:p>
        </p:txBody>
      </p:sp>
    </p:spTree>
    <p:extLst>
      <p:ext uri="{BB962C8B-B14F-4D97-AF65-F5344CB8AC3E}">
        <p14:creationId xmlns:p14="http://schemas.microsoft.com/office/powerpoint/2010/main" val="1453675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Lire en grand groupe ce qu’est la responsabilité civile et compléter avec l’exemple ci-dessous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Par exemple, les enfants peuvent être </a:t>
            </a:r>
            <a:r>
              <a:rPr lang="fr-FR" sz="1200" b="0" i="0" u="none" strike="noStrike" dirty="0">
                <a:effectLst/>
                <a:latin typeface="+mn-lt"/>
                <a:cs typeface="Arial"/>
              </a:rPr>
              <a:t>poursuivis </a:t>
            </a:r>
            <a:r>
              <a:rPr lang="fr-FR" sz="1200" b="0" i="0" u="none" strike="noStrike" dirty="0">
                <a:solidFill>
                  <a:srgbClr val="000000"/>
                </a:solidFill>
                <a:effectLst/>
                <a:latin typeface="+mn-lt"/>
                <a:cs typeface="Arial"/>
              </a:rPr>
              <a:t>si elles ou ils brisent ou endommagent des objets qui ne leur appartiennent pas. </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a:cs typeface="Arial"/>
              </a:rPr>
              <a:t>Demander aux élèves d’ajouter l’âge (7 ans) dans la définition de la responsabilité civile dans leur </a:t>
            </a:r>
            <a:r>
              <a:rPr lang="fr-FR" sz="1200" b="1" i="0" kern="1200" dirty="0">
                <a:solidFill>
                  <a:schemeClr val="tx1"/>
                </a:solidFill>
                <a:effectLst/>
                <a:latin typeface="+mn-lt"/>
                <a:ea typeface="Calibri"/>
                <a:cs typeface="Arial"/>
              </a:rPr>
              <a:t>Cahier de l’élève</a:t>
            </a:r>
            <a:r>
              <a:rPr lang="fr-CA" sz="1200" b="0" dirty="0">
                <a:latin typeface="Arial"/>
                <a:cs typeface="Arial"/>
              </a:rPr>
              <a:t> p. 5.</a:t>
            </a:r>
          </a:p>
          <a:p>
            <a:pPr fontAlgn="base">
              <a:defRPr/>
            </a:pPr>
            <a:endParaRPr lang="fr-FR" sz="1200" b="0" i="0" strike="sngStrike" dirty="0">
              <a:solidFill>
                <a:srgbClr val="444444"/>
              </a:solidFill>
              <a:effectLs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000" b="1" i="0" u="none" strike="noStrike" kern="1200" dirty="0">
                <a:solidFill>
                  <a:schemeClr val="tx1"/>
                </a:solidFill>
                <a:effectLst/>
                <a:latin typeface="+mn-lt"/>
                <a:ea typeface="+mn-ea"/>
                <a:cs typeface="+mn-cs"/>
              </a:rPr>
              <a:t>SOURCES </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endParaRPr lang="en-US" sz="1000" b="0" i="0" kern="1200" dirty="0">
              <a:solidFill>
                <a:schemeClr val="tx1"/>
              </a:solidFill>
              <a:effectLst/>
              <a:latin typeface="+mn-lt"/>
              <a:cs typeface="Arial"/>
            </a:endParaRPr>
          </a:p>
          <a:p>
            <a:pPr fontAlgn="base">
              <a:defRPr/>
            </a:pPr>
            <a:endParaRPr lang="fr-FR" sz="1200" b="0" i="0" strike="sngStrike" dirty="0">
              <a:solidFill>
                <a:srgbClr val="444444"/>
              </a:solidFill>
              <a:effectLst/>
              <a:ea typeface="Calibri"/>
              <a:cs typeface="Calibri"/>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civil du Québec</a:t>
            </a:r>
            <a:r>
              <a:rPr lang="fr-CA" sz="1000" b="0" i="0" u="none" strike="noStrike" kern="1200" dirty="0">
                <a:solidFill>
                  <a:schemeClr val="tx1"/>
                </a:solidFill>
                <a:effectLst/>
                <a:latin typeface="+mn-lt"/>
                <a:ea typeface="+mn-ea"/>
                <a:cs typeface="+mn-cs"/>
              </a:rPr>
              <a:t>, RLRQ c CCQ-1991</a:t>
            </a:r>
            <a:r>
              <a:rPr lang="en-US" sz="1000" b="0" i="0" u="none" strike="noStrike" kern="1200" dirty="0">
                <a:solidFill>
                  <a:schemeClr val="tx1"/>
                </a:solidFill>
                <a:effectLst/>
                <a:latin typeface="+mn-lt"/>
                <a:ea typeface="+mn-ea"/>
                <a:cs typeface="+mn-cs"/>
              </a:rPr>
              <a:t>, art 1457 (</a:t>
            </a:r>
            <a:r>
              <a:rPr lang="en-US" sz="1000" b="0" i="0" u="none" strike="noStrike" kern="1200" dirty="0" err="1">
                <a:solidFill>
                  <a:schemeClr val="tx1"/>
                </a:solidFill>
                <a:effectLst/>
                <a:latin typeface="+mn-lt"/>
                <a:ea typeface="+mn-ea"/>
                <a:cs typeface="+mn-cs"/>
              </a:rPr>
              <a:t>principe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général</a:t>
            </a:r>
            <a:r>
              <a:rPr lang="en-US" sz="1000" b="0" i="0" u="none" strike="noStrike" kern="1200" dirty="0">
                <a:solidFill>
                  <a:schemeClr val="tx1"/>
                </a:solidFill>
                <a:effectLst/>
                <a:latin typeface="+mn-lt"/>
                <a:ea typeface="+mn-ea"/>
                <a:cs typeface="+mn-cs"/>
              </a:rPr>
              <a:t> de la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et </a:t>
            </a:r>
            <a:r>
              <a:rPr lang="en-US" sz="1000" b="0" i="0" u="none" strike="noStrike" kern="1200" dirty="0" err="1">
                <a:solidFill>
                  <a:schemeClr val="tx1"/>
                </a:solidFill>
                <a:effectLst/>
                <a:latin typeface="+mn-lt"/>
                <a:ea typeface="+mn-ea"/>
                <a:cs typeface="+mn-cs"/>
              </a:rPr>
              <a:t>nécessité</a:t>
            </a:r>
            <a:r>
              <a:rPr lang="en-US" sz="1000" b="0" i="0" u="none" strike="noStrike" kern="1200" dirty="0">
                <a:solidFill>
                  <a:schemeClr val="tx1"/>
                </a:solidFill>
                <a:effectLst/>
                <a:latin typeface="+mn-lt"/>
                <a:ea typeface="+mn-ea"/>
                <a:cs typeface="+mn-cs"/>
              </a:rPr>
              <a:t> d’être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r>
              <a:rPr lang="en-US" sz="1000" b="0" i="0" kern="1200" dirty="0">
                <a:solidFill>
                  <a:schemeClr val="tx1"/>
                </a:solidFill>
                <a:effectLst/>
                <a:latin typeface="+mn-lt"/>
                <a:ea typeface="+mn-ea"/>
                <a:cs typeface="+mn-cs"/>
              </a:rPr>
              <a:t>​</a:t>
            </a:r>
            <a:endParaRPr lang="en-US" sz="1000" b="0" i="0" kern="1200" dirty="0">
              <a:solidFill>
                <a:schemeClr val="tx1"/>
              </a:solidFill>
              <a:effectLst/>
              <a:latin typeface="+mn-lt"/>
              <a:cs typeface="Arial"/>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Boyer c Hydro-Québec</a:t>
            </a:r>
            <a:r>
              <a:rPr lang="fr-CA" sz="1000" b="0" i="0" u="none" strike="noStrike" kern="1200" dirty="0">
                <a:solidFill>
                  <a:schemeClr val="tx1"/>
                </a:solidFill>
                <a:effectLst/>
                <a:latin typeface="+mn-lt"/>
                <a:ea typeface="+mn-ea"/>
                <a:cs typeface="+mn-cs"/>
              </a:rPr>
              <a:t>, (1985) RL 129 (QCCS) ; Baudouin, Jean-Louis. </a:t>
            </a:r>
            <a:r>
              <a:rPr lang="fr-CA" sz="1000" b="0" i="1" u="none" strike="noStrike" kern="1200" dirty="0">
                <a:solidFill>
                  <a:schemeClr val="tx1"/>
                </a:solidFill>
                <a:effectLst/>
                <a:latin typeface="+mn-lt"/>
                <a:ea typeface="+mn-ea"/>
                <a:cs typeface="+mn-cs"/>
              </a:rPr>
              <a:t>La responsabilité civile</a:t>
            </a:r>
            <a:r>
              <a:rPr lang="fr-CA" sz="1000" b="0" i="0" u="none" strike="noStrike" kern="1200" dirty="0">
                <a:solidFill>
                  <a:schemeClr val="tx1"/>
                </a:solidFill>
                <a:effectLst/>
                <a:latin typeface="+mn-lt"/>
                <a:ea typeface="+mn-ea"/>
                <a:cs typeface="+mn-cs"/>
              </a:rPr>
              <a:t>, 8e éd., Cowansville, Québec, Éditions Yvon Blais, 2014, par. 1-111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 7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a:t>
            </a:r>
            <a:endParaRPr lang="en-US" sz="1000" b="0" i="0" kern="1200" dirty="0">
              <a:solidFill>
                <a:schemeClr val="tx1"/>
              </a:solidFill>
              <a:effectLst/>
              <a:latin typeface="+mn-lt"/>
              <a:cs typeface="Arial"/>
            </a:endParaRPr>
          </a:p>
          <a:p>
            <a:pPr marL="171450" indent="-171450" rtl="0" fontAlgn="base">
              <a:buFont typeface="Arial" panose="020B0604020202020204" pitchFamily="34" charset="0"/>
              <a:buChar char="•"/>
            </a:pPr>
            <a:r>
              <a:rPr lang="en-US" sz="1000" b="0" i="1" u="none" strike="noStrike" kern="1200" dirty="0">
                <a:solidFill>
                  <a:schemeClr val="tx1"/>
                </a:solidFill>
                <a:effectLst/>
                <a:latin typeface="+mn-lt"/>
                <a:ea typeface="+mn-ea"/>
                <a:cs typeface="+mn-cs"/>
              </a:rPr>
              <a:t>Ginn </a:t>
            </a:r>
            <a:r>
              <a:rPr lang="en-US" sz="1000" b="0" i="0" u="none" strike="noStrike" kern="1200" dirty="0">
                <a:solidFill>
                  <a:schemeClr val="tx1"/>
                </a:solidFill>
                <a:effectLst/>
                <a:latin typeface="+mn-lt"/>
                <a:ea typeface="+mn-ea"/>
                <a:cs typeface="+mn-cs"/>
              </a:rPr>
              <a:t>c. </a:t>
            </a:r>
            <a:r>
              <a:rPr lang="en-US" sz="1000" b="0" i="1" u="none" strike="noStrike" kern="1200" dirty="0">
                <a:solidFill>
                  <a:schemeClr val="tx1"/>
                </a:solidFill>
                <a:effectLst/>
                <a:latin typeface="+mn-lt"/>
                <a:ea typeface="+mn-ea"/>
                <a:cs typeface="+mn-cs"/>
              </a:rPr>
              <a:t>Sisson</a:t>
            </a:r>
            <a:r>
              <a:rPr lang="en-US" sz="1000" b="0" i="0" u="none" strike="noStrike" kern="1200" dirty="0">
                <a:solidFill>
                  <a:schemeClr val="tx1"/>
                </a:solidFill>
                <a:effectLst/>
                <a:latin typeface="+mn-lt"/>
                <a:ea typeface="+mn-ea"/>
                <a:cs typeface="+mn-cs"/>
              </a:rPr>
              <a:t>, [1969] C.S. 585 (un enfant </a:t>
            </a:r>
            <a:r>
              <a:rPr lang="en-US" sz="1000" b="0" i="0" u="none" strike="noStrike" kern="1200" dirty="0" err="1">
                <a:solidFill>
                  <a:schemeClr val="tx1"/>
                </a:solidFill>
                <a:effectLst/>
                <a:latin typeface="+mn-lt"/>
                <a:ea typeface="+mn-ea"/>
                <a:cs typeface="+mn-cs"/>
              </a:rPr>
              <a:t>âgé</a:t>
            </a:r>
            <a:r>
              <a:rPr lang="en-US" sz="1000" b="0" i="0" u="none" strike="noStrike" kern="1200" dirty="0">
                <a:solidFill>
                  <a:schemeClr val="tx1"/>
                </a:solidFill>
                <a:effectLst/>
                <a:latin typeface="+mn-lt"/>
                <a:ea typeface="+mn-ea"/>
                <a:cs typeface="+mn-cs"/>
              </a:rPr>
              <a:t> de 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et 9 </a:t>
            </a:r>
            <a:r>
              <a:rPr lang="en-US" sz="1000" b="0" i="0" u="none" strike="noStrike" kern="1200" dirty="0" err="1">
                <a:solidFill>
                  <a:schemeClr val="tx1"/>
                </a:solidFill>
                <a:effectLst/>
                <a:latin typeface="+mn-lt"/>
                <a:ea typeface="+mn-ea"/>
                <a:cs typeface="+mn-cs"/>
              </a:rPr>
              <a:t>mois</a:t>
            </a:r>
            <a:r>
              <a:rPr lang="en-US" sz="1000" b="0" i="0" u="none" strike="noStrike" kern="1200" dirty="0">
                <a:solidFill>
                  <a:schemeClr val="tx1"/>
                </a:solidFill>
                <a:effectLst/>
                <a:latin typeface="+mn-lt"/>
                <a:ea typeface="+mn-ea"/>
                <a:cs typeface="+mn-cs"/>
              </a:rPr>
              <a:t> a </a:t>
            </a:r>
            <a:r>
              <a:rPr lang="en-US" sz="1000" b="0" i="0" u="none" strike="noStrike" kern="1200" dirty="0" err="1">
                <a:solidFill>
                  <a:schemeClr val="tx1"/>
                </a:solidFill>
                <a:effectLst/>
                <a:latin typeface="+mn-lt"/>
                <a:ea typeface="+mn-ea"/>
                <a:cs typeface="+mn-cs"/>
              </a:rPr>
              <a:t>été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considéré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comme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étant</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endParaRPr lang="en-US" sz="1000" b="0" i="0" kern="1200" dirty="0">
              <a:solidFill>
                <a:schemeClr val="tx1"/>
              </a:solidFill>
              <a:effectLst/>
              <a:latin typeface="+mn-lt"/>
              <a:cs typeface="Arial"/>
            </a:endParaRPr>
          </a:p>
        </p:txBody>
      </p:sp>
    </p:spTree>
    <p:extLst>
      <p:ext uri="{BB962C8B-B14F-4D97-AF65-F5344CB8AC3E}">
        <p14:creationId xmlns:p14="http://schemas.microsoft.com/office/powerpoint/2010/main" val="38124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A003-B418-7688-B720-ACCC5B9113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E46CF8-C646-1F2C-56AF-83AC8E92D1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19962A-E329-4332-2E1D-593EF3C6FA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a:rPr>
              <a:t>Lire en grand groupe la mise en situation #2. (Possibilité de survoler les mises en situation #2 et 3,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Arial"/>
              </a:rPr>
              <a:t>Cahier de l’élève</a:t>
            </a:r>
            <a:r>
              <a:rPr lang="fr-FR" sz="1200" u="none" kern="1200" dirty="0">
                <a:solidFill>
                  <a:schemeClr val="tx1"/>
                </a:solidFill>
                <a:effectLst/>
                <a:latin typeface="+mj-lt"/>
                <a:ea typeface="+mn-ea"/>
                <a:cs typeface="+mn-cs"/>
              </a:rPr>
              <a:t> p. 6.</a:t>
            </a:r>
            <a:endParaRPr lang="fr-FR" sz="120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Partager certaines réponses en grand groupe.</a:t>
            </a:r>
            <a:endParaRPr lang="fr-FR" sz="1200" u="none" kern="1200" dirty="0">
              <a:solidFill>
                <a:schemeClr val="tx1"/>
              </a:solidFill>
              <a:effectLst/>
              <a:latin typeface="+mn-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n-lt"/>
                <a:ea typeface="+mn-ea"/>
                <a:cs typeface="+mn-cs"/>
              </a:rPr>
              <a:t>Effectuer une recherche </a:t>
            </a:r>
            <a:r>
              <a:rPr lang="fr-FR" sz="1200" kern="1200" dirty="0">
                <a:solidFill>
                  <a:schemeClr val="tx1"/>
                </a:solidFill>
                <a:effectLst/>
                <a:latin typeface="+mn-lt"/>
                <a:ea typeface="+mn-ea"/>
                <a:cs typeface="+mn-cs"/>
              </a:rPr>
              <a:t>sur le site </a:t>
            </a:r>
            <a:r>
              <a:rPr lang="fr-FR" dirty="0"/>
              <a:t>Web</a:t>
            </a:r>
            <a:r>
              <a:rPr lang="fr-FR" sz="1200" kern="1200" dirty="0">
                <a:solidFill>
                  <a:schemeClr val="tx1"/>
                </a:solidFill>
                <a:effectLst/>
                <a:latin typeface="+mn-lt"/>
                <a:ea typeface="+mn-ea"/>
                <a:cs typeface="+mn-cs"/>
              </a:rPr>
              <a:t> d’Éducaloi à partir de l’article </a:t>
            </a:r>
            <a:r>
              <a:rPr lang="fr-CA" sz="1200" i="1" kern="1200" dirty="0">
                <a:solidFill>
                  <a:schemeClr val="tx1"/>
                </a:solidFill>
                <a:effectLst/>
                <a:latin typeface="+mn-lt"/>
                <a:ea typeface="+mn-ea"/>
                <a:cs typeface="+mn-cs"/>
              </a:rPr>
              <a:t>«</a:t>
            </a:r>
            <a:r>
              <a:rPr lang="fr-CA" sz="1200" i="1" u="sng" kern="1200" dirty="0">
                <a:solidFill>
                  <a:schemeClr val="tx1"/>
                </a:solidFill>
                <a:effectLst/>
                <a:latin typeface="+mn-lt"/>
                <a:ea typeface="+mn-ea"/>
                <a:cs typeface="+mn-cs"/>
                <a:hlinkClick r:id="rId3"/>
              </a:rPr>
              <a:t>Adolescent et infraction criminelle : plusieurs suites possibles</a:t>
            </a:r>
            <a:r>
              <a:rPr lang="fr-CA" sz="1200" i="1" u="sng" kern="1200" dirty="0">
                <a:solidFill>
                  <a:schemeClr val="tx1"/>
                </a:solidFill>
                <a:effectLst/>
                <a:latin typeface="+mn-lt"/>
                <a:ea typeface="+mn-ea"/>
                <a:cs typeface="+mn-cs"/>
              </a:rPr>
              <a:t> </a:t>
            </a:r>
            <a:r>
              <a:rPr lang="fr-CA" sz="1200" i="1" kern="1200" dirty="0">
                <a:solidFill>
                  <a:schemeClr val="tx1"/>
                </a:solidFill>
                <a:effectLst/>
                <a:latin typeface="+mn-lt"/>
                <a:ea typeface="+mn-ea"/>
                <a:cs typeface="+mn-cs"/>
              </a:rPr>
              <a:t>».</a:t>
            </a:r>
            <a:endParaRPr lang="fr-FR" sz="1200" u="none" kern="1200" dirty="0">
              <a:solidFill>
                <a:schemeClr val="tx1"/>
              </a:solidFill>
              <a:effectLst/>
              <a:latin typeface="+mn-lt"/>
              <a:ea typeface="+mn-ea"/>
              <a:cs typeface="+mn-cs"/>
            </a:endParaRPr>
          </a:p>
          <a:p>
            <a:pPr marL="0" indent="0">
              <a:buFont typeface="Arial,Sans-Serif"/>
              <a:buNone/>
            </a:pPr>
            <a:endParaRPr lang="fr-FR" sz="1200" dirty="0">
              <a:latin typeface="+mj-lt"/>
              <a:cs typeface="Arial"/>
            </a:endParaRPr>
          </a:p>
        </p:txBody>
      </p:sp>
    </p:spTree>
    <p:extLst>
      <p:ext uri="{BB962C8B-B14F-4D97-AF65-F5344CB8AC3E}">
        <p14:creationId xmlns:p14="http://schemas.microsoft.com/office/powerpoint/2010/main" val="192110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33EED-2D7D-2DEF-A5E5-DC80D124CC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60DA151-998F-7993-F995-A5452F1D30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838009-1C95-7D61-90D8-2696670E3D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mj-lt"/>
                <a:cs typeface="Arial"/>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solidFill>
                  <a:schemeClr val="tx1"/>
                </a:solidFill>
                <a:latin typeface="+mj-lt"/>
                <a:cs typeface="Arial"/>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a:rPr>
              <a:t>Les élèves doivent écrire les principaux éléments sous la question « Ce que dit la loi » dans leur </a:t>
            </a:r>
            <a:r>
              <a:rPr lang="fr-FR" sz="1200" b="1" i="0" kern="1200" dirty="0">
                <a:solidFill>
                  <a:schemeClr val="tx1"/>
                </a:solidFill>
                <a:effectLst/>
                <a:latin typeface="+mn-lt"/>
                <a:ea typeface="Calibri"/>
                <a:cs typeface="Arial"/>
              </a:rPr>
              <a:t>Cahier de l’élève</a:t>
            </a:r>
            <a:r>
              <a:rPr lang="fr-CA" sz="1200" b="0" u="none" kern="1200" dirty="0">
                <a:solidFill>
                  <a:schemeClr val="tx1"/>
                </a:solidFill>
                <a:effectLst/>
                <a:latin typeface="+mj-lt"/>
                <a:ea typeface="+mn-ea"/>
                <a:cs typeface="Arial"/>
              </a:rPr>
              <a:t>.</a:t>
            </a:r>
            <a:endParaRPr lang="fr-CA" sz="1200" b="0" u="none" kern="1200" dirty="0">
              <a:solidFill>
                <a:schemeClr val="tx1"/>
              </a:solidFill>
              <a:effectLst/>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a:rPr>
              <a:t>Réponse plus détaillée : </a:t>
            </a:r>
            <a:endParaRPr lang="fr-FR" sz="1200" u="none" kern="1200" dirty="0">
              <a:solidFill>
                <a:schemeClr val="tx1"/>
              </a:solidFill>
              <a:effectLst/>
              <a:latin typeface="+mj-lt"/>
              <a:ea typeface="+mn-ea"/>
              <a:cs typeface="Arial"/>
            </a:endParaRPr>
          </a:p>
          <a:p>
            <a:pPr marL="171450" indent="-171450">
              <a:buFont typeface="Arial"/>
              <a:buChar char="•"/>
            </a:pPr>
            <a:endParaRPr lang="fr-FR" sz="1200" dirty="0">
              <a:solidFill>
                <a:schemeClr val="tx1"/>
              </a:solidFill>
              <a:latin typeface="+mj-lt"/>
            </a:endParaRPr>
          </a:p>
          <a:p>
            <a:pPr marL="171450" indent="-171450">
              <a:buFont typeface="Arial"/>
              <a:buChar char="•"/>
            </a:pPr>
            <a:r>
              <a:rPr lang="fr-CA" sz="1200" dirty="0">
                <a:solidFill>
                  <a:schemeClr val="tx1"/>
                </a:solidFill>
                <a:latin typeface="+mj-lt"/>
              </a:rPr>
              <a:t>Martina a 13 ans. </a:t>
            </a:r>
            <a:r>
              <a:rPr lang="fr-FR" sz="1200" dirty="0">
                <a:solidFill>
                  <a:schemeClr val="tx1"/>
                </a:solidFill>
                <a:latin typeface="+mj-lt"/>
              </a:rPr>
              <a:t>Elle a donc l'âge de la responsabilité criminelle. </a:t>
            </a:r>
            <a:r>
              <a:rPr lang="fr-CA" sz="1200" dirty="0">
                <a:solidFill>
                  <a:schemeClr val="tx1"/>
                </a:solidFill>
                <a:latin typeface="+mj-lt"/>
              </a:rPr>
              <a:t>Ça veut dire qu’elle est assez vieille pour être tenue responsable et subir les conséquences si elle commet un crime. Si elle frappe </a:t>
            </a:r>
            <a:r>
              <a:rPr lang="fr-CA" sz="1200" dirty="0" err="1">
                <a:solidFill>
                  <a:schemeClr val="tx1"/>
                </a:solidFill>
                <a:latin typeface="+mj-lt"/>
              </a:rPr>
              <a:t>Sh</a:t>
            </a:r>
            <a:r>
              <a:rPr lang="fr-CA" dirty="0" err="1">
                <a:latin typeface="+mj-lt"/>
              </a:rPr>
              <a:t>ing</a:t>
            </a:r>
            <a:r>
              <a:rPr lang="fr-CA" sz="1200" dirty="0">
                <a:solidFill>
                  <a:schemeClr val="tx1"/>
                </a:solidFill>
                <a:latin typeface="+mj-lt"/>
              </a:rPr>
              <a:t> Yan, les parents de </a:t>
            </a:r>
            <a:r>
              <a:rPr lang="fr-CA" sz="1200" dirty="0" err="1">
                <a:solidFill>
                  <a:schemeClr val="tx1"/>
                </a:solidFill>
                <a:latin typeface="+mj-lt"/>
              </a:rPr>
              <a:t>Sh</a:t>
            </a:r>
            <a:r>
              <a:rPr lang="fr-CA" dirty="0" err="1">
                <a:latin typeface="+mj-lt"/>
              </a:rPr>
              <a:t>ing</a:t>
            </a:r>
            <a:r>
              <a:rPr lang="fr-CA" sz="1200" dirty="0">
                <a:solidFill>
                  <a:schemeClr val="tx1"/>
                </a:solidFill>
                <a:latin typeface="+mj-lt"/>
              </a:rPr>
              <a:t> Yan peuvent porter plainte à la police, </a:t>
            </a:r>
            <a:r>
              <a:rPr lang="fr-FR" sz="1200" dirty="0">
                <a:solidFill>
                  <a:schemeClr val="tx1"/>
                </a:solidFill>
                <a:latin typeface="+mj-lt"/>
              </a:rPr>
              <a:t>et Martina pourrait être accusée d'avoir frappé </a:t>
            </a:r>
            <a:r>
              <a:rPr lang="fr-FR" sz="1200" dirty="0" err="1">
                <a:solidFill>
                  <a:schemeClr val="tx1"/>
                </a:solidFill>
                <a:latin typeface="+mj-lt"/>
              </a:rPr>
              <a:t>Sh</a:t>
            </a:r>
            <a:r>
              <a:rPr lang="fr-FR" dirty="0" err="1">
                <a:latin typeface="+mj-lt"/>
              </a:rPr>
              <a:t>ing</a:t>
            </a:r>
            <a:r>
              <a:rPr lang="fr-FR" sz="1200" dirty="0">
                <a:solidFill>
                  <a:schemeClr val="tx1"/>
                </a:solidFill>
                <a:latin typeface="+mj-lt"/>
              </a:rPr>
              <a:t> Yan.</a:t>
            </a:r>
            <a:r>
              <a:rPr lang="fr-CA" sz="1200" dirty="0">
                <a:solidFill>
                  <a:schemeClr val="tx1"/>
                </a:solidFill>
                <a:latin typeface="+mj-lt"/>
              </a:rPr>
              <a:t> Quand on frappe quelqu’un volontairement, donc en faisant exprès, c’est un type de crime qu’on appelle une </a:t>
            </a:r>
            <a:r>
              <a:rPr lang="fr-CA" sz="1200" i="1" dirty="0">
                <a:solidFill>
                  <a:schemeClr val="tx1"/>
                </a:solidFill>
                <a:latin typeface="+mj-lt"/>
              </a:rPr>
              <a:t>voie de fait</a:t>
            </a:r>
            <a:r>
              <a:rPr lang="fr-CA" sz="1200" dirty="0">
                <a:solidFill>
                  <a:schemeClr val="tx1"/>
                </a:solidFill>
                <a:latin typeface="+mj-lt"/>
              </a:rPr>
              <a:t>.</a:t>
            </a:r>
            <a:endParaRPr lang="fr-CA" sz="1200" dirty="0">
              <a:solidFill>
                <a:schemeClr val="tx1"/>
              </a:solidFill>
              <a:latin typeface="+mj-lt"/>
              <a:cs typeface="Arial"/>
            </a:endParaRPr>
          </a:p>
          <a:p>
            <a:pPr marL="171450" indent="-171450">
              <a:buFont typeface="Arial"/>
              <a:buChar char="•"/>
            </a:pPr>
            <a:r>
              <a:rPr lang="fr-CA" sz="1200" dirty="0">
                <a:solidFill>
                  <a:schemeClr val="tx1"/>
                </a:solidFill>
                <a:latin typeface="+mj-lt"/>
              </a:rPr>
              <a:t>En plus, puisque Martina a également l’âge de la responsabilité civile, les parents de </a:t>
            </a:r>
            <a:r>
              <a:rPr lang="fr-CA" sz="1200" dirty="0" err="1">
                <a:solidFill>
                  <a:schemeClr val="tx1"/>
                </a:solidFill>
                <a:latin typeface="+mj-lt"/>
              </a:rPr>
              <a:t>Shi</a:t>
            </a:r>
            <a:r>
              <a:rPr lang="fr-CA" dirty="0" err="1">
                <a:latin typeface="+mj-lt"/>
              </a:rPr>
              <a:t>ng</a:t>
            </a:r>
            <a:r>
              <a:rPr lang="fr-CA" sz="1200" dirty="0">
                <a:solidFill>
                  <a:schemeClr val="tx1"/>
                </a:solidFill>
                <a:latin typeface="+mj-lt"/>
              </a:rPr>
              <a:t> Yan pourraient demander à Martina ou à ses parents de payer pour les frais de médecin ou pour les douleurs que </a:t>
            </a:r>
            <a:r>
              <a:rPr lang="fr-CA" sz="1200" dirty="0" err="1">
                <a:solidFill>
                  <a:schemeClr val="tx1"/>
                </a:solidFill>
                <a:latin typeface="+mj-lt"/>
              </a:rPr>
              <a:t>Sh</a:t>
            </a:r>
            <a:r>
              <a:rPr lang="fr-CA" dirty="0" err="1">
                <a:latin typeface="+mj-lt"/>
              </a:rPr>
              <a:t>ing</a:t>
            </a:r>
            <a:r>
              <a:rPr lang="fr-CA" sz="1200" dirty="0">
                <a:solidFill>
                  <a:schemeClr val="tx1"/>
                </a:solidFill>
                <a:latin typeface="+mj-lt"/>
              </a:rPr>
              <a:t> Yan a eues. Bref, Martina pourrait devoir réparer le tort qu’elle a causé à </a:t>
            </a:r>
            <a:r>
              <a:rPr lang="fr-CA" sz="1200" dirty="0" err="1">
                <a:solidFill>
                  <a:schemeClr val="tx1"/>
                </a:solidFill>
                <a:latin typeface="+mj-lt"/>
              </a:rPr>
              <a:t>Sh</a:t>
            </a:r>
            <a:r>
              <a:rPr lang="fr-CA" dirty="0" err="1">
                <a:latin typeface="+mj-lt"/>
              </a:rPr>
              <a:t>ing</a:t>
            </a:r>
            <a:r>
              <a:rPr lang="fr-CA" sz="1200" dirty="0">
                <a:solidFill>
                  <a:schemeClr val="tx1"/>
                </a:solidFill>
                <a:latin typeface="+mj-lt"/>
              </a:rPr>
              <a:t> Yan.</a:t>
            </a:r>
            <a:endParaRPr lang="fr-CA" sz="1200" dirty="0">
              <a:solidFill>
                <a:schemeClr val="tx1"/>
              </a:solidFill>
              <a:latin typeface="+mj-lt"/>
              <a:cs typeface="Arial"/>
            </a:endParaRPr>
          </a:p>
          <a:p>
            <a:pPr marL="171450" indent="-171450">
              <a:buFont typeface="Arial"/>
              <a:buChar char="•"/>
            </a:pPr>
            <a:endParaRPr lang="fr-FR" sz="1000" u="sng" dirty="0">
              <a:solidFill>
                <a:schemeClr val="tx1"/>
              </a:solidFill>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lang="en-US" sz="1000" b="0" i="0" u="none" strike="noStrike" kern="1200" cap="none" spc="0" normalizeH="0" baseline="0" noProof="0" dirty="0">
              <a:ln>
                <a:noFill/>
              </a:ln>
              <a:solidFill>
                <a:prstClr val="black"/>
              </a:solidFill>
              <a:effectLst/>
              <a:uLnTx/>
              <a:uFillTx/>
              <a:latin typeface="Arial" panose="020B0604020202020204"/>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arts 265 et suivants (voies de fait).</a:t>
            </a:r>
            <a:endParaRPr kumimoji="0" lang="fr-CA" sz="1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fr-CA" sz="1000" b="0" i="1" u="none" strike="noStrike" kern="1200" cap="none" spc="0" normalizeH="0" baseline="0" noProof="0" dirty="0">
                <a:ln>
                  <a:noFill/>
                </a:ln>
                <a:solidFill>
                  <a:prstClr val="black"/>
                </a:solidFill>
                <a:effectLst/>
                <a:uLnTx/>
                <a:uFillTx/>
                <a:latin typeface="Arial" panose="020B0604020202020204"/>
                <a:ea typeface="+mn-ea"/>
                <a:cs typeface="+mn-cs"/>
              </a:rPr>
              <a:t>Code civil du Québec</a:t>
            </a:r>
            <a:r>
              <a:rPr kumimoji="0" lang="fr-CA" sz="1000" b="0" i="0" u="none" strike="noStrike" kern="1200" cap="none" spc="0" normalizeH="0" baseline="0" noProof="0" dirty="0">
                <a:ln>
                  <a:noFill/>
                </a:ln>
                <a:solidFill>
                  <a:prstClr val="black"/>
                </a:solidFill>
                <a:effectLst/>
                <a:uLnTx/>
                <a:uFillTx/>
                <a:latin typeface="Arial" panose="020B0604020202020204"/>
                <a:ea typeface="+mn-ea"/>
                <a:cs typeface="+mn-cs"/>
              </a:rPr>
              <a:t>, RLRQ c CCQ-1991</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art 1457, 1459.</a:t>
            </a:r>
            <a:endParaRPr lang="en-US" sz="1000" b="0" i="0" u="none" strike="noStrike" kern="1200" cap="none" spc="0" normalizeH="0" baseline="0" noProof="0" dirty="0">
              <a:ln>
                <a:noFill/>
              </a:ln>
              <a:solidFill>
                <a:prstClr val="black"/>
              </a:solidFill>
              <a:effectLst/>
              <a:uLnTx/>
              <a:uFillTx/>
              <a:latin typeface="Arial" panose="020B0604020202020204"/>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Paquette Sauriol c. </a:t>
            </a:r>
            <a:r>
              <a:rPr lang="fr-CA" sz="1000" b="0" i="1" kern="1200" dirty="0" err="1">
                <a:solidFill>
                  <a:schemeClr val="tx1"/>
                </a:solidFill>
                <a:effectLst/>
                <a:latin typeface="+mn-lt"/>
                <a:ea typeface="+mn-ea"/>
                <a:cs typeface="+mn-cs"/>
              </a:rPr>
              <a:t>Correnti</a:t>
            </a:r>
            <a:r>
              <a:rPr lang="fr-CA" sz="1000" b="0" i="1" kern="1200" dirty="0">
                <a:solidFill>
                  <a:schemeClr val="tx1"/>
                </a:solidFill>
                <a:effectLst/>
                <a:latin typeface="+mn-lt"/>
                <a:ea typeface="+mn-ea"/>
                <a:cs typeface="+mn-cs"/>
              </a:rPr>
              <a:t>, </a:t>
            </a:r>
            <a:r>
              <a:rPr lang="fr-CA" sz="1000" b="0" i="0" kern="1200" dirty="0">
                <a:solidFill>
                  <a:schemeClr val="tx1"/>
                </a:solidFill>
                <a:effectLst/>
                <a:latin typeface="+mn-lt"/>
                <a:ea typeface="+mn-ea"/>
                <a:cs typeface="+mn-cs"/>
              </a:rPr>
              <a:t>2013 QCCQ 15891, aux paras 91 et 95 (frais médicaux)</a:t>
            </a:r>
            <a:endParaRPr lang="fr-CA" sz="1000" b="0" i="0" kern="1200" dirty="0">
              <a:solidFill>
                <a:schemeClr val="tx1"/>
              </a:solidFill>
              <a:effectLst/>
              <a:latin typeface="+mn-lt"/>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0" kern="1200" dirty="0">
                <a:solidFill>
                  <a:schemeClr val="tx1"/>
                </a:solidFill>
                <a:effectLst/>
                <a:latin typeface="+mn-lt"/>
                <a:ea typeface="+mn-ea"/>
                <a:cs typeface="+mn-cs"/>
              </a:rPr>
              <a:t>C</a:t>
            </a:r>
            <a:r>
              <a:rPr lang="fr-CA" sz="1000" b="0" i="1" kern="1200" dirty="0">
                <a:solidFill>
                  <a:schemeClr val="tx1"/>
                </a:solidFill>
                <a:effectLst/>
                <a:latin typeface="+mn-lt"/>
                <a:ea typeface="+mn-ea"/>
                <a:cs typeface="+mn-cs"/>
              </a:rPr>
              <a:t>ôté c Provençal, </a:t>
            </a:r>
            <a:r>
              <a:rPr lang="fr-CA" sz="1000" b="0" i="0" kern="1200" dirty="0">
                <a:solidFill>
                  <a:schemeClr val="tx1"/>
                </a:solidFill>
                <a:effectLst/>
                <a:latin typeface="+mn-lt"/>
                <a:ea typeface="+mn-ea"/>
                <a:cs typeface="+mn-cs"/>
              </a:rPr>
              <a:t>2001 QCCS 24851, aux paras 169 à 173, 187 et 188. (douleurs)</a:t>
            </a:r>
            <a:endParaRPr lang="fr-FR" sz="1000" dirty="0">
              <a:solidFill>
                <a:schemeClr val="tx1"/>
              </a:solidFill>
              <a:latin typeface="+mj-lt"/>
              <a:cs typeface="Arial"/>
            </a:endParaRPr>
          </a:p>
        </p:txBody>
      </p:sp>
    </p:spTree>
    <p:extLst>
      <p:ext uri="{BB962C8B-B14F-4D97-AF65-F5344CB8AC3E}">
        <p14:creationId xmlns:p14="http://schemas.microsoft.com/office/powerpoint/2010/main" val="2725385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ce qu’est la responsabilité criminelle et compléter avec l’information ci-dessous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Calibri"/>
              </a:rPr>
              <a:t>Par contre, les jeunes ne sont pas traités comme des adultes par le système de justice criminel. En effet, on vise plutôt à éduquer et la réintégrer les ados dans la société, donc les conséquences ne sont généralement pas aussi graves. Par exemple, les jeunes ne vont pas en prison comme les adultes, même si elles ou ils sont </a:t>
            </a:r>
            <a:r>
              <a:rPr lang="fr-FR" sz="1200" dirty="0">
                <a:solidFill>
                  <a:srgbClr val="000000"/>
                </a:solidFill>
                <a:latin typeface="+mn-lt"/>
                <a:cs typeface="Calibri"/>
              </a:rPr>
              <a:t>reconnus</a:t>
            </a:r>
            <a:r>
              <a:rPr lang="fr-FR" sz="1200" b="0" i="0" u="none" strike="noStrike" dirty="0">
                <a:solidFill>
                  <a:srgbClr val="000000"/>
                </a:solidFill>
                <a:effectLst/>
                <a:latin typeface="+mn-lt"/>
                <a:cs typeface="Calibri"/>
              </a:rPr>
              <a:t> coupables d'un crime grave. Les jeunes vont plutôt être placés sous la garde d’un centre jeunesse ou d’un autre établissement adapté. Une exception existe pour les ados de 14 ans plus dans des situations exceptionnelles.</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(12 ans) dans la définition de la responsabilité criminelle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6.</a:t>
            </a:r>
          </a:p>
          <a:p>
            <a:pPr fontAlgn="base">
              <a:defRPr/>
            </a:pPr>
            <a:endParaRPr lang="fr-CA" sz="1200" b="1" strike="sngStrike" dirty="0">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 </a:t>
            </a:r>
            <a:r>
              <a:rPr kumimoji="0" lang="en-US"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 13 (12 ans).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sur le système de justice pénale pour les adolescents</a:t>
            </a:r>
            <a:r>
              <a:rPr lang="fr-FR" sz="1000" b="0" i="0" kern="1200" dirty="0">
                <a:solidFill>
                  <a:schemeClr val="tx1"/>
                </a:solidFill>
                <a:effectLst/>
                <a:latin typeface="+mn-lt"/>
                <a:ea typeface="+mn-ea"/>
                <a:cs typeface="+mn-cs"/>
              </a:rPr>
              <a:t>, LC 2002, c 1, art 3 (réadaptation et réinsertion sociale des ados), 39 (placement sous garde), 64 (peine adulte pour les jeunes de 14 ans et plus).</a:t>
            </a:r>
            <a:endParaRPr lang="fr-CA" sz="1000" b="1" i="0" strike="sngStrike" kern="1200" dirty="0">
              <a:solidFill>
                <a:schemeClr val="tx1"/>
              </a:solidFill>
              <a:effectLst/>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fr-CA" sz="1200" b="0" i="1"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3369806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209341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227143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0" name="Graphique 9">
            <a:extLst>
              <a:ext uri="{FF2B5EF4-FFF2-40B4-BE49-F238E27FC236}">
                <a16:creationId xmlns:a16="http://schemas.microsoft.com/office/drawing/2014/main" id="{67A4AB51-C3E4-974E-B117-EF14437A203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12" name="Graphique 11">
            <a:extLst>
              <a:ext uri="{FF2B5EF4-FFF2-40B4-BE49-F238E27FC236}">
                <a16:creationId xmlns:a16="http://schemas.microsoft.com/office/drawing/2014/main" id="{7126A08E-BDF2-3D48-8C44-2F487D1F0AB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15" name="Graphique 14">
            <a:extLst>
              <a:ext uri="{FF2B5EF4-FFF2-40B4-BE49-F238E27FC236}">
                <a16:creationId xmlns:a16="http://schemas.microsoft.com/office/drawing/2014/main" id="{D5F4E87C-732B-BA49-9B81-00C5CCAF92C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42580"/>
          <a:stretch/>
        </p:blipFill>
        <p:spPr>
          <a:xfrm>
            <a:off x="11132309" y="838142"/>
            <a:ext cx="1059691" cy="1845493"/>
          </a:xfrm>
          <a:prstGeom prst="rect">
            <a:avLst/>
          </a:prstGeom>
        </p:spPr>
      </p:pic>
    </p:spTree>
    <p:extLst>
      <p:ext uri="{BB962C8B-B14F-4D97-AF65-F5344CB8AC3E}">
        <p14:creationId xmlns:p14="http://schemas.microsoft.com/office/powerpoint/2010/main" val="198123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1275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44095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07673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957199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Graphique 3">
            <a:extLst>
              <a:ext uri="{FF2B5EF4-FFF2-40B4-BE49-F238E27FC236}">
                <a16:creationId xmlns:a16="http://schemas.microsoft.com/office/drawing/2014/main" id="{3773A9A5-1F9B-7641-872E-5DC27922428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5" name="Graphique 4">
            <a:extLst>
              <a:ext uri="{FF2B5EF4-FFF2-40B4-BE49-F238E27FC236}">
                <a16:creationId xmlns:a16="http://schemas.microsoft.com/office/drawing/2014/main" id="{1B4919AE-C47E-EE43-8CF7-A7E4B867C7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451" t="10266"/>
          <a:stretch/>
        </p:blipFill>
        <p:spPr>
          <a:xfrm flipH="1">
            <a:off x="10151991" y="331304"/>
            <a:ext cx="2053261" cy="2345635"/>
          </a:xfrm>
          <a:prstGeom prst="rect">
            <a:avLst/>
          </a:prstGeom>
        </p:spPr>
      </p:pic>
      <p:pic>
        <p:nvPicPr>
          <p:cNvPr id="9" name="Graphique 8">
            <a:extLst>
              <a:ext uri="{FF2B5EF4-FFF2-40B4-BE49-F238E27FC236}">
                <a16:creationId xmlns:a16="http://schemas.microsoft.com/office/drawing/2014/main" id="{2768AE2C-F429-C541-93EB-5CC7D84891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844120" y="4828172"/>
            <a:ext cx="2228610" cy="2228610"/>
          </a:xfrm>
          <a:prstGeom prst="rect">
            <a:avLst/>
          </a:prstGeom>
        </p:spPr>
      </p:pic>
    </p:spTree>
    <p:extLst>
      <p:ext uri="{BB962C8B-B14F-4D97-AF65-F5344CB8AC3E}">
        <p14:creationId xmlns:p14="http://schemas.microsoft.com/office/powerpoint/2010/main" val="136787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525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1365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23996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046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43167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4" name="Graphique 3">
            <a:extLst>
              <a:ext uri="{FF2B5EF4-FFF2-40B4-BE49-F238E27FC236}">
                <a16:creationId xmlns:a16="http://schemas.microsoft.com/office/drawing/2014/main" id="{FBC07757-77C5-524C-B910-557C8E959EE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6200000" flipH="1" flipV="1">
            <a:off x="9848146" y="3511825"/>
            <a:ext cx="2912883" cy="1783237"/>
          </a:xfrm>
          <a:prstGeom prst="rect">
            <a:avLst/>
          </a:prstGeom>
        </p:spPr>
      </p:pic>
      <p:pic>
        <p:nvPicPr>
          <p:cNvPr id="6" name="Graphique 5">
            <a:extLst>
              <a:ext uri="{FF2B5EF4-FFF2-40B4-BE49-F238E27FC236}">
                <a16:creationId xmlns:a16="http://schemas.microsoft.com/office/drawing/2014/main" id="{A70DBE9A-782A-CA47-8C6B-15DF0D3C441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9" name="Graphique 8">
            <a:extLst>
              <a:ext uri="{FF2B5EF4-FFF2-40B4-BE49-F238E27FC236}">
                <a16:creationId xmlns:a16="http://schemas.microsoft.com/office/drawing/2014/main" id="{DE36D25E-AC8F-D64E-9495-A3A4FD87992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4114" t="13955" r="21853"/>
          <a:stretch/>
        </p:blipFill>
        <p:spPr>
          <a:xfrm>
            <a:off x="10588487" y="0"/>
            <a:ext cx="1603514" cy="2553528"/>
          </a:xfrm>
          <a:prstGeom prst="rect">
            <a:avLst/>
          </a:prstGeom>
        </p:spPr>
      </p:pic>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1785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82665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7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72974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422290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chemeClr val="accent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accent2"/>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2531541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824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289434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chemeClr val="accent2"/>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140225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29741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7D25C4-F96C-1A41-B54B-77C17FCF0592}"/>
              </a:ext>
            </a:extLst>
          </p:cNvPr>
          <p:cNvPicPr>
            <a:picLocks noChangeAspect="1"/>
          </p:cNvPicPr>
          <p:nvPr userDrawn="1"/>
        </p:nvPicPr>
        <p:blipFill>
          <a:blip r:embed="rId2"/>
          <a:stretch>
            <a:fillRect/>
          </a:stretch>
        </p:blipFill>
        <p:spPr>
          <a:xfrm>
            <a:off x="1524000" y="2317750"/>
            <a:ext cx="9144000" cy="2222500"/>
          </a:xfrm>
          <a:prstGeom prst="rect">
            <a:avLst/>
          </a:prstGeom>
        </p:spPr>
      </p:pic>
    </p:spTree>
    <p:extLst>
      <p:ext uri="{BB962C8B-B14F-4D97-AF65-F5344CB8AC3E}">
        <p14:creationId xmlns:p14="http://schemas.microsoft.com/office/powerpoint/2010/main" val="37051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183846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277751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14853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246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0935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58436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113000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userDrawn="1">
          <p15:clr>
            <a:srgbClr val="FBAE40"/>
          </p15:clr>
        </p15:guide>
        <p15:guide id="2" orient="horz" pos="294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88308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4420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02515851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61" r:id="rId3"/>
    <p:sldLayoutId id="2147483650" r:id="rId4"/>
    <p:sldLayoutId id="2147483686" r:id="rId5"/>
    <p:sldLayoutId id="2147483653" r:id="rId6"/>
    <p:sldLayoutId id="2147483673" r:id="rId7"/>
    <p:sldLayoutId id="2147483663" r:id="rId8"/>
    <p:sldLayoutId id="2147483664" r:id="rId9"/>
    <p:sldLayoutId id="2147483682" r:id="rId10"/>
    <p:sldLayoutId id="2147483651" r:id="rId11"/>
    <p:sldLayoutId id="2147483654" r:id="rId12"/>
    <p:sldLayoutId id="2147483655" r:id="rId13"/>
    <p:sldLayoutId id="2147483656" r:id="rId14"/>
    <p:sldLayoutId id="2147483683" r:id="rId15"/>
    <p:sldLayoutId id="2147483669" r:id="rId16"/>
    <p:sldLayoutId id="2147483670" r:id="rId17"/>
    <p:sldLayoutId id="2147483671" r:id="rId18"/>
    <p:sldLayoutId id="2147483672" r:id="rId19"/>
    <p:sldLayoutId id="2147483684" r:id="rId20"/>
    <p:sldLayoutId id="2147483660" r:id="rId21"/>
    <p:sldLayoutId id="2147483657" r:id="rId22"/>
    <p:sldLayoutId id="2147483658" r:id="rId23"/>
    <p:sldLayoutId id="2147483659" r:id="rId24"/>
    <p:sldLayoutId id="2147483674" r:id="rId25"/>
    <p:sldLayoutId id="2147483681" r:id="rId26"/>
    <p:sldLayoutId id="2147483666" r:id="rId27"/>
    <p:sldLayoutId id="2147483665" r:id="rId28"/>
    <p:sldLayoutId id="2147483667" r:id="rId29"/>
    <p:sldLayoutId id="2147483676" r:id="rId30"/>
    <p:sldLayoutId id="2147483680" r:id="rId31"/>
    <p:sldLayoutId id="2147483685" r:id="rId32"/>
    <p:sldLayoutId id="2147483679"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userDrawn="1">
          <p15:clr>
            <a:srgbClr val="F26B43"/>
          </p15:clr>
        </p15:guide>
        <p15:guide id="2" pos="556" userDrawn="1">
          <p15:clr>
            <a:srgbClr val="F26B43"/>
          </p15:clr>
        </p15:guide>
        <p15:guide id="3" pos="712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3.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30.png"/><Relationship Id="rId5" Type="http://schemas.openxmlformats.org/officeDocument/2006/relationships/notesSlide" Target="../notesSlides/notesSlide12.xml"/><Relationship Id="rId4"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31.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13.xml"/><Relationship Id="rId5" Type="http://schemas.openxmlformats.org/officeDocument/2006/relationships/slideLayout" Target="../slideLayouts/slideLayout8.xml"/><Relationship Id="rId4" Type="http://schemas.openxmlformats.org/officeDocument/2006/relationships/tags" Target="../tags/tag30.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3.xml"/><Relationship Id="rId7" Type="http://schemas.openxmlformats.org/officeDocument/2006/relationships/notesSlide" Target="../notesSlides/notesSlide14.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3.xml"/><Relationship Id="rId11" Type="http://schemas.openxmlformats.org/officeDocument/2006/relationships/image" Target="../media/image32.png"/><Relationship Id="rId5" Type="http://schemas.openxmlformats.org/officeDocument/2006/relationships/tags" Target="../tags/tag35.xml"/><Relationship Id="rId10" Type="http://schemas.openxmlformats.org/officeDocument/2006/relationships/image" Target="../media/image30.png"/><Relationship Id="rId4" Type="http://schemas.openxmlformats.org/officeDocument/2006/relationships/tags" Target="../tags/tag34.xm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36.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3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tags" Target="../tags/tag53.xml"/><Relationship Id="rId18" Type="http://schemas.openxmlformats.org/officeDocument/2006/relationships/notesSlide" Target="../notesSlides/notesSlide18.xml"/><Relationship Id="rId3" Type="http://schemas.openxmlformats.org/officeDocument/2006/relationships/tags" Target="../tags/tag43.xml"/><Relationship Id="rId21" Type="http://schemas.openxmlformats.org/officeDocument/2006/relationships/image" Target="../media/image36.png"/><Relationship Id="rId7" Type="http://schemas.openxmlformats.org/officeDocument/2006/relationships/tags" Target="../tags/tag47.xml"/><Relationship Id="rId12" Type="http://schemas.openxmlformats.org/officeDocument/2006/relationships/tags" Target="../tags/tag52.xml"/><Relationship Id="rId17" Type="http://schemas.openxmlformats.org/officeDocument/2006/relationships/slideLayout" Target="../slideLayouts/slideLayout9.xml"/><Relationship Id="rId2" Type="http://schemas.openxmlformats.org/officeDocument/2006/relationships/tags" Target="../tags/tag42.xml"/><Relationship Id="rId16" Type="http://schemas.openxmlformats.org/officeDocument/2006/relationships/tags" Target="../tags/tag56.xml"/><Relationship Id="rId20" Type="http://schemas.openxmlformats.org/officeDocument/2006/relationships/image" Target="../media/image35.png"/><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tags" Target="../tags/tag51.xml"/><Relationship Id="rId5" Type="http://schemas.openxmlformats.org/officeDocument/2006/relationships/tags" Target="../tags/tag45.xml"/><Relationship Id="rId15" Type="http://schemas.openxmlformats.org/officeDocument/2006/relationships/tags" Target="../tags/tag55.xml"/><Relationship Id="rId23" Type="http://schemas.openxmlformats.org/officeDocument/2006/relationships/image" Target="../media/image28.png"/><Relationship Id="rId10" Type="http://schemas.openxmlformats.org/officeDocument/2006/relationships/tags" Target="../tags/tag50.xml"/><Relationship Id="rId19" Type="http://schemas.openxmlformats.org/officeDocument/2006/relationships/image" Target="../media/image34.png"/><Relationship Id="rId4" Type="http://schemas.openxmlformats.org/officeDocument/2006/relationships/tags" Target="../tags/tag44.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3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3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30.png"/><Relationship Id="rId5" Type="http://schemas.openxmlformats.org/officeDocument/2006/relationships/notesSlide" Target="../notesSlides/notesSlide21.xml"/><Relationship Id="rId4"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39.png"/><Relationship Id="rId5" Type="http://schemas.openxmlformats.org/officeDocument/2006/relationships/notesSlide" Target="../notesSlides/notesSlide22.xml"/><Relationship Id="rId4"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32.png"/><Relationship Id="rId5" Type="http://schemas.openxmlformats.org/officeDocument/2006/relationships/notesSlide" Target="../notesSlides/notesSlide23.xml"/><Relationship Id="rId4"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image" Target="../media/image32.png"/><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image" Target="../media/image28.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notesSlide" Target="../notesSlides/notesSlide24.xml"/><Relationship Id="rId5" Type="http://schemas.openxmlformats.org/officeDocument/2006/relationships/tags" Target="../tags/tag74.xml"/><Relationship Id="rId15" Type="http://schemas.openxmlformats.org/officeDocument/2006/relationships/image" Target="../media/image30.png"/><Relationship Id="rId10" Type="http://schemas.openxmlformats.org/officeDocument/2006/relationships/slideLayout" Target="../slideLayouts/slideLayout3.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ags" Target="../tags/tag79.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hyperlink" Target="https://www.unicef.org/sites/default/files/2025-06/convention-droits-enfants-versions-pour-les-enfants.pdf" TargetMode="External"/><Relationship Id="rId5" Type="http://schemas.openxmlformats.org/officeDocument/2006/relationships/image" Target="../media/image40.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41.png"/><Relationship Id="rId5" Type="http://schemas.openxmlformats.org/officeDocument/2006/relationships/notesSlide" Target="../notesSlides/notesSlide27.xml"/><Relationship Id="rId4"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4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4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5.xml"/><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image" Target="../media/image4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image" Target="../media/image4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4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47.jpeg"/><Relationship Id="rId5" Type="http://schemas.openxmlformats.org/officeDocument/2006/relationships/notesSlide" Target="../notesSlides/notesSlide34.xml"/><Relationship Id="rId4"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48.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4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4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4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50.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image" Target="../media/image50.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51.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image" Target="../media/image51.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52.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image" Target="../media/image52.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6.png"/><Relationship Id="rId5" Type="http://schemas.openxmlformats.org/officeDocument/2006/relationships/notesSlide" Target="../notesSlides/notesSlide6.xml"/><Relationship Id="rId4"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2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28.png"/><Relationship Id="rId5" Type="http://schemas.openxmlformats.org/officeDocument/2006/relationships/notesSlide" Target="../notesSlides/notesSlide9.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EB706226-4730-FA4D-ABEC-69D1B174C6AA}"/>
              </a:ext>
            </a:extLst>
          </p:cNvPr>
          <p:cNvSpPr>
            <a:spLocks noGrp="1"/>
          </p:cNvSpPr>
          <p:nvPr>
            <p:ph type="ctrTitle"/>
            <p:custDataLst>
              <p:tags r:id="rId1"/>
            </p:custDataLst>
          </p:nvPr>
        </p:nvSpPr>
        <p:spPr>
          <a:xfrm>
            <a:off x="883920" y="1680153"/>
            <a:ext cx="5212080" cy="1012055"/>
          </a:xfrm>
        </p:spPr>
        <p:txBody>
          <a:bodyPr/>
          <a:lstStyle/>
          <a:p>
            <a:pPr algn="ctr"/>
            <a:r>
              <a:rPr lang="fr-CA" sz="7200" i="0" u="none" strike="noStrike">
                <a:solidFill>
                  <a:schemeClr val="accent1"/>
                </a:solidFill>
                <a:effectLst/>
                <a:latin typeface="Arial"/>
                <a:cs typeface="Arial"/>
              </a:rPr>
              <a:t>As-tu l'âge?</a:t>
            </a:r>
            <a:r>
              <a:rPr lang="fr-CA" sz="7200" i="0">
                <a:solidFill>
                  <a:schemeClr val="accent1"/>
                </a:solidFill>
                <a:effectLst/>
                <a:latin typeface="Arial"/>
                <a:cs typeface="Arial"/>
              </a:rPr>
              <a:t>​</a:t>
            </a:r>
            <a:endParaRPr lang="fr-CA" sz="7200">
              <a:solidFill>
                <a:schemeClr val="accent1"/>
              </a:solidFill>
              <a:latin typeface="Arial"/>
              <a:cs typeface="Arial"/>
            </a:endParaRPr>
          </a:p>
        </p:txBody>
      </p:sp>
      <p:sp>
        <p:nvSpPr>
          <p:cNvPr id="3" name="Sous-titre 2">
            <a:extLst>
              <a:ext uri="{FF2B5EF4-FFF2-40B4-BE49-F238E27FC236}">
                <a16:creationId xmlns:a16="http://schemas.microsoft.com/office/drawing/2014/main" id="{D5092838-4393-0744-83F8-A0F8497A27E1}"/>
              </a:ext>
            </a:extLst>
          </p:cNvPr>
          <p:cNvSpPr>
            <a:spLocks noGrp="1"/>
          </p:cNvSpPr>
          <p:nvPr>
            <p:ph type="subTitle" idx="1"/>
            <p:custDataLst>
              <p:tags r:id="rId2"/>
            </p:custDataLst>
          </p:nvPr>
        </p:nvSpPr>
        <p:spPr>
          <a:xfrm>
            <a:off x="883920" y="3429000"/>
            <a:ext cx="3345180" cy="1393041"/>
          </a:xfrm>
        </p:spPr>
        <p:txBody>
          <a:bodyPr vert="horz" lIns="0" tIns="0" rIns="0" bIns="0" rtlCol="0" anchor="t">
            <a:noAutofit/>
          </a:bodyPr>
          <a:lstStyle/>
          <a:p>
            <a:r>
              <a:rPr lang="fr-CA" sz="2400" dirty="0"/>
              <a:t>Quels sont tes </a:t>
            </a:r>
            <a:r>
              <a:rPr lang="fr-CA" sz="2400" b="1" dirty="0"/>
              <a:t>responsabilités</a:t>
            </a:r>
            <a:r>
              <a:rPr lang="fr-CA" sz="2400" dirty="0"/>
              <a:t>, tes </a:t>
            </a:r>
            <a:r>
              <a:rPr lang="fr-CA" sz="2400" b="1" dirty="0"/>
              <a:t>libertés </a:t>
            </a:r>
            <a:r>
              <a:rPr lang="fr-CA" sz="2400" dirty="0"/>
              <a:t>et tes </a:t>
            </a:r>
            <a:r>
              <a:rPr lang="fr-CA" sz="2400" b="1" dirty="0"/>
              <a:t>protections?</a:t>
            </a:r>
            <a:endParaRPr lang="fr-CA" sz="2400" dirty="0">
              <a:cs typeface="Arial" panose="020B0604020202020204"/>
            </a:endParaRPr>
          </a:p>
        </p:txBody>
      </p:sp>
      <p:pic>
        <p:nvPicPr>
          <p:cNvPr id="2" name="Image 1">
            <a:extLst>
              <a:ext uri="{FF2B5EF4-FFF2-40B4-BE49-F238E27FC236}">
                <a16:creationId xmlns:a16="http://schemas.microsoft.com/office/drawing/2014/main" id="{25C3C14C-5954-AF39-8B4E-42BB6DD6A038}"/>
              </a:ext>
            </a:extLst>
          </p:cNvPr>
          <p:cNvPicPr>
            <a:picLocks noChangeAspect="1"/>
          </p:cNvPicPr>
          <p:nvPr/>
        </p:nvPicPr>
        <p:blipFill>
          <a:blip r:embed="rId6"/>
          <a:stretch>
            <a:fillRect/>
          </a:stretch>
        </p:blipFill>
        <p:spPr>
          <a:xfrm>
            <a:off x="5043949" y="2870734"/>
            <a:ext cx="6264131" cy="3310143"/>
          </a:xfrm>
          <a:prstGeom prst="rect">
            <a:avLst/>
          </a:prstGeom>
        </p:spPr>
      </p:pic>
      <p:sp>
        <p:nvSpPr>
          <p:cNvPr id="4" name="Titre 7">
            <a:extLst>
              <a:ext uri="{FF2B5EF4-FFF2-40B4-BE49-F238E27FC236}">
                <a16:creationId xmlns:a16="http://schemas.microsoft.com/office/drawing/2014/main" id="{F8FF7AC4-B78B-23F5-1A79-623C94D8D6E8}"/>
              </a:ext>
            </a:extLst>
          </p:cNvPr>
          <p:cNvSpPr txBox="1">
            <a:spLocks/>
          </p:cNvSpPr>
          <p:nvPr>
            <p:custDataLst>
              <p:tags r:id="rId3"/>
            </p:custDataLst>
          </p:nvPr>
        </p:nvSpPr>
        <p:spPr>
          <a:xfrm>
            <a:off x="5775960" y="677123"/>
            <a:ext cx="5532120" cy="1012055"/>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6000" b="1" kern="1200">
                <a:solidFill>
                  <a:schemeClr val="accent2"/>
                </a:solidFill>
                <a:latin typeface="+mj-lt"/>
                <a:ea typeface="+mj-ea"/>
                <a:cs typeface="+mj-cs"/>
              </a:defRPr>
            </a:lvl1pPr>
          </a:lstStyle>
          <a:p>
            <a:pPr algn="r"/>
            <a:r>
              <a:rPr lang="fr-CA" sz="2800" dirty="0">
                <a:solidFill>
                  <a:schemeClr val="accent1">
                    <a:lumMod val="60000"/>
                    <a:lumOff val="40000"/>
                  </a:schemeClr>
                </a:solidFill>
                <a:latin typeface="Arial"/>
                <a:cs typeface="Arial"/>
              </a:rPr>
              <a:t>Secondaire</a:t>
            </a:r>
          </a:p>
        </p:txBody>
      </p:sp>
    </p:spTree>
    <p:extLst>
      <p:ext uri="{BB962C8B-B14F-4D97-AF65-F5344CB8AC3E}">
        <p14:creationId xmlns:p14="http://schemas.microsoft.com/office/powerpoint/2010/main" val="3876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35AB8-8D83-53F0-0353-340CFB4F37B2}"/>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55E1A55-9C74-01A0-A3FE-5D282DB053CE}"/>
              </a:ext>
            </a:extLst>
          </p:cNvPr>
          <p:cNvSpPr>
            <a:spLocks noGrp="1"/>
          </p:cNvSpPr>
          <p:nvPr>
            <p:ph type="body" idx="1"/>
            <p:custDataLst>
              <p:tags r:id="rId1"/>
            </p:custDataLst>
          </p:nvPr>
        </p:nvSpPr>
        <p:spPr>
          <a:xfrm>
            <a:off x="403657" y="342254"/>
            <a:ext cx="7739411" cy="1033221"/>
          </a:xfrm>
        </p:spPr>
        <p:txBody>
          <a:bodyPr/>
          <a:lstStyle/>
          <a:p>
            <a:r>
              <a:rPr lang="fr-FR">
                <a:cs typeface="Arial"/>
              </a:rPr>
              <a:t>Mes responsabilités</a:t>
            </a:r>
            <a:endParaRPr lang="fr-FR"/>
          </a:p>
        </p:txBody>
      </p:sp>
      <p:sp>
        <p:nvSpPr>
          <p:cNvPr id="6" name="ZoneTexte 5">
            <a:extLst>
              <a:ext uri="{FF2B5EF4-FFF2-40B4-BE49-F238E27FC236}">
                <a16:creationId xmlns:a16="http://schemas.microsoft.com/office/drawing/2014/main" id="{54BA5EF4-1B48-83EC-7600-37F1255BC003}"/>
              </a:ext>
            </a:extLst>
          </p:cNvPr>
          <p:cNvSpPr txBox="1"/>
          <p:nvPr>
            <p:custDataLst>
              <p:tags r:id="rId2"/>
            </p:custDataLst>
          </p:nvPr>
        </p:nvSpPr>
        <p:spPr>
          <a:xfrm>
            <a:off x="401415" y="1268151"/>
            <a:ext cx="6737939"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#3 La lumière rouge</a:t>
            </a:r>
          </a:p>
          <a:p>
            <a:endParaRPr lang="fr-FR" sz="2800" dirty="0">
              <a:cs typeface="Arial"/>
            </a:endParaRPr>
          </a:p>
          <a:p>
            <a:r>
              <a:rPr lang="fr-CA" sz="2800" dirty="0">
                <a:cs typeface="Arial"/>
              </a:rPr>
              <a:t>Lara a 14 ans et elle se rend à l’école à pied. Elle réalise qu’elle risque d’arriver en retard, donc elle décide de traverser en courant sur une lumière rouge voyant qu’il n’y a pas de voitures. Toutefois, elle se fait intercepter par la police. </a:t>
            </a:r>
          </a:p>
          <a:p>
            <a:endParaRPr lang="fr-CA" sz="2800" dirty="0">
              <a:cs typeface="Arial"/>
            </a:endParaRPr>
          </a:p>
          <a:p>
            <a:r>
              <a:rPr lang="fr-CA" sz="2800" dirty="0">
                <a:cs typeface="Arial"/>
              </a:rPr>
              <a:t>Quelle(s) conséquence(s) pourrait-elle recevoir?</a:t>
            </a:r>
            <a:endParaRPr lang="fr-FR" sz="2400" dirty="0">
              <a:cs typeface="Arial"/>
            </a:endParaRPr>
          </a:p>
        </p:txBody>
      </p:sp>
      <p:pic>
        <p:nvPicPr>
          <p:cNvPr id="7" name="Image 6">
            <a:extLst>
              <a:ext uri="{FF2B5EF4-FFF2-40B4-BE49-F238E27FC236}">
                <a16:creationId xmlns:a16="http://schemas.microsoft.com/office/drawing/2014/main" id="{6191AAD9-C40C-92EA-FBC8-965297A95950}"/>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78587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F12F-6CA0-8A11-788C-60DC313CB2A1}"/>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414BB86-FF82-AA93-71DA-234BBA5D312A}"/>
              </a:ext>
            </a:extLst>
          </p:cNvPr>
          <p:cNvSpPr>
            <a:spLocks noGrp="1"/>
          </p:cNvSpPr>
          <p:nvPr>
            <p:ph type="body" idx="1"/>
            <p:custDataLst>
              <p:tags r:id="rId1"/>
            </p:custDataLst>
          </p:nvPr>
        </p:nvSpPr>
        <p:spPr>
          <a:xfrm>
            <a:off x="403657" y="342254"/>
            <a:ext cx="7739411" cy="1033221"/>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0908227C-EA8C-F56A-CCFF-94A0882405CE}"/>
              </a:ext>
            </a:extLst>
          </p:cNvPr>
          <p:cNvSpPr txBox="1"/>
          <p:nvPr>
            <p:custDataLst>
              <p:tags r:id="rId2"/>
            </p:custDataLst>
          </p:nvPr>
        </p:nvSpPr>
        <p:spPr>
          <a:xfrm>
            <a:off x="401415" y="1268151"/>
            <a:ext cx="637072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#3 La lumière rouge</a:t>
            </a:r>
          </a:p>
          <a:p>
            <a:endParaRPr lang="fr-FR" sz="2800" dirty="0">
              <a:cs typeface="Arial"/>
            </a:endParaRPr>
          </a:p>
          <a:p>
            <a:pPr marL="457200" indent="-457200">
              <a:buFont typeface="Wingdings" panose="05000000000000000000" pitchFamily="2" charset="2"/>
              <a:buChar char="Ø"/>
            </a:pPr>
            <a:r>
              <a:rPr lang="fr-CA" sz="2800" dirty="0">
                <a:cs typeface="Arial"/>
              </a:rPr>
              <a:t>Amende possible : entre 15$ et 30$.</a:t>
            </a:r>
          </a:p>
          <a:p>
            <a:endParaRPr lang="fr-CA" sz="2800" dirty="0">
              <a:cs typeface="Arial"/>
            </a:endParaRPr>
          </a:p>
          <a:p>
            <a:pPr marL="457200" indent="-457200">
              <a:buFont typeface="Wingdings" panose="05000000000000000000" pitchFamily="2" charset="2"/>
              <a:buChar char="Ø"/>
            </a:pPr>
            <a:r>
              <a:rPr lang="fr-CA" sz="2800" dirty="0">
                <a:cs typeface="Arial"/>
              </a:rPr>
              <a:t>Les enfants peuvent recevoir une amende à partir de 14 ans.</a:t>
            </a:r>
          </a:p>
          <a:p>
            <a:endParaRPr lang="fr-CA" sz="2800" dirty="0">
              <a:cs typeface="Arial"/>
            </a:endParaRPr>
          </a:p>
          <a:p>
            <a:pPr marL="457200" indent="-457200">
              <a:buFont typeface="Wingdings" panose="05000000000000000000" pitchFamily="2" charset="2"/>
              <a:buChar char="Ø"/>
            </a:pPr>
            <a:r>
              <a:rPr lang="fr-CA" sz="2800" dirty="0">
                <a:cs typeface="Arial"/>
              </a:rPr>
              <a:t>Lara pourrait recevoir une amende, mais elle pourrait aussi recevoir un avertissement.</a:t>
            </a:r>
            <a:endParaRPr lang="fr-FR" sz="2400" dirty="0">
              <a:cs typeface="Arial"/>
            </a:endParaRPr>
          </a:p>
        </p:txBody>
      </p:sp>
      <p:pic>
        <p:nvPicPr>
          <p:cNvPr id="7" name="Image 6">
            <a:extLst>
              <a:ext uri="{FF2B5EF4-FFF2-40B4-BE49-F238E27FC236}">
                <a16:creationId xmlns:a16="http://schemas.microsoft.com/office/drawing/2014/main" id="{FF40C102-4F94-C3BE-8D2F-ECC13399A784}"/>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66241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AB362324-FCAA-DF99-09C8-1262B1F363D1}"/>
              </a:ext>
            </a:extLst>
          </p:cNvPr>
          <p:cNvSpPr txBox="1"/>
          <p:nvPr>
            <p:custDataLst>
              <p:tags r:id="rId1"/>
            </p:custDataLst>
          </p:nvPr>
        </p:nvSpPr>
        <p:spPr>
          <a:xfrm>
            <a:off x="6688531" y="1813173"/>
            <a:ext cx="4655839" cy="3231654"/>
          </a:xfrm>
          <a:prstGeom prst="rect">
            <a:avLst/>
          </a:prstGeom>
          <a:noFill/>
        </p:spPr>
        <p:txBody>
          <a:bodyPr wrap="square" lIns="91440" tIns="45720" rIns="91440" bIns="45720" anchor="t">
            <a:spAutoFit/>
          </a:bodyPr>
          <a:lstStyle/>
          <a:p>
            <a:pPr algn="ctr" rtl="0" fontAlgn="base"/>
            <a:r>
              <a:rPr lang="fr-FR" sz="3000" b="0" i="0" u="none" strike="noStrike" dirty="0">
                <a:solidFill>
                  <a:srgbClr val="000000"/>
                </a:solidFill>
                <a:effectLst/>
                <a:latin typeface="Arial"/>
                <a:cs typeface="Arial"/>
              </a:rPr>
              <a:t>Les enfants peuvent recevoir une amende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à partir de </a:t>
            </a:r>
            <a:r>
              <a:rPr lang="fr-FR" sz="3000" b="1" i="0" u="none" strike="noStrike" dirty="0">
                <a:solidFill>
                  <a:srgbClr val="000000"/>
                </a:solidFill>
                <a:effectLst/>
                <a:latin typeface="Arial"/>
                <a:cs typeface="Arial"/>
              </a:rPr>
              <a:t>14 ans</a:t>
            </a:r>
            <a:r>
              <a:rPr lang="fr-FR" sz="3000" dirty="0">
                <a:solidFill>
                  <a:srgbClr val="000000"/>
                </a:solidFill>
                <a:latin typeface="Arial"/>
                <a:cs typeface="Arial"/>
              </a:rPr>
              <a:t>. </a:t>
            </a:r>
            <a:br>
              <a:rPr lang="fr-FR" sz="3000" dirty="0">
                <a:solidFill>
                  <a:srgbClr val="000000"/>
                </a:solidFill>
                <a:latin typeface="Arial"/>
                <a:cs typeface="Arial"/>
              </a:rPr>
            </a:br>
            <a:r>
              <a:rPr lang="fr-FR" sz="3000" dirty="0">
                <a:solidFill>
                  <a:srgbClr val="000000"/>
                </a:solidFill>
                <a:latin typeface="Arial"/>
                <a:cs typeface="Arial"/>
              </a:rPr>
              <a:t>Les amendes sont </a:t>
            </a:r>
            <a:r>
              <a:rPr lang="fr-FR" sz="3000" b="0" i="0" u="none" strike="noStrike" dirty="0">
                <a:solidFill>
                  <a:srgbClr val="000000"/>
                </a:solidFill>
                <a:effectLst/>
                <a:latin typeface="Arial"/>
                <a:cs typeface="Arial"/>
              </a:rPr>
              <a:t>souvent appelées </a:t>
            </a:r>
            <a:r>
              <a:rPr lang="fr-FR" sz="3000" b="0" i="1" u="none" strike="noStrike" dirty="0">
                <a:solidFill>
                  <a:srgbClr val="000000"/>
                </a:solidFill>
                <a:effectLst/>
                <a:latin typeface="Arial"/>
                <a:cs typeface="Arial"/>
              </a:rPr>
              <a:t>tickets </a:t>
            </a:r>
            <a:r>
              <a:rPr lang="fr-FR" sz="3000" b="0" u="none" strike="noStrike" dirty="0">
                <a:solidFill>
                  <a:srgbClr val="000000"/>
                </a:solidFill>
                <a:effectLst/>
                <a:latin typeface="Arial"/>
                <a:cs typeface="Arial"/>
              </a:rPr>
              <a:t>ou constats d’infraction</a:t>
            </a:r>
            <a:r>
              <a:rPr lang="en-US" sz="3000" b="0" i="0" dirty="0">
                <a:solidFill>
                  <a:srgbClr val="000000"/>
                </a:solidFill>
                <a:effectLst/>
                <a:latin typeface="Arial"/>
                <a:cs typeface="Arial"/>
              </a:rPr>
              <a:t>​.</a:t>
            </a:r>
          </a:p>
          <a:p>
            <a:pPr algn="ctr" rtl="0" fontAlgn="base"/>
            <a:r>
              <a:rPr lang="fr-FR" sz="2400" b="0" i="0" dirty="0">
                <a:solidFill>
                  <a:srgbClr val="000000"/>
                </a:solidFill>
                <a:effectLst/>
                <a:latin typeface="Arial"/>
                <a:cs typeface="Arial"/>
              </a:rPr>
              <a:t>​</a:t>
            </a:r>
          </a:p>
        </p:txBody>
      </p:sp>
      <p:pic>
        <p:nvPicPr>
          <p:cNvPr id="10" name="Image 9">
            <a:extLst>
              <a:ext uri="{FF2B5EF4-FFF2-40B4-BE49-F238E27FC236}">
                <a16:creationId xmlns:a16="http://schemas.microsoft.com/office/drawing/2014/main" id="{47D865B6-0AFB-698B-3457-6BDC426D5E5A}"/>
              </a:ext>
            </a:extLst>
          </p:cNvPr>
          <p:cNvPicPr>
            <a:picLocks noChangeAspect="1"/>
          </p:cNvPicPr>
          <p:nvPr/>
        </p:nvPicPr>
        <p:blipFill>
          <a:blip r:embed="rId6"/>
          <a:stretch>
            <a:fillRect/>
          </a:stretch>
        </p:blipFill>
        <p:spPr>
          <a:xfrm>
            <a:off x="1621515" y="2028912"/>
            <a:ext cx="1736247" cy="4278609"/>
          </a:xfrm>
          <a:prstGeom prst="rect">
            <a:avLst/>
          </a:prstGeom>
        </p:spPr>
      </p:pic>
      <p:sp>
        <p:nvSpPr>
          <p:cNvPr id="11" name="Titre 6">
            <a:extLst>
              <a:ext uri="{FF2B5EF4-FFF2-40B4-BE49-F238E27FC236}">
                <a16:creationId xmlns:a16="http://schemas.microsoft.com/office/drawing/2014/main" id="{A279E056-A9B1-9CF2-42F2-9AED74D98DFA}"/>
              </a:ext>
            </a:extLst>
          </p:cNvPr>
          <p:cNvSpPr txBox="1">
            <a:spLocks/>
          </p:cNvSpPr>
          <p:nvPr>
            <p:custDataLst>
              <p:tags r:id="rId2"/>
            </p:custDataLst>
          </p:nvPr>
        </p:nvSpPr>
        <p:spPr>
          <a:xfrm>
            <a:off x="0"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CA" sz="3600" dirty="0"/>
              <a:t>14 ans</a:t>
            </a:r>
            <a:br>
              <a:rPr lang="fr-CA" sz="3600" dirty="0"/>
            </a:br>
            <a:r>
              <a:rPr lang="fr-CA" sz="2800" dirty="0"/>
              <a:t>Recevoir une amende</a:t>
            </a:r>
            <a:endParaRPr lang="fr-CA" sz="3600" dirty="0"/>
          </a:p>
        </p:txBody>
      </p:sp>
      <p:sp>
        <p:nvSpPr>
          <p:cNvPr id="12" name="Espace réservé du texte 15">
            <a:extLst>
              <a:ext uri="{FF2B5EF4-FFF2-40B4-BE49-F238E27FC236}">
                <a16:creationId xmlns:a16="http://schemas.microsoft.com/office/drawing/2014/main" id="{8C18049B-5EA4-65F1-2C02-E66FCEA57342}"/>
              </a:ext>
            </a:extLst>
          </p:cNvPr>
          <p:cNvSpPr txBox="1">
            <a:spLocks/>
          </p:cNvSpPr>
          <p:nvPr>
            <p:custDataLst>
              <p:tags r:id="rId3"/>
            </p:custDataLst>
          </p:nvPr>
        </p:nvSpPr>
        <p:spPr>
          <a:xfrm>
            <a:off x="699968"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dirty="0"/>
              <a:t>Mes responsabilités</a:t>
            </a:r>
          </a:p>
        </p:txBody>
      </p:sp>
    </p:spTree>
    <p:extLst>
      <p:ext uri="{BB962C8B-B14F-4D97-AF65-F5344CB8AC3E}">
        <p14:creationId xmlns:p14="http://schemas.microsoft.com/office/powerpoint/2010/main" val="31162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8421331" y="807531"/>
            <a:ext cx="2548210" cy="914400"/>
          </a:xfrm>
        </p:spPr>
        <p:txBody>
          <a:bodyPr/>
          <a:lstStyle/>
          <a:p>
            <a:pPr algn="ctr"/>
            <a:r>
              <a:rPr lang="fr-CA" sz="3600"/>
              <a:t>18 ans</a:t>
            </a:r>
            <a:br>
              <a:rPr lang="fr-CA" sz="3600"/>
            </a:br>
            <a:r>
              <a:rPr lang="fr-CA" sz="2800"/>
              <a:t>Majorité</a:t>
            </a:r>
            <a:endParaRPr lang="fr-CA" sz="360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8143304" y="225746"/>
            <a:ext cx="3104264" cy="415925"/>
          </a:xfrm>
        </p:spPr>
        <p:txBody>
          <a:bodyPr/>
          <a:lstStyle/>
          <a:p>
            <a:r>
              <a:rPr lang="fr-CA"/>
              <a:t>Mes responsabilités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842017" y="843677"/>
            <a:ext cx="5253983" cy="4247317"/>
          </a:xfrm>
          <a:prstGeom prst="rect">
            <a:avLst/>
          </a:prstGeom>
          <a:noFill/>
        </p:spPr>
        <p:txBody>
          <a:bodyPr wrap="square" lIns="91440" tIns="45720" rIns="91440" bIns="45720" anchor="t">
            <a:spAutoFit/>
          </a:bodyPr>
          <a:lstStyle/>
          <a:p>
            <a:pPr fontAlgn="base"/>
            <a:r>
              <a:rPr lang="fr-FR" sz="3000" b="0" i="0" u="none" strike="noStrike" dirty="0">
                <a:solidFill>
                  <a:srgbClr val="000000"/>
                </a:solidFill>
                <a:effectLst/>
                <a:latin typeface="Arial"/>
                <a:cs typeface="Arial"/>
              </a:rPr>
              <a:t>Âge légal à partir de quand une personne est considérée adulte aux yeux de la loi. Elle a donc toutes les responsabilités et les libertés possibles </a:t>
            </a:r>
            <a:r>
              <a:rPr lang="fr-FR" sz="3000" dirty="0">
                <a:solidFill>
                  <a:srgbClr val="000000"/>
                </a:solidFill>
                <a:latin typeface="Arial"/>
                <a:cs typeface="Arial"/>
              </a:rPr>
              <a:t>des adultes</a:t>
            </a:r>
            <a:r>
              <a:rPr lang="fr-FR" sz="3000" b="0" i="0" u="none" strike="noStrike" dirty="0">
                <a:solidFill>
                  <a:srgbClr val="000000"/>
                </a:solidFill>
                <a:effectLst/>
                <a:latin typeface="Arial"/>
                <a:cs typeface="Arial"/>
              </a:rPr>
              <a:t>.</a:t>
            </a:r>
          </a:p>
          <a:p>
            <a:pPr algn="l" rtl="0" fontAlgn="base"/>
            <a:endParaRPr lang="fr-FR" sz="3000" dirty="0">
              <a:solidFill>
                <a:srgbClr val="000000"/>
              </a:solidFill>
              <a:latin typeface="Arial"/>
              <a:cs typeface="Arial"/>
            </a:endParaRPr>
          </a:p>
          <a:p>
            <a:pPr algn="l" rtl="0" fontAlgn="base"/>
            <a:r>
              <a:rPr lang="fr-FR" sz="3000" b="0" i="0" u="none" strike="noStrike" dirty="0">
                <a:solidFill>
                  <a:srgbClr val="000000"/>
                </a:solidFill>
                <a:effectLst/>
                <a:latin typeface="Arial"/>
                <a:cs typeface="Arial"/>
              </a:rPr>
              <a:t>La majorité est atteinte à 18 ans.</a:t>
            </a:r>
            <a:endParaRPr lang="fr-CA" sz="2400" b="0" i="0" dirty="0">
              <a:solidFill>
                <a:srgbClr val="000000"/>
              </a:solidFill>
              <a:effectLst/>
              <a:latin typeface="Arial"/>
              <a:cs typeface="Arial"/>
            </a:endParaRPr>
          </a:p>
        </p:txBody>
      </p:sp>
      <p:pic>
        <p:nvPicPr>
          <p:cNvPr id="3" name="Image 2">
            <a:extLst>
              <a:ext uri="{FF2B5EF4-FFF2-40B4-BE49-F238E27FC236}">
                <a16:creationId xmlns:a16="http://schemas.microsoft.com/office/drawing/2014/main" id="{77C8042E-06B4-CEA2-1E32-3984B2CF9832}"/>
              </a:ext>
            </a:extLst>
          </p:cNvPr>
          <p:cNvPicPr>
            <a:picLocks noChangeAspect="1"/>
          </p:cNvPicPr>
          <p:nvPr>
            <p:custDataLst>
              <p:tags r:id="rId4"/>
            </p:custDataLst>
          </p:nvPr>
        </p:nvPicPr>
        <p:blipFill>
          <a:blip r:embed="rId7"/>
          <a:stretch>
            <a:fillRect/>
          </a:stretch>
        </p:blipFill>
        <p:spPr>
          <a:xfrm>
            <a:off x="8945977" y="1887792"/>
            <a:ext cx="1498918" cy="4536499"/>
          </a:xfrm>
          <a:prstGeom prst="rect">
            <a:avLst/>
          </a:prstGeom>
        </p:spPr>
      </p:pic>
    </p:spTree>
    <p:extLst>
      <p:ext uri="{BB962C8B-B14F-4D97-AF65-F5344CB8AC3E}">
        <p14:creationId xmlns:p14="http://schemas.microsoft.com/office/powerpoint/2010/main" val="152779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6">
            <a:extLst>
              <a:ext uri="{FF2B5EF4-FFF2-40B4-BE49-F238E27FC236}">
                <a16:creationId xmlns:a16="http://schemas.microsoft.com/office/drawing/2014/main" id="{BE8295DC-F2E1-CC6F-30A5-6681D25A2D09}"/>
              </a:ext>
            </a:extLst>
          </p:cNvPr>
          <p:cNvSpPr>
            <a:spLocks noGrp="1"/>
          </p:cNvSpPr>
          <p:nvPr>
            <p:ph type="title"/>
            <p:custDataLst>
              <p:tags r:id="rId1"/>
            </p:custDataLst>
          </p:nvPr>
        </p:nvSpPr>
        <p:spPr>
          <a:xfrm>
            <a:off x="534840" y="531680"/>
            <a:ext cx="7999560" cy="914400"/>
          </a:xfrm>
        </p:spPr>
        <p:txBody>
          <a:bodyPr/>
          <a:lstStyle/>
          <a:p>
            <a:r>
              <a:rPr lang="fr-FR" sz="3200" b="0" i="0" u="none" strike="noStrike" dirty="0">
                <a:solidFill>
                  <a:srgbClr val="000000"/>
                </a:solidFill>
                <a:effectLst/>
                <a:latin typeface="Arial"/>
                <a:cs typeface="Arial"/>
              </a:rPr>
              <a:t>En </a:t>
            </a:r>
            <a:r>
              <a:rPr lang="fr-FR" sz="3200" b="0" dirty="0">
                <a:solidFill>
                  <a:srgbClr val="000000"/>
                </a:solidFill>
                <a:latin typeface="Arial"/>
                <a:cs typeface="Arial"/>
              </a:rPr>
              <a:t>résumé, p</a:t>
            </a:r>
            <a:r>
              <a:rPr lang="fr-FR" sz="3200" b="0" i="0" u="none" strike="noStrike" dirty="0">
                <a:solidFill>
                  <a:srgbClr val="000000"/>
                </a:solidFill>
                <a:effectLst/>
                <a:latin typeface="Arial"/>
                <a:cs typeface="Arial"/>
              </a:rPr>
              <a:t>lus on grandit, plus la société nous donne des </a:t>
            </a:r>
            <a:r>
              <a:rPr lang="fr-FR" sz="3200" b="1" i="0" u="sng" dirty="0">
                <a:solidFill>
                  <a:srgbClr val="000000"/>
                </a:solidFill>
                <a:effectLst/>
                <a:latin typeface="Arial"/>
                <a:cs typeface="Arial"/>
              </a:rPr>
              <a:t>responsabilités</a:t>
            </a:r>
            <a:r>
              <a:rPr lang="fr-FR" sz="3200" b="0" i="0" u="none" strike="noStrike" dirty="0">
                <a:solidFill>
                  <a:srgbClr val="000000"/>
                </a:solidFill>
                <a:effectLst/>
                <a:latin typeface="Arial"/>
                <a:cs typeface="Arial"/>
              </a:rPr>
              <a:t>...</a:t>
            </a:r>
            <a:endParaRPr lang="fr-CA" sz="3200" dirty="0">
              <a:latin typeface="Arial"/>
              <a:cs typeface="Arial"/>
            </a:endParaRPr>
          </a:p>
        </p:txBody>
      </p:sp>
      <p:sp>
        <p:nvSpPr>
          <p:cNvPr id="10" name="ZoneTexte 9">
            <a:extLst>
              <a:ext uri="{FF2B5EF4-FFF2-40B4-BE49-F238E27FC236}">
                <a16:creationId xmlns:a16="http://schemas.microsoft.com/office/drawing/2014/main" id="{FEDCF601-166F-27BB-EFFD-DDB829719A87}"/>
              </a:ext>
            </a:extLst>
          </p:cNvPr>
          <p:cNvSpPr txBox="1"/>
          <p:nvPr>
            <p:custDataLst>
              <p:tags r:id="rId2"/>
            </p:custDataLst>
          </p:nvPr>
        </p:nvSpPr>
        <p:spPr>
          <a:xfrm>
            <a:off x="1130172" y="5429873"/>
            <a:ext cx="1963547" cy="1015663"/>
          </a:xfrm>
          <a:prstGeom prst="rect">
            <a:avLst/>
          </a:prstGeom>
          <a:noFill/>
        </p:spPr>
        <p:txBody>
          <a:bodyPr wrap="square" rtlCol="0">
            <a:spAutoFit/>
          </a:bodyPr>
          <a:lstStyle/>
          <a:p>
            <a:pPr algn="l"/>
            <a:r>
              <a:rPr lang="fr-CA" sz="2800" dirty="0">
                <a:solidFill>
                  <a:schemeClr val="accent1"/>
                </a:solidFill>
              </a:rPr>
              <a:t>Vers 7 ans</a:t>
            </a:r>
          </a:p>
          <a:p>
            <a:pPr algn="ctr"/>
            <a:r>
              <a:rPr lang="fr-CA" sz="1600" dirty="0"/>
              <a:t>Responsabilité </a:t>
            </a:r>
            <a:r>
              <a:rPr lang="fr-CA" sz="1600" b="1" dirty="0"/>
              <a:t>civile</a:t>
            </a:r>
            <a:endParaRPr lang="fr-CA" sz="1400" b="1" dirty="0"/>
          </a:p>
        </p:txBody>
      </p:sp>
      <p:sp>
        <p:nvSpPr>
          <p:cNvPr id="12" name="ZoneTexte 11">
            <a:extLst>
              <a:ext uri="{FF2B5EF4-FFF2-40B4-BE49-F238E27FC236}">
                <a16:creationId xmlns:a16="http://schemas.microsoft.com/office/drawing/2014/main" id="{A6D3AA9B-251F-2B23-1D16-E347616EB7FE}"/>
              </a:ext>
            </a:extLst>
          </p:cNvPr>
          <p:cNvSpPr txBox="1"/>
          <p:nvPr>
            <p:custDataLst>
              <p:tags r:id="rId3"/>
            </p:custDataLst>
          </p:nvPr>
        </p:nvSpPr>
        <p:spPr>
          <a:xfrm>
            <a:off x="3823028" y="5429873"/>
            <a:ext cx="1699523" cy="1015663"/>
          </a:xfrm>
          <a:prstGeom prst="rect">
            <a:avLst/>
          </a:prstGeom>
          <a:noFill/>
        </p:spPr>
        <p:txBody>
          <a:bodyPr wrap="square" rtlCol="0">
            <a:spAutoFit/>
          </a:bodyPr>
          <a:lstStyle/>
          <a:p>
            <a:pPr algn="ctr"/>
            <a:r>
              <a:rPr lang="fr-CA" sz="2800" dirty="0">
                <a:solidFill>
                  <a:schemeClr val="accent1"/>
                </a:solidFill>
              </a:rPr>
              <a:t>12 ans</a:t>
            </a:r>
          </a:p>
          <a:p>
            <a:pPr algn="ctr"/>
            <a:r>
              <a:rPr lang="fr-CA" sz="1600" dirty="0"/>
              <a:t>Responsabilité </a:t>
            </a:r>
            <a:r>
              <a:rPr lang="fr-CA" sz="1600" b="1" dirty="0"/>
              <a:t>criminelle</a:t>
            </a:r>
          </a:p>
        </p:txBody>
      </p:sp>
      <p:sp>
        <p:nvSpPr>
          <p:cNvPr id="13" name="ZoneTexte 12">
            <a:extLst>
              <a:ext uri="{FF2B5EF4-FFF2-40B4-BE49-F238E27FC236}">
                <a16:creationId xmlns:a16="http://schemas.microsoft.com/office/drawing/2014/main" id="{CDDC138A-8137-9EA1-3FCF-75D4E725C93C}"/>
              </a:ext>
            </a:extLst>
          </p:cNvPr>
          <p:cNvSpPr txBox="1"/>
          <p:nvPr>
            <p:custDataLst>
              <p:tags r:id="rId4"/>
            </p:custDataLst>
          </p:nvPr>
        </p:nvSpPr>
        <p:spPr>
          <a:xfrm>
            <a:off x="6722893" y="5429873"/>
            <a:ext cx="1407120" cy="1015663"/>
          </a:xfrm>
          <a:prstGeom prst="rect">
            <a:avLst/>
          </a:prstGeom>
          <a:noFill/>
        </p:spPr>
        <p:txBody>
          <a:bodyPr wrap="square" rtlCol="0">
            <a:spAutoFit/>
          </a:bodyPr>
          <a:lstStyle/>
          <a:p>
            <a:pPr algn="ctr"/>
            <a:r>
              <a:rPr lang="fr-CA" sz="2800" dirty="0">
                <a:solidFill>
                  <a:schemeClr val="accent1"/>
                </a:solidFill>
              </a:rPr>
              <a:t>14 ans</a:t>
            </a:r>
          </a:p>
          <a:p>
            <a:pPr algn="ctr"/>
            <a:r>
              <a:rPr lang="fr-CA" sz="1600" dirty="0"/>
              <a:t>Recevoir des </a:t>
            </a:r>
            <a:r>
              <a:rPr lang="fr-CA" sz="1600" b="1" dirty="0"/>
              <a:t>amendes</a:t>
            </a:r>
          </a:p>
        </p:txBody>
      </p:sp>
      <p:sp>
        <p:nvSpPr>
          <p:cNvPr id="14" name="ZoneTexte 13">
            <a:extLst>
              <a:ext uri="{FF2B5EF4-FFF2-40B4-BE49-F238E27FC236}">
                <a16:creationId xmlns:a16="http://schemas.microsoft.com/office/drawing/2014/main" id="{B790BAFB-9671-A306-F44B-D1B324EC29DE}"/>
              </a:ext>
            </a:extLst>
          </p:cNvPr>
          <p:cNvSpPr txBox="1"/>
          <p:nvPr>
            <p:custDataLst>
              <p:tags r:id="rId5"/>
            </p:custDataLst>
          </p:nvPr>
        </p:nvSpPr>
        <p:spPr>
          <a:xfrm>
            <a:off x="9566247" y="5429873"/>
            <a:ext cx="1407120" cy="769441"/>
          </a:xfrm>
          <a:prstGeom prst="rect">
            <a:avLst/>
          </a:prstGeom>
          <a:noFill/>
        </p:spPr>
        <p:txBody>
          <a:bodyPr wrap="square" rtlCol="0">
            <a:spAutoFit/>
          </a:bodyPr>
          <a:lstStyle/>
          <a:p>
            <a:pPr algn="ctr"/>
            <a:r>
              <a:rPr lang="fr-CA" sz="2800" dirty="0">
                <a:solidFill>
                  <a:schemeClr val="accent1"/>
                </a:solidFill>
              </a:rPr>
              <a:t>18 ans</a:t>
            </a:r>
          </a:p>
          <a:p>
            <a:pPr algn="ctr"/>
            <a:r>
              <a:rPr lang="fr-CA" sz="1600" b="1" dirty="0"/>
              <a:t>Majorité</a:t>
            </a:r>
          </a:p>
        </p:txBody>
      </p:sp>
      <p:pic>
        <p:nvPicPr>
          <p:cNvPr id="15" name="Image 14">
            <a:extLst>
              <a:ext uri="{FF2B5EF4-FFF2-40B4-BE49-F238E27FC236}">
                <a16:creationId xmlns:a16="http://schemas.microsoft.com/office/drawing/2014/main" id="{D8E0992E-79A9-D75D-60C3-57AA460CE504}"/>
              </a:ext>
            </a:extLst>
          </p:cNvPr>
          <p:cNvPicPr>
            <a:picLocks noChangeAspect="1"/>
          </p:cNvPicPr>
          <p:nvPr/>
        </p:nvPicPr>
        <p:blipFill>
          <a:blip r:embed="rId8"/>
          <a:stretch>
            <a:fillRect/>
          </a:stretch>
        </p:blipFill>
        <p:spPr>
          <a:xfrm>
            <a:off x="1682654" y="2787751"/>
            <a:ext cx="858582" cy="2575746"/>
          </a:xfrm>
          <a:prstGeom prst="rect">
            <a:avLst/>
          </a:prstGeom>
        </p:spPr>
      </p:pic>
      <p:pic>
        <p:nvPicPr>
          <p:cNvPr id="16" name="Image 15">
            <a:extLst>
              <a:ext uri="{FF2B5EF4-FFF2-40B4-BE49-F238E27FC236}">
                <a16:creationId xmlns:a16="http://schemas.microsoft.com/office/drawing/2014/main" id="{DDB96872-D8F4-90A3-91B7-201B28541BBB}"/>
              </a:ext>
            </a:extLst>
          </p:cNvPr>
          <p:cNvPicPr>
            <a:picLocks noChangeAspect="1"/>
          </p:cNvPicPr>
          <p:nvPr/>
        </p:nvPicPr>
        <p:blipFill>
          <a:blip r:embed="rId9"/>
          <a:stretch>
            <a:fillRect/>
          </a:stretch>
        </p:blipFill>
        <p:spPr>
          <a:xfrm>
            <a:off x="4076552" y="2358460"/>
            <a:ext cx="1192475" cy="3005037"/>
          </a:xfrm>
          <a:prstGeom prst="rect">
            <a:avLst/>
          </a:prstGeom>
        </p:spPr>
      </p:pic>
      <p:pic>
        <p:nvPicPr>
          <p:cNvPr id="17" name="Image 16">
            <a:extLst>
              <a:ext uri="{FF2B5EF4-FFF2-40B4-BE49-F238E27FC236}">
                <a16:creationId xmlns:a16="http://schemas.microsoft.com/office/drawing/2014/main" id="{F1B6FB30-A419-580E-BA21-4AB0493A58EF}"/>
              </a:ext>
            </a:extLst>
          </p:cNvPr>
          <p:cNvPicPr>
            <a:picLocks noChangeAspect="1"/>
          </p:cNvPicPr>
          <p:nvPr/>
        </p:nvPicPr>
        <p:blipFill>
          <a:blip r:embed="rId10"/>
          <a:stretch>
            <a:fillRect/>
          </a:stretch>
        </p:blipFill>
        <p:spPr>
          <a:xfrm>
            <a:off x="6595470" y="2072266"/>
            <a:ext cx="1335572" cy="3291231"/>
          </a:xfrm>
          <a:prstGeom prst="rect">
            <a:avLst/>
          </a:prstGeom>
        </p:spPr>
      </p:pic>
      <p:pic>
        <p:nvPicPr>
          <p:cNvPr id="21" name="Image 20">
            <a:extLst>
              <a:ext uri="{FF2B5EF4-FFF2-40B4-BE49-F238E27FC236}">
                <a16:creationId xmlns:a16="http://schemas.microsoft.com/office/drawing/2014/main" id="{568EEC8E-9C3F-8691-76A8-3482A2691B8D}"/>
              </a:ext>
            </a:extLst>
          </p:cNvPr>
          <p:cNvPicPr>
            <a:picLocks noChangeAspect="1"/>
          </p:cNvPicPr>
          <p:nvPr/>
        </p:nvPicPr>
        <p:blipFill>
          <a:blip r:embed="rId11"/>
          <a:stretch>
            <a:fillRect/>
          </a:stretch>
        </p:blipFill>
        <p:spPr>
          <a:xfrm>
            <a:off x="9509736" y="1571428"/>
            <a:ext cx="1407120" cy="3792069"/>
          </a:xfrm>
          <a:prstGeom prst="rect">
            <a:avLst/>
          </a:prstGeom>
        </p:spPr>
      </p:pic>
    </p:spTree>
    <p:extLst>
      <p:ext uri="{BB962C8B-B14F-4D97-AF65-F5344CB8AC3E}">
        <p14:creationId xmlns:p14="http://schemas.microsoft.com/office/powerpoint/2010/main" val="282637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53C94-A335-1580-3E10-0009DBF895BB}"/>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210C249-74B0-E8BE-51FE-87CE880327D4}"/>
              </a:ext>
            </a:extLst>
          </p:cNvPr>
          <p:cNvSpPr>
            <a:spLocks noGrp="1"/>
          </p:cNvSpPr>
          <p:nvPr>
            <p:ph type="body" idx="1"/>
            <p:custDataLst>
              <p:tags r:id="rId1"/>
            </p:custDataLst>
          </p:nvPr>
        </p:nvSpPr>
        <p:spPr/>
        <p:txBody>
          <a:bodyPr/>
          <a:lstStyle/>
          <a:p>
            <a:r>
              <a:rPr lang="fr-CA" dirty="0"/>
              <a:t>Les libertés</a:t>
            </a:r>
          </a:p>
        </p:txBody>
      </p:sp>
      <p:pic>
        <p:nvPicPr>
          <p:cNvPr id="2" name="Image 1">
            <a:extLst>
              <a:ext uri="{FF2B5EF4-FFF2-40B4-BE49-F238E27FC236}">
                <a16:creationId xmlns:a16="http://schemas.microsoft.com/office/drawing/2014/main" id="{729B77FA-7E24-07BD-6FAB-2D67B9CEB2EB}"/>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277660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9678B1E-93C7-3378-BF3B-96B97EE7882B}"/>
              </a:ext>
            </a:extLst>
          </p:cNvPr>
          <p:cNvSpPr>
            <a:spLocks noGrp="1"/>
          </p:cNvSpPr>
          <p:nvPr>
            <p:ph type="body" idx="1"/>
            <p:custDataLst>
              <p:tags r:id="rId1"/>
            </p:custDataLst>
          </p:nvPr>
        </p:nvSpPr>
        <p:spPr>
          <a:xfrm>
            <a:off x="394586" y="342254"/>
            <a:ext cx="5126840" cy="1033221"/>
          </a:xfrm>
        </p:spPr>
        <p:txBody>
          <a:bodyPr/>
          <a:lstStyle/>
          <a:p>
            <a:r>
              <a:rPr lang="fr-FR">
                <a:cs typeface="Arial"/>
              </a:rPr>
              <a:t>Mes libertés</a:t>
            </a:r>
            <a:endParaRPr lang="fr-FR"/>
          </a:p>
        </p:txBody>
      </p:sp>
      <p:sp>
        <p:nvSpPr>
          <p:cNvPr id="6" name="ZoneTexte 5">
            <a:extLst>
              <a:ext uri="{FF2B5EF4-FFF2-40B4-BE49-F238E27FC236}">
                <a16:creationId xmlns:a16="http://schemas.microsoft.com/office/drawing/2014/main" id="{547FF603-585B-B069-B5BC-6EF6F04655EF}"/>
              </a:ext>
            </a:extLst>
          </p:cNvPr>
          <p:cNvSpPr txBox="1"/>
          <p:nvPr>
            <p:custDataLst>
              <p:tags r:id="rId2"/>
            </p:custDataLst>
          </p:nvPr>
        </p:nvSpPr>
        <p:spPr>
          <a:xfrm>
            <a:off x="394586" y="1229564"/>
            <a:ext cx="6186688"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#4 Le premier amour</a:t>
            </a:r>
          </a:p>
          <a:p>
            <a:endParaRPr lang="fr-FR" sz="2800" dirty="0">
              <a:cs typeface="Arial"/>
            </a:endParaRPr>
          </a:p>
          <a:p>
            <a:r>
              <a:rPr lang="fr-FR" sz="2800" dirty="0">
                <a:ea typeface="+mn-lt"/>
                <a:cs typeface="+mn-lt"/>
              </a:rPr>
              <a:t>Mallory, 14 ans, est très amoureuse de son voisin Antoine, qui a 18 ans. Les parents de Mallory n’approuvent pas du tout : Mallory est trop</a:t>
            </a:r>
            <a:r>
              <a:rPr lang="fr-FR" sz="2800" dirty="0">
                <a:ea typeface="+mn-lt"/>
                <a:cs typeface="Arial"/>
              </a:rPr>
              <a:t> j</a:t>
            </a:r>
            <a:r>
              <a:rPr lang="fr-FR" sz="2800" dirty="0">
                <a:ea typeface="+mn-lt"/>
                <a:cs typeface="+mn-lt"/>
              </a:rPr>
              <a:t>eune pour sortir avec un gars de 18 ans et pour dormir chez lui! </a:t>
            </a:r>
            <a:endParaRPr lang="fr-FR" sz="2800" dirty="0">
              <a:cs typeface="Arial"/>
            </a:endParaRPr>
          </a:p>
          <a:p>
            <a:endParaRPr lang="fr-FR" sz="2800" dirty="0">
              <a:cs typeface="Arial"/>
            </a:endParaRPr>
          </a:p>
          <a:p>
            <a:r>
              <a:rPr lang="fr-FR" sz="2800" dirty="0">
                <a:cs typeface="Arial"/>
              </a:rPr>
              <a:t>Mallory peut-elle sortir avec Antoine?</a:t>
            </a:r>
          </a:p>
          <a:p>
            <a:endParaRPr lang="fr-FR" sz="2400" dirty="0">
              <a:cs typeface="Arial"/>
            </a:endParaRPr>
          </a:p>
        </p:txBody>
      </p:sp>
      <p:pic>
        <p:nvPicPr>
          <p:cNvPr id="7" name="Image 6">
            <a:extLst>
              <a:ext uri="{FF2B5EF4-FFF2-40B4-BE49-F238E27FC236}">
                <a16:creationId xmlns:a16="http://schemas.microsoft.com/office/drawing/2014/main" id="{325613AD-3EA4-13BF-1308-67DB49A6E7A3}"/>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61563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2803-FDA4-A32B-F852-AF2AECF1BFD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B35024E-B20D-8B71-D5B7-3A079B1D9028}"/>
              </a:ext>
            </a:extLst>
          </p:cNvPr>
          <p:cNvSpPr>
            <a:spLocks noGrp="1"/>
          </p:cNvSpPr>
          <p:nvPr>
            <p:ph type="body" idx="1"/>
            <p:custDataLst>
              <p:tags r:id="rId1"/>
            </p:custDataLst>
          </p:nvPr>
        </p:nvSpPr>
        <p:spPr>
          <a:xfrm>
            <a:off x="394586" y="342254"/>
            <a:ext cx="5701414" cy="1033221"/>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F4EE9FEC-B2F2-A375-6336-1CD14F8BEB81}"/>
              </a:ext>
            </a:extLst>
          </p:cNvPr>
          <p:cNvSpPr txBox="1"/>
          <p:nvPr>
            <p:custDataLst>
              <p:tags r:id="rId2"/>
            </p:custDataLst>
          </p:nvPr>
        </p:nvSpPr>
        <p:spPr>
          <a:xfrm>
            <a:off x="422879" y="1375475"/>
            <a:ext cx="5943197"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#4 Le premier amour</a:t>
            </a:r>
          </a:p>
          <a:p>
            <a:endParaRPr lang="fr-FR" sz="2800" dirty="0">
              <a:cs typeface="Arial"/>
            </a:endParaRPr>
          </a:p>
          <a:p>
            <a:pPr marL="457200" indent="-457200">
              <a:buFont typeface="Wingdings" panose="05000000000000000000" pitchFamily="2" charset="2"/>
              <a:buChar char="Ø"/>
            </a:pPr>
            <a:r>
              <a:rPr lang="fr-FR" sz="2800" dirty="0">
                <a:ea typeface="+mn-lt"/>
                <a:cs typeface="+mn-lt"/>
              </a:rPr>
              <a:t>Lorsqu’un jeune a 12 ou 13 ans, l’écart d’âge doit être de moins de 2 ans pour avoir des contacts sexuels.</a:t>
            </a:r>
          </a:p>
          <a:p>
            <a:pPr marL="457200" indent="-457200">
              <a:buFont typeface="Wingdings" panose="05000000000000000000" pitchFamily="2" charset="2"/>
              <a:buChar char="Ø"/>
            </a:pPr>
            <a:endParaRPr lang="fr-FR" sz="2800" dirty="0">
              <a:ea typeface="+mn-lt"/>
              <a:cs typeface="+mn-lt"/>
            </a:endParaRPr>
          </a:p>
          <a:p>
            <a:pPr marL="457200" indent="-457200">
              <a:buFont typeface="Wingdings" panose="05000000000000000000" pitchFamily="2" charset="2"/>
              <a:buChar char="Ø"/>
            </a:pPr>
            <a:r>
              <a:rPr lang="fr-FR" sz="2800" dirty="0">
                <a:ea typeface="+mn-lt"/>
                <a:cs typeface="+mn-lt"/>
              </a:rPr>
              <a:t>Lorsqu’un jeune a 14 ou 15 ans, l’écart d’âge doit être de moins de 5 ans. Donc, la relation entre Mallory et Antoine est légale.</a:t>
            </a:r>
            <a:endParaRPr lang="fr-FR" sz="2400" dirty="0">
              <a:cs typeface="Arial"/>
            </a:endParaRPr>
          </a:p>
        </p:txBody>
      </p:sp>
      <p:pic>
        <p:nvPicPr>
          <p:cNvPr id="7" name="Image 6">
            <a:extLst>
              <a:ext uri="{FF2B5EF4-FFF2-40B4-BE49-F238E27FC236}">
                <a16:creationId xmlns:a16="http://schemas.microsoft.com/office/drawing/2014/main" id="{43C29DF1-0003-473C-E214-BB78E196FAD5}"/>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31429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6">
            <a:extLst>
              <a:ext uri="{FF2B5EF4-FFF2-40B4-BE49-F238E27FC236}">
                <a16:creationId xmlns:a16="http://schemas.microsoft.com/office/drawing/2014/main" id="{067E7051-0811-A3A3-1232-C172D68393BB}"/>
              </a:ext>
            </a:extLst>
          </p:cNvPr>
          <p:cNvSpPr>
            <a:spLocks noGrp="1"/>
          </p:cNvSpPr>
          <p:nvPr>
            <p:ph type="title"/>
            <p:custDataLst>
              <p:tags r:id="rId1"/>
            </p:custDataLst>
          </p:nvPr>
        </p:nvSpPr>
        <p:spPr>
          <a:xfrm>
            <a:off x="555657" y="759691"/>
            <a:ext cx="3849132" cy="914400"/>
          </a:xfrm>
        </p:spPr>
        <p:txBody>
          <a:bodyPr/>
          <a:lstStyle/>
          <a:p>
            <a:pPr algn="ctr"/>
            <a:r>
              <a:rPr lang="fr-CA" sz="3600" dirty="0"/>
              <a:t>12 ans</a:t>
            </a:r>
            <a:br>
              <a:rPr lang="fr-CA" sz="3600" dirty="0"/>
            </a:br>
            <a:r>
              <a:rPr lang="fr-CA" sz="2000" dirty="0"/>
              <a:t>Consentement sexuel </a:t>
            </a:r>
            <a:br>
              <a:rPr lang="fr-CA" sz="2000" dirty="0"/>
            </a:br>
            <a:r>
              <a:rPr lang="fr-CA" sz="2000" dirty="0"/>
              <a:t>avec d’autres ados</a:t>
            </a:r>
            <a:endParaRPr lang="fr-CA" sz="3600" dirty="0"/>
          </a:p>
        </p:txBody>
      </p:sp>
      <p:sp>
        <p:nvSpPr>
          <p:cNvPr id="5" name="Espace réservé du texte 15">
            <a:extLst>
              <a:ext uri="{FF2B5EF4-FFF2-40B4-BE49-F238E27FC236}">
                <a16:creationId xmlns:a16="http://schemas.microsoft.com/office/drawing/2014/main" id="{29490411-DFF9-8A8E-22FF-CAFCD0E69256}"/>
              </a:ext>
            </a:extLst>
          </p:cNvPr>
          <p:cNvSpPr txBox="1">
            <a:spLocks/>
          </p:cNvSpPr>
          <p:nvPr>
            <p:custDataLst>
              <p:tags r:id="rId2"/>
            </p:custDataLst>
          </p:nvPr>
        </p:nvSpPr>
        <p:spPr>
          <a:xfrm>
            <a:off x="1513457" y="214975"/>
            <a:ext cx="1933532"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r>
              <a:rPr lang="fr-CA"/>
              <a:t>Mes libertés</a:t>
            </a:r>
          </a:p>
        </p:txBody>
      </p:sp>
      <p:sp>
        <p:nvSpPr>
          <p:cNvPr id="6" name="ZoneTexte 5">
            <a:extLst>
              <a:ext uri="{FF2B5EF4-FFF2-40B4-BE49-F238E27FC236}">
                <a16:creationId xmlns:a16="http://schemas.microsoft.com/office/drawing/2014/main" id="{DCC8B4DC-620E-4354-BDBE-DFDDE32AA534}"/>
              </a:ext>
            </a:extLst>
          </p:cNvPr>
          <p:cNvSpPr txBox="1"/>
          <p:nvPr>
            <p:custDataLst>
              <p:tags r:id="rId3"/>
            </p:custDataLst>
          </p:nvPr>
        </p:nvSpPr>
        <p:spPr>
          <a:xfrm>
            <a:off x="7119928" y="4842192"/>
            <a:ext cx="4334634" cy="1015663"/>
          </a:xfrm>
          <a:prstGeom prst="rect">
            <a:avLst/>
          </a:prstGeom>
          <a:noFill/>
        </p:spPr>
        <p:txBody>
          <a:bodyPr wrap="square" lIns="91440" tIns="45720" rIns="91440" bIns="45720" anchor="t">
            <a:spAutoFit/>
          </a:bodyPr>
          <a:lstStyle/>
          <a:p>
            <a:pPr algn="ctr" rtl="0" fontAlgn="base"/>
            <a:r>
              <a:rPr lang="fr-CA" sz="2000" b="1" i="0" u="none" strike="noStrike" dirty="0">
                <a:solidFill>
                  <a:srgbClr val="000000"/>
                </a:solidFill>
                <a:effectLst/>
                <a:latin typeface="Arial"/>
                <a:cs typeface="Arial"/>
              </a:rPr>
              <a:t>Avant 18 ans, ton consentement n’est pas valide s’il y a un rapport de force dans la relation.</a:t>
            </a:r>
            <a:endParaRPr lang="en-US" sz="2000" b="0" i="0" dirty="0">
              <a:solidFill>
                <a:srgbClr val="000000"/>
              </a:solidFill>
              <a:effectLst/>
              <a:latin typeface="Arial"/>
              <a:cs typeface="Arial"/>
            </a:endParaRPr>
          </a:p>
        </p:txBody>
      </p:sp>
      <p:pic>
        <p:nvPicPr>
          <p:cNvPr id="8" name="Picture 7">
            <a:extLst>
              <a:ext uri="{FF2B5EF4-FFF2-40B4-BE49-F238E27FC236}">
                <a16:creationId xmlns:a16="http://schemas.microsoft.com/office/drawing/2014/main" id="{FA88CDCF-568A-03FD-BB33-F060446926D1}"/>
              </a:ext>
            </a:extLst>
          </p:cNvPr>
          <p:cNvPicPr>
            <a:picLocks noChangeAspect="1" noChangeArrowheads="1"/>
          </p:cNvPicPr>
          <p:nvPr>
            <p:custDataLst>
              <p:tags r:id="rId4"/>
            </p:custDataLst>
          </p:nvPr>
        </p:nvPicPr>
        <p:blipFill>
          <a:blip r:embed="rId19">
            <a:extLst>
              <a:ext uri="{28A0092B-C50C-407E-A947-70E740481C1C}">
                <a14:useLocalDpi xmlns:a14="http://schemas.microsoft.com/office/drawing/2010/main" val="0"/>
              </a:ext>
            </a:extLst>
          </a:blip>
          <a:srcRect/>
          <a:stretch>
            <a:fillRect/>
          </a:stretch>
        </p:blipFill>
        <p:spPr bwMode="auto">
          <a:xfrm>
            <a:off x="9518000" y="881104"/>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960118D-60A0-B0D0-15F3-63468092F9D0}"/>
              </a:ext>
            </a:extLst>
          </p:cNvPr>
          <p:cNvPicPr>
            <a:picLocks noChangeAspect="1" noChangeArrowheads="1"/>
          </p:cNvPicPr>
          <p:nvPr>
            <p:custDataLst>
              <p:tags r:id="rId5"/>
            </p:custDataLst>
          </p:nvPr>
        </p:nvPicPr>
        <p:blipFill>
          <a:blip r:embed="rId20">
            <a:extLst>
              <a:ext uri="{28A0092B-C50C-407E-A947-70E740481C1C}">
                <a14:useLocalDpi xmlns:a14="http://schemas.microsoft.com/office/drawing/2010/main" val="0"/>
              </a:ext>
            </a:extLst>
          </a:blip>
          <a:srcRect/>
          <a:stretch>
            <a:fillRect/>
          </a:stretch>
        </p:blipFill>
        <p:spPr bwMode="auto">
          <a:xfrm>
            <a:off x="7297219" y="947030"/>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E89CB66F-A7CC-55E0-6117-1F826623CF0A}"/>
              </a:ext>
            </a:extLst>
          </p:cNvPr>
          <p:cNvPicPr>
            <a:picLocks noChangeAspect="1" noChangeArrowheads="1"/>
          </p:cNvPicPr>
          <p:nvPr>
            <p:custDataLst>
              <p:tags r:id="rId6"/>
            </p:custDataLst>
          </p:nvPr>
        </p:nvPicPr>
        <p:blipFill>
          <a:blip r:embed="rId21">
            <a:extLst>
              <a:ext uri="{28A0092B-C50C-407E-A947-70E740481C1C}">
                <a14:useLocalDpi xmlns:a14="http://schemas.microsoft.com/office/drawing/2010/main" val="0"/>
              </a:ext>
            </a:extLst>
          </a:blip>
          <a:srcRect/>
          <a:stretch>
            <a:fillRect/>
          </a:stretch>
        </p:blipFill>
        <p:spPr bwMode="auto">
          <a:xfrm>
            <a:off x="7397274"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a:extLst>
              <a:ext uri="{FF2B5EF4-FFF2-40B4-BE49-F238E27FC236}">
                <a16:creationId xmlns:a16="http://schemas.microsoft.com/office/drawing/2014/main" id="{F2404973-E0A1-B893-723B-EF09829DBAF3}"/>
              </a:ext>
            </a:extLst>
          </p:cNvPr>
          <p:cNvPicPr>
            <a:picLocks noChangeAspect="1" noChangeArrowheads="1"/>
          </p:cNvPicPr>
          <p:nvPr>
            <p:custDataLst>
              <p:tags r:id="rId7"/>
            </p:custDataLst>
          </p:nvPr>
        </p:nvPicPr>
        <p:blipFill>
          <a:blip r:embed="rId22">
            <a:extLst>
              <a:ext uri="{28A0092B-C50C-407E-A947-70E740481C1C}">
                <a14:useLocalDpi xmlns:a14="http://schemas.microsoft.com/office/drawing/2010/main" val="0"/>
              </a:ext>
            </a:extLst>
          </a:blip>
          <a:srcRect/>
          <a:stretch>
            <a:fillRect/>
          </a:stretch>
        </p:blipFill>
        <p:spPr bwMode="auto">
          <a:xfrm>
            <a:off x="9607051"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3EF47FD2-762C-1C37-4954-0D43485C9147}"/>
              </a:ext>
            </a:extLst>
          </p:cNvPr>
          <p:cNvSpPr txBox="1"/>
          <p:nvPr>
            <p:custDataLst>
              <p:tags r:id="rId8"/>
            </p:custDataLst>
          </p:nvPr>
        </p:nvSpPr>
        <p:spPr>
          <a:xfrm>
            <a:off x="3049030" y="3219620"/>
            <a:ext cx="6098058" cy="369332"/>
          </a:xfrm>
          <a:prstGeom prst="rect">
            <a:avLst/>
          </a:prstGeom>
          <a:noFill/>
        </p:spPr>
        <p:txBody>
          <a:bodyPr wrap="square">
            <a:spAutoFit/>
          </a:bodyPr>
          <a:lstStyle/>
          <a:p>
            <a:r>
              <a:rPr lang="fr-CA" b="0" i="0">
                <a:solidFill>
                  <a:srgbClr val="000000"/>
                </a:solidFill>
                <a:effectLst/>
                <a:latin typeface="Arial"/>
                <a:cs typeface="Arial"/>
              </a:rPr>
              <a:t> </a:t>
            </a:r>
            <a:endParaRPr lang="fr-CA">
              <a:latin typeface="Arial"/>
              <a:cs typeface="Arial"/>
            </a:endParaRPr>
          </a:p>
        </p:txBody>
      </p:sp>
      <p:cxnSp>
        <p:nvCxnSpPr>
          <p:cNvPr id="14" name="Connecteur droit avec flèche 13">
            <a:extLst>
              <a:ext uri="{FF2B5EF4-FFF2-40B4-BE49-F238E27FC236}">
                <a16:creationId xmlns:a16="http://schemas.microsoft.com/office/drawing/2014/main" id="{F2CAF569-C3ED-6598-981C-BB7402A02313}"/>
              </a:ext>
            </a:extLst>
          </p:cNvPr>
          <p:cNvCxnSpPr/>
          <p:nvPr>
            <p:custDataLst>
              <p:tags r:id="rId9"/>
            </p:custDataLst>
          </p:nvPr>
        </p:nvCxnSpPr>
        <p:spPr>
          <a:xfrm>
            <a:off x="8330725" y="1745341"/>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5945B41E-3E16-F4DD-503A-E038C92742B4}"/>
              </a:ext>
            </a:extLst>
          </p:cNvPr>
          <p:cNvCxnSpPr/>
          <p:nvPr>
            <p:custDataLst>
              <p:tags r:id="rId10"/>
            </p:custDataLst>
          </p:nvPr>
        </p:nvCxnSpPr>
        <p:spPr>
          <a:xfrm>
            <a:off x="8330724" y="3304330"/>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1ECF34B4-B145-B187-7579-89D54786F64B}"/>
              </a:ext>
            </a:extLst>
          </p:cNvPr>
          <p:cNvSpPr txBox="1"/>
          <p:nvPr>
            <p:custDataLst>
              <p:tags r:id="rId11"/>
            </p:custDataLst>
          </p:nvPr>
        </p:nvSpPr>
        <p:spPr>
          <a:xfrm>
            <a:off x="7119928" y="667109"/>
            <a:ext cx="1091601" cy="400110"/>
          </a:xfrm>
          <a:prstGeom prst="rect">
            <a:avLst/>
          </a:prstGeom>
          <a:noFill/>
        </p:spPr>
        <p:txBody>
          <a:bodyPr wrap="square">
            <a:spAutoFit/>
          </a:bodyPr>
          <a:lstStyle/>
          <a:p>
            <a:r>
              <a:rPr lang="fr-CA" sz="2000" b="1" i="0" dirty="0">
                <a:solidFill>
                  <a:srgbClr val="000000"/>
                </a:solidFill>
                <a:effectLst/>
                <a:latin typeface="Arial"/>
                <a:cs typeface="Arial"/>
              </a:rPr>
              <a:t>Si tu as</a:t>
            </a:r>
            <a:endParaRPr lang="fr-CA" sz="2000" b="1" dirty="0">
              <a:latin typeface="Arial"/>
              <a:cs typeface="Arial"/>
            </a:endParaRPr>
          </a:p>
        </p:txBody>
      </p:sp>
      <p:sp>
        <p:nvSpPr>
          <p:cNvPr id="18" name="ZoneTexte 17">
            <a:extLst>
              <a:ext uri="{FF2B5EF4-FFF2-40B4-BE49-F238E27FC236}">
                <a16:creationId xmlns:a16="http://schemas.microsoft.com/office/drawing/2014/main" id="{32AE1D84-E98F-432A-F1AF-D203747970D9}"/>
              </a:ext>
            </a:extLst>
          </p:cNvPr>
          <p:cNvSpPr txBox="1"/>
          <p:nvPr>
            <p:custDataLst>
              <p:tags r:id="rId12"/>
            </p:custDataLst>
          </p:nvPr>
        </p:nvSpPr>
        <p:spPr>
          <a:xfrm>
            <a:off x="9021907" y="664823"/>
            <a:ext cx="2614436" cy="400110"/>
          </a:xfrm>
          <a:prstGeom prst="rect">
            <a:avLst/>
          </a:prstGeom>
          <a:noFill/>
        </p:spPr>
        <p:txBody>
          <a:bodyPr wrap="square">
            <a:spAutoFit/>
          </a:bodyPr>
          <a:lstStyle/>
          <a:p>
            <a:r>
              <a:rPr lang="fr-CA" sz="2000" b="1" i="0" dirty="0">
                <a:solidFill>
                  <a:srgbClr val="000000"/>
                </a:solidFill>
                <a:effectLst/>
                <a:latin typeface="Arial"/>
                <a:cs typeface="Arial"/>
              </a:rPr>
              <a:t>Écart d’âge permis</a:t>
            </a:r>
            <a:endParaRPr lang="fr-CA" sz="2000" b="1" dirty="0">
              <a:latin typeface="Arial"/>
              <a:cs typeface="Arial"/>
            </a:endParaRPr>
          </a:p>
        </p:txBody>
      </p:sp>
      <p:sp>
        <p:nvSpPr>
          <p:cNvPr id="21" name="ZoneTexte 20">
            <a:extLst>
              <a:ext uri="{FF2B5EF4-FFF2-40B4-BE49-F238E27FC236}">
                <a16:creationId xmlns:a16="http://schemas.microsoft.com/office/drawing/2014/main" id="{3D085AA2-8453-1531-726B-82AD1F2E2D7D}"/>
              </a:ext>
            </a:extLst>
          </p:cNvPr>
          <p:cNvSpPr txBox="1"/>
          <p:nvPr>
            <p:custDataLst>
              <p:tags r:id="rId13"/>
            </p:custDataLst>
          </p:nvPr>
        </p:nvSpPr>
        <p:spPr>
          <a:xfrm>
            <a:off x="7119929" y="2199997"/>
            <a:ext cx="1351096" cy="400110"/>
          </a:xfrm>
          <a:prstGeom prst="rect">
            <a:avLst/>
          </a:prstGeom>
          <a:noFill/>
        </p:spPr>
        <p:txBody>
          <a:bodyPr wrap="square">
            <a:spAutoFit/>
          </a:bodyPr>
          <a:lstStyle/>
          <a:p>
            <a:r>
              <a:rPr lang="fr-CA" sz="2000" b="0" i="0" dirty="0">
                <a:solidFill>
                  <a:srgbClr val="000000"/>
                </a:solidFill>
                <a:effectLst/>
                <a:latin typeface="Arial"/>
                <a:cs typeface="Arial"/>
              </a:rPr>
              <a:t>12-13 ans</a:t>
            </a:r>
            <a:endParaRPr lang="fr-CA" sz="2000" dirty="0">
              <a:latin typeface="Arial"/>
              <a:cs typeface="Arial"/>
            </a:endParaRPr>
          </a:p>
        </p:txBody>
      </p:sp>
      <p:sp>
        <p:nvSpPr>
          <p:cNvPr id="22" name="ZoneTexte 21">
            <a:extLst>
              <a:ext uri="{FF2B5EF4-FFF2-40B4-BE49-F238E27FC236}">
                <a16:creationId xmlns:a16="http://schemas.microsoft.com/office/drawing/2014/main" id="{BC283B4F-9582-9C66-3FC3-84945D3C84C4}"/>
              </a:ext>
            </a:extLst>
          </p:cNvPr>
          <p:cNvSpPr txBox="1"/>
          <p:nvPr>
            <p:custDataLst>
              <p:tags r:id="rId14"/>
            </p:custDataLst>
          </p:nvPr>
        </p:nvSpPr>
        <p:spPr>
          <a:xfrm>
            <a:off x="9147088" y="2162713"/>
            <a:ext cx="2085960" cy="400110"/>
          </a:xfrm>
          <a:prstGeom prst="rect">
            <a:avLst/>
          </a:prstGeom>
          <a:noFill/>
        </p:spPr>
        <p:txBody>
          <a:bodyPr wrap="square">
            <a:spAutoFit/>
          </a:bodyPr>
          <a:lstStyle/>
          <a:p>
            <a:r>
              <a:rPr lang="fr-CA" sz="2000" b="0" i="0" dirty="0">
                <a:solidFill>
                  <a:srgbClr val="000000"/>
                </a:solidFill>
                <a:effectLst/>
                <a:latin typeface="Arial"/>
                <a:cs typeface="Arial"/>
              </a:rPr>
              <a:t>moins de 2 ans</a:t>
            </a:r>
            <a:endParaRPr lang="fr-CA" sz="2000" dirty="0">
              <a:latin typeface="Arial"/>
              <a:cs typeface="Arial"/>
            </a:endParaRPr>
          </a:p>
        </p:txBody>
      </p:sp>
      <p:sp>
        <p:nvSpPr>
          <p:cNvPr id="23" name="ZoneTexte 22">
            <a:extLst>
              <a:ext uri="{FF2B5EF4-FFF2-40B4-BE49-F238E27FC236}">
                <a16:creationId xmlns:a16="http://schemas.microsoft.com/office/drawing/2014/main" id="{EE08E064-270B-6857-D871-B5C2AB07A5E5}"/>
              </a:ext>
            </a:extLst>
          </p:cNvPr>
          <p:cNvSpPr txBox="1"/>
          <p:nvPr>
            <p:custDataLst>
              <p:tags r:id="rId15"/>
            </p:custDataLst>
          </p:nvPr>
        </p:nvSpPr>
        <p:spPr>
          <a:xfrm>
            <a:off x="7316097" y="4015517"/>
            <a:ext cx="1480021" cy="400110"/>
          </a:xfrm>
          <a:prstGeom prst="rect">
            <a:avLst/>
          </a:prstGeom>
          <a:noFill/>
        </p:spPr>
        <p:txBody>
          <a:bodyPr wrap="square">
            <a:spAutoFit/>
          </a:bodyPr>
          <a:lstStyle/>
          <a:p>
            <a:r>
              <a:rPr lang="fr-CA" sz="2000" b="0" i="0" dirty="0">
                <a:solidFill>
                  <a:srgbClr val="000000"/>
                </a:solidFill>
                <a:effectLst/>
                <a:latin typeface="Arial"/>
                <a:cs typeface="Arial"/>
              </a:rPr>
              <a:t>14-15 ans</a:t>
            </a:r>
            <a:endParaRPr lang="fr-CA" sz="2000" dirty="0">
              <a:latin typeface="Arial"/>
              <a:cs typeface="Arial"/>
            </a:endParaRPr>
          </a:p>
        </p:txBody>
      </p:sp>
      <p:sp>
        <p:nvSpPr>
          <p:cNvPr id="25" name="ZoneTexte 24">
            <a:extLst>
              <a:ext uri="{FF2B5EF4-FFF2-40B4-BE49-F238E27FC236}">
                <a16:creationId xmlns:a16="http://schemas.microsoft.com/office/drawing/2014/main" id="{C937180A-5EA5-A6F5-8E4E-61CA443377CE}"/>
              </a:ext>
            </a:extLst>
          </p:cNvPr>
          <p:cNvSpPr txBox="1"/>
          <p:nvPr>
            <p:custDataLst>
              <p:tags r:id="rId16"/>
            </p:custDataLst>
          </p:nvPr>
        </p:nvSpPr>
        <p:spPr>
          <a:xfrm>
            <a:off x="9144995" y="4018002"/>
            <a:ext cx="2009283" cy="400110"/>
          </a:xfrm>
          <a:prstGeom prst="rect">
            <a:avLst/>
          </a:prstGeom>
          <a:noFill/>
        </p:spPr>
        <p:txBody>
          <a:bodyPr wrap="square">
            <a:spAutoFit/>
          </a:bodyPr>
          <a:lstStyle/>
          <a:p>
            <a:r>
              <a:rPr lang="fr-CA" sz="2000" b="0" i="0" dirty="0">
                <a:solidFill>
                  <a:srgbClr val="000000"/>
                </a:solidFill>
                <a:effectLst/>
                <a:latin typeface="Arial"/>
                <a:cs typeface="Arial"/>
              </a:rPr>
              <a:t>moins de 5 ans</a:t>
            </a:r>
            <a:endParaRPr lang="fr-CA" sz="2000" dirty="0">
              <a:latin typeface="Arial"/>
              <a:cs typeface="Arial"/>
            </a:endParaRPr>
          </a:p>
        </p:txBody>
      </p:sp>
      <p:pic>
        <p:nvPicPr>
          <p:cNvPr id="26" name="Image 25">
            <a:extLst>
              <a:ext uri="{FF2B5EF4-FFF2-40B4-BE49-F238E27FC236}">
                <a16:creationId xmlns:a16="http://schemas.microsoft.com/office/drawing/2014/main" id="{1EF796AF-D843-88D1-FDA5-50182A7EE099}"/>
              </a:ext>
            </a:extLst>
          </p:cNvPr>
          <p:cNvPicPr>
            <a:picLocks noChangeAspect="1"/>
          </p:cNvPicPr>
          <p:nvPr/>
        </p:nvPicPr>
        <p:blipFill>
          <a:blip r:embed="rId23"/>
          <a:stretch>
            <a:fillRect/>
          </a:stretch>
        </p:blipFill>
        <p:spPr>
          <a:xfrm>
            <a:off x="1629879" y="2142969"/>
            <a:ext cx="1700688" cy="4285735"/>
          </a:xfrm>
          <a:prstGeom prst="rect">
            <a:avLst/>
          </a:prstGeom>
        </p:spPr>
      </p:pic>
    </p:spTree>
    <p:extLst>
      <p:ext uri="{BB962C8B-B14F-4D97-AF65-F5344CB8AC3E}">
        <p14:creationId xmlns:p14="http://schemas.microsoft.com/office/powerpoint/2010/main" val="263999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2B49-CCEF-FF90-29E9-491A446DA464}"/>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DA9B0C3-23A8-0356-D458-D6171EBEB5F7}"/>
              </a:ext>
            </a:extLst>
          </p:cNvPr>
          <p:cNvSpPr>
            <a:spLocks noGrp="1"/>
          </p:cNvSpPr>
          <p:nvPr>
            <p:ph type="body" idx="1"/>
            <p:custDataLst>
              <p:tags r:id="rId1"/>
            </p:custDataLst>
          </p:nvPr>
        </p:nvSpPr>
        <p:spPr>
          <a:xfrm>
            <a:off x="810017" y="576333"/>
            <a:ext cx="5126840" cy="1033221"/>
          </a:xfrm>
        </p:spPr>
        <p:txBody>
          <a:bodyPr/>
          <a:lstStyle/>
          <a:p>
            <a:r>
              <a:rPr lang="fr-FR" dirty="0">
                <a:cs typeface="Arial"/>
              </a:rPr>
              <a:t>Mes libertés</a:t>
            </a:r>
            <a:endParaRPr lang="fr-FR" dirty="0"/>
          </a:p>
        </p:txBody>
      </p:sp>
      <p:sp>
        <p:nvSpPr>
          <p:cNvPr id="6" name="ZoneTexte 5">
            <a:extLst>
              <a:ext uri="{FF2B5EF4-FFF2-40B4-BE49-F238E27FC236}">
                <a16:creationId xmlns:a16="http://schemas.microsoft.com/office/drawing/2014/main" id="{E1A1B00C-5901-8319-676E-E0B0D206B4ED}"/>
              </a:ext>
            </a:extLst>
          </p:cNvPr>
          <p:cNvSpPr txBox="1"/>
          <p:nvPr>
            <p:custDataLst>
              <p:tags r:id="rId2"/>
            </p:custDataLst>
          </p:nvPr>
        </p:nvSpPr>
        <p:spPr>
          <a:xfrm>
            <a:off x="810017" y="1880462"/>
            <a:ext cx="552776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#5 Un nouveau nom</a:t>
            </a:r>
          </a:p>
          <a:p>
            <a:endParaRPr lang="fr-FR" sz="2800" dirty="0">
              <a:cs typeface="Arial"/>
            </a:endParaRPr>
          </a:p>
          <a:p>
            <a:r>
              <a:rPr lang="fr-CA" sz="2800" dirty="0">
                <a:cs typeface="Arial"/>
              </a:rPr>
              <a:t>Gabriel Hilal a 15 ans et il veut faire changer son nom pour s’appeler Ronaldo Hilal. Ça a toujours été son rêve d’avoir le même prénom que son joueur de soccer préféré! </a:t>
            </a:r>
          </a:p>
          <a:p>
            <a:endParaRPr lang="fr-CA" sz="2800" dirty="0">
              <a:cs typeface="Arial"/>
            </a:endParaRPr>
          </a:p>
          <a:p>
            <a:r>
              <a:rPr lang="fr-CA" sz="2800" dirty="0">
                <a:cs typeface="Arial"/>
              </a:rPr>
              <a:t>Aura-t-il le droit de le faire?</a:t>
            </a:r>
            <a:endParaRPr lang="fr-FR" sz="2800" dirty="0">
              <a:cs typeface="Arial"/>
            </a:endParaRPr>
          </a:p>
        </p:txBody>
      </p:sp>
      <p:pic>
        <p:nvPicPr>
          <p:cNvPr id="7" name="Image 6">
            <a:extLst>
              <a:ext uri="{FF2B5EF4-FFF2-40B4-BE49-F238E27FC236}">
                <a16:creationId xmlns:a16="http://schemas.microsoft.com/office/drawing/2014/main" id="{D7577334-AFC8-C030-9E29-07DAA1946CF0}"/>
              </a:ext>
            </a:extLst>
          </p:cNvPr>
          <p:cNvPicPr>
            <a:picLocks noChangeAspect="1"/>
          </p:cNvPicPr>
          <p:nvPr/>
        </p:nvPicPr>
        <p:blipFill>
          <a:blip r:embed="rId5"/>
          <a:stretch>
            <a:fillRect/>
          </a:stretch>
        </p:blipFill>
        <p:spPr>
          <a:xfrm>
            <a:off x="7080239" y="1278128"/>
            <a:ext cx="4301744" cy="4301744"/>
          </a:xfrm>
          <a:prstGeom prst="rect">
            <a:avLst/>
          </a:prstGeom>
        </p:spPr>
      </p:pic>
    </p:spTree>
    <p:extLst>
      <p:ext uri="{BB962C8B-B14F-4D97-AF65-F5344CB8AC3E}">
        <p14:creationId xmlns:p14="http://schemas.microsoft.com/office/powerpoint/2010/main" val="197010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a:extLst>
              <a:ext uri="{FF2B5EF4-FFF2-40B4-BE49-F238E27FC236}">
                <a16:creationId xmlns:a16="http://schemas.microsoft.com/office/drawing/2014/main" id="{CF55D73A-8A9E-471D-9A1C-0F94AB0D4E75}"/>
              </a:ext>
            </a:extLst>
          </p:cNvPr>
          <p:cNvSpPr>
            <a:spLocks noGrp="1"/>
          </p:cNvSpPr>
          <p:nvPr>
            <p:ph type="title"/>
            <p:custDataLst>
              <p:tags r:id="rId1"/>
            </p:custDataLst>
          </p:nvPr>
        </p:nvSpPr>
        <p:spPr>
          <a:xfrm>
            <a:off x="968437" y="2386843"/>
            <a:ext cx="5447861" cy="2084313"/>
          </a:xfrm>
        </p:spPr>
        <p:txBody>
          <a:bodyPr/>
          <a:lstStyle/>
          <a:p>
            <a:r>
              <a:rPr lang="fr-CA" sz="3200" dirty="0"/>
              <a:t>Connais-tu des responsabilités, des libertés ou des protections </a:t>
            </a:r>
            <a:br>
              <a:rPr lang="fr-CA" sz="3200" dirty="0"/>
            </a:br>
            <a:r>
              <a:rPr lang="fr-CA" sz="3200" dirty="0"/>
              <a:t>des enfants</a:t>
            </a:r>
            <a:r>
              <a:rPr lang="fr-CA" sz="1800" dirty="0"/>
              <a:t> </a:t>
            </a:r>
            <a:r>
              <a:rPr lang="fr-CA" sz="3200" dirty="0"/>
              <a:t>?</a:t>
            </a:r>
          </a:p>
        </p:txBody>
      </p:sp>
    </p:spTree>
    <p:extLst>
      <p:ext uri="{BB962C8B-B14F-4D97-AF65-F5344CB8AC3E}">
        <p14:creationId xmlns:p14="http://schemas.microsoft.com/office/powerpoint/2010/main" val="354465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F333-3C47-5DDC-DF1F-D8FC8C227AFF}"/>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6507866-8CEF-470A-1FD2-9E2A8FCE70DC}"/>
              </a:ext>
            </a:extLst>
          </p:cNvPr>
          <p:cNvSpPr>
            <a:spLocks noGrp="1"/>
          </p:cNvSpPr>
          <p:nvPr>
            <p:ph type="body" idx="1"/>
            <p:custDataLst>
              <p:tags r:id="rId1"/>
            </p:custDataLst>
          </p:nvPr>
        </p:nvSpPr>
        <p:spPr>
          <a:xfrm>
            <a:off x="810017" y="761517"/>
            <a:ext cx="5701414" cy="1033221"/>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D8367A5F-827F-98C1-AA6F-325E57AB8B83}"/>
              </a:ext>
            </a:extLst>
          </p:cNvPr>
          <p:cNvSpPr txBox="1"/>
          <p:nvPr>
            <p:custDataLst>
              <p:tags r:id="rId2"/>
            </p:custDataLst>
          </p:nvPr>
        </p:nvSpPr>
        <p:spPr>
          <a:xfrm>
            <a:off x="810017" y="2126165"/>
            <a:ext cx="598449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#5 Un nouveau nom</a:t>
            </a:r>
          </a:p>
          <a:p>
            <a:endParaRPr lang="fr-FR" sz="2800" dirty="0">
              <a:cs typeface="Arial"/>
            </a:endParaRPr>
          </a:p>
          <a:p>
            <a:pPr marL="457200" indent="-457200">
              <a:buFont typeface="Wingdings" panose="05000000000000000000" pitchFamily="2" charset="2"/>
              <a:buChar char="Ø"/>
            </a:pPr>
            <a:r>
              <a:rPr lang="fr-FR" sz="2800" dirty="0">
                <a:ea typeface="+mn-lt"/>
                <a:cs typeface="+mn-lt"/>
              </a:rPr>
              <a:t>Une personne peut uniquement demander un changement de nom pour des raisons sérieuses.</a:t>
            </a:r>
          </a:p>
          <a:p>
            <a:pPr marL="457200" indent="-457200">
              <a:buFont typeface="Wingdings" panose="05000000000000000000" pitchFamily="2" charset="2"/>
              <a:buChar char="Ø"/>
            </a:pPr>
            <a:endParaRPr lang="fr-FR" sz="2800" dirty="0">
              <a:ea typeface="+mn-lt"/>
              <a:cs typeface="+mn-lt"/>
            </a:endParaRPr>
          </a:p>
          <a:p>
            <a:pPr marL="457200" indent="-457200">
              <a:buFont typeface="Wingdings" panose="05000000000000000000" pitchFamily="2" charset="2"/>
              <a:buChar char="Ø"/>
            </a:pPr>
            <a:r>
              <a:rPr lang="fr-FR" sz="2800" dirty="0">
                <a:ea typeface="+mn-lt"/>
                <a:cs typeface="+mn-lt"/>
              </a:rPr>
              <a:t>Gabriel ne pourra donc pas changer de nom. C’est le cas même s’il était adulte.</a:t>
            </a:r>
          </a:p>
        </p:txBody>
      </p:sp>
      <p:pic>
        <p:nvPicPr>
          <p:cNvPr id="7" name="Image 6">
            <a:extLst>
              <a:ext uri="{FF2B5EF4-FFF2-40B4-BE49-F238E27FC236}">
                <a16:creationId xmlns:a16="http://schemas.microsoft.com/office/drawing/2014/main" id="{65A345F1-DD53-7DB4-2E66-F0FA7508A1D6}"/>
              </a:ext>
            </a:extLst>
          </p:cNvPr>
          <p:cNvPicPr>
            <a:picLocks noChangeAspect="1"/>
          </p:cNvPicPr>
          <p:nvPr/>
        </p:nvPicPr>
        <p:blipFill>
          <a:blip r:embed="rId5"/>
          <a:stretch>
            <a:fillRect/>
          </a:stretch>
        </p:blipFill>
        <p:spPr>
          <a:xfrm>
            <a:off x="7080239" y="1278128"/>
            <a:ext cx="4301744" cy="4301744"/>
          </a:xfrm>
          <a:prstGeom prst="rect">
            <a:avLst/>
          </a:prstGeom>
        </p:spPr>
      </p:pic>
    </p:spTree>
    <p:extLst>
      <p:ext uri="{BB962C8B-B14F-4D97-AF65-F5344CB8AC3E}">
        <p14:creationId xmlns:p14="http://schemas.microsoft.com/office/powerpoint/2010/main" val="298077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6">
            <a:extLst>
              <a:ext uri="{FF2B5EF4-FFF2-40B4-BE49-F238E27FC236}">
                <a16:creationId xmlns:a16="http://schemas.microsoft.com/office/drawing/2014/main" id="{48759A15-40C4-3615-BDC7-74CC1E60140C}"/>
              </a:ext>
            </a:extLst>
          </p:cNvPr>
          <p:cNvSpPr>
            <a:spLocks noGrp="1"/>
          </p:cNvSpPr>
          <p:nvPr>
            <p:ph type="title"/>
            <p:custDataLst>
              <p:tags r:id="rId1"/>
            </p:custDataLst>
          </p:nvPr>
        </p:nvSpPr>
        <p:spPr>
          <a:xfrm>
            <a:off x="7618111" y="814525"/>
            <a:ext cx="4559644" cy="914400"/>
          </a:xfrm>
        </p:spPr>
        <p:txBody>
          <a:bodyPr/>
          <a:lstStyle/>
          <a:p>
            <a:pPr algn="ctr"/>
            <a:r>
              <a:rPr lang="fr-CA" sz="3600" dirty="0"/>
              <a:t>14 ans</a:t>
            </a:r>
            <a:br>
              <a:rPr lang="fr-CA" sz="3600" dirty="0"/>
            </a:br>
            <a:r>
              <a:rPr lang="fr-CA" sz="2400" dirty="0"/>
              <a:t>Consentement aux soins</a:t>
            </a:r>
            <a:endParaRPr lang="fr-CA" sz="3600" dirty="0"/>
          </a:p>
        </p:txBody>
      </p:sp>
      <p:sp>
        <p:nvSpPr>
          <p:cNvPr id="10" name="Espace réservé du texte 15">
            <a:extLst>
              <a:ext uri="{FF2B5EF4-FFF2-40B4-BE49-F238E27FC236}">
                <a16:creationId xmlns:a16="http://schemas.microsoft.com/office/drawing/2014/main" id="{8C66059E-B82B-E307-BD7F-C082AACE7CCB}"/>
              </a:ext>
            </a:extLst>
          </p:cNvPr>
          <p:cNvSpPr txBox="1">
            <a:spLocks/>
          </p:cNvSpPr>
          <p:nvPr>
            <p:custDataLst>
              <p:tags r:id="rId2"/>
            </p:custDataLst>
          </p:nvPr>
        </p:nvSpPr>
        <p:spPr>
          <a:xfrm>
            <a:off x="9073491" y="306271"/>
            <a:ext cx="3104264"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r>
              <a:rPr lang="fr-CA"/>
              <a:t>Mes libertés</a:t>
            </a:r>
          </a:p>
        </p:txBody>
      </p:sp>
      <p:sp>
        <p:nvSpPr>
          <p:cNvPr id="11" name="ZoneTexte 10">
            <a:extLst>
              <a:ext uri="{FF2B5EF4-FFF2-40B4-BE49-F238E27FC236}">
                <a16:creationId xmlns:a16="http://schemas.microsoft.com/office/drawing/2014/main" id="{8A9DAA2D-99AC-248B-D58F-926C89A39805}"/>
              </a:ext>
            </a:extLst>
          </p:cNvPr>
          <p:cNvSpPr txBox="1"/>
          <p:nvPr>
            <p:custDataLst>
              <p:tags r:id="rId3"/>
            </p:custDataLst>
          </p:nvPr>
        </p:nvSpPr>
        <p:spPr>
          <a:xfrm>
            <a:off x="701248" y="2090172"/>
            <a:ext cx="5250102" cy="2677656"/>
          </a:xfrm>
          <a:prstGeom prst="rect">
            <a:avLst/>
          </a:prstGeom>
          <a:noFill/>
        </p:spPr>
        <p:txBody>
          <a:bodyPr wrap="square">
            <a:spAutoFit/>
          </a:bodyPr>
          <a:lstStyle/>
          <a:p>
            <a:pPr algn="ctr" rtl="0" fontAlgn="base"/>
            <a:r>
              <a:rPr lang="fr-FR" sz="2400" b="0" i="0" u="none" strike="noStrike" dirty="0">
                <a:solidFill>
                  <a:srgbClr val="000000"/>
                </a:solidFill>
                <a:effectLst/>
                <a:latin typeface="Arial"/>
                <a:cs typeface="Arial"/>
              </a:rPr>
              <a:t>À partir de </a:t>
            </a:r>
            <a:r>
              <a:rPr lang="fr-FR" sz="2400" b="1" i="0" u="none" strike="noStrike" dirty="0">
                <a:solidFill>
                  <a:srgbClr val="000000"/>
                </a:solidFill>
                <a:effectLst/>
                <a:latin typeface="Arial"/>
                <a:cs typeface="Arial"/>
              </a:rPr>
              <a:t>14 ans</a:t>
            </a:r>
            <a:r>
              <a:rPr lang="fr-FR" sz="2400" b="0" i="0" u="none" strike="noStrike" dirty="0">
                <a:solidFill>
                  <a:srgbClr val="000000"/>
                </a:solidFill>
                <a:effectLst/>
                <a:latin typeface="Arial"/>
                <a:cs typeface="Arial"/>
              </a:rPr>
              <a:t>, une personne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peut accepter ou refuser elle-même des soins de santé. </a:t>
            </a:r>
            <a:r>
              <a:rPr lang="en-US" sz="2400" b="0" i="0" dirty="0">
                <a:solidFill>
                  <a:srgbClr val="000000"/>
                </a:solidFill>
                <a:effectLst/>
                <a:latin typeface="Arial"/>
                <a:cs typeface="Arial"/>
              </a:rPr>
              <a:t>​</a:t>
            </a:r>
          </a:p>
          <a:p>
            <a:pPr algn="ctr" rtl="0" fontAlgn="base"/>
            <a:r>
              <a:rPr lang="fr-FR" sz="2400" b="0" i="0" dirty="0">
                <a:solidFill>
                  <a:srgbClr val="000000"/>
                </a:solidFill>
                <a:effectLst/>
                <a:latin typeface="Arial"/>
                <a:cs typeface="Arial"/>
              </a:rPr>
              <a:t>​</a:t>
            </a:r>
          </a:p>
          <a:p>
            <a:pPr algn="ctr" rtl="0" fontAlgn="base"/>
            <a:r>
              <a:rPr lang="fr-FR" sz="2400" b="0" i="0" u="none" strike="noStrike" dirty="0">
                <a:solidFill>
                  <a:srgbClr val="000000"/>
                </a:solidFill>
                <a:effectLst/>
                <a:latin typeface="Arial"/>
                <a:cs typeface="Arial"/>
              </a:rPr>
              <a:t>Peux-tu nommer des exemples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de </a:t>
            </a:r>
            <a:r>
              <a:rPr lang="fr-FR" sz="2400" b="1" i="0" u="none" strike="noStrike" dirty="0">
                <a:solidFill>
                  <a:srgbClr val="000000"/>
                </a:solidFill>
                <a:effectLst/>
                <a:latin typeface="Arial"/>
                <a:cs typeface="Arial"/>
              </a:rPr>
              <a:t>soins de santé</a:t>
            </a:r>
            <a:r>
              <a:rPr lang="fr-FR" sz="900" b="1" i="0" u="none" strike="noStrike" dirty="0">
                <a:solidFill>
                  <a:srgbClr val="000000"/>
                </a:solidFill>
                <a:effectLst/>
                <a:latin typeface="Arial"/>
                <a:cs typeface="Arial"/>
              </a:rPr>
              <a:t> </a:t>
            </a:r>
            <a:r>
              <a:rPr lang="fr-FR" sz="2400" b="0" i="0" u="none" strike="noStrike" dirty="0">
                <a:solidFill>
                  <a:srgbClr val="000000"/>
                </a:solidFill>
                <a:effectLst/>
                <a:latin typeface="Arial"/>
                <a:cs typeface="Arial"/>
              </a:rPr>
              <a:t>?</a:t>
            </a:r>
            <a:endParaRPr lang="en-US" sz="2400" b="0" i="0" dirty="0">
              <a:solidFill>
                <a:srgbClr val="000000"/>
              </a:solidFill>
              <a:effectLst/>
              <a:latin typeface="Arial"/>
              <a:cs typeface="Arial"/>
            </a:endParaRPr>
          </a:p>
          <a:p>
            <a:pPr algn="ctr" rtl="0" fontAlgn="base"/>
            <a:endParaRPr lang="fr-CA" sz="2400" b="0" i="0" dirty="0">
              <a:solidFill>
                <a:srgbClr val="000000"/>
              </a:solidFill>
              <a:effectLst/>
              <a:latin typeface="Arial"/>
              <a:cs typeface="Arial"/>
            </a:endParaRPr>
          </a:p>
        </p:txBody>
      </p:sp>
      <p:pic>
        <p:nvPicPr>
          <p:cNvPr id="12" name="Image 11">
            <a:extLst>
              <a:ext uri="{FF2B5EF4-FFF2-40B4-BE49-F238E27FC236}">
                <a16:creationId xmlns:a16="http://schemas.microsoft.com/office/drawing/2014/main" id="{97038E64-96F4-9A07-52DA-9BB95E648C78}"/>
              </a:ext>
            </a:extLst>
          </p:cNvPr>
          <p:cNvPicPr>
            <a:picLocks noChangeAspect="1"/>
          </p:cNvPicPr>
          <p:nvPr/>
        </p:nvPicPr>
        <p:blipFill>
          <a:blip r:embed="rId6"/>
          <a:stretch>
            <a:fillRect/>
          </a:stretch>
        </p:blipFill>
        <p:spPr>
          <a:xfrm>
            <a:off x="8889376" y="2028912"/>
            <a:ext cx="1736247" cy="4278609"/>
          </a:xfrm>
          <a:prstGeom prst="rect">
            <a:avLst/>
          </a:prstGeom>
        </p:spPr>
      </p:pic>
    </p:spTree>
    <p:extLst>
      <p:ext uri="{BB962C8B-B14F-4D97-AF65-F5344CB8AC3E}">
        <p14:creationId xmlns:p14="http://schemas.microsoft.com/office/powerpoint/2010/main" val="396579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re 6">
            <a:extLst>
              <a:ext uri="{FF2B5EF4-FFF2-40B4-BE49-F238E27FC236}">
                <a16:creationId xmlns:a16="http://schemas.microsoft.com/office/drawing/2014/main" id="{39EF4399-D341-BE01-482C-105CF7D1DD31}"/>
              </a:ext>
            </a:extLst>
          </p:cNvPr>
          <p:cNvSpPr>
            <a:spLocks noGrp="1"/>
          </p:cNvSpPr>
          <p:nvPr>
            <p:ph type="title"/>
            <p:custDataLst>
              <p:tags r:id="rId1"/>
            </p:custDataLst>
          </p:nvPr>
        </p:nvSpPr>
        <p:spPr>
          <a:xfrm>
            <a:off x="-208535" y="964800"/>
            <a:ext cx="5212080" cy="914400"/>
          </a:xfrm>
        </p:spPr>
        <p:txBody>
          <a:bodyPr/>
          <a:lstStyle/>
          <a:p>
            <a:pPr algn="ctr"/>
            <a:r>
              <a:rPr lang="fr-CA" sz="3600" dirty="0"/>
              <a:t>16 ans</a:t>
            </a:r>
            <a:br>
              <a:rPr lang="fr-CA" sz="3600" dirty="0"/>
            </a:br>
            <a:r>
              <a:rPr lang="fr-CA" sz="2800" dirty="0"/>
              <a:t>Conduite automobile</a:t>
            </a:r>
            <a:endParaRPr lang="fr-CA" sz="3600" dirty="0"/>
          </a:p>
        </p:txBody>
      </p:sp>
      <p:sp>
        <p:nvSpPr>
          <p:cNvPr id="22" name="Espace réservé du texte 14">
            <a:extLst>
              <a:ext uri="{FF2B5EF4-FFF2-40B4-BE49-F238E27FC236}">
                <a16:creationId xmlns:a16="http://schemas.microsoft.com/office/drawing/2014/main" id="{DF95CF1D-9ED2-E2AC-1A1A-7B3D41B01340}"/>
              </a:ext>
            </a:extLst>
          </p:cNvPr>
          <p:cNvSpPr>
            <a:spLocks noGrp="1"/>
          </p:cNvSpPr>
          <p:nvPr>
            <p:ph type="body" sz="quarter" idx="14"/>
            <p:custDataLst>
              <p:tags r:id="rId2"/>
            </p:custDataLst>
          </p:nvPr>
        </p:nvSpPr>
        <p:spPr>
          <a:xfrm>
            <a:off x="6627410" y="953606"/>
            <a:ext cx="5006340" cy="4922346"/>
          </a:xfrm>
        </p:spPr>
        <p:txBody>
          <a:bodyPr vert="horz" lIns="0" tIns="0" rIns="0" bIns="0" rtlCol="0" anchor="t">
            <a:noAutofit/>
          </a:bodyPr>
          <a:lstStyle/>
          <a:p>
            <a:pPr algn="ctr" rtl="0" fontAlgn="base"/>
            <a:r>
              <a:rPr lang="fr-FR" sz="2400" b="0" i="0" u="none" strike="noStrike" dirty="0">
                <a:solidFill>
                  <a:srgbClr val="000000"/>
                </a:solidFill>
                <a:effectLst/>
                <a:latin typeface="Arial"/>
                <a:cs typeface="Arial"/>
              </a:rPr>
              <a:t>À partir de </a:t>
            </a:r>
            <a:r>
              <a:rPr lang="fr-FR" sz="2400" b="1" i="0" u="none" strike="noStrike" dirty="0">
                <a:solidFill>
                  <a:srgbClr val="000000"/>
                </a:solidFill>
                <a:effectLst/>
                <a:latin typeface="Arial"/>
                <a:cs typeface="Arial"/>
              </a:rPr>
              <a:t>16 ans </a:t>
            </a:r>
            <a:r>
              <a:rPr lang="fr-FR" sz="2400" b="0" i="0" u="none" strike="noStrike" dirty="0">
                <a:solidFill>
                  <a:srgbClr val="000000"/>
                </a:solidFill>
                <a:effectLst/>
                <a:latin typeface="Arial"/>
                <a:cs typeface="Arial"/>
              </a:rPr>
              <a:t>une personne peut avoir un </a:t>
            </a:r>
            <a:r>
              <a:rPr lang="fr-FR" sz="2400" i="0" u="none" strike="noStrike" dirty="0">
                <a:solidFill>
                  <a:srgbClr val="000000"/>
                </a:solidFill>
                <a:effectLst/>
                <a:latin typeface="Arial"/>
                <a:cs typeface="Arial"/>
              </a:rPr>
              <a:t>permis de conduire. </a:t>
            </a:r>
            <a:r>
              <a:rPr lang="fr-FR" sz="2400" b="0" i="0" u="none" strike="noStrike" dirty="0">
                <a:solidFill>
                  <a:srgbClr val="000000"/>
                </a:solidFill>
                <a:effectLst/>
                <a:latin typeface="Arial"/>
                <a:cs typeface="Arial"/>
              </a:rPr>
              <a:t>Elle doit suivre le </a:t>
            </a:r>
            <a:r>
              <a:rPr lang="fr-FR" sz="2400" b="0" i="1" u="none" strike="noStrike" dirty="0">
                <a:solidFill>
                  <a:srgbClr val="000000"/>
                </a:solidFill>
                <a:effectLst/>
                <a:latin typeface="Arial"/>
                <a:cs typeface="Arial"/>
              </a:rPr>
              <a:t>Code de </a:t>
            </a:r>
            <a:br>
              <a:rPr lang="fr-FR" sz="2400" b="0" i="1" u="none" strike="noStrike" dirty="0">
                <a:solidFill>
                  <a:srgbClr val="000000"/>
                </a:solidFill>
                <a:effectLst/>
                <a:latin typeface="Arial"/>
                <a:cs typeface="Arial"/>
              </a:rPr>
            </a:br>
            <a:r>
              <a:rPr lang="fr-FR" sz="2400" b="0" i="1" u="none" strike="noStrike" dirty="0">
                <a:solidFill>
                  <a:srgbClr val="000000"/>
                </a:solidFill>
                <a:effectLst/>
                <a:latin typeface="Arial"/>
                <a:cs typeface="Arial"/>
              </a:rPr>
              <a:t>la sécurité routière</a:t>
            </a:r>
            <a:r>
              <a:rPr lang="fr-FR" sz="2400" dirty="0">
                <a:solidFill>
                  <a:srgbClr val="000000"/>
                </a:solidFill>
                <a:latin typeface="Arial"/>
                <a:cs typeface="Arial"/>
              </a:rPr>
              <a:t>.</a:t>
            </a:r>
            <a:r>
              <a:rPr lang="en-US" sz="2400" b="0" i="0" dirty="0">
                <a:solidFill>
                  <a:srgbClr val="000000"/>
                </a:solidFill>
                <a:effectLst/>
                <a:latin typeface="Arial"/>
                <a:cs typeface="Arial"/>
              </a:rPr>
              <a:t>​</a:t>
            </a:r>
            <a:endParaRPr lang="fr-FR" sz="2400" dirty="0">
              <a:solidFill>
                <a:srgbClr val="000000"/>
              </a:solidFill>
              <a:latin typeface="Arial"/>
              <a:cs typeface="Arial"/>
            </a:endParaRPr>
          </a:p>
          <a:p>
            <a:pPr algn="ctr" rtl="0" fontAlgn="base"/>
            <a:endParaRPr lang="fr-FR" sz="2400" b="0" i="0" u="none" strike="noStrike" dirty="0">
              <a:solidFill>
                <a:srgbClr val="000000"/>
              </a:solidFill>
              <a:effectLst/>
              <a:latin typeface="Arial"/>
              <a:cs typeface="Arial"/>
            </a:endParaRPr>
          </a:p>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fr-FR" sz="2400" b="0" i="0" u="none" strike="noStrike" dirty="0">
                <a:solidFill>
                  <a:srgbClr val="000000"/>
                </a:solidFill>
                <a:effectLst/>
                <a:latin typeface="Arial"/>
                <a:cs typeface="Arial"/>
              </a:rPr>
              <a:t>Connais-tu des </a:t>
            </a:r>
            <a:r>
              <a:rPr lang="fr-FR" sz="2400" dirty="0">
                <a:solidFill>
                  <a:srgbClr val="000000"/>
                </a:solidFill>
                <a:latin typeface="Arial"/>
                <a:cs typeface="Arial"/>
              </a:rPr>
              <a:t>obligations </a:t>
            </a:r>
            <a:br>
              <a:rPr lang="fr-FR" sz="2400" dirty="0">
                <a:solidFill>
                  <a:srgbClr val="000000"/>
                </a:solidFill>
                <a:latin typeface="Arial"/>
                <a:cs typeface="Arial"/>
              </a:rPr>
            </a:br>
            <a:r>
              <a:rPr lang="fr-FR" sz="2400" dirty="0">
                <a:solidFill>
                  <a:srgbClr val="000000"/>
                </a:solidFill>
                <a:latin typeface="Arial"/>
                <a:cs typeface="Arial"/>
              </a:rPr>
              <a:t>et interdictions </a:t>
            </a:r>
            <a:r>
              <a:rPr lang="fr-FR" sz="2400" b="0" i="0" u="none" strike="noStrike" dirty="0">
                <a:solidFill>
                  <a:srgbClr val="000000"/>
                </a:solidFill>
                <a:effectLst/>
                <a:latin typeface="Arial"/>
                <a:cs typeface="Arial"/>
              </a:rPr>
              <a:t>se trouvant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dans ce code</a:t>
            </a:r>
            <a:r>
              <a:rPr lang="fr-FR" sz="900" b="0" i="0" u="none" strike="noStrike" dirty="0">
                <a:solidFill>
                  <a:srgbClr val="000000"/>
                </a:solidFill>
                <a:effectLst/>
                <a:latin typeface="Arial"/>
                <a:cs typeface="Arial"/>
              </a:rPr>
              <a:t> </a:t>
            </a:r>
            <a:r>
              <a:rPr lang="fr-FR" sz="2400" b="0" i="0" u="none" strike="noStrike" dirty="0">
                <a:solidFill>
                  <a:srgbClr val="000000"/>
                </a:solidFill>
                <a:effectLst/>
                <a:latin typeface="Arial"/>
                <a:cs typeface="Arial"/>
              </a:rPr>
              <a:t>?</a:t>
            </a:r>
          </a:p>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lang="fr-FR" sz="2400" dirty="0">
              <a:solidFill>
                <a:srgbClr val="000000"/>
              </a:solidFill>
              <a:latin typeface="Arial"/>
              <a:cs typeface="Arial"/>
            </a:endParaRPr>
          </a:p>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fr-FR" sz="2400" b="0" i="0" u="none" strike="noStrike" kern="1200" cap="none" spc="0" normalizeH="0" baseline="0" noProof="0" dirty="0">
                <a:ln>
                  <a:noFill/>
                </a:ln>
                <a:solidFill>
                  <a:srgbClr val="000000"/>
                </a:solidFill>
                <a:effectLst/>
                <a:uLnTx/>
                <a:uFillTx/>
                <a:latin typeface="Arial"/>
                <a:ea typeface="+mn-ea"/>
                <a:cs typeface="Arial"/>
              </a:rPr>
              <a:t>Que se passe-t-il si quelqu’un </a:t>
            </a:r>
            <a:br>
              <a:rPr kumimoji="0" lang="fr-FR" sz="2400" b="0" i="0" u="none" strike="noStrike" kern="1200" cap="none" spc="0" normalizeH="0" baseline="0" noProof="0" dirty="0">
                <a:ln>
                  <a:noFill/>
                </a:ln>
                <a:solidFill>
                  <a:srgbClr val="000000"/>
                </a:solidFill>
                <a:effectLst/>
                <a:uLnTx/>
                <a:uFillTx/>
                <a:latin typeface="Arial"/>
                <a:ea typeface="+mn-ea"/>
                <a:cs typeface="Arial"/>
              </a:rPr>
            </a:br>
            <a:r>
              <a:rPr kumimoji="0" lang="fr-FR" sz="2400" b="0" i="0" u="none" strike="noStrike" kern="1200" cap="none" spc="0" normalizeH="0" baseline="0" noProof="0" dirty="0">
                <a:ln>
                  <a:noFill/>
                </a:ln>
                <a:solidFill>
                  <a:srgbClr val="000000"/>
                </a:solidFill>
                <a:effectLst/>
                <a:uLnTx/>
                <a:uFillTx/>
                <a:latin typeface="Arial"/>
                <a:ea typeface="+mn-ea"/>
                <a:cs typeface="Arial"/>
              </a:rPr>
              <a:t>ne respecte pas les règles </a:t>
            </a:r>
            <a:br>
              <a:rPr kumimoji="0" lang="fr-FR" sz="2400" b="0" i="0" u="none" strike="noStrike" kern="1200" cap="none" spc="0" normalizeH="0" baseline="0" noProof="0" dirty="0">
                <a:ln>
                  <a:noFill/>
                </a:ln>
                <a:solidFill>
                  <a:srgbClr val="000000"/>
                </a:solidFill>
                <a:effectLst/>
                <a:uLnTx/>
                <a:uFillTx/>
                <a:latin typeface="Arial"/>
                <a:ea typeface="+mn-ea"/>
                <a:cs typeface="Arial"/>
              </a:rPr>
            </a:br>
            <a:r>
              <a:rPr kumimoji="0" lang="fr-FR" sz="2400" b="0" i="0" u="none" strike="noStrike" kern="1200" cap="none" spc="0" normalizeH="0" baseline="0" noProof="0" dirty="0">
                <a:ln>
                  <a:noFill/>
                </a:ln>
                <a:solidFill>
                  <a:srgbClr val="000000"/>
                </a:solidFill>
                <a:effectLst/>
                <a:uLnTx/>
                <a:uFillTx/>
                <a:latin typeface="Arial"/>
                <a:ea typeface="+mn-ea"/>
                <a:cs typeface="Arial"/>
              </a:rPr>
              <a:t>très souvent</a:t>
            </a:r>
            <a:r>
              <a:rPr kumimoji="0" lang="fr-FR" sz="900" b="0" i="0" u="none" strike="noStrike" kern="1200" cap="none" spc="0" normalizeH="0" baseline="0" noProof="0" dirty="0">
                <a:ln>
                  <a:noFill/>
                </a:ln>
                <a:solidFill>
                  <a:srgbClr val="000000"/>
                </a:solidFill>
                <a:effectLst/>
                <a:uLnTx/>
                <a:uFillTx/>
                <a:latin typeface="Arial"/>
                <a:ea typeface="+mn-ea"/>
                <a:cs typeface="Arial"/>
              </a:rPr>
              <a:t> </a:t>
            </a:r>
            <a:r>
              <a:rPr kumimoji="0" lang="fr-FR" sz="2400" b="0" i="0" u="none" strike="noStrike" kern="1200" cap="none" spc="0" normalizeH="0" baseline="0" noProof="0" dirty="0">
                <a:ln>
                  <a:noFill/>
                </a:ln>
                <a:solidFill>
                  <a:srgbClr val="000000"/>
                </a:solidFill>
                <a:effectLst/>
                <a:uLnTx/>
                <a:uFillTx/>
                <a:latin typeface="Arial"/>
                <a:ea typeface="+mn-ea"/>
                <a:cs typeface="Arial"/>
              </a:rPr>
              <a:t>?</a:t>
            </a:r>
            <a:endParaRPr kumimoji="0" lang="en-US" sz="2400" b="0" i="0" u="none" strike="noStrike" kern="1200" cap="none" spc="0" normalizeH="0" baseline="0" noProof="0" dirty="0">
              <a:ln>
                <a:noFill/>
              </a:ln>
              <a:solidFill>
                <a:srgbClr val="000000"/>
              </a:solidFill>
              <a:effectLst/>
              <a:uLnTx/>
              <a:uFillTx/>
              <a:latin typeface="Arial"/>
              <a:ea typeface="+mn-ea"/>
              <a:cs typeface="Arial"/>
            </a:endParaRPr>
          </a:p>
          <a:p>
            <a:pPr algn="ctr" rtl="0" fontAlgn="base"/>
            <a:endParaRPr lang="fr-FR" sz="2400" b="0" i="0" u="none" strike="noStrike" dirty="0">
              <a:solidFill>
                <a:srgbClr val="000000"/>
              </a:solidFill>
              <a:effectLst/>
              <a:latin typeface="Arial"/>
              <a:cs typeface="Arial"/>
            </a:endParaRPr>
          </a:p>
          <a:p>
            <a:pPr algn="ctr" rtl="0" fontAlgn="base"/>
            <a:r>
              <a:rPr lang="en-US" sz="2400" b="0" i="0" dirty="0">
                <a:solidFill>
                  <a:srgbClr val="000000"/>
                </a:solidFill>
                <a:effectLst/>
                <a:latin typeface="Arial"/>
                <a:cs typeface="Arial"/>
              </a:rPr>
              <a:t>​</a:t>
            </a:r>
          </a:p>
          <a:p>
            <a:pPr algn="ctr" rtl="0" fontAlgn="base"/>
            <a:endParaRPr lang="fr-FR" sz="2400" dirty="0">
              <a:solidFill>
                <a:srgbClr val="000000"/>
              </a:solidFill>
              <a:latin typeface="Arial"/>
              <a:cs typeface="Arial"/>
            </a:endParaRPr>
          </a:p>
          <a:p>
            <a:pPr algn="ctr" rtl="0" fontAlgn="base"/>
            <a:endParaRPr lang="fr-FR" sz="1050" b="0" i="0" u="none" strike="noStrike" dirty="0">
              <a:solidFill>
                <a:srgbClr val="000000"/>
              </a:solidFill>
              <a:effectLst/>
              <a:latin typeface="Arial"/>
              <a:cs typeface="Arial"/>
            </a:endParaRPr>
          </a:p>
          <a:p>
            <a:pPr algn="ctr" rtl="0" fontAlgn="base"/>
            <a:endParaRPr lang="fr-FR" sz="2400" b="0" i="0" dirty="0">
              <a:solidFill>
                <a:srgbClr val="000000"/>
              </a:solidFill>
              <a:effectLst/>
              <a:latin typeface="Arial"/>
              <a:cs typeface="Arial"/>
            </a:endParaRPr>
          </a:p>
          <a:p>
            <a:pPr algn="ctr"/>
            <a:endParaRPr lang="fr-CA" sz="2400" dirty="0">
              <a:latin typeface="Arial"/>
              <a:cs typeface="Arial"/>
            </a:endParaRPr>
          </a:p>
        </p:txBody>
      </p:sp>
      <p:sp>
        <p:nvSpPr>
          <p:cNvPr id="23" name="Espace réservé du texte 15">
            <a:extLst>
              <a:ext uri="{FF2B5EF4-FFF2-40B4-BE49-F238E27FC236}">
                <a16:creationId xmlns:a16="http://schemas.microsoft.com/office/drawing/2014/main" id="{C75448BB-02AD-7B64-2AAD-7CF0B880E0D1}"/>
              </a:ext>
            </a:extLst>
          </p:cNvPr>
          <p:cNvSpPr>
            <a:spLocks noGrp="1"/>
          </p:cNvSpPr>
          <p:nvPr>
            <p:ph type="body" sz="quarter" idx="15"/>
            <p:custDataLst>
              <p:tags r:id="rId3"/>
            </p:custDataLst>
          </p:nvPr>
        </p:nvSpPr>
        <p:spPr>
          <a:xfrm>
            <a:off x="303041" y="316800"/>
            <a:ext cx="4188928" cy="415925"/>
          </a:xfrm>
        </p:spPr>
        <p:txBody>
          <a:bodyPr/>
          <a:lstStyle/>
          <a:p>
            <a:pPr algn="ctr"/>
            <a:r>
              <a:rPr lang="fr-CA" dirty="0"/>
              <a:t>Mes libertés</a:t>
            </a:r>
          </a:p>
        </p:txBody>
      </p:sp>
      <p:pic>
        <p:nvPicPr>
          <p:cNvPr id="24" name="Image 23">
            <a:extLst>
              <a:ext uri="{FF2B5EF4-FFF2-40B4-BE49-F238E27FC236}">
                <a16:creationId xmlns:a16="http://schemas.microsoft.com/office/drawing/2014/main" id="{D8773D2C-59A4-AA36-B6B3-36EC021EDCB7}"/>
              </a:ext>
            </a:extLst>
          </p:cNvPr>
          <p:cNvPicPr>
            <a:picLocks noChangeAspect="1"/>
          </p:cNvPicPr>
          <p:nvPr/>
        </p:nvPicPr>
        <p:blipFill>
          <a:blip r:embed="rId6"/>
          <a:stretch>
            <a:fillRect/>
          </a:stretch>
        </p:blipFill>
        <p:spPr>
          <a:xfrm>
            <a:off x="1445097" y="2111275"/>
            <a:ext cx="1904816" cy="4535277"/>
          </a:xfrm>
          <a:prstGeom prst="rect">
            <a:avLst/>
          </a:prstGeom>
        </p:spPr>
      </p:pic>
    </p:spTree>
    <p:extLst>
      <p:ext uri="{BB962C8B-B14F-4D97-AF65-F5344CB8AC3E}">
        <p14:creationId xmlns:p14="http://schemas.microsoft.com/office/powerpoint/2010/main" val="1020854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6">
            <a:extLst>
              <a:ext uri="{FF2B5EF4-FFF2-40B4-BE49-F238E27FC236}">
                <a16:creationId xmlns:a16="http://schemas.microsoft.com/office/drawing/2014/main" id="{B302CCA9-ABA8-DB99-232D-0B0369C2B0E2}"/>
              </a:ext>
            </a:extLst>
          </p:cNvPr>
          <p:cNvSpPr>
            <a:spLocks noGrp="1"/>
          </p:cNvSpPr>
          <p:nvPr>
            <p:ph type="title"/>
            <p:custDataLst>
              <p:tags r:id="rId1"/>
            </p:custDataLst>
          </p:nvPr>
        </p:nvSpPr>
        <p:spPr>
          <a:xfrm>
            <a:off x="8539606" y="964800"/>
            <a:ext cx="2548210" cy="914400"/>
          </a:xfrm>
        </p:spPr>
        <p:txBody>
          <a:bodyPr/>
          <a:lstStyle/>
          <a:p>
            <a:pPr algn="ctr"/>
            <a:r>
              <a:rPr lang="fr-CA" sz="3600" dirty="0"/>
              <a:t>18 ans</a:t>
            </a:r>
            <a:br>
              <a:rPr lang="fr-CA" sz="3600" dirty="0"/>
            </a:br>
            <a:r>
              <a:rPr lang="fr-CA" sz="2800" dirty="0"/>
              <a:t>Majorité</a:t>
            </a:r>
            <a:endParaRPr lang="fr-CA" sz="3600" dirty="0"/>
          </a:p>
        </p:txBody>
      </p:sp>
      <p:sp>
        <p:nvSpPr>
          <p:cNvPr id="10" name="Espace réservé du texte 15">
            <a:extLst>
              <a:ext uri="{FF2B5EF4-FFF2-40B4-BE49-F238E27FC236}">
                <a16:creationId xmlns:a16="http://schemas.microsoft.com/office/drawing/2014/main" id="{A7052029-B4BB-2E23-D993-F7182E748B97}"/>
              </a:ext>
            </a:extLst>
          </p:cNvPr>
          <p:cNvSpPr txBox="1">
            <a:spLocks/>
          </p:cNvSpPr>
          <p:nvPr>
            <p:custDataLst>
              <p:tags r:id="rId2"/>
            </p:custDataLst>
          </p:nvPr>
        </p:nvSpPr>
        <p:spPr>
          <a:xfrm>
            <a:off x="8261579" y="316800"/>
            <a:ext cx="3104264" cy="415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a:t>Mes libertés</a:t>
            </a:r>
            <a:endParaRPr lang="fr-CA" dirty="0"/>
          </a:p>
        </p:txBody>
      </p:sp>
      <p:sp>
        <p:nvSpPr>
          <p:cNvPr id="11" name="ZoneTexte 10">
            <a:extLst>
              <a:ext uri="{FF2B5EF4-FFF2-40B4-BE49-F238E27FC236}">
                <a16:creationId xmlns:a16="http://schemas.microsoft.com/office/drawing/2014/main" id="{D08900B2-6607-0F38-5A9F-A5C3E1345F99}"/>
              </a:ext>
            </a:extLst>
          </p:cNvPr>
          <p:cNvSpPr txBox="1"/>
          <p:nvPr>
            <p:custDataLst>
              <p:tags r:id="rId3"/>
            </p:custDataLst>
          </p:nvPr>
        </p:nvSpPr>
        <p:spPr>
          <a:xfrm>
            <a:off x="987336" y="1720840"/>
            <a:ext cx="4462566" cy="3416320"/>
          </a:xfrm>
          <a:prstGeom prst="rect">
            <a:avLst/>
          </a:prstGeom>
          <a:noFill/>
        </p:spPr>
        <p:txBody>
          <a:bodyPr wrap="square" lIns="91440" tIns="45720" rIns="91440" bIns="45720" anchor="t">
            <a:spAutoFit/>
          </a:bodyPr>
          <a:lstStyle/>
          <a:p>
            <a:pPr algn="ctr" rtl="0" fontAlgn="base"/>
            <a:r>
              <a:rPr lang="fr-CA" sz="2400" b="0" i="0" u="none" strike="noStrike" dirty="0">
                <a:solidFill>
                  <a:srgbClr val="000000"/>
                </a:solidFill>
                <a:effectLst/>
                <a:latin typeface="Arial"/>
                <a:cs typeface="Arial"/>
              </a:rPr>
              <a:t>Lorsqu’une personne atteint </a:t>
            </a:r>
            <a:br>
              <a:rPr lang="fr-CA" sz="2400" b="0" i="0" u="none" strike="noStrike" dirty="0">
                <a:solidFill>
                  <a:srgbClr val="000000"/>
                </a:solidFill>
                <a:effectLst/>
                <a:latin typeface="Arial"/>
                <a:cs typeface="Arial"/>
              </a:rPr>
            </a:br>
            <a:r>
              <a:rPr lang="fr-CA" sz="2400" b="0" i="0" u="none" strike="noStrike" dirty="0">
                <a:solidFill>
                  <a:srgbClr val="000000"/>
                </a:solidFill>
                <a:effectLst/>
                <a:latin typeface="Arial"/>
                <a:cs typeface="Arial"/>
              </a:rPr>
              <a:t>l’âge de </a:t>
            </a:r>
            <a:r>
              <a:rPr lang="fr-CA" sz="2400" b="1" i="0" u="none" strike="noStrike" dirty="0">
                <a:solidFill>
                  <a:srgbClr val="000000"/>
                </a:solidFill>
                <a:effectLst/>
                <a:latin typeface="Arial"/>
                <a:cs typeface="Arial"/>
              </a:rPr>
              <a:t>18 ans</a:t>
            </a:r>
            <a:r>
              <a:rPr lang="fr-CA" sz="2400" b="0" i="0" u="none" strike="noStrike" dirty="0">
                <a:solidFill>
                  <a:srgbClr val="000000"/>
                </a:solidFill>
                <a:effectLst/>
                <a:latin typeface="Arial"/>
                <a:cs typeface="Arial"/>
              </a:rPr>
              <a:t>, elle est adulte </a:t>
            </a:r>
            <a:br>
              <a:rPr lang="fr-CA" sz="2400" b="0" i="0" u="none" strike="noStrike" dirty="0">
                <a:solidFill>
                  <a:srgbClr val="000000"/>
                </a:solidFill>
                <a:effectLst/>
                <a:latin typeface="Arial"/>
                <a:cs typeface="Arial"/>
              </a:rPr>
            </a:br>
            <a:r>
              <a:rPr lang="fr-CA" sz="2400" b="0" i="0" u="none" strike="noStrike" dirty="0">
                <a:solidFill>
                  <a:srgbClr val="000000"/>
                </a:solidFill>
                <a:effectLst/>
                <a:latin typeface="Arial"/>
                <a:cs typeface="Arial"/>
              </a:rPr>
              <a:t>aux yeux de la loi. Elle a donc toutes les libertés d’un adulte. </a:t>
            </a:r>
            <a:r>
              <a:rPr lang="fr-FR" sz="2400" b="0" i="0" dirty="0">
                <a:solidFill>
                  <a:srgbClr val="000000"/>
                </a:solidFill>
                <a:effectLst/>
                <a:latin typeface="Arial"/>
                <a:cs typeface="Arial"/>
              </a:rPr>
              <a:t>​</a:t>
            </a:r>
          </a:p>
          <a:p>
            <a:pPr algn="ctr" rtl="0" fontAlgn="base"/>
            <a:r>
              <a:rPr lang="fr-FR" sz="2400" b="0" i="0" dirty="0">
                <a:solidFill>
                  <a:srgbClr val="000000"/>
                </a:solidFill>
                <a:effectLst/>
                <a:latin typeface="Arial"/>
                <a:cs typeface="Arial"/>
              </a:rPr>
              <a:t>​</a:t>
            </a:r>
          </a:p>
          <a:p>
            <a:pPr algn="ctr" rtl="0" fontAlgn="base"/>
            <a:r>
              <a:rPr lang="fr-FR" sz="2400" b="0" i="0" u="none" strike="noStrike" dirty="0">
                <a:solidFill>
                  <a:srgbClr val="000000"/>
                </a:solidFill>
                <a:effectLst/>
                <a:latin typeface="Arial"/>
                <a:cs typeface="Arial"/>
              </a:rPr>
              <a:t>Quelles libertés une personne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de 18 ans a-t-elle qu’une personne de 17 ans n’a pas</a:t>
            </a:r>
            <a:r>
              <a:rPr lang="fr-FR" sz="900" b="0" i="0" u="none" strike="noStrike" dirty="0">
                <a:solidFill>
                  <a:srgbClr val="000000"/>
                </a:solidFill>
                <a:effectLst/>
                <a:latin typeface="Arial"/>
                <a:cs typeface="Arial"/>
              </a:rPr>
              <a:t> </a:t>
            </a:r>
            <a:r>
              <a:rPr lang="fr-FR" sz="2400" b="0" i="0" u="none" strike="noStrike" dirty="0">
                <a:solidFill>
                  <a:srgbClr val="000000"/>
                </a:solidFill>
                <a:effectLst/>
                <a:latin typeface="Arial"/>
                <a:cs typeface="Arial"/>
              </a:rPr>
              <a:t>? </a:t>
            </a:r>
            <a:endParaRPr lang="en-US" sz="2400" b="0" i="0" dirty="0">
              <a:solidFill>
                <a:srgbClr val="000000"/>
              </a:solidFill>
              <a:effectLst/>
              <a:latin typeface="Arial"/>
              <a:cs typeface="Arial"/>
            </a:endParaRPr>
          </a:p>
          <a:p>
            <a:pPr algn="ctr" rtl="0" fontAlgn="base"/>
            <a:endParaRPr lang="fr-CA" sz="2400" b="0" i="0" dirty="0">
              <a:solidFill>
                <a:srgbClr val="000000"/>
              </a:solidFill>
              <a:effectLst/>
              <a:latin typeface="Arial"/>
              <a:cs typeface="Arial"/>
            </a:endParaRPr>
          </a:p>
        </p:txBody>
      </p:sp>
      <p:pic>
        <p:nvPicPr>
          <p:cNvPr id="12" name="Image 11">
            <a:extLst>
              <a:ext uri="{FF2B5EF4-FFF2-40B4-BE49-F238E27FC236}">
                <a16:creationId xmlns:a16="http://schemas.microsoft.com/office/drawing/2014/main" id="{1268BF0D-0E82-6CEA-3F8E-BF2494594445}"/>
              </a:ext>
            </a:extLst>
          </p:cNvPr>
          <p:cNvPicPr>
            <a:picLocks noChangeAspect="1"/>
          </p:cNvPicPr>
          <p:nvPr/>
        </p:nvPicPr>
        <p:blipFill>
          <a:blip r:embed="rId6"/>
          <a:stretch>
            <a:fillRect/>
          </a:stretch>
        </p:blipFill>
        <p:spPr>
          <a:xfrm>
            <a:off x="8973382" y="2111275"/>
            <a:ext cx="1680658" cy="4529230"/>
          </a:xfrm>
          <a:prstGeom prst="rect">
            <a:avLst/>
          </a:prstGeom>
        </p:spPr>
      </p:pic>
    </p:spTree>
    <p:extLst>
      <p:ext uri="{BB962C8B-B14F-4D97-AF65-F5344CB8AC3E}">
        <p14:creationId xmlns:p14="http://schemas.microsoft.com/office/powerpoint/2010/main" val="386911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6">
            <a:extLst>
              <a:ext uri="{FF2B5EF4-FFF2-40B4-BE49-F238E27FC236}">
                <a16:creationId xmlns:a16="http://schemas.microsoft.com/office/drawing/2014/main" id="{4376E79D-B2C2-753A-3604-07D6CDE7B96E}"/>
              </a:ext>
            </a:extLst>
          </p:cNvPr>
          <p:cNvSpPr>
            <a:spLocks noGrp="1"/>
          </p:cNvSpPr>
          <p:nvPr>
            <p:ph type="title"/>
            <p:custDataLst>
              <p:tags r:id="rId1"/>
            </p:custDataLst>
          </p:nvPr>
        </p:nvSpPr>
        <p:spPr>
          <a:xfrm>
            <a:off x="572633" y="597308"/>
            <a:ext cx="10421938" cy="914400"/>
          </a:xfrm>
        </p:spPr>
        <p:txBody>
          <a:bodyPr/>
          <a:lstStyle/>
          <a:p>
            <a:r>
              <a:rPr lang="fr-FR" sz="3200" b="0" i="0" u="none" strike="noStrike" dirty="0">
                <a:solidFill>
                  <a:srgbClr val="000000"/>
                </a:solidFill>
                <a:effectLst/>
                <a:latin typeface="Arial"/>
                <a:cs typeface="Arial"/>
              </a:rPr>
              <a:t>Plus on grandit, plus la société nous donne des </a:t>
            </a:r>
            <a:r>
              <a:rPr lang="fr-FR" sz="3200" b="1" i="0" u="sng" dirty="0">
                <a:solidFill>
                  <a:srgbClr val="000000"/>
                </a:solidFill>
                <a:effectLst/>
                <a:latin typeface="Arial"/>
                <a:cs typeface="Arial"/>
              </a:rPr>
              <a:t>libertés</a:t>
            </a:r>
            <a:r>
              <a:rPr lang="fr-FR" sz="3200" b="0" i="0" u="none" strike="noStrike" dirty="0">
                <a:solidFill>
                  <a:srgbClr val="000000"/>
                </a:solidFill>
                <a:effectLst/>
                <a:latin typeface="Arial"/>
                <a:cs typeface="Arial"/>
              </a:rPr>
              <a:t>...</a:t>
            </a:r>
            <a:endParaRPr lang="fr-CA" sz="3200" dirty="0">
              <a:latin typeface="Arial"/>
              <a:cs typeface="Arial"/>
            </a:endParaRPr>
          </a:p>
        </p:txBody>
      </p:sp>
      <p:sp>
        <p:nvSpPr>
          <p:cNvPr id="9" name="ZoneTexte 8">
            <a:extLst>
              <a:ext uri="{FF2B5EF4-FFF2-40B4-BE49-F238E27FC236}">
                <a16:creationId xmlns:a16="http://schemas.microsoft.com/office/drawing/2014/main" id="{D416541B-3B45-378F-6F5F-B41D88EC14A8}"/>
              </a:ext>
            </a:extLst>
          </p:cNvPr>
          <p:cNvSpPr txBox="1"/>
          <p:nvPr>
            <p:custDataLst>
              <p:tags r:id="rId2"/>
            </p:custDataLst>
          </p:nvPr>
        </p:nvSpPr>
        <p:spPr>
          <a:xfrm>
            <a:off x="1728145" y="5521185"/>
            <a:ext cx="939113" cy="400110"/>
          </a:xfrm>
          <a:prstGeom prst="rect">
            <a:avLst/>
          </a:prstGeom>
          <a:noFill/>
        </p:spPr>
        <p:txBody>
          <a:bodyPr wrap="square">
            <a:spAutoFit/>
          </a:bodyPr>
          <a:lstStyle/>
          <a:p>
            <a:pPr algn="ctr"/>
            <a:r>
              <a:rPr lang="fr-FR" sz="2000" b="1" i="0" u="none" strike="noStrike" dirty="0">
                <a:solidFill>
                  <a:srgbClr val="ED7D31"/>
                </a:solidFill>
                <a:effectLst/>
                <a:latin typeface="Calibri" panose="020F0502020204030204" pitchFamily="34" charset="0"/>
              </a:rPr>
              <a:t>12 ans</a:t>
            </a:r>
            <a:r>
              <a:rPr lang="fr-FR" sz="2000" b="0" i="0" dirty="0">
                <a:solidFill>
                  <a:srgbClr val="000000"/>
                </a:solidFill>
                <a:effectLst/>
                <a:latin typeface="Calibri" panose="020F0502020204030204" pitchFamily="34" charset="0"/>
              </a:rPr>
              <a:t>​</a:t>
            </a:r>
            <a:endParaRPr lang="fr-CA" sz="2000" dirty="0"/>
          </a:p>
        </p:txBody>
      </p:sp>
      <p:sp>
        <p:nvSpPr>
          <p:cNvPr id="10" name="ZoneTexte 9">
            <a:extLst>
              <a:ext uri="{FF2B5EF4-FFF2-40B4-BE49-F238E27FC236}">
                <a16:creationId xmlns:a16="http://schemas.microsoft.com/office/drawing/2014/main" id="{18C0C799-1A8B-4C58-40AF-EB84BD015596}"/>
              </a:ext>
            </a:extLst>
          </p:cNvPr>
          <p:cNvSpPr txBox="1"/>
          <p:nvPr>
            <p:custDataLst>
              <p:tags r:id="rId3"/>
            </p:custDataLst>
          </p:nvPr>
        </p:nvSpPr>
        <p:spPr>
          <a:xfrm>
            <a:off x="4353698" y="5521185"/>
            <a:ext cx="939113" cy="400110"/>
          </a:xfrm>
          <a:prstGeom prst="rect">
            <a:avLst/>
          </a:prstGeom>
          <a:noFill/>
        </p:spPr>
        <p:txBody>
          <a:bodyPr wrap="square">
            <a:spAutoFit/>
          </a:bodyPr>
          <a:lstStyle/>
          <a:p>
            <a:pPr algn="ctr"/>
            <a:r>
              <a:rPr lang="fr-FR" sz="2000" b="1" i="0" u="none" strike="noStrike">
                <a:solidFill>
                  <a:srgbClr val="ED7D31"/>
                </a:solidFill>
                <a:effectLst/>
                <a:latin typeface="Calibri" panose="020F0502020204030204" pitchFamily="34" charset="0"/>
              </a:rPr>
              <a:t>14 ans</a:t>
            </a:r>
            <a:r>
              <a:rPr lang="fr-FR" sz="2000" b="0" i="0">
                <a:solidFill>
                  <a:srgbClr val="000000"/>
                </a:solidFill>
                <a:effectLst/>
                <a:latin typeface="Calibri" panose="020F0502020204030204" pitchFamily="34" charset="0"/>
              </a:rPr>
              <a:t>​</a:t>
            </a:r>
            <a:endParaRPr lang="fr-CA" sz="2000"/>
          </a:p>
        </p:txBody>
      </p:sp>
      <p:sp>
        <p:nvSpPr>
          <p:cNvPr id="11" name="ZoneTexte 10">
            <a:extLst>
              <a:ext uri="{FF2B5EF4-FFF2-40B4-BE49-F238E27FC236}">
                <a16:creationId xmlns:a16="http://schemas.microsoft.com/office/drawing/2014/main" id="{33E42269-02E8-EFB9-8D20-00A00C54EBBB}"/>
              </a:ext>
            </a:extLst>
          </p:cNvPr>
          <p:cNvSpPr txBox="1"/>
          <p:nvPr>
            <p:custDataLst>
              <p:tags r:id="rId4"/>
            </p:custDataLst>
          </p:nvPr>
        </p:nvSpPr>
        <p:spPr>
          <a:xfrm>
            <a:off x="6690155" y="5521185"/>
            <a:ext cx="939113" cy="400110"/>
          </a:xfrm>
          <a:prstGeom prst="rect">
            <a:avLst/>
          </a:prstGeom>
          <a:noFill/>
        </p:spPr>
        <p:txBody>
          <a:bodyPr wrap="square">
            <a:spAutoFit/>
          </a:bodyPr>
          <a:lstStyle/>
          <a:p>
            <a:pPr algn="ctr"/>
            <a:r>
              <a:rPr lang="fr-FR" sz="2000" b="1" i="0" u="none" strike="noStrike">
                <a:solidFill>
                  <a:srgbClr val="ED7D31"/>
                </a:solidFill>
                <a:effectLst/>
                <a:latin typeface="Calibri" panose="020F0502020204030204" pitchFamily="34" charset="0"/>
              </a:rPr>
              <a:t>16 ans</a:t>
            </a:r>
            <a:r>
              <a:rPr lang="fr-FR" sz="2000" b="0" i="0">
                <a:solidFill>
                  <a:srgbClr val="000000"/>
                </a:solidFill>
                <a:effectLst/>
                <a:latin typeface="Calibri" panose="020F0502020204030204" pitchFamily="34" charset="0"/>
              </a:rPr>
              <a:t>​</a:t>
            </a:r>
            <a:endParaRPr lang="fr-CA" sz="2000"/>
          </a:p>
        </p:txBody>
      </p:sp>
      <p:sp>
        <p:nvSpPr>
          <p:cNvPr id="16" name="ZoneTexte 15">
            <a:extLst>
              <a:ext uri="{FF2B5EF4-FFF2-40B4-BE49-F238E27FC236}">
                <a16:creationId xmlns:a16="http://schemas.microsoft.com/office/drawing/2014/main" id="{945E3857-946B-BEBE-A817-F1F9FF231405}"/>
              </a:ext>
            </a:extLst>
          </p:cNvPr>
          <p:cNvSpPr txBox="1"/>
          <p:nvPr>
            <p:custDataLst>
              <p:tags r:id="rId5"/>
            </p:custDataLst>
          </p:nvPr>
        </p:nvSpPr>
        <p:spPr>
          <a:xfrm>
            <a:off x="9304688" y="5521185"/>
            <a:ext cx="939113" cy="400110"/>
          </a:xfrm>
          <a:prstGeom prst="rect">
            <a:avLst/>
          </a:prstGeom>
          <a:noFill/>
        </p:spPr>
        <p:txBody>
          <a:bodyPr wrap="square">
            <a:spAutoFit/>
          </a:bodyPr>
          <a:lstStyle/>
          <a:p>
            <a:pPr algn="ctr"/>
            <a:r>
              <a:rPr lang="fr-FR" sz="2000" b="1" i="0" u="none" strike="noStrike" dirty="0">
                <a:solidFill>
                  <a:srgbClr val="ED7D31"/>
                </a:solidFill>
                <a:effectLst/>
                <a:latin typeface="Calibri" panose="020F0502020204030204" pitchFamily="34" charset="0"/>
              </a:rPr>
              <a:t>18 ans</a:t>
            </a:r>
            <a:r>
              <a:rPr lang="fr-FR" sz="2000" b="0" i="0" dirty="0">
                <a:solidFill>
                  <a:srgbClr val="000000"/>
                </a:solidFill>
                <a:effectLst/>
                <a:latin typeface="Calibri" panose="020F0502020204030204" pitchFamily="34" charset="0"/>
              </a:rPr>
              <a:t>​</a:t>
            </a:r>
            <a:endParaRPr lang="fr-CA" sz="2000" dirty="0"/>
          </a:p>
        </p:txBody>
      </p:sp>
      <p:sp>
        <p:nvSpPr>
          <p:cNvPr id="20" name="ZoneTexte 19">
            <a:extLst>
              <a:ext uri="{FF2B5EF4-FFF2-40B4-BE49-F238E27FC236}">
                <a16:creationId xmlns:a16="http://schemas.microsoft.com/office/drawing/2014/main" id="{7C8CDAB3-70AC-8BBD-D5EE-32C7E7D2362C}"/>
              </a:ext>
            </a:extLst>
          </p:cNvPr>
          <p:cNvSpPr txBox="1"/>
          <p:nvPr>
            <p:custDataLst>
              <p:tags r:id="rId6"/>
            </p:custDataLst>
          </p:nvPr>
        </p:nvSpPr>
        <p:spPr>
          <a:xfrm>
            <a:off x="992145" y="5891370"/>
            <a:ext cx="2411112" cy="584775"/>
          </a:xfrm>
          <a:prstGeom prst="rect">
            <a:avLst/>
          </a:prstGeom>
          <a:noFill/>
        </p:spPr>
        <p:txBody>
          <a:bodyPr wrap="square">
            <a:spAutoFit/>
          </a:bodyPr>
          <a:lstStyle/>
          <a:p>
            <a:pPr algn="ctr"/>
            <a:r>
              <a:rPr lang="fr-FR" sz="1600" i="0" u="none" strike="noStrike" dirty="0">
                <a:solidFill>
                  <a:srgbClr val="000000"/>
                </a:solidFill>
                <a:effectLst/>
              </a:rPr>
              <a:t>Consentement sexuel avec d'autres ados</a:t>
            </a:r>
            <a:endParaRPr lang="fr-CA" sz="1600" dirty="0"/>
          </a:p>
        </p:txBody>
      </p:sp>
      <p:sp>
        <p:nvSpPr>
          <p:cNvPr id="22" name="ZoneTexte 21">
            <a:extLst>
              <a:ext uri="{FF2B5EF4-FFF2-40B4-BE49-F238E27FC236}">
                <a16:creationId xmlns:a16="http://schemas.microsoft.com/office/drawing/2014/main" id="{34CBF707-BA43-0556-FDB6-13F61613A071}"/>
              </a:ext>
            </a:extLst>
          </p:cNvPr>
          <p:cNvSpPr txBox="1"/>
          <p:nvPr>
            <p:custDataLst>
              <p:tags r:id="rId7"/>
            </p:custDataLst>
          </p:nvPr>
        </p:nvSpPr>
        <p:spPr>
          <a:xfrm>
            <a:off x="4020065" y="5891370"/>
            <a:ext cx="1606379" cy="584775"/>
          </a:xfrm>
          <a:prstGeom prst="rect">
            <a:avLst/>
          </a:prstGeom>
          <a:noFill/>
        </p:spPr>
        <p:txBody>
          <a:bodyPr wrap="square">
            <a:spAutoFit/>
          </a:bodyPr>
          <a:lstStyle/>
          <a:p>
            <a:pPr algn="ctr"/>
            <a:r>
              <a:rPr lang="fr-FR" sz="1600" i="0" u="none" strike="noStrike" dirty="0">
                <a:solidFill>
                  <a:srgbClr val="000000"/>
                </a:solidFill>
                <a:effectLst/>
              </a:rPr>
              <a:t>Consentement aux soins</a:t>
            </a:r>
            <a:endParaRPr lang="fr-CA" sz="1600" dirty="0"/>
          </a:p>
        </p:txBody>
      </p:sp>
      <p:sp>
        <p:nvSpPr>
          <p:cNvPr id="24" name="ZoneTexte 23">
            <a:extLst>
              <a:ext uri="{FF2B5EF4-FFF2-40B4-BE49-F238E27FC236}">
                <a16:creationId xmlns:a16="http://schemas.microsoft.com/office/drawing/2014/main" id="{939B300A-8C29-D656-DAD8-CD9E200ACBBE}"/>
              </a:ext>
            </a:extLst>
          </p:cNvPr>
          <p:cNvSpPr txBox="1"/>
          <p:nvPr>
            <p:custDataLst>
              <p:tags r:id="rId8"/>
            </p:custDataLst>
          </p:nvPr>
        </p:nvSpPr>
        <p:spPr>
          <a:xfrm>
            <a:off x="6486268" y="5891370"/>
            <a:ext cx="1346887" cy="584775"/>
          </a:xfrm>
          <a:prstGeom prst="rect">
            <a:avLst/>
          </a:prstGeom>
          <a:noFill/>
        </p:spPr>
        <p:txBody>
          <a:bodyPr wrap="square">
            <a:spAutoFit/>
          </a:bodyPr>
          <a:lstStyle/>
          <a:p>
            <a:pPr algn="ctr"/>
            <a:r>
              <a:rPr lang="fr-FR" sz="1600" i="0" u="none" strike="noStrike" dirty="0">
                <a:solidFill>
                  <a:srgbClr val="000000"/>
                </a:solidFill>
                <a:effectLst/>
              </a:rPr>
              <a:t>Conduite </a:t>
            </a:r>
          </a:p>
          <a:p>
            <a:pPr algn="ctr"/>
            <a:r>
              <a:rPr lang="fr-FR" sz="1600" i="0" u="none" strike="noStrike" dirty="0">
                <a:solidFill>
                  <a:srgbClr val="000000"/>
                </a:solidFill>
                <a:effectLst/>
              </a:rPr>
              <a:t>automobile</a:t>
            </a:r>
            <a:endParaRPr lang="fr-CA" sz="1600" dirty="0"/>
          </a:p>
        </p:txBody>
      </p:sp>
      <p:sp>
        <p:nvSpPr>
          <p:cNvPr id="25" name="ZoneTexte 24">
            <a:extLst>
              <a:ext uri="{FF2B5EF4-FFF2-40B4-BE49-F238E27FC236}">
                <a16:creationId xmlns:a16="http://schemas.microsoft.com/office/drawing/2014/main" id="{360152AB-3167-9209-7EFB-F93D6F3E8E34}"/>
              </a:ext>
            </a:extLst>
          </p:cNvPr>
          <p:cNvSpPr txBox="1"/>
          <p:nvPr>
            <p:custDataLst>
              <p:tags r:id="rId9"/>
            </p:custDataLst>
          </p:nvPr>
        </p:nvSpPr>
        <p:spPr>
          <a:xfrm>
            <a:off x="9175971" y="5891370"/>
            <a:ext cx="1196546" cy="338554"/>
          </a:xfrm>
          <a:prstGeom prst="rect">
            <a:avLst/>
          </a:prstGeom>
          <a:noFill/>
        </p:spPr>
        <p:txBody>
          <a:bodyPr wrap="square">
            <a:spAutoFit/>
          </a:bodyPr>
          <a:lstStyle/>
          <a:p>
            <a:pPr algn="ctr"/>
            <a:r>
              <a:rPr lang="fr-FR" sz="1600" i="0" u="none" strike="noStrike" dirty="0">
                <a:solidFill>
                  <a:srgbClr val="000000"/>
                </a:solidFill>
                <a:effectLst/>
              </a:rPr>
              <a:t>Majorité</a:t>
            </a:r>
            <a:r>
              <a:rPr lang="fr-FR" sz="1600" i="0" dirty="0">
                <a:solidFill>
                  <a:srgbClr val="000000"/>
                </a:solidFill>
                <a:effectLst/>
              </a:rPr>
              <a:t>​</a:t>
            </a:r>
            <a:endParaRPr lang="fr-CA" sz="1600" dirty="0"/>
          </a:p>
        </p:txBody>
      </p:sp>
      <p:pic>
        <p:nvPicPr>
          <p:cNvPr id="26" name="Image 25">
            <a:extLst>
              <a:ext uri="{FF2B5EF4-FFF2-40B4-BE49-F238E27FC236}">
                <a16:creationId xmlns:a16="http://schemas.microsoft.com/office/drawing/2014/main" id="{F51DEE53-727A-DB34-1E2C-5647AF3AFEA0}"/>
              </a:ext>
            </a:extLst>
          </p:cNvPr>
          <p:cNvPicPr>
            <a:picLocks noChangeAspect="1"/>
          </p:cNvPicPr>
          <p:nvPr/>
        </p:nvPicPr>
        <p:blipFill>
          <a:blip r:embed="rId12"/>
          <a:stretch>
            <a:fillRect/>
          </a:stretch>
        </p:blipFill>
        <p:spPr>
          <a:xfrm>
            <a:off x="1601166" y="2356958"/>
            <a:ext cx="1193071" cy="3006539"/>
          </a:xfrm>
          <a:prstGeom prst="rect">
            <a:avLst/>
          </a:prstGeom>
        </p:spPr>
      </p:pic>
      <p:pic>
        <p:nvPicPr>
          <p:cNvPr id="27" name="Image 26">
            <a:extLst>
              <a:ext uri="{FF2B5EF4-FFF2-40B4-BE49-F238E27FC236}">
                <a16:creationId xmlns:a16="http://schemas.microsoft.com/office/drawing/2014/main" id="{7F44A012-EF53-5141-6D5D-C80524DABD50}"/>
              </a:ext>
            </a:extLst>
          </p:cNvPr>
          <p:cNvPicPr>
            <a:picLocks noChangeAspect="1"/>
          </p:cNvPicPr>
          <p:nvPr/>
        </p:nvPicPr>
        <p:blipFill>
          <a:blip r:embed="rId13"/>
          <a:stretch>
            <a:fillRect/>
          </a:stretch>
        </p:blipFill>
        <p:spPr>
          <a:xfrm>
            <a:off x="8964693" y="1569531"/>
            <a:ext cx="1407824" cy="3793966"/>
          </a:xfrm>
          <a:prstGeom prst="rect">
            <a:avLst/>
          </a:prstGeom>
        </p:spPr>
      </p:pic>
      <p:pic>
        <p:nvPicPr>
          <p:cNvPr id="28" name="Image 27">
            <a:extLst>
              <a:ext uri="{FF2B5EF4-FFF2-40B4-BE49-F238E27FC236}">
                <a16:creationId xmlns:a16="http://schemas.microsoft.com/office/drawing/2014/main" id="{75957FFA-3191-C6A9-1C23-16CE47C59B5F}"/>
              </a:ext>
            </a:extLst>
          </p:cNvPr>
          <p:cNvPicPr>
            <a:picLocks noChangeAspect="1"/>
          </p:cNvPicPr>
          <p:nvPr/>
        </p:nvPicPr>
        <p:blipFill>
          <a:blip r:embed="rId14"/>
          <a:stretch>
            <a:fillRect/>
          </a:stretch>
        </p:blipFill>
        <p:spPr>
          <a:xfrm>
            <a:off x="6322262" y="1784283"/>
            <a:ext cx="1503270" cy="3579214"/>
          </a:xfrm>
          <a:prstGeom prst="rect">
            <a:avLst/>
          </a:prstGeom>
        </p:spPr>
      </p:pic>
      <p:pic>
        <p:nvPicPr>
          <p:cNvPr id="29" name="Image 28">
            <a:extLst>
              <a:ext uri="{FF2B5EF4-FFF2-40B4-BE49-F238E27FC236}">
                <a16:creationId xmlns:a16="http://schemas.microsoft.com/office/drawing/2014/main" id="{41B8DEFA-DCFB-97EF-98A5-DF642A498CA4}"/>
              </a:ext>
            </a:extLst>
          </p:cNvPr>
          <p:cNvPicPr>
            <a:picLocks noChangeAspect="1"/>
          </p:cNvPicPr>
          <p:nvPr/>
        </p:nvPicPr>
        <p:blipFill>
          <a:blip r:embed="rId15"/>
          <a:stretch>
            <a:fillRect/>
          </a:stretch>
        </p:blipFill>
        <p:spPr>
          <a:xfrm>
            <a:off x="4029006" y="2070620"/>
            <a:ext cx="1336240" cy="3292877"/>
          </a:xfrm>
          <a:prstGeom prst="rect">
            <a:avLst/>
          </a:prstGeom>
        </p:spPr>
      </p:pic>
    </p:spTree>
    <p:extLst>
      <p:ext uri="{BB962C8B-B14F-4D97-AF65-F5344CB8AC3E}">
        <p14:creationId xmlns:p14="http://schemas.microsoft.com/office/powerpoint/2010/main" val="117936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7D54A-54DE-4C52-6E2D-785AE971E287}"/>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9F55620-6303-D73A-C68D-95FBF97E8660}"/>
              </a:ext>
            </a:extLst>
          </p:cNvPr>
          <p:cNvSpPr>
            <a:spLocks noGrp="1"/>
          </p:cNvSpPr>
          <p:nvPr>
            <p:ph type="body" idx="1"/>
            <p:custDataLst>
              <p:tags r:id="rId1"/>
            </p:custDataLst>
          </p:nvPr>
        </p:nvSpPr>
        <p:spPr/>
        <p:txBody>
          <a:bodyPr/>
          <a:lstStyle/>
          <a:p>
            <a:r>
              <a:rPr lang="fr-CA" dirty="0"/>
              <a:t>Les protections</a:t>
            </a:r>
          </a:p>
        </p:txBody>
      </p:sp>
      <p:pic>
        <p:nvPicPr>
          <p:cNvPr id="2" name="Image 1">
            <a:extLst>
              <a:ext uri="{FF2B5EF4-FFF2-40B4-BE49-F238E27FC236}">
                <a16:creationId xmlns:a16="http://schemas.microsoft.com/office/drawing/2014/main" id="{7B007ED1-D32A-CFE7-2B99-27F6446AC81B}"/>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102055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999E-9BC9-04DF-3404-59FEA4231487}"/>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1FDE6BB1-F883-DD71-F95D-12A301A706A0}"/>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7" name="Espace réservé du contenu 3">
            <a:extLst>
              <a:ext uri="{FF2B5EF4-FFF2-40B4-BE49-F238E27FC236}">
                <a16:creationId xmlns:a16="http://schemas.microsoft.com/office/drawing/2014/main" id="{0E62999B-F602-B11A-C30C-E37ED957F4A1}"/>
              </a:ext>
            </a:extLst>
          </p:cNvPr>
          <p:cNvSpPr>
            <a:spLocks noGrp="1"/>
          </p:cNvSpPr>
          <p:nvPr>
            <p:ph type="body" sz="quarter" idx="14"/>
            <p:custDataLst>
              <p:tags r:id="rId1"/>
            </p:custDataLst>
          </p:nvPr>
        </p:nvSpPr>
        <p:spPr>
          <a:xfrm>
            <a:off x="914400" y="2506133"/>
            <a:ext cx="4664990" cy="4027941"/>
          </a:xfrm>
        </p:spPr>
        <p:txBody>
          <a:bodyPr vert="horz" lIns="0" tIns="0" rIns="0" bIns="0" rtlCol="0" anchor="t">
            <a:noAutofit/>
          </a:bodyPr>
          <a:lstStyle/>
          <a:p>
            <a:r>
              <a:rPr lang="fr-FR" sz="2400" dirty="0"/>
              <a:t>Document international datant de 1989 qui explique plus </a:t>
            </a:r>
            <a:br>
              <a:rPr lang="fr-FR" sz="2400" dirty="0"/>
            </a:br>
            <a:r>
              <a:rPr lang="fr-FR" sz="2400" dirty="0"/>
              <a:t>de 50 droits qui doivent </a:t>
            </a:r>
            <a:br>
              <a:rPr lang="fr-FR" sz="2400" dirty="0"/>
            </a:br>
            <a:r>
              <a:rPr lang="fr-FR" sz="2400" dirty="0"/>
              <a:t>être respectés pour tous les enfants du monde.</a:t>
            </a:r>
          </a:p>
          <a:p>
            <a:endParaRPr lang="fr-FR" sz="1100" dirty="0"/>
          </a:p>
          <a:p>
            <a:r>
              <a:rPr lang="fr-FR" sz="2400" dirty="0"/>
              <a:t>Connais-tu des droits présents dans ce document</a:t>
            </a:r>
            <a:r>
              <a:rPr lang="fr-FR" sz="1100" dirty="0"/>
              <a:t> </a:t>
            </a:r>
            <a:r>
              <a:rPr lang="fr-FR" sz="2400" dirty="0"/>
              <a:t>?</a:t>
            </a:r>
          </a:p>
          <a:p>
            <a:endParaRPr lang="fr-FR" sz="1100" dirty="0"/>
          </a:p>
          <a:p>
            <a:r>
              <a:rPr lang="fr-FR" sz="2400" u="sng" dirty="0">
                <a:hlinkClick r:id="rId6"/>
              </a:rPr>
              <a:t>Lien </a:t>
            </a:r>
            <a:r>
              <a:rPr lang="fr-CA" sz="2400" u="sng" dirty="0">
                <a:hlinkClick r:id="rId6"/>
              </a:rPr>
              <a:t>vers la Convention</a:t>
            </a:r>
            <a:endParaRPr lang="fr-CA" sz="2400" dirty="0"/>
          </a:p>
          <a:p>
            <a:pPr algn="l" rtl="0" fontAlgn="base"/>
            <a:endParaRPr lang="en-US" sz="2000" b="0" i="0" dirty="0">
              <a:solidFill>
                <a:srgbClr val="000000"/>
              </a:solidFill>
              <a:effectLst/>
              <a:latin typeface="Arial"/>
              <a:cs typeface="Arial"/>
            </a:endParaRPr>
          </a:p>
        </p:txBody>
      </p:sp>
      <p:sp>
        <p:nvSpPr>
          <p:cNvPr id="8" name="Espace réservé du texte 2">
            <a:extLst>
              <a:ext uri="{FF2B5EF4-FFF2-40B4-BE49-F238E27FC236}">
                <a16:creationId xmlns:a16="http://schemas.microsoft.com/office/drawing/2014/main" id="{E1788CCA-E1E9-0041-B9EC-91D4C75231B4}"/>
              </a:ext>
            </a:extLst>
          </p:cNvPr>
          <p:cNvSpPr>
            <a:spLocks noGrp="1"/>
          </p:cNvSpPr>
          <p:nvPr>
            <p:ph type="body" sz="quarter" idx="15"/>
            <p:custDataLst>
              <p:tags r:id="rId2"/>
            </p:custDataLst>
          </p:nvPr>
        </p:nvSpPr>
        <p:spPr>
          <a:xfrm>
            <a:off x="914400" y="697867"/>
            <a:ext cx="5663079" cy="1162490"/>
          </a:xfrm>
        </p:spPr>
        <p:txBody>
          <a:bodyPr/>
          <a:lstStyle/>
          <a:p>
            <a:r>
              <a:rPr lang="fr-FR" sz="3200" dirty="0">
                <a:ea typeface="+mn-lt"/>
                <a:cs typeface="+mn-lt"/>
              </a:rPr>
              <a:t>La </a:t>
            </a:r>
            <a:r>
              <a:rPr lang="fr-FR" sz="3200" i="1" dirty="0">
                <a:ea typeface="+mn-lt"/>
                <a:cs typeface="+mn-lt"/>
              </a:rPr>
              <a:t>Convention relative </a:t>
            </a:r>
            <a:br>
              <a:rPr lang="fr-FR" sz="3200" i="1" dirty="0">
                <a:ea typeface="+mn-lt"/>
                <a:cs typeface="+mn-lt"/>
              </a:rPr>
            </a:br>
            <a:r>
              <a:rPr lang="fr-FR" sz="3200" i="1" dirty="0">
                <a:ea typeface="+mn-lt"/>
                <a:cs typeface="+mn-lt"/>
              </a:rPr>
              <a:t>aux droits de l’enfant</a:t>
            </a:r>
          </a:p>
        </p:txBody>
      </p:sp>
    </p:spTree>
    <p:extLst>
      <p:ext uri="{BB962C8B-B14F-4D97-AF65-F5344CB8AC3E}">
        <p14:creationId xmlns:p14="http://schemas.microsoft.com/office/powerpoint/2010/main" val="47883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3">
            <a:extLst>
              <a:ext uri="{FF2B5EF4-FFF2-40B4-BE49-F238E27FC236}">
                <a16:creationId xmlns:a16="http://schemas.microsoft.com/office/drawing/2014/main" id="{53707886-3B24-293E-0B06-F10E3F26DB64}"/>
              </a:ext>
            </a:extLst>
          </p:cNvPr>
          <p:cNvSpPr>
            <a:spLocks noGrp="1"/>
          </p:cNvSpPr>
          <p:nvPr>
            <p:ph type="body" sz="quarter" idx="14"/>
            <p:custDataLst>
              <p:tags r:id="rId1"/>
            </p:custDataLst>
          </p:nvPr>
        </p:nvSpPr>
        <p:spPr>
          <a:xfrm>
            <a:off x="886002" y="2541721"/>
            <a:ext cx="4355905" cy="3790874"/>
          </a:xfrm>
        </p:spPr>
        <p:txBody>
          <a:bodyPr vert="horz" lIns="0" tIns="0" rIns="0" bIns="0" rtlCol="0" anchor="t">
            <a:noAutofit/>
          </a:bodyPr>
          <a:lstStyle/>
          <a:p>
            <a:pPr fontAlgn="base"/>
            <a:r>
              <a:rPr lang="fr-FR" sz="2400" b="0" i="0" u="none" strike="noStrike" dirty="0">
                <a:solidFill>
                  <a:srgbClr val="000000"/>
                </a:solidFill>
                <a:effectLst/>
                <a:latin typeface="Arial"/>
                <a:cs typeface="Calibri"/>
              </a:rPr>
              <a:t>La </a:t>
            </a:r>
            <a:r>
              <a:rPr lang="fr-FR" sz="2400" b="0" i="1" u="none" strike="noStrike" dirty="0">
                <a:solidFill>
                  <a:srgbClr val="000000"/>
                </a:solidFill>
                <a:effectLst/>
                <a:latin typeface="Arial"/>
                <a:cs typeface="Calibri"/>
              </a:rPr>
              <a:t>Loi sur la protection de la jeunesse</a:t>
            </a:r>
            <a:r>
              <a:rPr lang="fr-FR" sz="2400" b="0" i="0" u="none" strike="noStrike" dirty="0">
                <a:solidFill>
                  <a:srgbClr val="000000"/>
                </a:solidFill>
                <a:effectLst/>
                <a:latin typeface="Arial"/>
                <a:cs typeface="Calibri"/>
              </a:rPr>
              <a:t> protège les personnes mineures (</a:t>
            </a:r>
            <a:r>
              <a:rPr lang="fr-FR" sz="2400" dirty="0">
                <a:solidFill>
                  <a:srgbClr val="000000"/>
                </a:solidFill>
                <a:latin typeface="Arial"/>
                <a:cs typeface="Calibri"/>
              </a:rPr>
              <a:t>moins de 18 ans</a:t>
            </a:r>
            <a:r>
              <a:rPr lang="fr-FR" sz="2400" b="0" i="0" u="none" strike="noStrike" dirty="0">
                <a:solidFill>
                  <a:srgbClr val="000000"/>
                </a:solidFill>
                <a:effectLst/>
                <a:latin typeface="Arial"/>
                <a:cs typeface="Calibri"/>
              </a:rPr>
              <a:t>).</a:t>
            </a:r>
            <a:r>
              <a:rPr lang="en-US" sz="2400" b="0" i="0" dirty="0">
                <a:solidFill>
                  <a:srgbClr val="000000"/>
                </a:solidFill>
                <a:effectLst/>
                <a:latin typeface="Arial"/>
                <a:cs typeface="Calibri"/>
              </a:rPr>
              <a:t>​</a:t>
            </a:r>
            <a:endParaRPr lang="en-US" sz="2400" dirty="0">
              <a:solidFill>
                <a:srgbClr val="000000"/>
              </a:solidFill>
              <a:latin typeface="Arial"/>
              <a:cs typeface="Calibri"/>
            </a:endParaRPr>
          </a:p>
          <a:p>
            <a:pPr fontAlgn="base">
              <a:spcBef>
                <a:spcPts val="600"/>
              </a:spcBef>
            </a:pPr>
            <a:endParaRPr lang="fr-FR" sz="2400" b="0" i="0" dirty="0">
              <a:solidFill>
                <a:srgbClr val="000000"/>
              </a:solidFill>
              <a:effectLst/>
              <a:latin typeface="Arial"/>
              <a:cs typeface="Arial"/>
            </a:endParaRPr>
          </a:p>
          <a:p>
            <a:pPr fontAlgn="base">
              <a:spcBef>
                <a:spcPts val="600"/>
              </a:spcBef>
            </a:pPr>
            <a:r>
              <a:rPr lang="fr-FR" sz="2400" dirty="0">
                <a:solidFill>
                  <a:srgbClr val="000000"/>
                </a:solidFill>
                <a:latin typeface="Arial"/>
                <a:cs typeface="Arial"/>
              </a:rPr>
              <a:t>Elle p</a:t>
            </a:r>
            <a:r>
              <a:rPr lang="fr-FR" sz="2400" b="0" i="0" u="none" strike="noStrike" dirty="0">
                <a:solidFill>
                  <a:srgbClr val="000000"/>
                </a:solidFill>
                <a:effectLst/>
                <a:latin typeface="Arial"/>
                <a:cs typeface="Arial"/>
              </a:rPr>
              <a:t>ermet </a:t>
            </a:r>
            <a:r>
              <a:rPr lang="fr-FR" sz="2400" dirty="0">
                <a:solidFill>
                  <a:srgbClr val="000000"/>
                </a:solidFill>
                <a:latin typeface="Arial"/>
                <a:cs typeface="Arial"/>
              </a:rPr>
              <a:t>au </a:t>
            </a:r>
            <a:r>
              <a:rPr lang="fr-FR" sz="2400" b="0" i="0" u="none" strike="noStrike" dirty="0">
                <a:solidFill>
                  <a:srgbClr val="000000"/>
                </a:solidFill>
                <a:effectLst/>
                <a:latin typeface="Arial"/>
                <a:cs typeface="Arial"/>
              </a:rPr>
              <a:t>DPJ d’intervenir si une personne mineure n’est pas en sécurité, ou si son développement est en danger.</a:t>
            </a:r>
          </a:p>
        </p:txBody>
      </p:sp>
      <p:sp>
        <p:nvSpPr>
          <p:cNvPr id="10" name="Espace réservé du texte 2">
            <a:extLst>
              <a:ext uri="{FF2B5EF4-FFF2-40B4-BE49-F238E27FC236}">
                <a16:creationId xmlns:a16="http://schemas.microsoft.com/office/drawing/2014/main" id="{33258E71-4834-8C37-F994-1F88F5D5E94A}"/>
              </a:ext>
            </a:extLst>
          </p:cNvPr>
          <p:cNvSpPr>
            <a:spLocks noGrp="1"/>
          </p:cNvSpPr>
          <p:nvPr>
            <p:ph type="body" sz="quarter" idx="15"/>
            <p:custDataLst>
              <p:tags r:id="rId2"/>
            </p:custDataLst>
          </p:nvPr>
        </p:nvSpPr>
        <p:spPr>
          <a:xfrm>
            <a:off x="886002" y="664889"/>
            <a:ext cx="5657242" cy="1275804"/>
          </a:xfrm>
        </p:spPr>
        <p:txBody>
          <a:bodyPr/>
          <a:lstStyle/>
          <a:p>
            <a:r>
              <a:rPr lang="fr-FR" sz="3200" dirty="0">
                <a:ea typeface="+mn-lt"/>
                <a:cs typeface="+mn-lt"/>
              </a:rPr>
              <a:t>Le Directeur de la protection de la jeunesse (DPJ)</a:t>
            </a:r>
          </a:p>
        </p:txBody>
      </p:sp>
      <p:pic>
        <p:nvPicPr>
          <p:cNvPr id="11" name="Image 10">
            <a:extLst>
              <a:ext uri="{FF2B5EF4-FFF2-40B4-BE49-F238E27FC236}">
                <a16:creationId xmlns:a16="http://schemas.microsoft.com/office/drawing/2014/main" id="{B6862F71-A53D-710A-5671-6708240F32A8}"/>
              </a:ext>
            </a:extLst>
          </p:cNvPr>
          <p:cNvPicPr>
            <a:picLocks noChangeAspect="1"/>
          </p:cNvPicPr>
          <p:nvPr>
            <p:custDataLst>
              <p:tags r:id="rId3"/>
            </p:custDataLst>
          </p:nvPr>
        </p:nvPicPr>
        <p:blipFill>
          <a:blip r:embed="rId6"/>
          <a:stretch>
            <a:fillRect/>
          </a:stretch>
        </p:blipFill>
        <p:spPr>
          <a:xfrm>
            <a:off x="6950094" y="2218895"/>
            <a:ext cx="4894551" cy="3314636"/>
          </a:xfrm>
          <a:prstGeom prst="rect">
            <a:avLst/>
          </a:prstGeom>
        </p:spPr>
      </p:pic>
    </p:spTree>
    <p:extLst>
      <p:ext uri="{BB962C8B-B14F-4D97-AF65-F5344CB8AC3E}">
        <p14:creationId xmlns:p14="http://schemas.microsoft.com/office/powerpoint/2010/main" val="84718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F627D0D-70F6-A8B6-038E-6C4502337D70}"/>
              </a:ext>
            </a:extLst>
          </p:cNvPr>
          <p:cNvSpPr>
            <a:spLocks noGrp="1"/>
          </p:cNvSpPr>
          <p:nvPr>
            <p:ph type="body" idx="1"/>
            <p:custDataLst>
              <p:tags r:id="rId1"/>
            </p:custDataLst>
          </p:nvPr>
        </p:nvSpPr>
        <p:spPr>
          <a:xfrm>
            <a:off x="394586" y="303508"/>
            <a:ext cx="6030907" cy="929899"/>
          </a:xfrm>
        </p:spPr>
        <p:txBody>
          <a:bodyPr/>
          <a:lstStyle/>
          <a:p>
            <a:r>
              <a:rPr lang="fr-FR" dirty="0">
                <a:cs typeface="Arial"/>
              </a:rPr>
              <a:t>Mes protections</a:t>
            </a:r>
            <a:endParaRPr lang="fr-FR" dirty="0"/>
          </a:p>
        </p:txBody>
      </p:sp>
      <p:sp>
        <p:nvSpPr>
          <p:cNvPr id="6" name="ZoneTexte 5">
            <a:extLst>
              <a:ext uri="{FF2B5EF4-FFF2-40B4-BE49-F238E27FC236}">
                <a16:creationId xmlns:a16="http://schemas.microsoft.com/office/drawing/2014/main" id="{31077DCB-924F-DA66-414C-7C6711AF61A6}"/>
              </a:ext>
            </a:extLst>
          </p:cNvPr>
          <p:cNvSpPr txBox="1"/>
          <p:nvPr>
            <p:custDataLst>
              <p:tags r:id="rId2"/>
            </p:custDataLst>
          </p:nvPr>
        </p:nvSpPr>
        <p:spPr>
          <a:xfrm>
            <a:off x="444049" y="1353068"/>
            <a:ext cx="6327141"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#6 Un choix déchirant</a:t>
            </a:r>
          </a:p>
          <a:p>
            <a:endParaRPr lang="fr-FR" sz="2400" dirty="0">
              <a:cs typeface="Arial"/>
            </a:endParaRPr>
          </a:p>
          <a:p>
            <a:r>
              <a:rPr lang="fr-FR" sz="2400" dirty="0">
                <a:ea typeface="+mn-lt"/>
                <a:cs typeface="+mn-lt"/>
              </a:rPr>
              <a:t>Les parents d’Amber, 15 ans, sont en train de se séparer. Sa mère aimerait déménager à Saint-Jérôme. Elle aimerait qu’Amber dorme chez elle une semaine sur deux, mais son père préfère qu'elle passe le plus de temps possible avec lui à Longueuil, près de ses amis et cousins préférés. Amber préférerait rester à Longueuil. </a:t>
            </a:r>
            <a:endParaRPr lang="fr-FR" sz="2400" dirty="0">
              <a:cs typeface="Arial"/>
            </a:endParaRPr>
          </a:p>
          <a:p>
            <a:endParaRPr lang="fr-FR" sz="2400" dirty="0">
              <a:cs typeface="Arial"/>
            </a:endParaRPr>
          </a:p>
          <a:p>
            <a:r>
              <a:rPr lang="fr-FR" sz="2400" dirty="0">
                <a:cs typeface="Arial"/>
              </a:rPr>
              <a:t>Qui décidera de l’endroit où vivra Amber? Où vivra-t-elle?</a:t>
            </a:r>
          </a:p>
          <a:p>
            <a:endParaRPr lang="fr-FR" sz="2000" dirty="0">
              <a:cs typeface="Arial"/>
            </a:endParaRPr>
          </a:p>
        </p:txBody>
      </p:sp>
      <p:pic>
        <p:nvPicPr>
          <p:cNvPr id="7" name="Image 6">
            <a:extLst>
              <a:ext uri="{FF2B5EF4-FFF2-40B4-BE49-F238E27FC236}">
                <a16:creationId xmlns:a16="http://schemas.microsoft.com/office/drawing/2014/main" id="{42787FC6-6A41-0AF6-2558-55AB8E118995}"/>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54919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73E61-A80E-C99C-937E-6FB9B8F7D64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BFBD1E3-0A81-846F-3412-42A82F259DBC}"/>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B3E64CD3-D23B-11AA-9C6D-FD27F3155FDF}"/>
              </a:ext>
            </a:extLst>
          </p:cNvPr>
          <p:cNvSpPr txBox="1"/>
          <p:nvPr>
            <p:custDataLst>
              <p:tags r:id="rId2"/>
            </p:custDataLst>
          </p:nvPr>
        </p:nvSpPr>
        <p:spPr>
          <a:xfrm>
            <a:off x="444049" y="1353068"/>
            <a:ext cx="6253313"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#6 Un choix déchirant</a:t>
            </a:r>
          </a:p>
          <a:p>
            <a:endParaRPr lang="fr-FR" sz="2400" dirty="0">
              <a:cs typeface="Arial"/>
            </a:endParaRPr>
          </a:p>
          <a:p>
            <a:pPr marL="342900" indent="-342900">
              <a:buFont typeface="Wingdings" panose="05000000000000000000" pitchFamily="2" charset="2"/>
              <a:buChar char="Ø"/>
            </a:pPr>
            <a:r>
              <a:rPr lang="fr-CA" sz="2400" dirty="0">
                <a:cs typeface="Arial"/>
              </a:rPr>
              <a:t>Si les parents n’arrivent pas à s’entendre, une ou un juge devra décider de l’endroit où vivra Amber.</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Les enfants ont le droit de donner librement leur avis sur les questions qui les concernent. C’est un facteur à considérer pour déterminer ce qui est dans leur meilleur intérêt.</a:t>
            </a:r>
          </a:p>
          <a:p>
            <a:endParaRPr lang="fr-FR" sz="2000" dirty="0">
              <a:cs typeface="Arial"/>
            </a:endParaRPr>
          </a:p>
        </p:txBody>
      </p:sp>
      <p:pic>
        <p:nvPicPr>
          <p:cNvPr id="5" name="Image 4">
            <a:extLst>
              <a:ext uri="{FF2B5EF4-FFF2-40B4-BE49-F238E27FC236}">
                <a16:creationId xmlns:a16="http://schemas.microsoft.com/office/drawing/2014/main" id="{59A69051-9FAA-9DBB-AC80-7BFD9FEA3A3B}"/>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4799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7028528-684C-EFA5-674C-468F74FB9BD6}"/>
              </a:ext>
            </a:extLst>
          </p:cNvPr>
          <p:cNvSpPr>
            <a:spLocks noGrp="1"/>
          </p:cNvSpPr>
          <p:nvPr>
            <p:ph type="body" idx="1"/>
            <p:custDataLst>
              <p:tags r:id="rId1"/>
            </p:custDataLst>
          </p:nvPr>
        </p:nvSpPr>
        <p:spPr/>
        <p:txBody>
          <a:bodyPr/>
          <a:lstStyle/>
          <a:p>
            <a:r>
              <a:rPr lang="fr-CA" dirty="0"/>
              <a:t>Les responsabilités</a:t>
            </a:r>
          </a:p>
        </p:txBody>
      </p:sp>
      <p:pic>
        <p:nvPicPr>
          <p:cNvPr id="2" name="Image 1">
            <a:extLst>
              <a:ext uri="{FF2B5EF4-FFF2-40B4-BE49-F238E27FC236}">
                <a16:creationId xmlns:a16="http://schemas.microsoft.com/office/drawing/2014/main" id="{A17EDDF3-7B69-45FB-3B39-ECA73E46AFA6}"/>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279492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6D289-EFA2-D7E7-EB87-B2A4D4F2E59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2C947E7-6FED-143B-FE3F-88C740E2DA0B}"/>
              </a:ext>
            </a:extLst>
          </p:cNvPr>
          <p:cNvSpPr>
            <a:spLocks noGrp="1"/>
          </p:cNvSpPr>
          <p:nvPr>
            <p:ph type="body" idx="1"/>
            <p:custDataLst>
              <p:tags r:id="rId1"/>
            </p:custDataLst>
          </p:nvPr>
        </p:nvSpPr>
        <p:spPr>
          <a:xfrm>
            <a:off x="394586" y="303508"/>
            <a:ext cx="6030907" cy="929899"/>
          </a:xfrm>
        </p:spPr>
        <p:txBody>
          <a:bodyPr/>
          <a:lstStyle/>
          <a:p>
            <a:r>
              <a:rPr lang="fr-FR">
                <a:cs typeface="Arial"/>
              </a:rPr>
              <a:t>Mes protections</a:t>
            </a:r>
            <a:endParaRPr lang="fr-FR"/>
          </a:p>
        </p:txBody>
      </p:sp>
      <p:sp>
        <p:nvSpPr>
          <p:cNvPr id="6" name="ZoneTexte 5">
            <a:extLst>
              <a:ext uri="{FF2B5EF4-FFF2-40B4-BE49-F238E27FC236}">
                <a16:creationId xmlns:a16="http://schemas.microsoft.com/office/drawing/2014/main" id="{49F2768A-5565-8154-D633-3792DB110507}"/>
              </a:ext>
            </a:extLst>
          </p:cNvPr>
          <p:cNvSpPr txBox="1"/>
          <p:nvPr>
            <p:custDataLst>
              <p:tags r:id="rId2"/>
            </p:custDataLst>
          </p:nvPr>
        </p:nvSpPr>
        <p:spPr>
          <a:xfrm>
            <a:off x="444049" y="1353068"/>
            <a:ext cx="6327141"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#7 La détresse d’une amie</a:t>
            </a:r>
          </a:p>
          <a:p>
            <a:endParaRPr lang="fr-FR" sz="2400" dirty="0">
              <a:cs typeface="Arial"/>
            </a:endParaRPr>
          </a:p>
          <a:p>
            <a:r>
              <a:rPr lang="fr-CA" sz="2400" dirty="0">
                <a:cs typeface="Arial"/>
              </a:rPr>
              <a:t>Tu remarques que </a:t>
            </a:r>
            <a:r>
              <a:rPr lang="fr-CA" sz="2400" dirty="0" err="1">
                <a:cs typeface="Arial"/>
              </a:rPr>
              <a:t>Giovanie</a:t>
            </a:r>
            <a:r>
              <a:rPr lang="fr-CA" sz="2400" dirty="0">
                <a:cs typeface="Arial"/>
              </a:rPr>
              <a:t> est de plus en plus malheureuse depuis que le nouveau chum de sa mère a emménagé chez elle. La semaine où </a:t>
            </a:r>
            <a:r>
              <a:rPr lang="fr-CA" sz="2400" dirty="0" err="1">
                <a:cs typeface="Arial"/>
              </a:rPr>
              <a:t>Giovanie</a:t>
            </a:r>
            <a:r>
              <a:rPr lang="fr-CA" sz="2400" dirty="0">
                <a:cs typeface="Arial"/>
              </a:rPr>
              <a:t> est chez sa mère, elle ne semble jamais vouloir rentrer à la maison. Tu as aussi remarqué que ce nouveau beau-père veut toujours être seul avec </a:t>
            </a:r>
            <a:r>
              <a:rPr lang="fr-CA" sz="2400" dirty="0" err="1">
                <a:cs typeface="Arial"/>
              </a:rPr>
              <a:t>Giovanie</a:t>
            </a:r>
            <a:r>
              <a:rPr lang="fr-CA" sz="2400" dirty="0">
                <a:cs typeface="Arial"/>
              </a:rPr>
              <a:t>. Tu t’inquiètes pour ton amie. </a:t>
            </a:r>
          </a:p>
          <a:p>
            <a:endParaRPr lang="fr-CA" sz="2400" dirty="0">
              <a:cs typeface="Arial"/>
            </a:endParaRPr>
          </a:p>
          <a:p>
            <a:r>
              <a:rPr lang="fr-CA" sz="2400" dirty="0">
                <a:cs typeface="Arial"/>
              </a:rPr>
              <a:t>Que pourrais-tu faire?</a:t>
            </a:r>
          </a:p>
          <a:p>
            <a:endParaRPr lang="fr-FR" sz="2000" dirty="0">
              <a:cs typeface="Arial"/>
            </a:endParaRPr>
          </a:p>
        </p:txBody>
      </p:sp>
      <p:pic>
        <p:nvPicPr>
          <p:cNvPr id="7" name="Image 6">
            <a:extLst>
              <a:ext uri="{FF2B5EF4-FFF2-40B4-BE49-F238E27FC236}">
                <a16:creationId xmlns:a16="http://schemas.microsoft.com/office/drawing/2014/main" id="{4F74E359-D3CD-A537-D62D-1FDB86C68EC1}"/>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8470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1340-AC7E-8B27-8312-AC90EDD66B2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98881D0-A46B-379F-0A37-D5FCCBFEF443}"/>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71DE981B-505C-B679-AD8D-4982950ECC2B}"/>
              </a:ext>
            </a:extLst>
          </p:cNvPr>
          <p:cNvSpPr txBox="1"/>
          <p:nvPr>
            <p:custDataLst>
              <p:tags r:id="rId2"/>
            </p:custDataLst>
          </p:nvPr>
        </p:nvSpPr>
        <p:spPr>
          <a:xfrm>
            <a:off x="444049" y="1353068"/>
            <a:ext cx="6327141"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#7 La détresse d’une amie</a:t>
            </a:r>
          </a:p>
          <a:p>
            <a:endParaRPr lang="fr-FR" sz="2400" dirty="0">
              <a:cs typeface="Arial"/>
            </a:endParaRPr>
          </a:p>
          <a:p>
            <a:pPr marL="342900" indent="-342900">
              <a:buFont typeface="Wingdings" panose="05000000000000000000" pitchFamily="2" charset="2"/>
              <a:buChar char="Ø"/>
            </a:pPr>
            <a:r>
              <a:rPr lang="fr-CA" sz="2400" dirty="0">
                <a:cs typeface="Arial"/>
              </a:rPr>
              <a:t>Tu pourrais parler de la situation à tes parents ou à une ou un adulte de l’école. Les adultes de l’école seront alors dans l’obligation d’informer le DPJ. </a:t>
            </a:r>
          </a:p>
          <a:p>
            <a:endParaRPr lang="fr-CA" sz="2400" dirty="0">
              <a:cs typeface="Arial"/>
            </a:endParaRPr>
          </a:p>
          <a:p>
            <a:pPr marL="342900" indent="-342900">
              <a:buFont typeface="Wingdings" panose="05000000000000000000" pitchFamily="2" charset="2"/>
              <a:buChar char="Ø"/>
            </a:pPr>
            <a:r>
              <a:rPr lang="fr-CA" sz="2400" dirty="0">
                <a:cs typeface="Arial"/>
              </a:rPr>
              <a:t>Les enfants doivent être protégés contre la violence et les mauvais traitements.</a:t>
            </a:r>
          </a:p>
          <a:p>
            <a:endParaRPr lang="fr-FR" sz="2000" dirty="0">
              <a:cs typeface="Arial"/>
            </a:endParaRPr>
          </a:p>
        </p:txBody>
      </p:sp>
      <p:pic>
        <p:nvPicPr>
          <p:cNvPr id="5" name="Image 4">
            <a:extLst>
              <a:ext uri="{FF2B5EF4-FFF2-40B4-BE49-F238E27FC236}">
                <a16:creationId xmlns:a16="http://schemas.microsoft.com/office/drawing/2014/main" id="{367CF70B-A004-62F1-D21B-12B4E4BE8A4E}"/>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150608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D3583279-5A6C-B31E-A4A3-094E3874D977}"/>
              </a:ext>
            </a:extLst>
          </p:cNvPr>
          <p:cNvSpPr>
            <a:spLocks noGrp="1"/>
          </p:cNvSpPr>
          <p:nvPr>
            <p:ph type="body" sz="quarter" idx="14"/>
            <p:custDataLst>
              <p:tags r:id="rId1"/>
            </p:custDataLst>
          </p:nvPr>
        </p:nvSpPr>
        <p:spPr>
          <a:xfrm>
            <a:off x="540000" y="1506988"/>
            <a:ext cx="5070464" cy="4926977"/>
          </a:xfrm>
        </p:spPr>
        <p:txBody>
          <a:bodyPr vert="horz" lIns="0" tIns="0" rIns="0" bIns="0" rtlCol="0" anchor="t">
            <a:noAutofit/>
          </a:bodyPr>
          <a:lstStyle/>
          <a:p>
            <a:pPr fontAlgn="base"/>
            <a:r>
              <a:rPr lang="fr-FR" sz="2400" b="0" i="0" u="none" strike="noStrike" dirty="0">
                <a:solidFill>
                  <a:srgbClr val="333F48"/>
                </a:solidFill>
                <a:effectLst/>
                <a:latin typeface="Arial"/>
                <a:cs typeface="Calibri"/>
              </a:rPr>
              <a:t>Les enfants au Québec doivent </a:t>
            </a:r>
            <a:br>
              <a:rPr lang="fr-FR" sz="2400" b="0"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aller à l’école </a:t>
            </a:r>
            <a:r>
              <a:rPr lang="fr-FR" sz="2400" b="1" i="0" u="none" strike="noStrike" dirty="0">
                <a:solidFill>
                  <a:srgbClr val="333F48"/>
                </a:solidFill>
                <a:effectLst/>
                <a:latin typeface="Arial"/>
                <a:cs typeface="Calibri"/>
              </a:rPr>
              <a:t>de 6 à 16 ans. </a:t>
            </a:r>
            <a:br>
              <a:rPr lang="fr-FR" sz="2400" b="1"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L’école</a:t>
            </a:r>
            <a:r>
              <a:rPr lang="fr-FR" sz="2400" dirty="0">
                <a:solidFill>
                  <a:srgbClr val="333F48"/>
                </a:solidFill>
                <a:latin typeface="Arial"/>
                <a:cs typeface="Calibri"/>
              </a:rPr>
              <a:t> publique</a:t>
            </a:r>
            <a:r>
              <a:rPr lang="fr-FR" sz="2400" b="0" i="0" u="none" strike="noStrike" dirty="0">
                <a:solidFill>
                  <a:srgbClr val="333F48"/>
                </a:solidFill>
                <a:effectLst/>
                <a:latin typeface="Arial"/>
                <a:cs typeface="Calibri"/>
              </a:rPr>
              <a:t> doit être gratuite (sauf le matériel).</a:t>
            </a:r>
            <a:r>
              <a:rPr lang="fr-FR" sz="2400" b="0" i="0" dirty="0">
                <a:solidFill>
                  <a:srgbClr val="333F48"/>
                </a:solidFill>
                <a:effectLst/>
                <a:latin typeface="Arial"/>
                <a:cs typeface="Calibri"/>
              </a:rPr>
              <a:t>​</a:t>
            </a:r>
          </a:p>
          <a:p>
            <a:pPr fontAlgn="base"/>
            <a:endParaRPr lang="fr-FR" sz="1050" u="none" strike="noStrike" dirty="0">
              <a:solidFill>
                <a:srgbClr val="333F48"/>
              </a:solidFill>
              <a:latin typeface="Arial"/>
              <a:cs typeface="Calibri"/>
            </a:endParaRPr>
          </a:p>
          <a:p>
            <a:pPr fontAlgn="base"/>
            <a:r>
              <a:rPr lang="fr-FR" sz="2400" b="0" i="0" u="none" strike="noStrike" dirty="0">
                <a:solidFill>
                  <a:srgbClr val="333F48"/>
                </a:solidFill>
                <a:effectLst/>
                <a:latin typeface="Arial"/>
                <a:cs typeface="Calibri"/>
              </a:rPr>
              <a:t>Le personnel de l’école doit</a:t>
            </a:r>
            <a:r>
              <a:rPr lang="fr-FR" sz="900" b="0" i="0" u="none" strike="noStrike" dirty="0">
                <a:solidFill>
                  <a:srgbClr val="333F48"/>
                </a:solidFill>
                <a:effectLst/>
                <a:latin typeface="Arial"/>
                <a:cs typeface="Calibri"/>
              </a:rPr>
              <a:t> </a:t>
            </a:r>
            <a:r>
              <a:rPr lang="fr-FR" sz="2400" b="0" i="0" u="none" strike="noStrike" dirty="0">
                <a:solidFill>
                  <a:srgbClr val="333F48"/>
                </a:solidFill>
                <a:effectLst/>
                <a:latin typeface="Arial"/>
                <a:cs typeface="Calibri"/>
              </a:rPr>
              <a:t>:</a:t>
            </a:r>
            <a:r>
              <a:rPr lang="en-US" sz="2400" b="0" i="0" dirty="0">
                <a:solidFill>
                  <a:srgbClr val="333F48"/>
                </a:solidFill>
                <a:effectLst/>
                <a:latin typeface="Arial"/>
                <a:cs typeface="Calibri"/>
              </a:rPr>
              <a:t>​</a:t>
            </a:r>
          </a:p>
          <a:p>
            <a:pPr algn="l" rtl="0" fontAlgn="base"/>
            <a:endParaRPr lang="fr-FR" sz="1200" b="0" i="0" dirty="0">
              <a:solidFill>
                <a:srgbClr val="333F48"/>
              </a:solidFill>
              <a:effectLst/>
              <a:latin typeface="Arial"/>
              <a:cs typeface="Calibri"/>
            </a:endParaRPr>
          </a:p>
          <a:p>
            <a:pPr marL="662940" lvl="1" indent="-342900" fontAlgn="base">
              <a:buFont typeface="Wingdings" pitchFamily="2" charset="2"/>
              <a:buChar char="§"/>
            </a:pPr>
            <a:r>
              <a:rPr lang="fr-FR" sz="2400" b="0" i="0" u="none" strike="noStrike" dirty="0">
                <a:solidFill>
                  <a:srgbClr val="333F48"/>
                </a:solidFill>
                <a:effectLst/>
                <a:latin typeface="Arial"/>
                <a:cs typeface="Calibri"/>
              </a:rPr>
              <a:t>Éduquer les élèves </a:t>
            </a:r>
            <a:br>
              <a:rPr lang="fr-FR" sz="2400" b="0"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selon le programme. </a:t>
            </a:r>
            <a:r>
              <a:rPr lang="en-US" sz="2400" b="0" i="0" dirty="0">
                <a:solidFill>
                  <a:srgbClr val="333F48"/>
                </a:solidFill>
                <a:effectLst/>
                <a:latin typeface="Arial"/>
                <a:cs typeface="Calibri"/>
              </a:rPr>
              <a:t>​</a:t>
            </a:r>
          </a:p>
          <a:p>
            <a:pPr marL="662940" lvl="1" indent="-342900" fontAlgn="base">
              <a:buFont typeface="Wingdings" pitchFamily="2" charset="2"/>
              <a:buChar char="§"/>
            </a:pPr>
            <a:r>
              <a:rPr lang="fr-FR" sz="2400" b="0" i="0" u="none" strike="noStrike" dirty="0">
                <a:solidFill>
                  <a:srgbClr val="333F48"/>
                </a:solidFill>
                <a:effectLst/>
                <a:latin typeface="Arial"/>
                <a:cs typeface="Calibri"/>
              </a:rPr>
              <a:t>Traiter tous les élèves justement.</a:t>
            </a:r>
            <a:r>
              <a:rPr lang="en-US" sz="2400" b="0" i="0" dirty="0">
                <a:solidFill>
                  <a:srgbClr val="333F48"/>
                </a:solidFill>
                <a:effectLst/>
                <a:latin typeface="Arial"/>
                <a:cs typeface="Calibri"/>
              </a:rPr>
              <a:t>​</a:t>
            </a:r>
          </a:p>
          <a:p>
            <a:pPr marL="662940" lvl="1" indent="-342900" fontAlgn="base">
              <a:buFont typeface="Wingdings" pitchFamily="2" charset="2"/>
              <a:buChar char="§"/>
            </a:pPr>
            <a:r>
              <a:rPr lang="fr-FR" sz="2400" b="0" i="0" u="none" strike="noStrike" dirty="0">
                <a:solidFill>
                  <a:srgbClr val="333F48"/>
                </a:solidFill>
                <a:effectLst/>
                <a:latin typeface="Arial"/>
                <a:cs typeface="Calibri"/>
              </a:rPr>
              <a:t>Protéger les élèves </a:t>
            </a:r>
            <a:br>
              <a:rPr lang="fr-FR" sz="2400" b="0"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contre la violence.</a:t>
            </a:r>
            <a:r>
              <a:rPr lang="fr-FR" sz="2400" b="0" i="0" dirty="0">
                <a:solidFill>
                  <a:srgbClr val="333F48"/>
                </a:solidFill>
                <a:effectLst/>
                <a:latin typeface="Arial"/>
                <a:cs typeface="Calibri"/>
              </a:rPr>
              <a:t>​</a:t>
            </a:r>
          </a:p>
          <a:p>
            <a:endParaRPr lang="fr-CA" sz="2400" dirty="0">
              <a:cs typeface="Arial"/>
            </a:endParaRPr>
          </a:p>
        </p:txBody>
      </p:sp>
      <p:sp>
        <p:nvSpPr>
          <p:cNvPr id="7" name="Espace réservé du texte 3">
            <a:extLst>
              <a:ext uri="{FF2B5EF4-FFF2-40B4-BE49-F238E27FC236}">
                <a16:creationId xmlns:a16="http://schemas.microsoft.com/office/drawing/2014/main" id="{C84CA8E7-1162-647B-BF20-5A6BFC38138F}"/>
              </a:ext>
            </a:extLst>
          </p:cNvPr>
          <p:cNvSpPr>
            <a:spLocks noGrp="1"/>
          </p:cNvSpPr>
          <p:nvPr>
            <p:ph type="body" sz="quarter" idx="15"/>
            <p:custDataLst>
              <p:tags r:id="rId2"/>
            </p:custDataLst>
          </p:nvPr>
        </p:nvSpPr>
        <p:spPr>
          <a:xfrm>
            <a:off x="540000" y="640837"/>
            <a:ext cx="6391714" cy="415925"/>
          </a:xfrm>
        </p:spPr>
        <p:txBody>
          <a:bodyPr/>
          <a:lstStyle/>
          <a:p>
            <a:r>
              <a:rPr lang="fr-FR" sz="3200" dirty="0">
                <a:ea typeface="+mn-lt"/>
                <a:cs typeface="+mn-lt"/>
              </a:rPr>
              <a:t>La </a:t>
            </a:r>
            <a:r>
              <a:rPr lang="fr-FR" sz="3200" i="1" dirty="0">
                <a:ea typeface="+mn-lt"/>
                <a:cs typeface="+mn-lt"/>
              </a:rPr>
              <a:t>Loi sur l’instruction publique</a:t>
            </a:r>
            <a:endParaRPr lang="fr-FR" sz="3200" i="1" dirty="0"/>
          </a:p>
        </p:txBody>
      </p:sp>
      <p:pic>
        <p:nvPicPr>
          <p:cNvPr id="8" name="Image 7">
            <a:extLst>
              <a:ext uri="{FF2B5EF4-FFF2-40B4-BE49-F238E27FC236}">
                <a16:creationId xmlns:a16="http://schemas.microsoft.com/office/drawing/2014/main" id="{F4B72760-5329-5CF9-2958-2C35F1E626CF}"/>
              </a:ext>
            </a:extLst>
          </p:cNvPr>
          <p:cNvPicPr>
            <a:picLocks noChangeAspect="1"/>
          </p:cNvPicPr>
          <p:nvPr/>
        </p:nvPicPr>
        <p:blipFill>
          <a:blip r:embed="rId5"/>
          <a:stretch>
            <a:fillRect/>
          </a:stretch>
        </p:blipFill>
        <p:spPr>
          <a:xfrm>
            <a:off x="5213349" y="1588909"/>
            <a:ext cx="6737133" cy="4379897"/>
          </a:xfrm>
          <a:prstGeom prst="rect">
            <a:avLst/>
          </a:prstGeom>
        </p:spPr>
      </p:pic>
    </p:spTree>
    <p:extLst>
      <p:ext uri="{BB962C8B-B14F-4D97-AF65-F5344CB8AC3E}">
        <p14:creationId xmlns:p14="http://schemas.microsoft.com/office/powerpoint/2010/main" val="40394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3">
            <a:extLst>
              <a:ext uri="{FF2B5EF4-FFF2-40B4-BE49-F238E27FC236}">
                <a16:creationId xmlns:a16="http://schemas.microsoft.com/office/drawing/2014/main" id="{084BA661-6B1D-7100-9158-96FE56ECB88A}"/>
              </a:ext>
            </a:extLst>
          </p:cNvPr>
          <p:cNvSpPr txBox="1">
            <a:spLocks/>
          </p:cNvSpPr>
          <p:nvPr>
            <p:custDataLst>
              <p:tags r:id="rId1"/>
            </p:custDataLst>
          </p:nvPr>
        </p:nvSpPr>
        <p:spPr>
          <a:xfrm>
            <a:off x="6508881" y="560729"/>
            <a:ext cx="5380900" cy="1352361"/>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r>
              <a:rPr lang="fr-FR" sz="3200">
                <a:ea typeface="+mn-lt"/>
                <a:cs typeface="+mn-lt"/>
              </a:rPr>
              <a:t>La </a:t>
            </a:r>
            <a:r>
              <a:rPr lang="fr-FR" sz="3200" i="1">
                <a:ea typeface="+mn-lt"/>
                <a:cs typeface="+mn-lt"/>
              </a:rPr>
              <a:t>Charte des droits et libertés de la personne</a:t>
            </a:r>
            <a:r>
              <a:rPr lang="fr-FR" i="1">
                <a:ea typeface="+mn-lt"/>
                <a:cs typeface="+mn-lt"/>
              </a:rPr>
              <a:t> </a:t>
            </a:r>
            <a:endParaRPr lang="fr-FR" i="1" dirty="0"/>
          </a:p>
        </p:txBody>
      </p:sp>
      <p:sp>
        <p:nvSpPr>
          <p:cNvPr id="5" name="ZoneTexte 4">
            <a:extLst>
              <a:ext uri="{FF2B5EF4-FFF2-40B4-BE49-F238E27FC236}">
                <a16:creationId xmlns:a16="http://schemas.microsoft.com/office/drawing/2014/main" id="{3A503827-08E9-581B-AAEA-C3430103E360}"/>
              </a:ext>
            </a:extLst>
          </p:cNvPr>
          <p:cNvSpPr txBox="1"/>
          <p:nvPr>
            <p:custDataLst>
              <p:tags r:id="rId2"/>
            </p:custDataLst>
          </p:nvPr>
        </p:nvSpPr>
        <p:spPr>
          <a:xfrm>
            <a:off x="6938454" y="2277778"/>
            <a:ext cx="4521754" cy="3785652"/>
          </a:xfrm>
          <a:prstGeom prst="rect">
            <a:avLst/>
          </a:prstGeom>
          <a:noFill/>
        </p:spPr>
        <p:txBody>
          <a:bodyPr wrap="square" lIns="91440" tIns="45720" rIns="91440" bIns="45720" anchor="t">
            <a:spAutoFit/>
          </a:bodyPr>
          <a:lstStyle/>
          <a:p>
            <a:pPr algn="l" rtl="0" fontAlgn="base"/>
            <a:r>
              <a:rPr lang="fr-FR" sz="2400" b="0" i="0" u="none" strike="noStrike" dirty="0">
                <a:solidFill>
                  <a:srgbClr val="000000"/>
                </a:solidFill>
                <a:effectLst/>
                <a:latin typeface="Arial"/>
                <a:cs typeface="Calibri"/>
              </a:rPr>
              <a:t>Ce document protège tout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le monde au Québec,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enfants comme adultes</a:t>
            </a:r>
            <a:r>
              <a:rPr lang="fr-FR" sz="900" b="0" i="0" u="none" strike="noStrike" dirty="0">
                <a:solidFill>
                  <a:srgbClr val="000000"/>
                </a:solidFill>
                <a:effectLst/>
                <a:latin typeface="Arial"/>
                <a:cs typeface="Calibri"/>
              </a:rPr>
              <a:t> </a:t>
            </a:r>
            <a:r>
              <a:rPr lang="fr-FR" sz="2400" b="0" i="0" u="none" strike="noStrike" dirty="0">
                <a:solidFill>
                  <a:srgbClr val="000000"/>
                </a:solidFill>
                <a:effectLst/>
                <a:latin typeface="Arial"/>
                <a:cs typeface="Calibri"/>
              </a:rPr>
              <a:t>!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La Charte garantit</a:t>
            </a:r>
            <a:r>
              <a:rPr lang="fr-FR" sz="900" b="0" i="0" u="none" strike="noStrike" dirty="0">
                <a:solidFill>
                  <a:srgbClr val="000000"/>
                </a:solidFill>
                <a:effectLst/>
                <a:latin typeface="Arial"/>
                <a:cs typeface="Calibri"/>
              </a:rPr>
              <a:t> </a:t>
            </a:r>
            <a:r>
              <a:rPr lang="fr-FR" sz="2400" b="0" i="0" u="none" strike="noStrike" dirty="0">
                <a:solidFill>
                  <a:srgbClr val="000000"/>
                </a:solidFill>
                <a:effectLst/>
                <a:latin typeface="Arial"/>
                <a:cs typeface="Calibri"/>
              </a:rPr>
              <a:t>:</a:t>
            </a:r>
            <a:r>
              <a:rPr lang="en-US" sz="2400" b="0" i="0" dirty="0">
                <a:solidFill>
                  <a:srgbClr val="000000"/>
                </a:solidFill>
                <a:effectLst/>
                <a:latin typeface="Arial"/>
                <a:cs typeface="Calibri"/>
              </a:rPr>
              <a:t>​</a:t>
            </a:r>
          </a:p>
          <a:p>
            <a:pPr algn="l" rtl="0" fontAlgn="base"/>
            <a:r>
              <a:rPr lang="fr-FR" sz="2400" b="0" i="0" dirty="0">
                <a:solidFill>
                  <a:srgbClr val="000000"/>
                </a:solidFill>
                <a:effectLst/>
                <a:latin typeface="Arial"/>
                <a:cs typeface="Arial"/>
              </a:rPr>
              <a:t>​</a:t>
            </a:r>
          </a:p>
          <a:p>
            <a:pPr marL="342900" indent="-342900" fontAlgn="base">
              <a:buFont typeface="Arial" panose="020B0604020202020204" pitchFamily="34" charset="0"/>
              <a:buChar char="•"/>
            </a:pPr>
            <a:r>
              <a:rPr lang="fr-FR" sz="2400" b="0" i="0" u="none" strike="noStrike" dirty="0">
                <a:solidFill>
                  <a:srgbClr val="000000"/>
                </a:solidFill>
                <a:effectLst/>
                <a:latin typeface="Arial"/>
                <a:cs typeface="Calibri"/>
              </a:rPr>
              <a:t>Ton droit à la vie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et à la sécurité </a:t>
            </a:r>
            <a:r>
              <a:rPr lang="en-US" sz="2400" b="0" i="0" dirty="0">
                <a:solidFill>
                  <a:srgbClr val="000000"/>
                </a:solidFill>
                <a:effectLst/>
                <a:latin typeface="Arial"/>
                <a:cs typeface="Calibri"/>
              </a:rPr>
              <a:t>​</a:t>
            </a:r>
          </a:p>
          <a:p>
            <a:pPr marL="342900" indent="-342900" fontAlgn="base">
              <a:buFont typeface="Arial" panose="020B0604020202020204" pitchFamily="34" charset="0"/>
              <a:buChar char="•"/>
            </a:pPr>
            <a:r>
              <a:rPr lang="fr-FR" sz="2400" b="0" i="0" u="none" strike="noStrike" dirty="0">
                <a:solidFill>
                  <a:srgbClr val="000000"/>
                </a:solidFill>
                <a:effectLst/>
                <a:latin typeface="Arial"/>
                <a:cs typeface="Calibri"/>
              </a:rPr>
              <a:t>Ta liberté d’expression</a:t>
            </a:r>
            <a:r>
              <a:rPr lang="en-US" sz="2400" b="0" i="0" dirty="0">
                <a:solidFill>
                  <a:srgbClr val="000000"/>
                </a:solidFill>
                <a:effectLst/>
                <a:latin typeface="Arial"/>
                <a:cs typeface="Calibri"/>
              </a:rPr>
              <a:t>​</a:t>
            </a:r>
          </a:p>
          <a:p>
            <a:pPr marL="342900" indent="-342900" fontAlgn="base">
              <a:buFont typeface="Arial" panose="020B0604020202020204" pitchFamily="34" charset="0"/>
              <a:buChar char="•"/>
            </a:pPr>
            <a:r>
              <a:rPr lang="fr-FR" sz="2400" b="0" i="0" u="none" strike="noStrike" dirty="0">
                <a:solidFill>
                  <a:srgbClr val="000000"/>
                </a:solidFill>
                <a:effectLst/>
                <a:latin typeface="Arial"/>
                <a:cs typeface="Calibri"/>
              </a:rPr>
              <a:t>Ton droit d’être protégé(e) contre la discrimination</a:t>
            </a:r>
            <a:r>
              <a:rPr lang="fr-FR" sz="2400" dirty="0">
                <a:solidFill>
                  <a:srgbClr val="000000"/>
                </a:solidFill>
                <a:latin typeface="Arial"/>
                <a:cs typeface="Calibri"/>
              </a:rPr>
              <a:t>.</a:t>
            </a:r>
            <a:endParaRPr lang="en-US" sz="2400" b="0" i="0" dirty="0">
              <a:solidFill>
                <a:srgbClr val="000000"/>
              </a:solidFill>
              <a:effectLst/>
              <a:latin typeface="Arial"/>
              <a:cs typeface="Calibri"/>
            </a:endParaRPr>
          </a:p>
        </p:txBody>
      </p:sp>
      <p:pic>
        <p:nvPicPr>
          <p:cNvPr id="7" name="Image 6">
            <a:extLst>
              <a:ext uri="{FF2B5EF4-FFF2-40B4-BE49-F238E27FC236}">
                <a16:creationId xmlns:a16="http://schemas.microsoft.com/office/drawing/2014/main" id="{B9890CF9-B87A-35AE-B1F9-9CF3D9803A86}"/>
              </a:ext>
            </a:extLst>
          </p:cNvPr>
          <p:cNvPicPr>
            <a:picLocks noChangeAspect="1"/>
          </p:cNvPicPr>
          <p:nvPr/>
        </p:nvPicPr>
        <p:blipFill>
          <a:blip r:embed="rId5"/>
          <a:stretch>
            <a:fillRect/>
          </a:stretch>
        </p:blipFill>
        <p:spPr>
          <a:xfrm>
            <a:off x="646995" y="3273778"/>
            <a:ext cx="5142568" cy="2875844"/>
          </a:xfrm>
          <a:prstGeom prst="rect">
            <a:avLst/>
          </a:prstGeom>
        </p:spPr>
      </p:pic>
      <p:pic>
        <p:nvPicPr>
          <p:cNvPr id="8" name="Image 7">
            <a:extLst>
              <a:ext uri="{FF2B5EF4-FFF2-40B4-BE49-F238E27FC236}">
                <a16:creationId xmlns:a16="http://schemas.microsoft.com/office/drawing/2014/main" id="{BBA9C8E6-4955-3FAC-E09C-2B315638F6E5}"/>
              </a:ext>
            </a:extLst>
          </p:cNvPr>
          <p:cNvPicPr>
            <a:picLocks noChangeAspect="1"/>
          </p:cNvPicPr>
          <p:nvPr/>
        </p:nvPicPr>
        <p:blipFill>
          <a:blip r:embed="rId6"/>
          <a:stretch>
            <a:fillRect/>
          </a:stretch>
        </p:blipFill>
        <p:spPr>
          <a:xfrm>
            <a:off x="1140158" y="560729"/>
            <a:ext cx="2723709" cy="2260600"/>
          </a:xfrm>
          <a:prstGeom prst="rect">
            <a:avLst/>
          </a:prstGeom>
        </p:spPr>
      </p:pic>
    </p:spTree>
    <p:extLst>
      <p:ext uri="{BB962C8B-B14F-4D97-AF65-F5344CB8AC3E}">
        <p14:creationId xmlns:p14="http://schemas.microsoft.com/office/powerpoint/2010/main" val="310395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246A4-A1EA-98EC-7F8A-D5073EB438BD}"/>
            </a:ext>
          </a:extLst>
        </p:cNvPr>
        <p:cNvGrpSpPr/>
        <p:nvPr/>
      </p:nvGrpSpPr>
      <p:grpSpPr>
        <a:xfrm>
          <a:off x="0" y="0"/>
          <a:ext cx="0" cy="0"/>
          <a:chOff x="0" y="0"/>
          <a:chExt cx="0" cy="0"/>
        </a:xfrm>
      </p:grpSpPr>
      <p:sp>
        <p:nvSpPr>
          <p:cNvPr id="3" name="Espace réservé du texte 3">
            <a:extLst>
              <a:ext uri="{FF2B5EF4-FFF2-40B4-BE49-F238E27FC236}">
                <a16:creationId xmlns:a16="http://schemas.microsoft.com/office/drawing/2014/main" id="{5757BD70-E85E-F6CF-7C04-C6C0F5D5734D}"/>
              </a:ext>
            </a:extLst>
          </p:cNvPr>
          <p:cNvSpPr txBox="1">
            <a:spLocks/>
          </p:cNvSpPr>
          <p:nvPr>
            <p:custDataLst>
              <p:tags r:id="rId1"/>
            </p:custDataLst>
          </p:nvPr>
        </p:nvSpPr>
        <p:spPr>
          <a:xfrm>
            <a:off x="6860745" y="870178"/>
            <a:ext cx="4860978" cy="1656046"/>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r>
              <a:rPr lang="fr-FR" sz="3200">
                <a:ea typeface="+mn-lt"/>
                <a:cs typeface="+mn-lt"/>
              </a:rPr>
              <a:t>Situations supplémentaires, </a:t>
            </a:r>
            <a:br>
              <a:rPr lang="fr-FR" sz="3200">
                <a:ea typeface="+mn-lt"/>
                <a:cs typeface="+mn-lt"/>
              </a:rPr>
            </a:br>
            <a:r>
              <a:rPr lang="fr-FR" sz="3200">
                <a:ea typeface="+mn-lt"/>
                <a:cs typeface="+mn-lt"/>
              </a:rPr>
              <a:t>révision et conclusion</a:t>
            </a:r>
            <a:endParaRPr lang="fr-FR" dirty="0"/>
          </a:p>
        </p:txBody>
      </p:sp>
      <p:sp>
        <p:nvSpPr>
          <p:cNvPr id="5" name="ZoneTexte 4">
            <a:extLst>
              <a:ext uri="{FF2B5EF4-FFF2-40B4-BE49-F238E27FC236}">
                <a16:creationId xmlns:a16="http://schemas.microsoft.com/office/drawing/2014/main" id="{B529664C-C7EF-EDC2-EAA4-22C73798FD0A}"/>
              </a:ext>
            </a:extLst>
          </p:cNvPr>
          <p:cNvSpPr txBox="1"/>
          <p:nvPr>
            <p:custDataLst>
              <p:tags r:id="rId2"/>
            </p:custDataLst>
          </p:nvPr>
        </p:nvSpPr>
        <p:spPr>
          <a:xfrm>
            <a:off x="7029994" y="3331021"/>
            <a:ext cx="3487118" cy="1477328"/>
          </a:xfrm>
          <a:prstGeom prst="rect">
            <a:avLst/>
          </a:prstGeom>
          <a:noFill/>
        </p:spPr>
        <p:txBody>
          <a:bodyPr wrap="square" lIns="0" tIns="0" rIns="0" bIns="0" anchor="t">
            <a:spAutoFit/>
          </a:bodyPr>
          <a:lstStyle/>
          <a:p>
            <a:pPr algn="ctr" rtl="0" fontAlgn="base"/>
            <a:r>
              <a:rPr lang="fr-CA" sz="2400" b="0" i="0" u="none" strike="noStrike" dirty="0">
                <a:solidFill>
                  <a:srgbClr val="000000"/>
                </a:solidFill>
                <a:effectLst/>
                <a:latin typeface="Arial"/>
                <a:cs typeface="Calibri"/>
              </a:rPr>
              <a:t>Complète maintenant les derniers exercices</a:t>
            </a:r>
            <a:r>
              <a:rPr lang="fr-CA" sz="2400" dirty="0">
                <a:solidFill>
                  <a:srgbClr val="000000"/>
                </a:solidFill>
                <a:latin typeface="Arial"/>
                <a:cs typeface="Calibri"/>
              </a:rPr>
              <a:t> </a:t>
            </a:r>
            <a:r>
              <a:rPr lang="fr-CA" sz="2400" b="0" i="0" u="none" strike="noStrike" dirty="0">
                <a:solidFill>
                  <a:srgbClr val="000000"/>
                </a:solidFill>
                <a:effectLst/>
                <a:latin typeface="Arial"/>
                <a:cs typeface="Calibri"/>
              </a:rPr>
              <a:t>dans ton cahier ainsi que la conclusion.</a:t>
            </a:r>
            <a:endParaRPr lang="en-US" sz="2400" b="0" i="0" dirty="0">
              <a:solidFill>
                <a:srgbClr val="000000"/>
              </a:solidFill>
              <a:effectLst/>
              <a:latin typeface="Arial"/>
              <a:cs typeface="Calibri"/>
            </a:endParaRPr>
          </a:p>
        </p:txBody>
      </p:sp>
      <p:pic>
        <p:nvPicPr>
          <p:cNvPr id="7" name="Picture 4">
            <a:extLst>
              <a:ext uri="{FF2B5EF4-FFF2-40B4-BE49-F238E27FC236}">
                <a16:creationId xmlns:a16="http://schemas.microsoft.com/office/drawing/2014/main" id="{0219B143-4FCC-0690-C4E0-A6E6637B2B41}"/>
              </a:ext>
            </a:extLst>
          </p:cNvPr>
          <p:cNvPicPr>
            <a:picLocks noChangeAspect="1" noChangeArrowheads="1"/>
          </p:cNvPicPr>
          <p:nvPr>
            <p:custDataLst>
              <p:tags r:id="rId3"/>
            </p:custDataLst>
          </p:nvPr>
        </p:nvPicPr>
        <p:blipFill>
          <a:blip r:embed="rId6"/>
          <a:srcRect/>
          <a:stretch/>
        </p:blipFill>
        <p:spPr bwMode="auto">
          <a:xfrm>
            <a:off x="301029" y="2089196"/>
            <a:ext cx="4860979" cy="4137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3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7A51E-83D2-062A-5D8A-71ECC85B33C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1762F1F-6CE9-BCBD-C643-B9361FCBA6AE}"/>
              </a:ext>
            </a:extLst>
          </p:cNvPr>
          <p:cNvSpPr>
            <a:spLocks noGrp="1"/>
          </p:cNvSpPr>
          <p:nvPr>
            <p:ph type="body" idx="1"/>
            <p:custDataLst>
              <p:tags r:id="rId1"/>
            </p:custDataLst>
          </p:nvPr>
        </p:nvSpPr>
        <p:spPr>
          <a:xfrm>
            <a:off x="394586" y="303508"/>
            <a:ext cx="7719267" cy="929899"/>
          </a:xfrm>
        </p:spPr>
        <p:txBody>
          <a:bodyPr/>
          <a:lstStyle/>
          <a:p>
            <a:r>
              <a:rPr lang="fr-FR" dirty="0">
                <a:cs typeface="Arial"/>
              </a:rPr>
              <a:t>Mes responsabilités</a:t>
            </a:r>
            <a:endParaRPr lang="fr-FR" dirty="0"/>
          </a:p>
        </p:txBody>
      </p:sp>
      <p:sp>
        <p:nvSpPr>
          <p:cNvPr id="6" name="ZoneTexte 5">
            <a:extLst>
              <a:ext uri="{FF2B5EF4-FFF2-40B4-BE49-F238E27FC236}">
                <a16:creationId xmlns:a16="http://schemas.microsoft.com/office/drawing/2014/main" id="{6D961F09-F4DC-5C3A-BAF8-DA6936946D05}"/>
              </a:ext>
            </a:extLst>
          </p:cNvPr>
          <p:cNvSpPr txBox="1"/>
          <p:nvPr>
            <p:custDataLst>
              <p:tags r:id="rId2"/>
            </p:custDataLst>
          </p:nvPr>
        </p:nvSpPr>
        <p:spPr>
          <a:xfrm>
            <a:off x="444049" y="1353068"/>
            <a:ext cx="6327141"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#8 Le vol du cellulaire</a:t>
            </a:r>
          </a:p>
          <a:p>
            <a:endParaRPr lang="fr-FR" sz="2400" dirty="0">
              <a:cs typeface="Arial"/>
            </a:endParaRPr>
          </a:p>
          <a:p>
            <a:r>
              <a:rPr lang="fr-CA" sz="2400" dirty="0">
                <a:cs typeface="Arial"/>
              </a:rPr>
              <a:t>Théo a apporté son nouveau cellulaire à l’école. Le cellulaire a disparu de son casier pendant la deuxième période du matin. Heureusement, le cellulaire est retrouvé dans les poches du manteau d’</a:t>
            </a:r>
            <a:r>
              <a:rPr lang="fr-CA" sz="2400" dirty="0" err="1">
                <a:cs typeface="Arial"/>
              </a:rPr>
              <a:t>Oniks</a:t>
            </a:r>
            <a:r>
              <a:rPr lang="fr-CA" sz="2400" dirty="0">
                <a:cs typeface="Arial"/>
              </a:rPr>
              <a:t>, 13 ans. Les parents de Théo souhaitent qu’</a:t>
            </a:r>
            <a:r>
              <a:rPr lang="fr-CA" sz="2400" dirty="0" err="1">
                <a:cs typeface="Arial"/>
              </a:rPr>
              <a:t>Oniks</a:t>
            </a:r>
            <a:r>
              <a:rPr lang="fr-CA" sz="2400" dirty="0">
                <a:cs typeface="Arial"/>
              </a:rPr>
              <a:t> comprenne la gravité de son geste, alors ils appellent la police pour déclarer l’incident. </a:t>
            </a:r>
          </a:p>
          <a:p>
            <a:endParaRPr lang="fr-CA" sz="2400" dirty="0">
              <a:cs typeface="Arial"/>
            </a:endParaRPr>
          </a:p>
          <a:p>
            <a:r>
              <a:rPr lang="fr-CA" sz="2400" dirty="0">
                <a:cs typeface="Arial"/>
              </a:rPr>
              <a:t>Quelle(s) conséquence(s) </a:t>
            </a:r>
            <a:r>
              <a:rPr lang="fr-CA" sz="2400" dirty="0" err="1">
                <a:cs typeface="Arial"/>
              </a:rPr>
              <a:t>Oniks</a:t>
            </a:r>
            <a:r>
              <a:rPr lang="fr-CA" sz="2400" dirty="0">
                <a:cs typeface="Arial"/>
              </a:rPr>
              <a:t> pourrait-il recevoir?</a:t>
            </a:r>
            <a:endParaRPr lang="fr-FR" sz="2400" dirty="0">
              <a:cs typeface="Arial"/>
            </a:endParaRPr>
          </a:p>
        </p:txBody>
      </p:sp>
      <p:pic>
        <p:nvPicPr>
          <p:cNvPr id="5" name="Image 4">
            <a:extLst>
              <a:ext uri="{FF2B5EF4-FFF2-40B4-BE49-F238E27FC236}">
                <a16:creationId xmlns:a16="http://schemas.microsoft.com/office/drawing/2014/main" id="{CA6DC477-0D8F-31F1-42E9-3ED04BE4A420}"/>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28435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F0CE9-4A9E-4D4E-3E39-DDCAD88A1C4E}"/>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4E73C84-4D6C-9E66-154B-71241D8C106F}"/>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6832F5E6-4F1C-A7A0-71A5-EC0879E69819}"/>
              </a:ext>
            </a:extLst>
          </p:cNvPr>
          <p:cNvSpPr txBox="1"/>
          <p:nvPr>
            <p:custDataLst>
              <p:tags r:id="rId2"/>
            </p:custDataLst>
          </p:nvPr>
        </p:nvSpPr>
        <p:spPr>
          <a:xfrm>
            <a:off x="444049" y="1353068"/>
            <a:ext cx="632714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#8 Le vol du cellulaire</a:t>
            </a:r>
          </a:p>
          <a:p>
            <a:endParaRPr lang="fr-FR" sz="2400" dirty="0">
              <a:cs typeface="Arial"/>
            </a:endParaRPr>
          </a:p>
          <a:p>
            <a:pPr marL="342900" indent="-342900">
              <a:buFont typeface="Wingdings" panose="05000000000000000000" pitchFamily="2" charset="2"/>
              <a:buChar char="Ø"/>
            </a:pPr>
            <a:r>
              <a:rPr lang="fr-CA" sz="2400" dirty="0">
                <a:cs typeface="Arial"/>
              </a:rPr>
              <a:t>Les conséquences au sein de l’école sont privilégiées par les directions d’école : suspensions, retenues, etc.</a:t>
            </a:r>
          </a:p>
          <a:p>
            <a:endParaRPr lang="fr-CA" sz="2400" dirty="0">
              <a:cs typeface="Arial"/>
            </a:endParaRPr>
          </a:p>
          <a:p>
            <a:pPr marL="342900" indent="-342900">
              <a:buFont typeface="Wingdings" panose="05000000000000000000" pitchFamily="2" charset="2"/>
              <a:buChar char="Ø"/>
            </a:pPr>
            <a:r>
              <a:rPr lang="fr-CA" sz="2400" dirty="0">
                <a:cs typeface="Arial"/>
              </a:rPr>
              <a:t>Lorsqu’un crime est commis par une personne de 12 ans ou plus, la police pourrait être appelée.</a:t>
            </a:r>
            <a:endParaRPr lang="fr-FR" sz="2000" dirty="0">
              <a:cs typeface="Arial"/>
            </a:endParaRPr>
          </a:p>
        </p:txBody>
      </p:sp>
      <p:pic>
        <p:nvPicPr>
          <p:cNvPr id="5" name="Image 4">
            <a:extLst>
              <a:ext uri="{FF2B5EF4-FFF2-40B4-BE49-F238E27FC236}">
                <a16:creationId xmlns:a16="http://schemas.microsoft.com/office/drawing/2014/main" id="{0B74D0BD-4C25-5CCD-D1E5-E8183CDC87BB}"/>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92752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13FD7-E471-B1BA-9FB0-136E0FB09F90}"/>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5E1FFB7-F119-D750-6DA5-4AC15A085E9A}"/>
              </a:ext>
            </a:extLst>
          </p:cNvPr>
          <p:cNvSpPr>
            <a:spLocks noGrp="1"/>
          </p:cNvSpPr>
          <p:nvPr>
            <p:ph type="body" idx="1"/>
            <p:custDataLst>
              <p:tags r:id="rId1"/>
            </p:custDataLst>
          </p:nvPr>
        </p:nvSpPr>
        <p:spPr>
          <a:xfrm>
            <a:off x="394586" y="303508"/>
            <a:ext cx="6030907" cy="929899"/>
          </a:xfrm>
        </p:spPr>
        <p:txBody>
          <a:bodyPr/>
          <a:lstStyle/>
          <a:p>
            <a:r>
              <a:rPr lang="fr-FR">
                <a:cs typeface="Arial"/>
              </a:rPr>
              <a:t>Mes libertés</a:t>
            </a:r>
            <a:endParaRPr lang="fr-FR"/>
          </a:p>
        </p:txBody>
      </p:sp>
      <p:sp>
        <p:nvSpPr>
          <p:cNvPr id="6" name="ZoneTexte 5">
            <a:extLst>
              <a:ext uri="{FF2B5EF4-FFF2-40B4-BE49-F238E27FC236}">
                <a16:creationId xmlns:a16="http://schemas.microsoft.com/office/drawing/2014/main" id="{70C7BDFE-5302-3C7E-1130-68A46DAFD242}"/>
              </a:ext>
            </a:extLst>
          </p:cNvPr>
          <p:cNvSpPr txBox="1"/>
          <p:nvPr>
            <p:custDataLst>
              <p:tags r:id="rId2"/>
            </p:custDataLst>
          </p:nvPr>
        </p:nvSpPr>
        <p:spPr>
          <a:xfrm>
            <a:off x="444049" y="1353068"/>
            <a:ext cx="63271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#9 Le changement de nez</a:t>
            </a:r>
          </a:p>
          <a:p>
            <a:endParaRPr lang="fr-FR" sz="2400" dirty="0">
              <a:cs typeface="Arial"/>
            </a:endParaRPr>
          </a:p>
          <a:p>
            <a:r>
              <a:rPr lang="fr-CA" sz="2400" dirty="0">
                <a:cs typeface="Arial"/>
              </a:rPr>
              <a:t>Simon a 16 ans et il a toujours détesté son nez. Depuis qu’il est petit, il reçoit des commentaires et même parfois des surnoms négatifs par rapport à cela. Il a pris rendez-vous avec un chirurgien esthétique la semaine prochaine pour savoir si c’est possible de changer son nez grâce à une chirurgie. </a:t>
            </a:r>
          </a:p>
          <a:p>
            <a:endParaRPr lang="fr-CA" sz="2400" dirty="0">
              <a:cs typeface="Arial"/>
            </a:endParaRPr>
          </a:p>
          <a:p>
            <a:r>
              <a:rPr lang="fr-CA" sz="2400" dirty="0">
                <a:cs typeface="Arial"/>
              </a:rPr>
              <a:t>Penses-tu qu’il aura le droit de le faire?</a:t>
            </a:r>
          </a:p>
        </p:txBody>
      </p:sp>
      <p:pic>
        <p:nvPicPr>
          <p:cNvPr id="5" name="Image 4">
            <a:extLst>
              <a:ext uri="{FF2B5EF4-FFF2-40B4-BE49-F238E27FC236}">
                <a16:creationId xmlns:a16="http://schemas.microsoft.com/office/drawing/2014/main" id="{94CBFF55-60D2-0860-A0D3-C209B589FF30}"/>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7028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0291-67B9-F85D-3C5C-223B333F0E1B}"/>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4329027-13D1-BFA8-7DA6-D37313F044CF}"/>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5D8D80DE-69E2-7D23-5354-FDA6A0E6B782}"/>
              </a:ext>
            </a:extLst>
          </p:cNvPr>
          <p:cNvSpPr txBox="1"/>
          <p:nvPr>
            <p:custDataLst>
              <p:tags r:id="rId2"/>
            </p:custDataLst>
          </p:nvPr>
        </p:nvSpPr>
        <p:spPr>
          <a:xfrm>
            <a:off x="444049" y="1353068"/>
            <a:ext cx="6327141"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#9 Le changement de nez</a:t>
            </a:r>
          </a:p>
          <a:p>
            <a:endParaRPr lang="fr-FR" sz="2400" dirty="0">
              <a:cs typeface="Arial"/>
            </a:endParaRPr>
          </a:p>
          <a:p>
            <a:pPr marL="342900" indent="-342900">
              <a:buFont typeface="Wingdings" panose="05000000000000000000" pitchFamily="2" charset="2"/>
              <a:buChar char="Ø"/>
            </a:pPr>
            <a:r>
              <a:rPr lang="fr-CA" sz="2400" dirty="0">
                <a:cs typeface="Arial"/>
              </a:rPr>
              <a:t>La chirurgie que Simon souhaite faire n’est pas requise par son état de santé. De plus, elle présente des risques sérieux et pourrait lui causer des effets graves et permanents.</a:t>
            </a:r>
          </a:p>
          <a:p>
            <a:endParaRPr lang="fr-CA" sz="2400" dirty="0">
              <a:cs typeface="Arial"/>
            </a:endParaRPr>
          </a:p>
          <a:p>
            <a:pPr marL="342900" indent="-342900">
              <a:buFont typeface="Wingdings" panose="05000000000000000000" pitchFamily="2" charset="2"/>
              <a:buChar char="Ø"/>
            </a:pPr>
            <a:r>
              <a:rPr lang="fr-CA" sz="2400" dirty="0">
                <a:cs typeface="Arial"/>
              </a:rPr>
              <a:t>Il aura donc besoin de l’autorisation de ses parents pour faire cette chirurgie, même s’il a plus de 14 ans. </a:t>
            </a:r>
          </a:p>
          <a:p>
            <a:endParaRPr lang="fr-FR" sz="2000" dirty="0">
              <a:cs typeface="Arial"/>
            </a:endParaRPr>
          </a:p>
        </p:txBody>
      </p:sp>
      <p:pic>
        <p:nvPicPr>
          <p:cNvPr id="5" name="Image 4">
            <a:extLst>
              <a:ext uri="{FF2B5EF4-FFF2-40B4-BE49-F238E27FC236}">
                <a16:creationId xmlns:a16="http://schemas.microsoft.com/office/drawing/2014/main" id="{7AED14E7-4F7A-EB8F-097F-488D58FF0E0D}"/>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428339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484E-0BA2-36A8-8423-A1E0BF2BDCA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43D5DCD-F6BC-432F-438D-D25C2DC4C033}"/>
              </a:ext>
            </a:extLst>
          </p:cNvPr>
          <p:cNvSpPr>
            <a:spLocks noGrp="1"/>
          </p:cNvSpPr>
          <p:nvPr>
            <p:ph type="body" idx="1"/>
            <p:custDataLst>
              <p:tags r:id="rId1"/>
            </p:custDataLst>
          </p:nvPr>
        </p:nvSpPr>
        <p:spPr>
          <a:xfrm>
            <a:off x="394586" y="303508"/>
            <a:ext cx="6030907" cy="929899"/>
          </a:xfrm>
        </p:spPr>
        <p:txBody>
          <a:bodyPr/>
          <a:lstStyle/>
          <a:p>
            <a:r>
              <a:rPr lang="fr-FR">
                <a:cs typeface="Arial"/>
              </a:rPr>
              <a:t>Mes libertés</a:t>
            </a:r>
            <a:endParaRPr lang="fr-FR"/>
          </a:p>
        </p:txBody>
      </p:sp>
      <p:sp>
        <p:nvSpPr>
          <p:cNvPr id="6" name="ZoneTexte 5">
            <a:extLst>
              <a:ext uri="{FF2B5EF4-FFF2-40B4-BE49-F238E27FC236}">
                <a16:creationId xmlns:a16="http://schemas.microsoft.com/office/drawing/2014/main" id="{3C6125E8-DB0E-B178-CB7F-DB36B8C7F3B6}"/>
              </a:ext>
            </a:extLst>
          </p:cNvPr>
          <p:cNvSpPr txBox="1"/>
          <p:nvPr>
            <p:custDataLst>
              <p:tags r:id="rId2"/>
            </p:custDataLst>
          </p:nvPr>
        </p:nvSpPr>
        <p:spPr>
          <a:xfrm>
            <a:off x="444049" y="1353068"/>
            <a:ext cx="632714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#10 Les cheveux dans le vent</a:t>
            </a:r>
          </a:p>
          <a:p>
            <a:endParaRPr lang="fr-FR" sz="2400" dirty="0">
              <a:cs typeface="Arial"/>
            </a:endParaRPr>
          </a:p>
          <a:p>
            <a:r>
              <a:rPr lang="fr-CA" sz="2400" dirty="0">
                <a:cs typeface="Arial"/>
              </a:rPr>
              <a:t>Mayar, 14 ans, adore sa nouvelle bicyclette électrique. Elle aime particulièrement se promener les cheveux dans le vent même si ses parents lui demandent de porter un casque. Par un bel après-midi ensoleillé, elle se fait toutefois intercepter par la police.</a:t>
            </a:r>
          </a:p>
          <a:p>
            <a:endParaRPr lang="fr-CA" sz="2400" dirty="0">
              <a:cs typeface="Arial"/>
            </a:endParaRPr>
          </a:p>
          <a:p>
            <a:r>
              <a:rPr lang="fr-CA" sz="2400" dirty="0">
                <a:cs typeface="Arial"/>
              </a:rPr>
              <a:t>Quelle(s) conséquence(s) Mayar pourrait-elle recevoir?</a:t>
            </a:r>
          </a:p>
        </p:txBody>
      </p:sp>
      <p:pic>
        <p:nvPicPr>
          <p:cNvPr id="5" name="Image 4">
            <a:extLst>
              <a:ext uri="{FF2B5EF4-FFF2-40B4-BE49-F238E27FC236}">
                <a16:creationId xmlns:a16="http://schemas.microsoft.com/office/drawing/2014/main" id="{51FCA470-C3AE-D4AD-5348-EA1ADBF62F59}"/>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43522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FB4C6A6-9AA8-A8FA-928D-6965CD2EE8E3}"/>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15" name="Espace réservé du texte 1">
            <a:extLst>
              <a:ext uri="{FF2B5EF4-FFF2-40B4-BE49-F238E27FC236}">
                <a16:creationId xmlns:a16="http://schemas.microsoft.com/office/drawing/2014/main" id="{89215845-F7AB-7CF7-B2BF-99FA2BCED4AB}"/>
              </a:ext>
            </a:extLst>
          </p:cNvPr>
          <p:cNvSpPr>
            <a:spLocks noGrp="1"/>
          </p:cNvSpPr>
          <p:nvPr>
            <p:ph type="body" idx="1"/>
            <p:custDataLst>
              <p:tags r:id="rId1"/>
            </p:custDataLst>
          </p:nvPr>
        </p:nvSpPr>
        <p:spPr>
          <a:xfrm>
            <a:off x="883403" y="682381"/>
            <a:ext cx="5669280" cy="926523"/>
          </a:xfrm>
        </p:spPr>
        <p:txBody>
          <a:bodyPr/>
          <a:lstStyle/>
          <a:p>
            <a:r>
              <a:rPr lang="fr-CA" sz="4400" dirty="0">
                <a:ea typeface="+mn-lt"/>
                <a:cs typeface="+mn-lt"/>
              </a:rPr>
              <a:t>Mes responsabilités</a:t>
            </a:r>
            <a:endParaRPr lang="fr-FR" sz="4400" dirty="0"/>
          </a:p>
        </p:txBody>
      </p:sp>
      <p:sp>
        <p:nvSpPr>
          <p:cNvPr id="16" name="ZoneTexte 15">
            <a:extLst>
              <a:ext uri="{FF2B5EF4-FFF2-40B4-BE49-F238E27FC236}">
                <a16:creationId xmlns:a16="http://schemas.microsoft.com/office/drawing/2014/main" id="{8274122D-9AF9-D449-A5E6-414AF73DE7A4}"/>
              </a:ext>
            </a:extLst>
          </p:cNvPr>
          <p:cNvSpPr txBox="1"/>
          <p:nvPr>
            <p:custDataLst>
              <p:tags r:id="rId2"/>
            </p:custDataLst>
          </p:nvPr>
        </p:nvSpPr>
        <p:spPr>
          <a:xfrm>
            <a:off x="883403" y="1900715"/>
            <a:ext cx="5982346"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#1 La fenêtre brisée</a:t>
            </a:r>
          </a:p>
          <a:p>
            <a:endParaRPr lang="fr-FR" sz="2800" dirty="0">
              <a:cs typeface="Arial"/>
            </a:endParaRPr>
          </a:p>
          <a:p>
            <a:r>
              <a:rPr lang="fr-FR" sz="2800" dirty="0">
                <a:ea typeface="+mn-lt"/>
                <a:cs typeface="+mn-lt"/>
              </a:rPr>
              <a:t>Roméo, 12 ans, a brisé la fenêtre </a:t>
            </a:r>
            <a:br>
              <a:rPr lang="fr-FR" sz="2800" dirty="0">
                <a:ea typeface="+mn-lt"/>
                <a:cs typeface="+mn-lt"/>
              </a:rPr>
            </a:br>
            <a:r>
              <a:rPr lang="fr-FR" sz="2800" dirty="0">
                <a:ea typeface="+mn-lt"/>
                <a:cs typeface="+mn-lt"/>
              </a:rPr>
              <a:t>de son voisin en jouant au baseball.</a:t>
            </a:r>
          </a:p>
          <a:p>
            <a:endParaRPr lang="fr-FR" dirty="0"/>
          </a:p>
          <a:p>
            <a:r>
              <a:rPr lang="fr-FR" sz="2800" dirty="0">
                <a:ea typeface="+mn-lt"/>
                <a:cs typeface="+mn-lt"/>
              </a:rPr>
              <a:t>Le voisin exige que remplacement </a:t>
            </a:r>
            <a:br>
              <a:rPr lang="fr-FR" sz="2800" dirty="0">
                <a:ea typeface="+mn-lt"/>
                <a:cs typeface="+mn-lt"/>
              </a:rPr>
            </a:br>
            <a:r>
              <a:rPr lang="fr-FR" sz="2800" dirty="0">
                <a:ea typeface="+mn-lt"/>
                <a:cs typeface="+mn-lt"/>
              </a:rPr>
              <a:t>de sa nouvelle fenêtre soit remboursé.</a:t>
            </a:r>
            <a:endParaRPr lang="fr-FR" dirty="0">
              <a:cs typeface="Arial"/>
            </a:endParaRPr>
          </a:p>
          <a:p>
            <a:endParaRPr lang="fr-FR" sz="2800" dirty="0">
              <a:cs typeface="Arial"/>
            </a:endParaRPr>
          </a:p>
          <a:p>
            <a:r>
              <a:rPr lang="fr-FR" sz="2800" dirty="0">
                <a:cs typeface="Arial"/>
              </a:rPr>
              <a:t>Qui paiera pour remplacer la fenêtre?</a:t>
            </a:r>
          </a:p>
        </p:txBody>
      </p:sp>
    </p:spTree>
    <p:extLst>
      <p:ext uri="{BB962C8B-B14F-4D97-AF65-F5344CB8AC3E}">
        <p14:creationId xmlns:p14="http://schemas.microsoft.com/office/powerpoint/2010/main" val="78243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ABB5-2380-0F05-4CB8-8548278EB41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294DE54-DD96-BA29-88BF-6F0E447C4C7D}"/>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87CF10C2-F8FD-0732-EEB5-91802E1F2872}"/>
              </a:ext>
            </a:extLst>
          </p:cNvPr>
          <p:cNvSpPr txBox="1"/>
          <p:nvPr>
            <p:custDataLst>
              <p:tags r:id="rId2"/>
            </p:custDataLst>
          </p:nvPr>
        </p:nvSpPr>
        <p:spPr>
          <a:xfrm>
            <a:off x="444049" y="1353068"/>
            <a:ext cx="632714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#10 Les cheveux dans le vent</a:t>
            </a:r>
          </a:p>
          <a:p>
            <a:endParaRPr lang="fr-FR" sz="2400" dirty="0">
              <a:cs typeface="Arial"/>
            </a:endParaRPr>
          </a:p>
          <a:p>
            <a:pPr marL="342900" indent="-342900">
              <a:buFont typeface="Wingdings" panose="05000000000000000000" pitchFamily="2" charset="2"/>
              <a:buChar char="Ø"/>
            </a:pPr>
            <a:r>
              <a:rPr lang="fr-CA" sz="2400" dirty="0">
                <a:cs typeface="Arial"/>
              </a:rPr>
              <a:t>Le port du casque est obligatoire.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FR" sz="2400" dirty="0">
                <a:cs typeface="Arial"/>
              </a:rPr>
              <a:t>Actuellement, seulement les personnes de 18 ans et plus peuvent circuler en vélo électrique, à moins qu’une exception s’applique.</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Donc, Mayar n’a pas encore le droit d’utiliser ce transport.</a:t>
            </a:r>
          </a:p>
        </p:txBody>
      </p:sp>
      <p:pic>
        <p:nvPicPr>
          <p:cNvPr id="5" name="Image 4">
            <a:extLst>
              <a:ext uri="{FF2B5EF4-FFF2-40B4-BE49-F238E27FC236}">
                <a16:creationId xmlns:a16="http://schemas.microsoft.com/office/drawing/2014/main" id="{AE7431B8-5383-7CC7-B48E-2BBD144E7BA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93873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6C15B-BF46-03DD-0383-D57F3DD78828}"/>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7441C3D-3C86-021C-D1D2-D12A5A0816C3}"/>
              </a:ext>
            </a:extLst>
          </p:cNvPr>
          <p:cNvSpPr>
            <a:spLocks noGrp="1"/>
          </p:cNvSpPr>
          <p:nvPr>
            <p:ph type="body" idx="1"/>
            <p:custDataLst>
              <p:tags r:id="rId1"/>
            </p:custDataLst>
          </p:nvPr>
        </p:nvSpPr>
        <p:spPr>
          <a:xfrm>
            <a:off x="394586" y="303508"/>
            <a:ext cx="6030907" cy="929899"/>
          </a:xfrm>
        </p:spPr>
        <p:txBody>
          <a:bodyPr/>
          <a:lstStyle/>
          <a:p>
            <a:r>
              <a:rPr lang="fr-FR">
                <a:cs typeface="Arial"/>
              </a:rPr>
              <a:t>Mes protections</a:t>
            </a:r>
            <a:endParaRPr lang="fr-FR"/>
          </a:p>
        </p:txBody>
      </p:sp>
      <p:sp>
        <p:nvSpPr>
          <p:cNvPr id="6" name="ZoneTexte 5">
            <a:extLst>
              <a:ext uri="{FF2B5EF4-FFF2-40B4-BE49-F238E27FC236}">
                <a16:creationId xmlns:a16="http://schemas.microsoft.com/office/drawing/2014/main" id="{582DA082-FA18-6B86-2908-BDB4414B779C}"/>
              </a:ext>
            </a:extLst>
          </p:cNvPr>
          <p:cNvSpPr txBox="1"/>
          <p:nvPr>
            <p:custDataLst>
              <p:tags r:id="rId2"/>
            </p:custDataLst>
          </p:nvPr>
        </p:nvSpPr>
        <p:spPr>
          <a:xfrm>
            <a:off x="444049" y="1353068"/>
            <a:ext cx="63271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#11 Mille et un cours</a:t>
            </a:r>
          </a:p>
          <a:p>
            <a:endParaRPr lang="fr-FR" sz="2400" dirty="0">
              <a:cs typeface="Arial"/>
            </a:endParaRPr>
          </a:p>
          <a:p>
            <a:r>
              <a:rPr lang="fr-CA" sz="2400" dirty="0">
                <a:cs typeface="Arial"/>
              </a:rPr>
              <a:t>Clément a 13 ans. Ses parents souhaitent qu’il réussisse dans la vie. Ils l’inscrivent à des cours de violon, d'espagnol et de natation. Clément demande à ses parents de réduire ses cours du soir parce qu’il se sent surmené et extrêmement anxieux. Ses parents refusent en disant que c’est pour son bien.</a:t>
            </a:r>
          </a:p>
          <a:p>
            <a:endParaRPr lang="fr-CA" sz="2400" dirty="0">
              <a:cs typeface="Arial"/>
            </a:endParaRPr>
          </a:p>
          <a:p>
            <a:r>
              <a:rPr lang="fr-CA" sz="2400" dirty="0">
                <a:cs typeface="Arial"/>
              </a:rPr>
              <a:t>Que devrait faire Clément?</a:t>
            </a:r>
          </a:p>
        </p:txBody>
      </p:sp>
      <p:pic>
        <p:nvPicPr>
          <p:cNvPr id="5" name="Image 4">
            <a:extLst>
              <a:ext uri="{FF2B5EF4-FFF2-40B4-BE49-F238E27FC236}">
                <a16:creationId xmlns:a16="http://schemas.microsoft.com/office/drawing/2014/main" id="{5B823EAA-54B3-3765-42E1-AD9DE6506A06}"/>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9575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1247-618F-3D86-1939-E8CBA550AEC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A406DCC-EF99-BD9F-FA68-11803AA72383}"/>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345F1139-564A-568E-F48E-9C52244113A0}"/>
              </a:ext>
            </a:extLst>
          </p:cNvPr>
          <p:cNvSpPr txBox="1"/>
          <p:nvPr>
            <p:custDataLst>
              <p:tags r:id="rId2"/>
            </p:custDataLst>
          </p:nvPr>
        </p:nvSpPr>
        <p:spPr>
          <a:xfrm>
            <a:off x="444049" y="1353068"/>
            <a:ext cx="63271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#11 Mille et un cours</a:t>
            </a:r>
          </a:p>
          <a:p>
            <a:endParaRPr lang="fr-FR" sz="2400" dirty="0">
              <a:cs typeface="Arial"/>
            </a:endParaRPr>
          </a:p>
          <a:p>
            <a:pPr marL="342900" indent="-342900">
              <a:buFont typeface="Wingdings" panose="05000000000000000000" pitchFamily="2" charset="2"/>
              <a:buChar char="Ø"/>
            </a:pPr>
            <a:r>
              <a:rPr lang="fr-CA" sz="2400" dirty="0">
                <a:cs typeface="Arial"/>
              </a:rPr>
              <a:t>Clément pourrait en parler à une ou un adulte de l’école pour que cette personne puisse parler aux parents.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L’adulte de l’école pourrait aussi faire un signalement au Directeur de la protection de la jeunesse s’il ou elle juge que c’est nécessaire.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Le DPJ peut décider d’intervenir ou non. </a:t>
            </a:r>
          </a:p>
        </p:txBody>
      </p:sp>
      <p:pic>
        <p:nvPicPr>
          <p:cNvPr id="5" name="Image 4">
            <a:extLst>
              <a:ext uri="{FF2B5EF4-FFF2-40B4-BE49-F238E27FC236}">
                <a16:creationId xmlns:a16="http://schemas.microsoft.com/office/drawing/2014/main" id="{7B42CD3A-0A8C-191F-2EC9-FCD4ABDC02AC}"/>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145215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F3B8-6BD4-567C-8F48-6534807A142B}"/>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60A6BEA-609B-3998-9EDF-5F7710D5BA50}"/>
              </a:ext>
            </a:extLst>
          </p:cNvPr>
          <p:cNvSpPr>
            <a:spLocks noGrp="1"/>
          </p:cNvSpPr>
          <p:nvPr>
            <p:ph type="body" idx="1"/>
            <p:custDataLst>
              <p:tags r:id="rId1"/>
            </p:custDataLst>
          </p:nvPr>
        </p:nvSpPr>
        <p:spPr>
          <a:xfrm>
            <a:off x="394586" y="303508"/>
            <a:ext cx="6030907" cy="929899"/>
          </a:xfrm>
        </p:spPr>
        <p:txBody>
          <a:bodyPr/>
          <a:lstStyle/>
          <a:p>
            <a:r>
              <a:rPr lang="fr-FR">
                <a:cs typeface="Arial"/>
              </a:rPr>
              <a:t>Mes protections</a:t>
            </a:r>
            <a:endParaRPr lang="fr-FR"/>
          </a:p>
        </p:txBody>
      </p:sp>
      <p:sp>
        <p:nvSpPr>
          <p:cNvPr id="6" name="ZoneTexte 5">
            <a:extLst>
              <a:ext uri="{FF2B5EF4-FFF2-40B4-BE49-F238E27FC236}">
                <a16:creationId xmlns:a16="http://schemas.microsoft.com/office/drawing/2014/main" id="{365B0EF6-66F0-ADA8-6C21-5C394AD463E3}"/>
              </a:ext>
            </a:extLst>
          </p:cNvPr>
          <p:cNvSpPr txBox="1"/>
          <p:nvPr>
            <p:custDataLst>
              <p:tags r:id="rId2"/>
            </p:custDataLst>
          </p:nvPr>
        </p:nvSpPr>
        <p:spPr>
          <a:xfrm>
            <a:off x="444049" y="1353068"/>
            <a:ext cx="6327141"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#12 Des souliers neufs</a:t>
            </a:r>
          </a:p>
          <a:p>
            <a:endParaRPr lang="fr-FR" sz="2400" dirty="0">
              <a:cs typeface="Arial"/>
            </a:endParaRPr>
          </a:p>
          <a:p>
            <a:r>
              <a:rPr lang="fr-CA" sz="2400" dirty="0">
                <a:cs typeface="Arial"/>
              </a:rPr>
              <a:t>Abdoulaye, 14 ans, a des trous dans ses semelles de chaussures de sport et il demande à ses parents de lui en acheter de nouvelles. Ses parents lui proposent d’utiliser les chaussures peu usées que son grand frère a utilisées lorsqu’il était plus jeune. Ils pensent que c’est une idée raisonnable. Abdoulaye n’est pas d’accord et il affirme que ses besoins vestimentaires ne sont pas remplis. </a:t>
            </a:r>
          </a:p>
          <a:p>
            <a:endParaRPr lang="fr-CA" sz="2400" dirty="0">
              <a:cs typeface="Arial"/>
            </a:endParaRPr>
          </a:p>
          <a:p>
            <a:r>
              <a:rPr lang="fr-CA" sz="2400" dirty="0">
                <a:cs typeface="Arial"/>
              </a:rPr>
              <a:t>A-t-il raison?</a:t>
            </a:r>
          </a:p>
        </p:txBody>
      </p:sp>
      <p:pic>
        <p:nvPicPr>
          <p:cNvPr id="5" name="Image 4">
            <a:extLst>
              <a:ext uri="{FF2B5EF4-FFF2-40B4-BE49-F238E27FC236}">
                <a16:creationId xmlns:a16="http://schemas.microsoft.com/office/drawing/2014/main" id="{31B62154-C40F-2C8F-FFA3-6C0070735130}"/>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9911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73AC4-AF5B-7227-8AE2-09356DAE59C3}"/>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C1117F8-9275-51D3-9AE2-0415AC6949BF}"/>
              </a:ext>
            </a:extLst>
          </p:cNvPr>
          <p:cNvSpPr>
            <a:spLocks noGrp="1"/>
          </p:cNvSpPr>
          <p:nvPr>
            <p:ph type="body" idx="1"/>
            <p:custDataLst>
              <p:tags r:id="rId1"/>
            </p:custDataLst>
          </p:nvPr>
        </p:nvSpPr>
        <p:spPr>
          <a:xfrm>
            <a:off x="394586" y="303508"/>
            <a:ext cx="6030907" cy="929899"/>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051D59E7-EB54-8165-C9B0-388CBA6DC2B6}"/>
              </a:ext>
            </a:extLst>
          </p:cNvPr>
          <p:cNvSpPr txBox="1"/>
          <p:nvPr>
            <p:custDataLst>
              <p:tags r:id="rId2"/>
            </p:custDataLst>
          </p:nvPr>
        </p:nvSpPr>
        <p:spPr>
          <a:xfrm>
            <a:off x="444049" y="1353068"/>
            <a:ext cx="6327141"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cs typeface="Arial"/>
              </a:rPr>
              <a:t>#12 Des souliers neufs</a:t>
            </a:r>
          </a:p>
          <a:p>
            <a:endParaRPr lang="fr-FR" sz="2400" dirty="0">
              <a:cs typeface="Arial"/>
            </a:endParaRPr>
          </a:p>
          <a:p>
            <a:pPr marL="342900" indent="-342900">
              <a:buFont typeface="Wingdings" panose="05000000000000000000" pitchFamily="2" charset="2"/>
              <a:buChar char="Ø"/>
            </a:pPr>
            <a:r>
              <a:rPr lang="fr-CA" sz="2400" dirty="0">
                <a:cs typeface="Arial"/>
              </a:rPr>
              <a:t>Les parents ont l’obligation de nourrir et d’entretenir leurs enfants.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Mais cela n’inclut pas l’obligation de fournir des vêtements neufs à leurs enfants chaque saison!</a:t>
            </a:r>
          </a:p>
        </p:txBody>
      </p:sp>
      <p:pic>
        <p:nvPicPr>
          <p:cNvPr id="5" name="Image 4">
            <a:extLst>
              <a:ext uri="{FF2B5EF4-FFF2-40B4-BE49-F238E27FC236}">
                <a16:creationId xmlns:a16="http://schemas.microsoft.com/office/drawing/2014/main" id="{AC872F95-9869-90E0-B136-50E57F249D05}"/>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83567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17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28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921E-7B9D-1D35-EC35-3CF95413B82C}"/>
            </a:ext>
          </a:extLst>
        </p:cNvPr>
        <p:cNvGrpSpPr/>
        <p:nvPr/>
      </p:nvGrpSpPr>
      <p:grpSpPr>
        <a:xfrm>
          <a:off x="0" y="0"/>
          <a:ext cx="0" cy="0"/>
          <a:chOff x="0" y="0"/>
          <a:chExt cx="0" cy="0"/>
        </a:xfrm>
      </p:grpSpPr>
      <p:sp>
        <p:nvSpPr>
          <p:cNvPr id="9" name="Espace réservé du texte 1">
            <a:extLst>
              <a:ext uri="{FF2B5EF4-FFF2-40B4-BE49-F238E27FC236}">
                <a16:creationId xmlns:a16="http://schemas.microsoft.com/office/drawing/2014/main" id="{C7C6B19E-B5B5-B109-72EC-8018CE84BEDB}"/>
              </a:ext>
            </a:extLst>
          </p:cNvPr>
          <p:cNvSpPr>
            <a:spLocks noGrp="1"/>
          </p:cNvSpPr>
          <p:nvPr>
            <p:ph type="body" idx="1"/>
            <p:custDataLst>
              <p:tags r:id="rId1"/>
            </p:custDataLst>
          </p:nvPr>
        </p:nvSpPr>
        <p:spPr>
          <a:xfrm>
            <a:off x="816228" y="661044"/>
            <a:ext cx="5669280" cy="926523"/>
          </a:xfrm>
        </p:spPr>
        <p:txBody>
          <a:bodyPr/>
          <a:lstStyle/>
          <a:p>
            <a:r>
              <a:rPr lang="fr-CA" sz="4400" dirty="0">
                <a:ea typeface="+mn-lt"/>
                <a:cs typeface="+mn-lt"/>
              </a:rPr>
              <a:t>Ce que dit la loi</a:t>
            </a:r>
            <a:endParaRPr lang="fr-FR" sz="4400" dirty="0"/>
          </a:p>
        </p:txBody>
      </p:sp>
      <p:sp>
        <p:nvSpPr>
          <p:cNvPr id="10" name="ZoneTexte 9">
            <a:extLst>
              <a:ext uri="{FF2B5EF4-FFF2-40B4-BE49-F238E27FC236}">
                <a16:creationId xmlns:a16="http://schemas.microsoft.com/office/drawing/2014/main" id="{8CAC8AB0-7ADA-492A-D013-CA6C6717CAB1}"/>
              </a:ext>
            </a:extLst>
          </p:cNvPr>
          <p:cNvSpPr txBox="1"/>
          <p:nvPr>
            <p:custDataLst>
              <p:tags r:id="rId2"/>
            </p:custDataLst>
          </p:nvPr>
        </p:nvSpPr>
        <p:spPr>
          <a:xfrm>
            <a:off x="816228" y="1855992"/>
            <a:ext cx="6101101"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#1 La fenêtre brisée</a:t>
            </a:r>
          </a:p>
          <a:p>
            <a:endParaRPr lang="fr-FR" sz="2800" dirty="0">
              <a:cs typeface="Arial"/>
            </a:endParaRPr>
          </a:p>
          <a:p>
            <a:pPr marL="457200" indent="-457200">
              <a:buFont typeface="Wingdings" panose="05000000000000000000" pitchFamily="2" charset="2"/>
              <a:buChar char="Ø"/>
            </a:pPr>
            <a:r>
              <a:rPr lang="fr-FR" sz="2800" dirty="0">
                <a:ea typeface="+mn-lt"/>
                <a:cs typeface="+mn-lt"/>
              </a:rPr>
              <a:t>Roméo pourrait être tenu responsable puisque la responsabilité civile s’applique </a:t>
            </a:r>
            <a:br>
              <a:rPr lang="fr-FR" sz="2800" dirty="0">
                <a:ea typeface="+mn-lt"/>
                <a:cs typeface="+mn-lt"/>
              </a:rPr>
            </a:br>
            <a:r>
              <a:rPr lang="fr-FR" sz="2800" dirty="0">
                <a:ea typeface="+mn-lt"/>
                <a:cs typeface="+mn-lt"/>
              </a:rPr>
              <a:t>à partir d’environ 7 ans.</a:t>
            </a:r>
          </a:p>
          <a:p>
            <a:endParaRPr lang="fr-FR" dirty="0"/>
          </a:p>
          <a:p>
            <a:pPr marL="457200" indent="-457200">
              <a:buFont typeface="Wingdings" panose="05000000000000000000" pitchFamily="2" charset="2"/>
              <a:buChar char="Ø"/>
            </a:pPr>
            <a:r>
              <a:rPr lang="fr-FR" sz="2800" dirty="0">
                <a:ea typeface="+mn-lt"/>
                <a:cs typeface="+mn-lt"/>
              </a:rPr>
              <a:t>Le voisin pourrait également poursuivre les parents de Maxime pour être remboursé.</a:t>
            </a:r>
            <a:endParaRPr lang="fr-FR" sz="2800" dirty="0">
              <a:cs typeface="Arial"/>
            </a:endParaRPr>
          </a:p>
        </p:txBody>
      </p:sp>
      <p:pic>
        <p:nvPicPr>
          <p:cNvPr id="11" name="Image 10">
            <a:extLst>
              <a:ext uri="{FF2B5EF4-FFF2-40B4-BE49-F238E27FC236}">
                <a16:creationId xmlns:a16="http://schemas.microsoft.com/office/drawing/2014/main" id="{10793CBE-3F59-7D25-DDC0-B36EB2CC9DD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15584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31014393-D1F0-2ACD-3996-B2C38264310B}"/>
              </a:ext>
            </a:extLst>
          </p:cNvPr>
          <p:cNvSpPr txBox="1"/>
          <p:nvPr>
            <p:custDataLst>
              <p:tags r:id="rId1"/>
            </p:custDataLst>
          </p:nvPr>
        </p:nvSpPr>
        <p:spPr>
          <a:xfrm>
            <a:off x="6757261" y="2228671"/>
            <a:ext cx="4541003" cy="2400657"/>
          </a:xfrm>
          <a:prstGeom prst="rect">
            <a:avLst/>
          </a:prstGeom>
          <a:noFill/>
        </p:spPr>
        <p:txBody>
          <a:bodyPr wrap="square" lIns="91440" tIns="45720" rIns="91440" bIns="45720" anchor="t">
            <a:spAutoFit/>
          </a:bodyPr>
          <a:lstStyle/>
          <a:p>
            <a:pPr algn="ctr" rtl="0" fontAlgn="base"/>
            <a:r>
              <a:rPr lang="fr-CA" sz="3000" dirty="0"/>
              <a:t>Vers l’âge d’environ </a:t>
            </a:r>
            <a:r>
              <a:rPr lang="fr-CA" sz="3000" b="1" dirty="0"/>
              <a:t>7 ans</a:t>
            </a:r>
            <a:r>
              <a:rPr lang="fr-FR" sz="3000" b="0" i="0" u="none" strike="noStrike" dirty="0">
                <a:solidFill>
                  <a:srgbClr val="000000"/>
                </a:solidFill>
                <a:effectLst/>
                <a:latin typeface="Arial"/>
                <a:cs typeface="Arial"/>
              </a:rPr>
              <a:t>, </a:t>
            </a:r>
            <a:r>
              <a:rPr lang="fr-FR" sz="3000" dirty="0">
                <a:solidFill>
                  <a:srgbClr val="000000"/>
                </a:solidFill>
                <a:latin typeface="Arial"/>
                <a:cs typeface="Arial"/>
              </a:rPr>
              <a:t>l</a:t>
            </a:r>
            <a:r>
              <a:rPr lang="fr-FR" sz="3000" b="0" i="0" u="none" strike="noStrike" dirty="0">
                <a:solidFill>
                  <a:srgbClr val="000000"/>
                </a:solidFill>
                <a:effectLst/>
                <a:latin typeface="Arial"/>
                <a:cs typeface="Arial"/>
              </a:rPr>
              <a:t>es enfants peuvent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être responsables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des dommages qu’elles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ou ils causent. </a:t>
            </a:r>
            <a:r>
              <a:rPr lang="en-US" sz="3000" b="0" i="0" dirty="0">
                <a:solidFill>
                  <a:srgbClr val="000000"/>
                </a:solidFill>
                <a:effectLst/>
                <a:latin typeface="Arial"/>
                <a:cs typeface="Arial"/>
              </a:rPr>
              <a:t>​</a:t>
            </a:r>
          </a:p>
        </p:txBody>
      </p:sp>
      <p:pic>
        <p:nvPicPr>
          <p:cNvPr id="10" name="Image 9">
            <a:extLst>
              <a:ext uri="{FF2B5EF4-FFF2-40B4-BE49-F238E27FC236}">
                <a16:creationId xmlns:a16="http://schemas.microsoft.com/office/drawing/2014/main" id="{37A6C255-4642-2108-2DDF-033DE015FAA7}"/>
              </a:ext>
            </a:extLst>
          </p:cNvPr>
          <p:cNvPicPr>
            <a:picLocks noChangeAspect="1"/>
          </p:cNvPicPr>
          <p:nvPr/>
        </p:nvPicPr>
        <p:blipFill>
          <a:blip r:embed="rId6"/>
          <a:stretch>
            <a:fillRect/>
          </a:stretch>
        </p:blipFill>
        <p:spPr>
          <a:xfrm>
            <a:off x="1915108" y="2587905"/>
            <a:ext cx="1101765" cy="3305295"/>
          </a:xfrm>
          <a:prstGeom prst="rect">
            <a:avLst/>
          </a:prstGeom>
        </p:spPr>
      </p:pic>
      <p:sp>
        <p:nvSpPr>
          <p:cNvPr id="11" name="Titre 6">
            <a:extLst>
              <a:ext uri="{FF2B5EF4-FFF2-40B4-BE49-F238E27FC236}">
                <a16:creationId xmlns:a16="http://schemas.microsoft.com/office/drawing/2014/main" id="{47B43B44-CE8F-CB0D-4A1C-2C821057670E}"/>
              </a:ext>
            </a:extLst>
          </p:cNvPr>
          <p:cNvSpPr txBox="1">
            <a:spLocks/>
          </p:cNvSpPr>
          <p:nvPr>
            <p:custDataLst>
              <p:tags r:id="rId2"/>
            </p:custDataLst>
          </p:nvPr>
        </p:nvSpPr>
        <p:spPr>
          <a:xfrm>
            <a:off x="-23648"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CA" sz="3600" dirty="0"/>
              <a:t>Vers 7 ans</a:t>
            </a:r>
            <a:br>
              <a:rPr lang="fr-CA" sz="3600" dirty="0"/>
            </a:br>
            <a:r>
              <a:rPr lang="fr-CA" sz="2800" dirty="0"/>
              <a:t>Responsabilité civile</a:t>
            </a:r>
            <a:endParaRPr lang="fr-CA" sz="3600" dirty="0"/>
          </a:p>
        </p:txBody>
      </p:sp>
      <p:sp>
        <p:nvSpPr>
          <p:cNvPr id="12" name="Espace réservé du texte 15">
            <a:extLst>
              <a:ext uri="{FF2B5EF4-FFF2-40B4-BE49-F238E27FC236}">
                <a16:creationId xmlns:a16="http://schemas.microsoft.com/office/drawing/2014/main" id="{73F29BA4-61F4-63F8-A488-26B336393F52}"/>
              </a:ext>
            </a:extLst>
          </p:cNvPr>
          <p:cNvSpPr txBox="1">
            <a:spLocks/>
          </p:cNvSpPr>
          <p:nvPr>
            <p:custDataLst>
              <p:tags r:id="rId3"/>
            </p:custDataLst>
          </p:nvPr>
        </p:nvSpPr>
        <p:spPr>
          <a:xfrm>
            <a:off x="676320"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dirty="0"/>
              <a:t>Mes responsabilités</a:t>
            </a:r>
          </a:p>
        </p:txBody>
      </p:sp>
    </p:spTree>
    <p:extLst>
      <p:ext uri="{BB962C8B-B14F-4D97-AF65-F5344CB8AC3E}">
        <p14:creationId xmlns:p14="http://schemas.microsoft.com/office/powerpoint/2010/main" val="363334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59577-CAA9-A4CC-1041-DA9B279228E9}"/>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BED8387-A171-BF47-F4DC-8C730B04E34A}"/>
              </a:ext>
            </a:extLst>
          </p:cNvPr>
          <p:cNvSpPr>
            <a:spLocks noGrp="1"/>
          </p:cNvSpPr>
          <p:nvPr>
            <p:ph type="body" idx="1"/>
            <p:custDataLst>
              <p:tags r:id="rId1"/>
            </p:custDataLst>
          </p:nvPr>
        </p:nvSpPr>
        <p:spPr>
          <a:xfrm>
            <a:off x="403657" y="342254"/>
            <a:ext cx="7739411" cy="1033221"/>
          </a:xfrm>
        </p:spPr>
        <p:txBody>
          <a:bodyPr/>
          <a:lstStyle/>
          <a:p>
            <a:r>
              <a:rPr lang="fr-FR" dirty="0">
                <a:cs typeface="Arial"/>
              </a:rPr>
              <a:t>Mes responsabilités</a:t>
            </a:r>
            <a:endParaRPr lang="fr-FR" dirty="0"/>
          </a:p>
        </p:txBody>
      </p:sp>
      <p:sp>
        <p:nvSpPr>
          <p:cNvPr id="6" name="ZoneTexte 5">
            <a:extLst>
              <a:ext uri="{FF2B5EF4-FFF2-40B4-BE49-F238E27FC236}">
                <a16:creationId xmlns:a16="http://schemas.microsoft.com/office/drawing/2014/main" id="{7C5FF34F-1B1E-FE6B-4798-BB16F515F8A9}"/>
              </a:ext>
            </a:extLst>
          </p:cNvPr>
          <p:cNvSpPr txBox="1"/>
          <p:nvPr>
            <p:custDataLst>
              <p:tags r:id="rId2"/>
            </p:custDataLst>
          </p:nvPr>
        </p:nvSpPr>
        <p:spPr>
          <a:xfrm>
            <a:off x="401415" y="1268151"/>
            <a:ext cx="7098980" cy="60631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#2 Une très mauvaise journée</a:t>
            </a:r>
          </a:p>
          <a:p>
            <a:endParaRPr lang="fr-FR" sz="2800" dirty="0">
              <a:cs typeface="Arial"/>
            </a:endParaRPr>
          </a:p>
          <a:p>
            <a:r>
              <a:rPr lang="fr-FR" sz="2800" dirty="0">
                <a:ea typeface="+mn-lt"/>
                <a:cs typeface="+mn-lt"/>
              </a:rPr>
              <a:t>Martina, 13 ans, passe une très mauvaise journée à l’école. Elle est vraiment à bout de nerfs. Après l’école, </a:t>
            </a:r>
            <a:r>
              <a:rPr lang="fr-FR" sz="2800" dirty="0" err="1">
                <a:ea typeface="+mn-lt"/>
                <a:cs typeface="+mn-lt"/>
              </a:rPr>
              <a:t>Shing</a:t>
            </a:r>
            <a:r>
              <a:rPr lang="fr-FR" sz="2800" dirty="0">
                <a:ea typeface="+mn-lt"/>
                <a:cs typeface="+mn-lt"/>
              </a:rPr>
              <a:t> Yan se moque d'elle et Martina explose et lui donne un coup de poing au visage. Le nez de </a:t>
            </a:r>
            <a:r>
              <a:rPr lang="fr-FR" sz="2800" dirty="0" err="1">
                <a:ea typeface="+mn-lt"/>
                <a:cs typeface="+mn-lt"/>
              </a:rPr>
              <a:t>Shing</a:t>
            </a:r>
            <a:r>
              <a:rPr lang="fr-FR" sz="2800" dirty="0">
                <a:ea typeface="+mn-lt"/>
                <a:cs typeface="+mn-lt"/>
              </a:rPr>
              <a:t> Yan est cassé et ses parents sont furieux. </a:t>
            </a:r>
            <a:endParaRPr lang="fr-FR" dirty="0">
              <a:ea typeface="+mn-lt"/>
              <a:cs typeface="+mn-lt"/>
            </a:endParaRPr>
          </a:p>
          <a:p>
            <a:endParaRPr lang="fr-FR" sz="2800" dirty="0">
              <a:ea typeface="+mn-lt"/>
              <a:cs typeface="+mn-lt"/>
            </a:endParaRPr>
          </a:p>
          <a:p>
            <a:r>
              <a:rPr lang="fr-FR" sz="2800" dirty="0">
                <a:ea typeface="+mn-lt"/>
                <a:cs typeface="+mn-lt"/>
              </a:rPr>
              <a:t>Que pourraient faire les parents de </a:t>
            </a:r>
            <a:r>
              <a:rPr lang="fr-FR" sz="2800" dirty="0" err="1">
                <a:ea typeface="+mn-lt"/>
                <a:cs typeface="+mn-lt"/>
              </a:rPr>
              <a:t>Shing</a:t>
            </a:r>
            <a:r>
              <a:rPr lang="fr-FR" sz="2800" dirty="0">
                <a:ea typeface="+mn-lt"/>
                <a:cs typeface="+mn-lt"/>
              </a:rPr>
              <a:t> Yan face à cette situation?</a:t>
            </a:r>
            <a:endParaRPr lang="fr-FR" dirty="0">
              <a:cs typeface="Arial"/>
            </a:endParaRPr>
          </a:p>
          <a:p>
            <a:endParaRPr lang="fr-FR" sz="2800" dirty="0">
              <a:cs typeface="Arial"/>
            </a:endParaRPr>
          </a:p>
          <a:p>
            <a:endParaRPr lang="fr-FR" sz="2400" dirty="0">
              <a:cs typeface="Arial"/>
            </a:endParaRPr>
          </a:p>
        </p:txBody>
      </p:sp>
      <p:pic>
        <p:nvPicPr>
          <p:cNvPr id="7" name="Image 6">
            <a:extLst>
              <a:ext uri="{FF2B5EF4-FFF2-40B4-BE49-F238E27FC236}">
                <a16:creationId xmlns:a16="http://schemas.microsoft.com/office/drawing/2014/main" id="{01E54B6B-D009-813E-72FB-E1C96B0C2EF0}"/>
              </a:ext>
            </a:extLst>
          </p:cNvPr>
          <p:cNvPicPr>
            <a:picLocks noChangeAspect="1"/>
          </p:cNvPicPr>
          <p:nvPr/>
        </p:nvPicPr>
        <p:blipFill>
          <a:blip r:embed="rId5"/>
          <a:stretch>
            <a:fillRect/>
          </a:stretch>
        </p:blipFill>
        <p:spPr>
          <a:xfrm>
            <a:off x="7635607" y="1278128"/>
            <a:ext cx="4301744" cy="4301744"/>
          </a:xfrm>
          <a:prstGeom prst="rect">
            <a:avLst/>
          </a:prstGeom>
        </p:spPr>
      </p:pic>
    </p:spTree>
    <p:extLst>
      <p:ext uri="{BB962C8B-B14F-4D97-AF65-F5344CB8AC3E}">
        <p14:creationId xmlns:p14="http://schemas.microsoft.com/office/powerpoint/2010/main" val="201790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3BD4-12A8-B1E3-8E5E-CD54A7651B4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6065BBA-36A4-49D2-52EC-916E7537C24D}"/>
              </a:ext>
            </a:extLst>
          </p:cNvPr>
          <p:cNvSpPr>
            <a:spLocks noGrp="1"/>
          </p:cNvSpPr>
          <p:nvPr>
            <p:ph type="body" idx="1"/>
            <p:custDataLst>
              <p:tags r:id="rId1"/>
            </p:custDataLst>
          </p:nvPr>
        </p:nvSpPr>
        <p:spPr>
          <a:xfrm>
            <a:off x="403657" y="342254"/>
            <a:ext cx="7739411" cy="1033221"/>
          </a:xfrm>
        </p:spPr>
        <p:txBody>
          <a:bodyPr/>
          <a:lstStyle/>
          <a:p>
            <a:r>
              <a:rPr lang="fr-FR">
                <a:cs typeface="Arial"/>
              </a:rPr>
              <a:t>Ce que dit la loi</a:t>
            </a:r>
            <a:endParaRPr lang="fr-FR"/>
          </a:p>
        </p:txBody>
      </p:sp>
      <p:sp>
        <p:nvSpPr>
          <p:cNvPr id="6" name="ZoneTexte 5">
            <a:extLst>
              <a:ext uri="{FF2B5EF4-FFF2-40B4-BE49-F238E27FC236}">
                <a16:creationId xmlns:a16="http://schemas.microsoft.com/office/drawing/2014/main" id="{4E54483A-C393-E066-62C0-9DEEF4F46EE5}"/>
              </a:ext>
            </a:extLst>
          </p:cNvPr>
          <p:cNvSpPr txBox="1"/>
          <p:nvPr>
            <p:custDataLst>
              <p:tags r:id="rId2"/>
            </p:custDataLst>
          </p:nvPr>
        </p:nvSpPr>
        <p:spPr>
          <a:xfrm>
            <a:off x="403657" y="1610538"/>
            <a:ext cx="637072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b="1" dirty="0">
                <a:cs typeface="Arial"/>
              </a:rPr>
              <a:t>#2 Une très mauvaise journée</a:t>
            </a:r>
          </a:p>
          <a:p>
            <a:endParaRPr lang="fr-FR" sz="2800" dirty="0">
              <a:cs typeface="Arial"/>
            </a:endParaRPr>
          </a:p>
          <a:p>
            <a:pPr marL="457200" indent="-457200">
              <a:buFont typeface="Wingdings" panose="05000000000000000000" pitchFamily="2" charset="2"/>
              <a:buChar char="Ø"/>
            </a:pPr>
            <a:r>
              <a:rPr lang="fr-FR" sz="2800" dirty="0">
                <a:ea typeface="+mn-lt"/>
                <a:cs typeface="+mn-lt"/>
              </a:rPr>
              <a:t>Les parents pourraient porter plainte à la police.</a:t>
            </a:r>
            <a:endParaRPr lang="fr-FR" dirty="0">
              <a:ea typeface="+mn-lt"/>
              <a:cs typeface="+mn-lt"/>
            </a:endParaRPr>
          </a:p>
          <a:p>
            <a:endParaRPr lang="fr-FR" sz="2800" dirty="0">
              <a:ea typeface="+mn-lt"/>
              <a:cs typeface="+mn-lt"/>
            </a:endParaRPr>
          </a:p>
          <a:p>
            <a:pPr marL="457200" indent="-457200">
              <a:buFont typeface="Wingdings" panose="05000000000000000000" pitchFamily="2" charset="2"/>
              <a:buChar char="Ø"/>
            </a:pPr>
            <a:r>
              <a:rPr lang="fr-FR" sz="2800" dirty="0">
                <a:ea typeface="+mn-lt"/>
                <a:cs typeface="+mn-lt"/>
              </a:rPr>
              <a:t>Les parents pourraient aussi poursuivre Martina et/ou ses parents pour demander un remboursement des frais médicaux.</a:t>
            </a:r>
            <a:endParaRPr lang="fr-FR" sz="2400" dirty="0">
              <a:cs typeface="Arial"/>
            </a:endParaRPr>
          </a:p>
        </p:txBody>
      </p:sp>
      <p:pic>
        <p:nvPicPr>
          <p:cNvPr id="7" name="Image 6">
            <a:extLst>
              <a:ext uri="{FF2B5EF4-FFF2-40B4-BE49-F238E27FC236}">
                <a16:creationId xmlns:a16="http://schemas.microsoft.com/office/drawing/2014/main" id="{808F661F-6D73-2859-6F40-FB5933FC1FEA}"/>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9083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6">
            <a:extLst>
              <a:ext uri="{FF2B5EF4-FFF2-40B4-BE49-F238E27FC236}">
                <a16:creationId xmlns:a16="http://schemas.microsoft.com/office/drawing/2014/main" id="{18BBBA39-43DE-6738-0BA0-22B33DD821F0}"/>
              </a:ext>
            </a:extLst>
          </p:cNvPr>
          <p:cNvSpPr>
            <a:spLocks noGrp="1"/>
          </p:cNvSpPr>
          <p:nvPr>
            <p:ph type="title"/>
            <p:custDataLst>
              <p:tags r:id="rId1"/>
            </p:custDataLst>
          </p:nvPr>
        </p:nvSpPr>
        <p:spPr>
          <a:xfrm>
            <a:off x="7212724" y="964800"/>
            <a:ext cx="4979276" cy="914400"/>
          </a:xfrm>
        </p:spPr>
        <p:txBody>
          <a:bodyPr/>
          <a:lstStyle/>
          <a:p>
            <a:pPr algn="ctr"/>
            <a:r>
              <a:rPr lang="fr-CA" sz="3600" dirty="0"/>
              <a:t>12 ans</a:t>
            </a:r>
            <a:br>
              <a:rPr lang="fr-CA" sz="3600" dirty="0"/>
            </a:br>
            <a:r>
              <a:rPr lang="fr-CA" sz="2800" dirty="0"/>
              <a:t>Responsabilité criminelle</a:t>
            </a:r>
            <a:endParaRPr lang="fr-CA" sz="3600" dirty="0"/>
          </a:p>
        </p:txBody>
      </p:sp>
      <p:sp>
        <p:nvSpPr>
          <p:cNvPr id="10" name="Espace réservé du texte 15">
            <a:extLst>
              <a:ext uri="{FF2B5EF4-FFF2-40B4-BE49-F238E27FC236}">
                <a16:creationId xmlns:a16="http://schemas.microsoft.com/office/drawing/2014/main" id="{379549FD-EAE0-E6F0-3B56-5C63890FF18E}"/>
              </a:ext>
            </a:extLst>
          </p:cNvPr>
          <p:cNvSpPr txBox="1">
            <a:spLocks/>
          </p:cNvSpPr>
          <p:nvPr>
            <p:custDataLst>
              <p:tags r:id="rId2"/>
            </p:custDataLst>
          </p:nvPr>
        </p:nvSpPr>
        <p:spPr>
          <a:xfrm>
            <a:off x="7912692"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a:t>Mes responsabilités</a:t>
            </a:r>
            <a:endParaRPr lang="fr-CA" dirty="0"/>
          </a:p>
        </p:txBody>
      </p:sp>
      <p:sp>
        <p:nvSpPr>
          <p:cNvPr id="11" name="ZoneTexte 10">
            <a:extLst>
              <a:ext uri="{FF2B5EF4-FFF2-40B4-BE49-F238E27FC236}">
                <a16:creationId xmlns:a16="http://schemas.microsoft.com/office/drawing/2014/main" id="{0AF51FFF-1454-6969-2941-D6F01C3E9F57}"/>
              </a:ext>
            </a:extLst>
          </p:cNvPr>
          <p:cNvSpPr txBox="1"/>
          <p:nvPr>
            <p:custDataLst>
              <p:tags r:id="rId3"/>
            </p:custDataLst>
          </p:nvPr>
        </p:nvSpPr>
        <p:spPr>
          <a:xfrm>
            <a:off x="770595" y="1720895"/>
            <a:ext cx="4699057" cy="3785652"/>
          </a:xfrm>
          <a:prstGeom prst="rect">
            <a:avLst/>
          </a:prstGeom>
          <a:noFill/>
        </p:spPr>
        <p:txBody>
          <a:bodyPr wrap="square" lIns="91440" tIns="45720" rIns="91440" bIns="45720" anchor="t">
            <a:spAutoFit/>
          </a:bodyPr>
          <a:lstStyle/>
          <a:p>
            <a:pPr algn="ctr" rtl="0" fontAlgn="base"/>
            <a:r>
              <a:rPr lang="fr-FR" sz="3000" b="0" i="0" u="none" strike="noStrike" dirty="0">
                <a:solidFill>
                  <a:srgbClr val="000000"/>
                </a:solidFill>
                <a:effectLst/>
                <a:latin typeface="Arial"/>
                <a:cs typeface="Arial"/>
              </a:rPr>
              <a:t>À partir de </a:t>
            </a:r>
            <a:r>
              <a:rPr lang="fr-FR" sz="3000" b="1" i="0" u="none" strike="noStrike" dirty="0">
                <a:solidFill>
                  <a:srgbClr val="000000"/>
                </a:solidFill>
                <a:effectLst/>
                <a:latin typeface="Arial"/>
                <a:cs typeface="Arial"/>
              </a:rPr>
              <a:t>12 ans</a:t>
            </a:r>
            <a:r>
              <a:rPr lang="fr-FR" sz="3000" b="0" i="0" u="none" strike="noStrike" dirty="0">
                <a:solidFill>
                  <a:srgbClr val="000000"/>
                </a:solidFill>
                <a:effectLst/>
                <a:latin typeface="Arial"/>
                <a:cs typeface="Arial"/>
              </a:rPr>
              <a:t>,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les enfants peuvent être accus</a:t>
            </a:r>
            <a:r>
              <a:rPr lang="fr-FR" sz="3000" dirty="0">
                <a:solidFill>
                  <a:srgbClr val="000000"/>
                </a:solidFill>
                <a:latin typeface="Arial"/>
                <a:cs typeface="Arial"/>
              </a:rPr>
              <a:t>ées ou accus</a:t>
            </a:r>
            <a:r>
              <a:rPr lang="fr-FR" sz="3000" b="0" i="0" u="none" strike="noStrike" dirty="0">
                <a:solidFill>
                  <a:srgbClr val="000000"/>
                </a:solidFill>
                <a:effectLst/>
                <a:latin typeface="Arial"/>
                <a:cs typeface="Arial"/>
              </a:rPr>
              <a:t>és d’un crime</a:t>
            </a:r>
            <a:r>
              <a:rPr lang="fr-FR" sz="3000" dirty="0">
                <a:solidFill>
                  <a:srgbClr val="000000"/>
                </a:solidFill>
                <a:latin typeface="Arial"/>
                <a:cs typeface="Arial"/>
              </a:rPr>
              <a:t>, comme </a:t>
            </a:r>
            <a:br>
              <a:rPr lang="fr-FR" sz="3000" dirty="0">
                <a:solidFill>
                  <a:srgbClr val="000000"/>
                </a:solidFill>
                <a:latin typeface="Arial"/>
                <a:cs typeface="Arial"/>
              </a:rPr>
            </a:br>
            <a:r>
              <a:rPr lang="fr-FR" sz="3000" dirty="0">
                <a:solidFill>
                  <a:srgbClr val="000000"/>
                </a:solidFill>
                <a:latin typeface="Arial"/>
                <a:cs typeface="Arial"/>
              </a:rPr>
              <a:t>le vol, les voies de fait </a:t>
            </a:r>
            <a:br>
              <a:rPr lang="fr-FR" sz="3000" dirty="0">
                <a:solidFill>
                  <a:srgbClr val="000000"/>
                </a:solidFill>
                <a:latin typeface="Arial"/>
                <a:cs typeface="Arial"/>
              </a:rPr>
            </a:br>
            <a:r>
              <a:rPr lang="fr-FR" sz="3000" dirty="0">
                <a:solidFill>
                  <a:srgbClr val="000000"/>
                </a:solidFill>
                <a:latin typeface="Arial"/>
                <a:cs typeface="Arial"/>
              </a:rPr>
              <a:t>et la possession ou </a:t>
            </a:r>
            <a:br>
              <a:rPr lang="fr-FR" sz="3000" dirty="0">
                <a:solidFill>
                  <a:srgbClr val="000000"/>
                </a:solidFill>
                <a:latin typeface="Arial"/>
                <a:cs typeface="Arial"/>
              </a:rPr>
            </a:br>
            <a:r>
              <a:rPr lang="fr-FR" sz="3000" dirty="0">
                <a:solidFill>
                  <a:srgbClr val="000000"/>
                </a:solidFill>
                <a:latin typeface="Arial"/>
                <a:cs typeface="Arial"/>
              </a:rPr>
              <a:t>le trafic de drogues.</a:t>
            </a:r>
            <a:r>
              <a:rPr lang="en-US" sz="3000" b="0" i="0" dirty="0">
                <a:solidFill>
                  <a:srgbClr val="000000"/>
                </a:solidFill>
                <a:effectLst/>
                <a:latin typeface="Arial"/>
                <a:cs typeface="Arial"/>
              </a:rPr>
              <a:t>​</a:t>
            </a:r>
          </a:p>
          <a:p>
            <a:pPr algn="ctr" rtl="0" fontAlgn="base"/>
            <a:endParaRPr lang="fr-FR" sz="3000" b="0" i="0" dirty="0">
              <a:solidFill>
                <a:srgbClr val="000000"/>
              </a:solidFill>
              <a:effectLst/>
              <a:latin typeface="Arial"/>
              <a:cs typeface="Arial"/>
            </a:endParaRPr>
          </a:p>
        </p:txBody>
      </p:sp>
      <p:pic>
        <p:nvPicPr>
          <p:cNvPr id="12" name="Image 11">
            <a:extLst>
              <a:ext uri="{FF2B5EF4-FFF2-40B4-BE49-F238E27FC236}">
                <a16:creationId xmlns:a16="http://schemas.microsoft.com/office/drawing/2014/main" id="{DDD1C746-35EA-E65C-A6DC-65066C579ED0}"/>
              </a:ext>
            </a:extLst>
          </p:cNvPr>
          <p:cNvPicPr>
            <a:picLocks noChangeAspect="1"/>
          </p:cNvPicPr>
          <p:nvPr/>
        </p:nvPicPr>
        <p:blipFill>
          <a:blip r:embed="rId6"/>
          <a:stretch>
            <a:fillRect/>
          </a:stretch>
        </p:blipFill>
        <p:spPr>
          <a:xfrm>
            <a:off x="8852018" y="2254469"/>
            <a:ext cx="1700688" cy="4285735"/>
          </a:xfrm>
          <a:prstGeom prst="rect">
            <a:avLst/>
          </a:prstGeom>
        </p:spPr>
      </p:pic>
    </p:spTree>
    <p:extLst>
      <p:ext uri="{BB962C8B-B14F-4D97-AF65-F5344CB8AC3E}">
        <p14:creationId xmlns:p14="http://schemas.microsoft.com/office/powerpoint/2010/main" val="286147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0"/>
</p:tagLst>
</file>

<file path=ppt/tags/tag51.xml><?xml version="1.0" encoding="utf-8"?>
<p:tagLst xmlns:a="http://schemas.openxmlformats.org/drawingml/2006/main" xmlns:r="http://schemas.openxmlformats.org/officeDocument/2006/relationships" xmlns:p="http://schemas.openxmlformats.org/presentationml/2006/main">
  <p:tag name="NUM" val="11"/>
</p:tagLst>
</file>

<file path=ppt/tags/tag52.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13"/>
</p:tagLst>
</file>

<file path=ppt/tags/tag54.xml><?xml version="1.0" encoding="utf-8"?>
<p:tagLst xmlns:a="http://schemas.openxmlformats.org/drawingml/2006/main" xmlns:r="http://schemas.openxmlformats.org/officeDocument/2006/relationships" xmlns:p="http://schemas.openxmlformats.org/presentationml/2006/main">
  <p:tag name="NUM" val="14"/>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3" ma:contentTypeDescription="Crée un document." ma:contentTypeScope="" ma:versionID="074c64b638cafcc50f5ffd1da039c154">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fe4aa81b8da4fe9058e9c70cc4871c25"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element ref="ns2:NumeroLLVD" minOccurs="0"/>
                <xsd:element ref="ns3:Date_x0020_de_x0020_validation_x0020_juridique_x0020_compl_x00e8_te"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2:Thème_Vidéo" minOccurs="0"/>
                <xsd:element ref="ns3:Date_x0020_de_x0020_validation_x0020_CCD_x002f_p_x00e9_dago_x002f_graphique" minOccurs="0"/>
                <xsd:element ref="ns3:MediaServiceBillingMetadata"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1"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2" nillable="true" ma:displayName="Langues" ma:format="Dropdown" ma:internalName="Langue_x0020_de_x0020_la_x0020_pr_x00e9_sentation" ma:readOnly="false">
      <xsd:simpleType>
        <xsd:restriction base="dms:Choice">
          <xsd:enumeration value="Français et Anglais"/>
          <xsd:enumeration value="Anglais"/>
          <xsd:enumeration value="Français"/>
          <xsd:enumeration value="Autre"/>
        </xsd:restriction>
      </xsd:simpleType>
    </xsd:element>
    <xsd:element name="Notes1" ma:index="4" nillable="true" ma:displayName="Notes / Commentaires" ma:format="Dropdown" ma:internalName="Notes1" ma:readOnly="false">
      <xsd:simpleType>
        <xsd:restriction base="dms:Note">
          <xsd:maxLength value="255"/>
        </xsd:restriction>
      </xsd:simpleType>
    </xsd:element>
    <xsd:element name="PublicCible" ma:index="6" nillable="true" ma:displayName="Public cible" ma:internalName="PublicCible" ma:readOnly="false">
      <xsd:simpleType>
        <xsd:restriction base="dms:Text">
          <xsd:maxLength value="255"/>
        </xsd:restriction>
      </xsd:simpleType>
    </xsd:element>
    <xsd:element name="EnVeille" ma:index="7" nillable="true" ma:displayName="À veiller" ma:default="0" ma:description="Ne pas mettre le dossier à veiller" ma:format="Dropdown" ma:indexed="true" ma:internalName="EnVeille" ma:readOnly="false">
      <xsd:simpleType>
        <xsd:restriction base="dms:Boolean"/>
      </xsd:simpleType>
    </xsd:element>
    <xsd:element name="MiseAJour" ma:index="8" nillable="true" ma:displayName="Date de mise à jour" ma:description="Date de la dernière mise à jour complète" ma:format="DateOnly" ma:indexed="true" ma:internalName="MiseAJour" ma:readOnly="false">
      <xsd:simpleType>
        <xsd:restriction base="dms:DateTime"/>
      </xsd:simpleType>
    </xsd:element>
    <xsd:element name="Type_x0020_de_x0020_contenu" ma:index="10" nillable="true" ma:displayName="Type de publication" ma:format="Dropdown" ma:internalName="Type_x0020_de_x0020_contenu" ma:readOnly="false">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element name="NumeroLLVD" ma:index="16" nillable="true" ma:displayName="#" ma:description="Numéro d'identification unique" ma:indexed="true" ma:internalName="NumeroLLVD" ma:readOnly="false" ma:percentage="FALSE">
      <xsd:simpleType>
        <xsd:restriction base="dms:Number">
          <xsd:maxInclusive value="10000"/>
          <xsd:minInclusive value="1"/>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hème_Vidéo" ma:index="48"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enumeration value="Ça dépend François"/>
        </xsd:restriction>
      </xsd:simpleType>
    </xsd:element>
    <xsd:element name="Poids" ma:index="52" nillable="true" ma:displayName="Poids" ma:decimals="0" ma:hidden="true" ma:internalName="Poids" ma:readOnly="false">
      <xsd:simpleType>
        <xsd:restriction base="dms:Number">
          <xsd:maxInclusive value="15"/>
          <xsd:minInclusive value="0"/>
        </xsd:restriction>
      </xsd:simpleType>
    </xsd:element>
    <xsd:element name="Date_x0020_d_x0027_impression" ma:index="53" nillable="true" ma:displayName="Date de la dernière impression" ma:format="DateOnly" ma:hidden="true" ma:internalName="Date_x0020_d_x0027_impression" ma:readOnly="false">
      <xsd:simpleType>
        <xsd:restriction base="dms:DateTime"/>
      </xsd:simpleType>
    </xsd:element>
    <xsd:element name="DateDePublication" ma:index="54" nillable="true" ma:displayName="Date de publication" ma:format="DateOnly" ma:hidden="true" ma:indexed="true" ma:internalName="DateDePublication" ma:readOnly="false">
      <xsd:simpleType>
        <xsd:restriction base="dms:DateTime"/>
      </xsd:simpleType>
    </xsd:element>
    <xsd:element name="nb_x0020_pages" ma:index="55" nillable="true" ma:displayName="Nb pages" ma:decimals="0" ma:hidden="true" ma:internalName="nb_x0020_pages" ma:readOnly="false" ma:percentage="FALSE">
      <xsd:simpleType>
        <xsd:restriction base="dms:Number"/>
      </xsd:simpleType>
    </xsd:element>
    <xsd:element name="Partenariat" ma:index="56" nillable="true" ma:displayName="Partenariat" ma:hidden="true" ma:internalName="Partenariat" ma:readOnly="false">
      <xsd:simpleType>
        <xsd:restriction base="dms:Text">
          <xsd:maxLength value="255"/>
        </xsd:restriction>
      </xsd:simpleType>
    </xsd:element>
    <xsd:element name="Durée_x0020__x0028_minutes_x0029_" ma:index="57"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58" nillable="true" ma:displayName="Année de développement" ma:format="Dropdown" ma:hidden="true" ma:internalName="Ann_x00e9_e_x0020_de_x0020_d_x00e9_veloppement"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3"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ligne"/>
                    <xsd:enumeration value="Hors ligne"/>
                    <xsd:enumeration value="En travail"/>
                    <xsd:enumeration value="Préalerte"/>
                    <xsd:enumeration value="Alerte Majeure"/>
                    <xsd:enumeration value="Alerte Mineure"/>
                    <xsd:enumeration value="Imprimé"/>
                    <xsd:enumeration value="Actif et hors ligne"/>
                    <xsd:enumeration value="À évaluer"/>
                  </xsd:restriction>
                </xsd:simpleType>
              </xsd:element>
            </xsd:sequence>
          </xsd:extension>
        </xsd:complexContent>
      </xsd:complexType>
    </xsd:element>
    <xsd:element name="Publi_x00e9__x0020_sur" ma:index="9" nillable="true" ma:displayName="Publié sur" ma:format="Dropdown" ma:internalName="Publi_x00e9__x0020_sur" ma:readOnly="false">
      <xsd:simpleType>
        <xsd:restriction base="dms:Choice">
          <xsd:enumeration value="educaloi.qc.ca (youtube)"/>
          <xsd:enumeration value="Youtube"/>
          <xsd:enumeration value="Site du MJQ"/>
          <xsd:enumeration value="N/A"/>
          <xsd:enumeration value="Facebook"/>
        </xsd:restriction>
      </xsd:simpleType>
    </xsd:element>
    <xsd:element name="Type_x0020_Test" ma:index="11" nillable="true" ma:displayName="Type d'activité" ma:format="Dropdown" ma:internalName="Type_x0020_Test" ma:readOnly="false">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12" nillable="true" ma:displayName="Animateur/utilisateur" ma:format="Dropdown" ma:internalName="Anim_x00e9__x0020_par" ma:readOnly="false">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13" nillable="true" ma:displayName="Catégorie de public" ma:format="Dropdown" ma:internalName="Cat_x00e9_gorie_x0020_de" ma:readOnly="fals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14" nillable="true" ma:displayName="Type de public" ma:format="Dropdown" ma:internalName="Type_x0020_de_x0020_public" ma:readOnly="false">
      <xsd:complexType>
        <xsd:complexContent>
          <xsd:extension base="dms:MultiChoice">
            <xsd:sequence>
              <xsd:element name="Value" maxOccurs="unbounded" minOccurs="0" nillable="true">
                <xsd:simpleType>
                  <xsd:restriction base="dms:Choice">
                    <xsd:enumeration value="Grand public"/>
                    <xsd:enumeration value="Corpo"/>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Personnes consommant"/>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15" nillable="true" ma:displayName="Verbatim?" ma:format="Dropdown" ma:internalName="Verbatim_x003f_" ma:readOnly="false">
      <xsd:simpleType>
        <xsd:restriction base="dms:Choice">
          <xsd:enumeration value="Non"/>
          <xsd:enumeration value="Oui"/>
          <xsd:enumeration value="Oui - autre fichier"/>
        </xsd:restriction>
      </xsd:simpleType>
    </xsd:element>
    <xsd:element name="Date_x0020_de_x0020_validation_x0020_juridique_x0020_compl_x00e8_te" ma:index="17" nillable="true" ma:displayName="Date de validation juridique complète" ma:format="DateOnly" ma:internalName="Date_x0020_de_x0020_validation_x0020_juridique_x0020_compl_x00e8_te" ma:readOnly="false">
      <xsd:simpleType>
        <xsd:restriction base="dms:DateTime"/>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ma:readOnly="false">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c4c9101-ca6c-4953-bf15-5ed2fb777a67">
      <UserInfo>
        <DisplayName/>
        <AccountId xsi:nil="true"/>
        <AccountType/>
      </UserInfo>
    </SharedWithUsers>
    <TaxCatchAll xmlns="7c4c9101-ca6c-4953-bf15-5ed2fb777a67" xsi:nil="true"/>
    <lcf76f155ced4ddcb4097134ff3c332f xmlns="319a9c1d-6107-471a-83e8-1a40088b2974">
      <Terms xmlns="http://schemas.microsoft.com/office/infopath/2007/PartnerControls"/>
    </lcf76f155ced4ddcb4097134ff3c332f>
    <MediaLengthInSeconds xmlns="319a9c1d-6107-471a-83e8-1a40088b2974" xsi:nil="true"/>
    <MediaServiceAutoKeyPoints xmlns="319a9c1d-6107-471a-83e8-1a40088b2974" xsi:nil="true"/>
    <MediaServiceObjectDetectorVersions xmlns="319a9c1d-6107-471a-83e8-1a40088b2974" xsi:nil="true"/>
    <MediaServiceSearchProperties xmlns="319a9c1d-6107-471a-83e8-1a40088b2974" xsi:nil="true"/>
    <Date_Alerte xmlns="319a9c1d-6107-471a-83e8-1a40088b2974" xsi:nil="true"/>
    <EnVeille xmlns="7c4c9101-ca6c-4953-bf15-5ed2fb777a67">true</EnVeille>
    <Cat_x00e9_gorie_x0020_de xmlns="319a9c1d-6107-471a-83e8-1a40088b2974">Éducation</Cat_x00e9_gorie_x0020_de>
    <Classement xmlns="319a9c1d-6107-471a-83e8-1a40088b2974">Education_juridique</Classement>
    <Verbatim_x003f_ xmlns="319a9c1d-6107-471a-83e8-1a40088b2974" xsi:nil="true"/>
    <Partenariat xmlns="7c4c9101-ca6c-4953-bf15-5ed2fb777a67" xsi:nil="true"/>
    <nb_x0020_pages xmlns="7c4c9101-ca6c-4953-bf15-5ed2fb777a67" xsi:nil="true"/>
    <Anim_x00e9__x0020_par xmlns="319a9c1d-6107-471a-83e8-1a40088b2974">
      <Value>Professeur</Value>
    </Anim_x00e9__x0020_par>
    <DocumentSetDescription xmlns="http://schemas.microsoft.com/sharepoint/v3" xsi:nil="true"/>
    <Publi_x00e9__x0020_sur xmlns="319a9c1d-6107-471a-83e8-1a40088b2974" xsi:nil="true"/>
    <DateDePublication xmlns="7c4c9101-ca6c-4953-bf15-5ed2fb777a67" xsi:nil="true"/>
    <MiseAJour xmlns="7c4c9101-ca6c-4953-bf15-5ed2fb777a67">2026-02-23T05:00:00+00:00</MiseAJour>
    <Durée_x0020__x0028_minutes_x0029_ xmlns="7c4c9101-ca6c-4953-bf15-5ed2fb777a67">60</Durée_x0020__x0028_minutes_x0029_>
    <_Statut xmlns="319a9c1d-6107-471a-83e8-1a40088b2974">
      <Value>En travail</Value>
    </_Statut>
    <PublicCible xmlns="7c4c9101-ca6c-4953-bf15-5ed2fb777a67" xsi:nil="true"/>
    <NumeroLLVD xmlns="7c4c9101-ca6c-4953-bf15-5ed2fb777a67" xsi:nil="true"/>
    <Type_x0020_de_x0020_public xmlns="319a9c1d-6107-471a-83e8-1a40088b2974">
      <Value>Éducation secondaire</Value>
    </Type_x0020_de_x0020_public>
    <Thème_Vidéo xmlns="7c4c9101-ca6c-4953-bf15-5ed2fb777a67" xsi:nil="true"/>
    <Année_x0020_de_x0020_développement xmlns="7c4c9101-ca6c-4953-bf15-5ed2fb777a67" xsi:nil="true"/>
    <Date_x0020_de_x0020_validation_x0020_juridique_x0020_compl_x00e8_te xmlns="319a9c1d-6107-471a-83e8-1a40088b2974" xsi:nil="true"/>
    <PublishingExpirationDate xmlns="http://schemas.microsoft.com/sharepoint/v3" xsi:nil="true"/>
    <Poids xmlns="7c4c9101-ca6c-4953-bf15-5ed2fb777a67" xsi:nil="true"/>
    <Type_x0020_Test xmlns="319a9c1d-6107-471a-83e8-1a40088b2974">Trousse pédagogique</Type_x0020_Test>
    <PublishingStartDate xmlns="http://schemas.microsoft.com/sharepoint/v3" xsi:nil="true"/>
    <Date_x0020_d_x0027_impression xmlns="7c4c9101-ca6c-4953-bf15-5ed2fb777a67" xsi:nil="true"/>
    <MediaServiceLocation xmlns="319a9c1d-6107-471a-83e8-1a40088b2974" xsi:nil="true"/>
    <_Lien xmlns="319a9c1d-6107-471a-83e8-1a40088b2974">
      <Url xsi:nil="true"/>
      <Description xsi:nil="true"/>
    </_Lien>
    <Titre_x0020_anglais xmlns="7c4c9101-ca6c-4953-bf15-5ed2fb777a67">Are you old enough - Secondary</Titre_x0020_anglais>
    <Notes1 xmlns="7c4c9101-ca6c-4953-bf15-5ed2fb777a67" xsi:nil="true"/>
    <Type_x0020_de_x0020_contenu xmlns="7c4c9101-ca6c-4953-bf15-5ed2fb777a67" xsi:nil="true"/>
    <Date_x0020_de_x0020_validation_x0020_CCD_x002f_p_x00e9_dago_x002f_graphique xmlns="319a9c1d-6107-471a-83e8-1a40088b2974" xsi:nil="true"/>
    <Langue_x0020_de_x0020_la_x0020_présentation xmlns="7c4c9101-ca6c-4953-bf15-5ed2fb777a67" xsi:nil="true"/>
    <i907d86ec4584f6cb358ae81bbc1ea6b xmlns="319a9c1d-6107-471a-83e8-1a40088b2974">
      <Terms xmlns="http://schemas.microsoft.com/office/infopath/2007/PartnerControls"/>
    </i907d86ec4584f6cb358ae81bbc1ea6b>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9F6B24-4787-49D4-86CF-2D785E1BE827}">
  <ds:schemaRefs>
    <ds:schemaRef ds:uri="http://schemas.microsoft.com/sharepoint/events"/>
  </ds:schemaRefs>
</ds:datastoreItem>
</file>

<file path=customXml/itemProps2.xml><?xml version="1.0" encoding="utf-8"?>
<ds:datastoreItem xmlns:ds="http://schemas.openxmlformats.org/officeDocument/2006/customXml" ds:itemID="{B999531F-D219-48FD-8F3F-9F0B197050E5}"/>
</file>

<file path=customXml/itemProps3.xml><?xml version="1.0" encoding="utf-8"?>
<ds:datastoreItem xmlns:ds="http://schemas.openxmlformats.org/officeDocument/2006/customXml" ds:itemID="{CDCC5A95-6AA8-4BED-9482-7FA8D6AE3717}">
  <ds:schemaRefs>
    <ds:schemaRef ds:uri="http://www.w3.org/XML/1998/namespace"/>
    <ds:schemaRef ds:uri="8ee12ee5-159c-4bfa-a4d1-c6eb204610cd"/>
    <ds:schemaRef ds:uri="http://purl.org/dc/terms/"/>
    <ds:schemaRef ds:uri="http://schemas.microsoft.com/office/2006/documentManagement/types"/>
    <ds:schemaRef ds:uri="http://schemas.openxmlformats.org/package/2006/metadata/core-properties"/>
    <ds:schemaRef ds:uri="http://purl.org/dc/elements/1.1/"/>
    <ds:schemaRef ds:uri="0b1dad71-e2b4-4bb3-a4a5-5785788cbbb7"/>
    <ds:schemaRef ds:uri="http://schemas.microsoft.com/office/infopath/2007/PartnerControls"/>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7CD90B93-9FC9-4801-B18B-422DE607BB60}">
  <ds:schemaRefs>
    <ds:schemaRef ds:uri="http://schemas.microsoft.com/sharepoint/v3/contenttype/forms"/>
  </ds:schemaRefs>
</ds:datastoreItem>
</file>

<file path=docMetadata/LabelInfo.xml><?xml version="1.0" encoding="utf-8"?>
<clbl:labelList xmlns:clbl="http://schemas.microsoft.com/office/2020/mipLabelMetadata">
  <clbl:label id="{14de1f37-1bdd-4a47-9c9f-50418b0dd2e9}" enabled="0" method="" siteId="{14de1f37-1bdd-4a47-9c9f-50418b0dd2e9}" removed="1"/>
</clbl:labelList>
</file>

<file path=docProps/app.xml><?xml version="1.0" encoding="utf-8"?>
<Properties xmlns="http://schemas.openxmlformats.org/officeDocument/2006/extended-properties" xmlns:vt="http://schemas.openxmlformats.org/officeDocument/2006/docPropsVTypes">
  <TotalTime>2150</TotalTime>
  <Words>9383</Words>
  <Application>Microsoft Macintosh PowerPoint</Application>
  <PresentationFormat>Grand écran</PresentationFormat>
  <Paragraphs>744</Paragraphs>
  <Slides>46</Slides>
  <Notes>46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46</vt:i4>
      </vt:variant>
    </vt:vector>
  </HeadingPairs>
  <TitlesOfParts>
    <vt:vector size="54" baseType="lpstr">
      <vt:lpstr>Arial</vt:lpstr>
      <vt:lpstr>Arial,Sans-Serif</vt:lpstr>
      <vt:lpstr>Calibri</vt:lpstr>
      <vt:lpstr>Courier New</vt:lpstr>
      <vt:lpstr>Helvetica Light</vt:lpstr>
      <vt:lpstr>Police système</vt:lpstr>
      <vt:lpstr>Wingdings</vt:lpstr>
      <vt:lpstr>éducaloi - Atelier 2021</vt:lpstr>
      <vt:lpstr>As-tu l'âge?​</vt:lpstr>
      <vt:lpstr>Connais-tu des responsabilités, des libertés ou des protections  des enfants ?</vt:lpstr>
      <vt:lpstr>Présentation PowerPoint</vt:lpstr>
      <vt:lpstr>Présentation PowerPoint</vt:lpstr>
      <vt:lpstr>Présentation PowerPoint</vt:lpstr>
      <vt:lpstr>Présentation PowerPoint</vt:lpstr>
      <vt:lpstr>Présentation PowerPoint</vt:lpstr>
      <vt:lpstr>Présentation PowerPoint</vt:lpstr>
      <vt:lpstr>12 ans Responsabilité criminelle</vt:lpstr>
      <vt:lpstr>Présentation PowerPoint</vt:lpstr>
      <vt:lpstr>Présentation PowerPoint</vt:lpstr>
      <vt:lpstr>Présentation PowerPoint</vt:lpstr>
      <vt:lpstr>18 ans Majorité</vt:lpstr>
      <vt:lpstr>En résumé, plus on grandit, plus la société nous donne des responsabilités...</vt:lpstr>
      <vt:lpstr>Présentation PowerPoint</vt:lpstr>
      <vt:lpstr>Présentation PowerPoint</vt:lpstr>
      <vt:lpstr>Présentation PowerPoint</vt:lpstr>
      <vt:lpstr>12 ans Consentement sexuel  avec d’autres ados</vt:lpstr>
      <vt:lpstr>Présentation PowerPoint</vt:lpstr>
      <vt:lpstr>Présentation PowerPoint</vt:lpstr>
      <vt:lpstr>14 ans Consentement aux soins</vt:lpstr>
      <vt:lpstr>16 ans Conduite automobile</vt:lpstr>
      <vt:lpstr>18 ans Majorité</vt:lpstr>
      <vt:lpstr>Plus on grandit, plus la société nous donne des libertés...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Le Bigot</dc:creator>
  <cp:lastModifiedBy>Aurélie Gagnon</cp:lastModifiedBy>
  <cp:revision>4</cp:revision>
  <dcterms:created xsi:type="dcterms:W3CDTF">2021-02-22T16:21:34Z</dcterms:created>
  <dcterms:modified xsi:type="dcterms:W3CDTF">2026-07-15T17:42:22Z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5adc4851-0795-443b-a433-d515b7109033</vt:lpwstr>
  </property>
  <property fmtid="{D5CDD505-2E9C-101B-9397-08002B2CF9AE}" pid="4" name="Order">
    <vt:r8>203843100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y fmtid="{D5CDD505-2E9C-101B-9397-08002B2CF9AE}" pid="11" name="EnVeille">
    <vt:bool>true</vt:bool>
  </property>
  <property fmtid="{D5CDD505-2E9C-101B-9397-08002B2CF9AE}" pid="12" name="_docset_NoMedatataSyncRequired">
    <vt:lpwstr>False</vt:lpwstr>
  </property>
  <property fmtid="{D5CDD505-2E9C-101B-9397-08002B2CF9AE}" pid="13" name="TaxKeyword">
    <vt:lpwstr/>
  </property>
  <property fmtid="{D5CDD505-2E9C-101B-9397-08002B2CF9AE}" pid="14" name="Refonte_migré">
    <vt:bool>false</vt:bool>
  </property>
  <property fmtid="{D5CDD505-2E9C-101B-9397-08002B2CF9AE}" pid="15" name="Publications">
    <vt:bool>false</vt:bool>
  </property>
  <property fmtid="{D5CDD505-2E9C-101B-9397-08002B2CF9AE}" pid="16" name="PublicCible">
    <vt:lpwstr/>
  </property>
  <property fmtid="{D5CDD505-2E9C-101B-9397-08002B2CF9AE}" pid="17" name="Titre anglais">
    <vt:lpwstr>Are you old enough?</vt:lpwstr>
  </property>
  <property fmtid="{D5CDD505-2E9C-101B-9397-08002B2CF9AE}" pid="18" name="SujetGuide">
    <vt:lpwstr/>
  </property>
  <property fmtid="{D5CDD505-2E9C-101B-9397-08002B2CF9AE}" pid="19" name="Sujet">
    <vt:lpwstr/>
  </property>
  <property fmtid="{D5CDD505-2E9C-101B-9397-08002B2CF9AE}" pid="20" name="WP">
    <vt:bool>false</vt:bool>
  </property>
  <property fmtid="{D5CDD505-2E9C-101B-9397-08002B2CF9AE}" pid="21" name="Cat_texte">
    <vt:lpwstr/>
  </property>
  <property fmtid="{D5CDD505-2E9C-101B-9397-08002B2CF9AE}" pid="22" name="Commentaire d'impression">
    <vt:lpwstr/>
  </property>
  <property fmtid="{D5CDD505-2E9C-101B-9397-08002B2CF9AE}" pid="23" name="Language">
    <vt:lpwstr/>
  </property>
  <property fmtid="{D5CDD505-2E9C-101B-9397-08002B2CF9AE}" pid="24" name="EnLigneEN">
    <vt:bool>true</vt:bool>
  </property>
  <property fmtid="{D5CDD505-2E9C-101B-9397-08002B2CF9AE}" pid="25" name="GUID">
    <vt:lpwstr>bf64c0b2-de02-4382-b0bc-4da44d3006d1</vt:lpwstr>
  </property>
  <property fmtid="{D5CDD505-2E9C-101B-9397-08002B2CF9AE}" pid="26" name="SharedWithUsers">
    <vt:lpwstr/>
  </property>
  <property fmtid="{D5CDD505-2E9C-101B-9397-08002B2CF9AE}" pid="27" name="EnLigneEnANGSur">
    <vt:lpwstr/>
  </property>
  <property fmtid="{D5CDD505-2E9C-101B-9397-08002B2CF9AE}" pid="28" name="Champ d'expertise12">
    <vt:lpwstr/>
  </property>
  <property fmtid="{D5CDD505-2E9C-101B-9397-08002B2CF9AE}" pid="29" name="_Enstock">
    <vt:bool>false</vt:bool>
  </property>
  <property fmtid="{D5CDD505-2E9C-101B-9397-08002B2CF9AE}" pid="30" name="Publié">
    <vt:bool>false</vt:bool>
  </property>
  <property fmtid="{D5CDD505-2E9C-101B-9397-08002B2CF9AE}" pid="31" name="Type d'activité">
    <vt:lpwstr>Trousse pédagogique</vt:lpwstr>
  </property>
  <property fmtid="{D5CDD505-2E9C-101B-9397-08002B2CF9AE}" pid="32" name="Noeud">
    <vt:lpwstr/>
  </property>
  <property fmtid="{D5CDD505-2E9C-101B-9397-08002B2CF9AE}" pid="33" name="Facebook">
    <vt:bool>false</vt:bool>
  </property>
  <property fmtid="{D5CDD505-2E9C-101B-9397-08002B2CF9AE}" pid="34" name="TriggerFlowInfo">
    <vt:lpwstr/>
  </property>
  <property fmtid="{D5CDD505-2E9C-101B-9397-08002B2CF9AE}" pid="36" name="Statut">
    <vt:lpwstr/>
  </property>
  <property fmtid="{D5CDD505-2E9C-101B-9397-08002B2CF9AE}" pid="37" name="YouTube">
    <vt:bool>false</vt:bool>
  </property>
  <property fmtid="{D5CDD505-2E9C-101B-9397-08002B2CF9AE}" pid="38" name="Coordo responsable">
    <vt:lpwstr/>
  </property>
  <property fmtid="{D5CDD505-2E9C-101B-9397-08002B2CF9AE}" pid="39" name="Derniers_animateurs">
    <vt:lpwstr/>
  </property>
  <property fmtid="{D5CDD505-2E9C-101B-9397-08002B2CF9AE}" pid="40" name="Disponible">
    <vt:bool>false</vt:bool>
  </property>
  <property fmtid="{D5CDD505-2E9C-101B-9397-08002B2CF9AE}" pid="41" name="EnLigneFR">
    <vt:bool>true</vt:bool>
  </property>
  <property fmtid="{D5CDD505-2E9C-101B-9397-08002B2CF9AE}" pid="42" name="Classement">
    <vt:lpwstr>Education_juridique</vt:lpwstr>
  </property>
  <property fmtid="{D5CDD505-2E9C-101B-9397-08002B2CF9AE}" pid="43" name="_Lien">
    <vt:lpwstr>, </vt:lpwstr>
  </property>
  <property fmtid="{D5CDD505-2E9C-101B-9397-08002B2CF9AE}" pid="44" name="Intervenants">
    <vt:bool>false</vt:bool>
  </property>
  <property fmtid="{D5CDD505-2E9C-101B-9397-08002B2CF9AE}" pid="45" name="Bilingue">
    <vt:lpwstr>non</vt:lpwstr>
  </property>
  <property fmtid="{D5CDD505-2E9C-101B-9397-08002B2CF9AE}" pid="46" name="_Statut">
    <vt:lpwstr>;#En ligne;#</vt:lpwstr>
  </property>
</Properties>
</file>