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sldIdLst>
    <p:sldId id="256" r:id="rId6"/>
    <p:sldId id="257" r:id="rId7"/>
    <p:sldId id="261" r:id="rId8"/>
    <p:sldId id="273" r:id="rId9"/>
    <p:sldId id="268" r:id="rId10"/>
    <p:sldId id="260" r:id="rId11"/>
    <p:sldId id="264" r:id="rId12"/>
    <p:sldId id="270" r:id="rId13"/>
    <p:sldId id="279" r:id="rId14"/>
    <p:sldId id="274" r:id="rId15"/>
    <p:sldId id="275" r:id="rId16"/>
    <p:sldId id="278" r:id="rId17"/>
    <p:sldId id="276" r:id="rId18"/>
    <p:sldId id="263" r:id="rId19"/>
    <p:sldId id="277" r:id="rId20"/>
  </p:sldIdLst>
  <p:sldSz cx="12192000" cy="6858000"/>
  <p:notesSz cx="6858000" cy="9144000"/>
  <p:custDataLst>
    <p:tags r:id="rId2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AD4248-0ED8-836A-4DB0-480D67A55B05}" name="Nihal Selim" initials="NS" userId="S::nihal.selim@educaloi.qc.ca::5ebe341c-5dd7-4c31-8797-5d5454b6c11a" providerId="AD"/>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73F5D0-632C-C20B-B903-393DFE6A1580}" v="2" dt="2025-06-04T12:17:23.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7530" autoAdjust="0"/>
  </p:normalViewPr>
  <p:slideViewPr>
    <p:cSldViewPr snapToGrid="0">
      <p:cViewPr varScale="1">
        <p:scale>
          <a:sx n="25" d="100"/>
          <a:sy n="25" d="100"/>
        </p:scale>
        <p:origin x="2132" y="24"/>
      </p:cViewPr>
      <p:guideLst/>
    </p:cSldViewPr>
  </p:slideViewPr>
  <p:notesTextViewPr>
    <p:cViewPr>
      <p:scale>
        <a:sx n="1" d="1"/>
        <a:sy n="1" d="1"/>
      </p:scale>
      <p:origin x="0" y="-89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S::nihal.selim@educaloi.qc.ca::5ebe341c-5dd7-4c31-8797-5d5454b6c11a" providerId="AD" clId="Web-{B4A3DA6B-BB2A-FC99-FA65-3C4F334E279B}"/>
    <pc:docChg chg="modSld">
      <pc:chgData name="Nihal Selim" userId="S::nihal.selim@educaloi.qc.ca::5ebe341c-5dd7-4c31-8797-5d5454b6c11a" providerId="AD" clId="Web-{B4A3DA6B-BB2A-FC99-FA65-3C4F334E279B}" dt="2024-08-15T19:35:01.896" v="192" actId="20577"/>
      <pc:docMkLst>
        <pc:docMk/>
      </pc:docMkLst>
      <pc:sldChg chg="modNotes">
        <pc:chgData name="Nihal Selim" userId="S::nihal.selim@educaloi.qc.ca::5ebe341c-5dd7-4c31-8797-5d5454b6c11a" providerId="AD" clId="Web-{B4A3DA6B-BB2A-FC99-FA65-3C4F334E279B}" dt="2024-08-15T19:32:36.642" v="76"/>
        <pc:sldMkLst>
          <pc:docMk/>
          <pc:sldMk cId="194442244" sldId="264"/>
        </pc:sldMkLst>
      </pc:sldChg>
      <pc:sldChg chg="modSp modNotes">
        <pc:chgData name="Nihal Selim" userId="S::nihal.selim@educaloi.qc.ca::5ebe341c-5dd7-4c31-8797-5d5454b6c11a" providerId="AD" clId="Web-{B4A3DA6B-BB2A-FC99-FA65-3C4F334E279B}" dt="2024-08-15T19:35:01.896" v="192" actId="20577"/>
        <pc:sldMkLst>
          <pc:docMk/>
          <pc:sldMk cId="17678412" sldId="276"/>
        </pc:sldMkLst>
      </pc:sldChg>
    </pc:docChg>
  </pc:docChgLst>
  <pc:docChgLst>
    <pc:chgData name="Julianne Chu" userId="S::julianne.chu@educaloi.qc.ca::e8f7f30b-d745-4019-beff-dc20084e4c5d" providerId="AD" clId="Web-{71219494-3D92-B6FE-166A-8537C102D33A}"/>
    <pc:docChg chg="modSld">
      <pc:chgData name="Julianne Chu" userId="S::julianne.chu@educaloi.qc.ca::e8f7f30b-d745-4019-beff-dc20084e4c5d" providerId="AD" clId="Web-{71219494-3D92-B6FE-166A-8537C102D33A}" dt="2025-03-27T17:12:17.519" v="27"/>
      <pc:docMkLst>
        <pc:docMk/>
      </pc:docMkLst>
      <pc:sldChg chg="modNotes">
        <pc:chgData name="Julianne Chu" userId="S::julianne.chu@educaloi.qc.ca::e8f7f30b-d745-4019-beff-dc20084e4c5d" providerId="AD" clId="Web-{71219494-3D92-B6FE-166A-8537C102D33A}" dt="2025-03-27T17:12:17.519" v="27"/>
        <pc:sldMkLst>
          <pc:docMk/>
          <pc:sldMk cId="2258642045" sldId="268"/>
        </pc:sldMkLst>
      </pc:sldChg>
      <pc:sldChg chg="modNotes">
        <pc:chgData name="Julianne Chu" userId="S::julianne.chu@educaloi.qc.ca::e8f7f30b-d745-4019-beff-dc20084e4c5d" providerId="AD" clId="Web-{71219494-3D92-B6FE-166A-8537C102D33A}" dt="2025-03-27T15:51:09.437" v="5"/>
        <pc:sldMkLst>
          <pc:docMk/>
          <pc:sldMk cId="2562021519" sldId="273"/>
        </pc:sldMkLst>
      </pc:sldChg>
    </pc:docChg>
  </pc:docChgLst>
  <pc:docChgLst>
    <pc:chgData name="Isabelle Bourgeois" userId="62da3eca-ed7d-481c-ba2a-c4938ec016c9" providerId="ADAL" clId="{8D603AF2-7020-442B-9933-B5004A63CEB7}"/>
    <pc:docChg chg="modSld">
      <pc:chgData name="Isabelle Bourgeois" userId="62da3eca-ed7d-481c-ba2a-c4938ec016c9" providerId="ADAL" clId="{8D603AF2-7020-442B-9933-B5004A63CEB7}" dt="2024-09-16T14:36:01.440" v="13" actId="2711"/>
      <pc:docMkLst>
        <pc:docMk/>
      </pc:docMkLst>
      <pc:sldChg chg="modNotesTx">
        <pc:chgData name="Isabelle Bourgeois" userId="62da3eca-ed7d-481c-ba2a-c4938ec016c9" providerId="ADAL" clId="{8D603AF2-7020-442B-9933-B5004A63CEB7}" dt="2024-09-16T14:35:03.194" v="1" actId="255"/>
        <pc:sldMkLst>
          <pc:docMk/>
          <pc:sldMk cId="2725634421" sldId="257"/>
        </pc:sldMkLst>
      </pc:sldChg>
      <pc:sldChg chg="modNotesTx">
        <pc:chgData name="Isabelle Bourgeois" userId="62da3eca-ed7d-481c-ba2a-c4938ec016c9" providerId="ADAL" clId="{8D603AF2-7020-442B-9933-B5004A63CEB7}" dt="2024-09-16T14:35:29.555" v="8" actId="255"/>
        <pc:sldMkLst>
          <pc:docMk/>
          <pc:sldMk cId="2922681230" sldId="260"/>
        </pc:sldMkLst>
      </pc:sldChg>
      <pc:sldChg chg="modNotesTx">
        <pc:chgData name="Isabelle Bourgeois" userId="62da3eca-ed7d-481c-ba2a-c4938ec016c9" providerId="ADAL" clId="{8D603AF2-7020-442B-9933-B5004A63CEB7}" dt="2024-09-16T14:35:08.745" v="3" actId="255"/>
        <pc:sldMkLst>
          <pc:docMk/>
          <pc:sldMk cId="788116382" sldId="261"/>
        </pc:sldMkLst>
      </pc:sldChg>
      <pc:sldChg chg="modNotesTx">
        <pc:chgData name="Isabelle Bourgeois" userId="62da3eca-ed7d-481c-ba2a-c4938ec016c9" providerId="ADAL" clId="{8D603AF2-7020-442B-9933-B5004A63CEB7}" dt="2024-09-16T14:35:48.825" v="10" actId="255"/>
        <pc:sldMkLst>
          <pc:docMk/>
          <pc:sldMk cId="194442244" sldId="264"/>
        </pc:sldMkLst>
      </pc:sldChg>
      <pc:sldChg chg="modNotesTx">
        <pc:chgData name="Isabelle Bourgeois" userId="62da3eca-ed7d-481c-ba2a-c4938ec016c9" providerId="ADAL" clId="{8D603AF2-7020-442B-9933-B5004A63CEB7}" dt="2024-09-16T14:35:21.912" v="6" actId="2711"/>
        <pc:sldMkLst>
          <pc:docMk/>
          <pc:sldMk cId="2258642045" sldId="268"/>
        </pc:sldMkLst>
      </pc:sldChg>
      <pc:sldChg chg="modNotesTx">
        <pc:chgData name="Isabelle Bourgeois" userId="62da3eca-ed7d-481c-ba2a-c4938ec016c9" providerId="ADAL" clId="{8D603AF2-7020-442B-9933-B5004A63CEB7}" dt="2024-09-16T14:35:17.265" v="5" actId="255"/>
        <pc:sldMkLst>
          <pc:docMk/>
          <pc:sldMk cId="2562021519" sldId="273"/>
        </pc:sldMkLst>
      </pc:sldChg>
      <pc:sldChg chg="modNotesTx">
        <pc:chgData name="Isabelle Bourgeois" userId="62da3eca-ed7d-481c-ba2a-c4938ec016c9" providerId="ADAL" clId="{8D603AF2-7020-442B-9933-B5004A63CEB7}" dt="2024-09-16T14:35:56.456" v="12" actId="255"/>
        <pc:sldMkLst>
          <pc:docMk/>
          <pc:sldMk cId="3147967890" sldId="274"/>
        </pc:sldMkLst>
      </pc:sldChg>
      <pc:sldChg chg="modNotesTx">
        <pc:chgData name="Isabelle Bourgeois" userId="62da3eca-ed7d-481c-ba2a-c4938ec016c9" providerId="ADAL" clId="{8D603AF2-7020-442B-9933-B5004A63CEB7}" dt="2024-09-16T14:36:01.440" v="13" actId="2711"/>
        <pc:sldMkLst>
          <pc:docMk/>
          <pc:sldMk cId="3145390396" sldId="275"/>
        </pc:sldMkLst>
      </pc:sldChg>
    </pc:docChg>
  </pc:docChgLst>
  <pc:docChgLst>
    <pc:chgData name="Nihal Selim" userId="S::nihal.selim@educaloi.qc.ca::5ebe341c-5dd7-4c31-8797-5d5454b6c11a" providerId="AD" clId="Web-{993416A8-4D42-F7D4-2C94-EC4A70D5C1D3}"/>
    <pc:docChg chg="modSld">
      <pc:chgData name="Nihal Selim" userId="S::nihal.selim@educaloi.qc.ca::5ebe341c-5dd7-4c31-8797-5d5454b6c11a" providerId="AD" clId="Web-{993416A8-4D42-F7D4-2C94-EC4A70D5C1D3}" dt="2024-11-01T13:19:26.038" v="2"/>
      <pc:docMkLst>
        <pc:docMk/>
      </pc:docMkLst>
      <pc:sldChg chg="addAnim delAnim">
        <pc:chgData name="Nihal Selim" userId="S::nihal.selim@educaloi.qc.ca::5ebe341c-5dd7-4c31-8797-5d5454b6c11a" providerId="AD" clId="Web-{993416A8-4D42-F7D4-2C94-EC4A70D5C1D3}" dt="2024-11-01T13:19:26.038" v="2"/>
        <pc:sldMkLst>
          <pc:docMk/>
          <pc:sldMk cId="17678412" sldId="276"/>
        </pc:sldMkLst>
      </pc:sldChg>
    </pc:docChg>
  </pc:docChgLst>
  <pc:docChgLst>
    <pc:chgData name="Nihal Selim" userId="S::nihal.selim@educaloi.qc.ca::5ebe341c-5dd7-4c31-8797-5d5454b6c11a" providerId="AD" clId="Web-{4FFA1B2A-3CBF-1DF7-D67F-7A03B6CA8FA7}"/>
    <pc:docChg chg="modSld">
      <pc:chgData name="Nihal Selim" userId="S::nihal.selim@educaloi.qc.ca::5ebe341c-5dd7-4c31-8797-5d5454b6c11a" providerId="AD" clId="Web-{4FFA1B2A-3CBF-1DF7-D67F-7A03B6CA8FA7}" dt="2025-01-24T17:19:40.806" v="15"/>
      <pc:docMkLst>
        <pc:docMk/>
      </pc:docMkLst>
      <pc:sldChg chg="modNotes">
        <pc:chgData name="Nihal Selim" userId="S::nihal.selim@educaloi.qc.ca::5ebe341c-5dd7-4c31-8797-5d5454b6c11a" providerId="AD" clId="Web-{4FFA1B2A-3CBF-1DF7-D67F-7A03B6CA8FA7}" dt="2025-01-24T17:19:40.806" v="15"/>
        <pc:sldMkLst>
          <pc:docMk/>
          <pc:sldMk cId="2922681230" sldId="260"/>
        </pc:sldMkLst>
      </pc:sldChg>
      <pc:sldChg chg="modNotes">
        <pc:chgData name="Nihal Selim" userId="S::nihal.selim@educaloi.qc.ca::5ebe341c-5dd7-4c31-8797-5d5454b6c11a" providerId="AD" clId="Web-{4FFA1B2A-3CBF-1DF7-D67F-7A03B6CA8FA7}" dt="2025-01-24T15:09:47.685" v="9"/>
        <pc:sldMkLst>
          <pc:docMk/>
          <pc:sldMk cId="2258642045" sldId="268"/>
        </pc:sldMkLst>
      </pc:sldChg>
      <pc:sldChg chg="modNotes">
        <pc:chgData name="Nihal Selim" userId="S::nihal.selim@educaloi.qc.ca::5ebe341c-5dd7-4c31-8797-5d5454b6c11a" providerId="AD" clId="Web-{4FFA1B2A-3CBF-1DF7-D67F-7A03B6CA8FA7}" dt="2025-01-24T15:08:21.041" v="5"/>
        <pc:sldMkLst>
          <pc:docMk/>
          <pc:sldMk cId="17678412" sldId="276"/>
        </pc:sldMkLst>
      </pc:sld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ldChg>
      <pc:sldChg chg="addSp delSp modSp mod modNotesTx">
        <pc:chgData name="Anne-Marie Lavoie" userId="1b24b5aa-6417-4ba1-9155-5b4918e5dba3" providerId="ADAL" clId="{3F45A232-1D3C-4252-B804-81F9DD58D18D}" dt="2024-06-10T18:20:41.612" v="86" actId="207"/>
        <pc:sldMkLst>
          <pc:docMk/>
          <pc:sldMk cId="2725634421" sldId="257"/>
        </pc:sldMkLst>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ldChg>
      <pc:sldChg chg="addSp delSp modSp mod ord modNotesTx">
        <pc:chgData name="Anne-Marie Lavoie" userId="1b24b5aa-6417-4ba1-9155-5b4918e5dba3" providerId="ADAL" clId="{3F45A232-1D3C-4252-B804-81F9DD58D18D}" dt="2024-06-10T18:27:54.768" v="124" actId="207"/>
        <pc:sldMkLst>
          <pc:docMk/>
          <pc:sldMk cId="788116382" sldId="261"/>
        </pc:sldMkLst>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ldChg>
      <pc:sldChg chg="modSp mod ord modNotesTx">
        <pc:chgData name="Anne-Marie Lavoie" userId="1b24b5aa-6417-4ba1-9155-5b4918e5dba3" providerId="ADAL" clId="{3F45A232-1D3C-4252-B804-81F9DD58D18D}" dt="2024-06-10T19:25:39.671" v="807"/>
        <pc:sldMkLst>
          <pc:docMk/>
          <pc:sldMk cId="194442244" sldId="264"/>
        </pc:sldMkLst>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ldChg>
      <pc:sldChg chg="addSp delSp modSp add mod modNotesTx">
        <pc:chgData name="Anne-Marie Lavoie" userId="1b24b5aa-6417-4ba1-9155-5b4918e5dba3" providerId="ADAL" clId="{3F45A232-1D3C-4252-B804-81F9DD58D18D}" dt="2024-06-10T19:31:25.945" v="951" actId="12"/>
        <pc:sldMkLst>
          <pc:docMk/>
          <pc:sldMk cId="3145390396" sldId="275"/>
        </pc:sldMkLst>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ldChg>
    </pc:docChg>
  </pc:docChgLst>
  <pc:docChgLst>
    <pc:chgData name="Anne-Marie Lavoie" userId="1b24b5aa-6417-4ba1-9155-5b4918e5dba3" providerId="ADAL" clId="{1D449D0F-EDC7-4112-892C-8F1292A0B23E}"/>
    <pc:docChg chg="undo custSel modSld">
      <pc:chgData name="Anne-Marie Lavoie" userId="1b24b5aa-6417-4ba1-9155-5b4918e5dba3" providerId="ADAL" clId="{1D449D0F-EDC7-4112-892C-8F1292A0B23E}" dt="2025-05-14T13:01:01.559" v="780" actId="20577"/>
      <pc:docMkLst>
        <pc:docMk/>
      </pc:docMkLst>
      <pc:sldChg chg="modSp mod">
        <pc:chgData name="Anne-Marie Lavoie" userId="1b24b5aa-6417-4ba1-9155-5b4918e5dba3" providerId="ADAL" clId="{1D449D0F-EDC7-4112-892C-8F1292A0B23E}" dt="2025-05-14T12:58:46.140" v="769" actId="790"/>
        <pc:sldMkLst>
          <pc:docMk/>
          <pc:sldMk cId="2049219551" sldId="256"/>
        </pc:sldMkLst>
        <pc:spChg chg="mod">
          <ac:chgData name="Anne-Marie Lavoie" userId="1b24b5aa-6417-4ba1-9155-5b4918e5dba3" providerId="ADAL" clId="{1D449D0F-EDC7-4112-892C-8F1292A0B23E}" dt="2025-05-14T12:58:46.140" v="769" actId="790"/>
          <ac:spMkLst>
            <pc:docMk/>
            <pc:sldMk cId="2049219551" sldId="256"/>
            <ac:spMk id="2" creationId="{24BD971B-2C72-F1DB-8C22-B12CAC11AF0F}"/>
          </ac:spMkLst>
        </pc:spChg>
        <pc:spChg chg="mod">
          <ac:chgData name="Anne-Marie Lavoie" userId="1b24b5aa-6417-4ba1-9155-5b4918e5dba3" providerId="ADAL" clId="{1D449D0F-EDC7-4112-892C-8F1292A0B23E}" dt="2025-05-14T12:58:46.140" v="769" actId="790"/>
          <ac:spMkLst>
            <pc:docMk/>
            <pc:sldMk cId="2049219551" sldId="256"/>
            <ac:spMk id="6" creationId="{C11E50A8-F9EE-9F28-431D-25254DA1108F}"/>
          </ac:spMkLst>
        </pc:spChg>
      </pc:sldChg>
      <pc:sldChg chg="modSp mod modNotesTx">
        <pc:chgData name="Anne-Marie Lavoie" userId="1b24b5aa-6417-4ba1-9155-5b4918e5dba3" providerId="ADAL" clId="{1D449D0F-EDC7-4112-892C-8F1292A0B23E}" dt="2025-05-14T12:59:17.740" v="771" actId="790"/>
        <pc:sldMkLst>
          <pc:docMk/>
          <pc:sldMk cId="2922681230" sldId="260"/>
        </pc:sldMkLst>
        <pc:spChg chg="mod">
          <ac:chgData name="Anne-Marie Lavoie" userId="1b24b5aa-6417-4ba1-9155-5b4918e5dba3" providerId="ADAL" clId="{1D449D0F-EDC7-4112-892C-8F1292A0B23E}" dt="2025-05-14T12:58:46.140" v="769" actId="790"/>
          <ac:spMkLst>
            <pc:docMk/>
            <pc:sldMk cId="2922681230" sldId="260"/>
            <ac:spMk id="2" creationId="{E1F87432-7D3F-3438-1DC9-0A38416555F4}"/>
          </ac:spMkLst>
        </pc:spChg>
        <pc:spChg chg="mod">
          <ac:chgData name="Anne-Marie Lavoie" userId="1b24b5aa-6417-4ba1-9155-5b4918e5dba3" providerId="ADAL" clId="{1D449D0F-EDC7-4112-892C-8F1292A0B23E}" dt="2025-05-14T12:58:46.140" v="769" actId="790"/>
          <ac:spMkLst>
            <pc:docMk/>
            <pc:sldMk cId="2922681230" sldId="260"/>
            <ac:spMk id="7" creationId="{4771845D-4509-E8EE-DBB4-1A8D133FDBF0}"/>
          </ac:spMkLst>
        </pc:spChg>
        <pc:spChg chg="mod">
          <ac:chgData name="Anne-Marie Lavoie" userId="1b24b5aa-6417-4ba1-9155-5b4918e5dba3" providerId="ADAL" clId="{1D449D0F-EDC7-4112-892C-8F1292A0B23E}" dt="2025-05-14T12:58:46.140" v="769" actId="790"/>
          <ac:spMkLst>
            <pc:docMk/>
            <pc:sldMk cId="2922681230" sldId="260"/>
            <ac:spMk id="8" creationId="{A2003D45-7B60-72F0-5103-542C6549EDCF}"/>
          </ac:spMkLst>
        </pc:spChg>
      </pc:sldChg>
      <pc:sldChg chg="modSp mod">
        <pc:chgData name="Anne-Marie Lavoie" userId="1b24b5aa-6417-4ba1-9155-5b4918e5dba3" providerId="ADAL" clId="{1D449D0F-EDC7-4112-892C-8F1292A0B23E}" dt="2025-05-14T12:58:46.140" v="769" actId="790"/>
        <pc:sldMkLst>
          <pc:docMk/>
          <pc:sldMk cId="788116382" sldId="261"/>
        </pc:sldMkLst>
        <pc:spChg chg="mod">
          <ac:chgData name="Anne-Marie Lavoie" userId="1b24b5aa-6417-4ba1-9155-5b4918e5dba3" providerId="ADAL" clId="{1D449D0F-EDC7-4112-892C-8F1292A0B23E}" dt="2025-05-14T12:58:46.140" v="769" actId="790"/>
          <ac:spMkLst>
            <pc:docMk/>
            <pc:sldMk cId="788116382" sldId="261"/>
            <ac:spMk id="3" creationId="{EB514E21-4339-3A09-CDE5-9BDD2BAB410C}"/>
          </ac:spMkLst>
        </pc:spChg>
      </pc:sldChg>
      <pc:sldChg chg="modSp mod">
        <pc:chgData name="Anne-Marie Lavoie" userId="1b24b5aa-6417-4ba1-9155-5b4918e5dba3" providerId="ADAL" clId="{1D449D0F-EDC7-4112-892C-8F1292A0B23E}" dt="2025-05-14T12:58:46.140" v="769" actId="790"/>
        <pc:sldMkLst>
          <pc:docMk/>
          <pc:sldMk cId="1284194586" sldId="263"/>
        </pc:sldMkLst>
        <pc:spChg chg="mod">
          <ac:chgData name="Anne-Marie Lavoie" userId="1b24b5aa-6417-4ba1-9155-5b4918e5dba3" providerId="ADAL" clId="{1D449D0F-EDC7-4112-892C-8F1292A0B23E}" dt="2025-05-14T12:58:46.140" v="769" actId="790"/>
          <ac:spMkLst>
            <pc:docMk/>
            <pc:sldMk cId="1284194586" sldId="263"/>
            <ac:spMk id="2" creationId="{2B55A3B0-F52C-79E9-AE16-8FE2DC355203}"/>
          </ac:spMkLst>
        </pc:spChg>
      </pc:sldChg>
      <pc:sldChg chg="modSp mod">
        <pc:chgData name="Anne-Marie Lavoie" userId="1b24b5aa-6417-4ba1-9155-5b4918e5dba3" providerId="ADAL" clId="{1D449D0F-EDC7-4112-892C-8F1292A0B23E}" dt="2025-05-14T12:58:46.140" v="769" actId="790"/>
        <pc:sldMkLst>
          <pc:docMk/>
          <pc:sldMk cId="194442244" sldId="264"/>
        </pc:sldMkLst>
        <pc:spChg chg="mod">
          <ac:chgData name="Anne-Marie Lavoie" userId="1b24b5aa-6417-4ba1-9155-5b4918e5dba3" providerId="ADAL" clId="{1D449D0F-EDC7-4112-892C-8F1292A0B23E}" dt="2025-05-14T12:58:46.140" v="769" actId="790"/>
          <ac:spMkLst>
            <pc:docMk/>
            <pc:sldMk cId="194442244" sldId="264"/>
            <ac:spMk id="3" creationId="{06E8CB86-01D2-E2F4-A73A-317F2A713321}"/>
          </ac:spMkLst>
        </pc:spChg>
      </pc:sldChg>
      <pc:sldChg chg="modSp mod modNotesTx">
        <pc:chgData name="Anne-Marie Lavoie" userId="1b24b5aa-6417-4ba1-9155-5b4918e5dba3" providerId="ADAL" clId="{1D449D0F-EDC7-4112-892C-8F1292A0B23E}" dt="2025-05-14T12:58:46.140" v="769" actId="790"/>
        <pc:sldMkLst>
          <pc:docMk/>
          <pc:sldMk cId="2258642045" sldId="268"/>
        </pc:sldMkLst>
        <pc:spChg chg="mod">
          <ac:chgData name="Anne-Marie Lavoie" userId="1b24b5aa-6417-4ba1-9155-5b4918e5dba3" providerId="ADAL" clId="{1D449D0F-EDC7-4112-892C-8F1292A0B23E}" dt="2025-05-14T12:58:46.140" v="769" actId="790"/>
          <ac:spMkLst>
            <pc:docMk/>
            <pc:sldMk cId="2258642045" sldId="268"/>
            <ac:spMk id="2" creationId="{31287A08-DE0A-3C22-D512-1325EE58DCAB}"/>
          </ac:spMkLst>
        </pc:spChg>
        <pc:spChg chg="mod">
          <ac:chgData name="Anne-Marie Lavoie" userId="1b24b5aa-6417-4ba1-9155-5b4918e5dba3" providerId="ADAL" clId="{1D449D0F-EDC7-4112-892C-8F1292A0B23E}" dt="2025-05-14T12:58:46.140" v="769" actId="790"/>
          <ac:spMkLst>
            <pc:docMk/>
            <pc:sldMk cId="2258642045" sldId="268"/>
            <ac:spMk id="3" creationId="{3B28B986-B56D-E700-4184-02404A001CA2}"/>
          </ac:spMkLst>
        </pc:spChg>
        <pc:spChg chg="mod">
          <ac:chgData name="Anne-Marie Lavoie" userId="1b24b5aa-6417-4ba1-9155-5b4918e5dba3" providerId="ADAL" clId="{1D449D0F-EDC7-4112-892C-8F1292A0B23E}" dt="2025-05-14T12:58:46.140" v="769" actId="790"/>
          <ac:spMkLst>
            <pc:docMk/>
            <pc:sldMk cId="2258642045" sldId="268"/>
            <ac:spMk id="5" creationId="{707045F1-1A73-3E68-F967-3792C6844CD3}"/>
          </ac:spMkLst>
        </pc:spChg>
      </pc:sldChg>
      <pc:sldChg chg="modSp mod">
        <pc:chgData name="Anne-Marie Lavoie" userId="1b24b5aa-6417-4ba1-9155-5b4918e5dba3" providerId="ADAL" clId="{1D449D0F-EDC7-4112-892C-8F1292A0B23E}" dt="2025-05-14T12:59:56.459" v="772" actId="790"/>
        <pc:sldMkLst>
          <pc:docMk/>
          <pc:sldMk cId="1046026074" sldId="270"/>
        </pc:sldMkLst>
        <pc:spChg chg="mod">
          <ac:chgData name="Anne-Marie Lavoie" userId="1b24b5aa-6417-4ba1-9155-5b4918e5dba3" providerId="ADAL" clId="{1D449D0F-EDC7-4112-892C-8F1292A0B23E}" dt="2025-05-14T12:59:56.459" v="772" actId="790"/>
          <ac:spMkLst>
            <pc:docMk/>
            <pc:sldMk cId="1046026074" sldId="270"/>
            <ac:spMk id="2" creationId="{D60169F9-DB6E-F048-179F-D40EB2C95A96}"/>
          </ac:spMkLst>
        </pc:spChg>
        <pc:spChg chg="mod">
          <ac:chgData name="Anne-Marie Lavoie" userId="1b24b5aa-6417-4ba1-9155-5b4918e5dba3" providerId="ADAL" clId="{1D449D0F-EDC7-4112-892C-8F1292A0B23E}" dt="2025-05-14T12:59:56.459" v="772" actId="790"/>
          <ac:spMkLst>
            <pc:docMk/>
            <pc:sldMk cId="1046026074" sldId="270"/>
            <ac:spMk id="4" creationId="{3F0D7A1A-5954-C4F2-A92B-20225AE4FDE0}"/>
          </ac:spMkLst>
        </pc:spChg>
        <pc:spChg chg="mod">
          <ac:chgData name="Anne-Marie Lavoie" userId="1b24b5aa-6417-4ba1-9155-5b4918e5dba3" providerId="ADAL" clId="{1D449D0F-EDC7-4112-892C-8F1292A0B23E}" dt="2025-05-14T12:59:56.459" v="772" actId="790"/>
          <ac:spMkLst>
            <pc:docMk/>
            <pc:sldMk cId="1046026074" sldId="270"/>
            <ac:spMk id="8" creationId="{5E02049A-2CAD-CF9E-EDF5-0519B6E17CBD}"/>
          </ac:spMkLst>
        </pc:spChg>
        <pc:spChg chg="mod">
          <ac:chgData name="Anne-Marie Lavoie" userId="1b24b5aa-6417-4ba1-9155-5b4918e5dba3" providerId="ADAL" clId="{1D449D0F-EDC7-4112-892C-8F1292A0B23E}" dt="2025-05-14T12:59:56.459" v="772" actId="790"/>
          <ac:spMkLst>
            <pc:docMk/>
            <pc:sldMk cId="1046026074" sldId="270"/>
            <ac:spMk id="9" creationId="{D40A4EB7-09BB-6ABC-34FA-668D112D2C82}"/>
          </ac:spMkLst>
        </pc:spChg>
        <pc:spChg chg="mod">
          <ac:chgData name="Anne-Marie Lavoie" userId="1b24b5aa-6417-4ba1-9155-5b4918e5dba3" providerId="ADAL" clId="{1D449D0F-EDC7-4112-892C-8F1292A0B23E}" dt="2025-05-14T12:59:56.459" v="772" actId="790"/>
          <ac:spMkLst>
            <pc:docMk/>
            <pc:sldMk cId="1046026074" sldId="270"/>
            <ac:spMk id="11" creationId="{AD40B124-2A20-FF5F-4646-61C2D606A6DE}"/>
          </ac:spMkLst>
        </pc:spChg>
      </pc:sldChg>
      <pc:sldChg chg="modSp mod modNotesTx">
        <pc:chgData name="Anne-Marie Lavoie" userId="1b24b5aa-6417-4ba1-9155-5b4918e5dba3" providerId="ADAL" clId="{1D449D0F-EDC7-4112-892C-8F1292A0B23E}" dt="2025-05-14T12:58:46.140" v="769" actId="790"/>
        <pc:sldMkLst>
          <pc:docMk/>
          <pc:sldMk cId="2562021519" sldId="273"/>
        </pc:sldMkLst>
        <pc:spChg chg="mod">
          <ac:chgData name="Anne-Marie Lavoie" userId="1b24b5aa-6417-4ba1-9155-5b4918e5dba3" providerId="ADAL" clId="{1D449D0F-EDC7-4112-892C-8F1292A0B23E}" dt="2025-05-14T12:58:46.140" v="769" actId="790"/>
          <ac:spMkLst>
            <pc:docMk/>
            <pc:sldMk cId="2562021519" sldId="273"/>
            <ac:spMk id="2" creationId="{E7E739C1-403D-1C98-CE13-2CD78AF72842}"/>
          </ac:spMkLst>
        </pc:spChg>
        <pc:spChg chg="mod">
          <ac:chgData name="Anne-Marie Lavoie" userId="1b24b5aa-6417-4ba1-9155-5b4918e5dba3" providerId="ADAL" clId="{1D449D0F-EDC7-4112-892C-8F1292A0B23E}" dt="2025-05-14T12:58:46.140" v="769" actId="790"/>
          <ac:spMkLst>
            <pc:docMk/>
            <pc:sldMk cId="2562021519" sldId="273"/>
            <ac:spMk id="4" creationId="{58C44320-6FD9-CC92-7A20-1AD20861F3FE}"/>
          </ac:spMkLst>
        </pc:spChg>
        <pc:spChg chg="mod">
          <ac:chgData name="Anne-Marie Lavoie" userId="1b24b5aa-6417-4ba1-9155-5b4918e5dba3" providerId="ADAL" clId="{1D449D0F-EDC7-4112-892C-8F1292A0B23E}" dt="2025-05-14T12:58:46.140" v="769" actId="790"/>
          <ac:spMkLst>
            <pc:docMk/>
            <pc:sldMk cId="2562021519" sldId="273"/>
            <ac:spMk id="6" creationId="{528A4477-6D60-BE54-22CC-BC3844DE622B}"/>
          </ac:spMkLst>
        </pc:spChg>
        <pc:spChg chg="mod">
          <ac:chgData name="Anne-Marie Lavoie" userId="1b24b5aa-6417-4ba1-9155-5b4918e5dba3" providerId="ADAL" clId="{1D449D0F-EDC7-4112-892C-8F1292A0B23E}" dt="2025-05-14T12:58:46.140" v="769" actId="790"/>
          <ac:spMkLst>
            <pc:docMk/>
            <pc:sldMk cId="2562021519" sldId="273"/>
            <ac:spMk id="10" creationId="{05D50952-1990-F2A1-3128-FE85163D2F64}"/>
          </ac:spMkLst>
        </pc:spChg>
      </pc:sldChg>
      <pc:sldChg chg="modSp mod">
        <pc:chgData name="Anne-Marie Lavoie" userId="1b24b5aa-6417-4ba1-9155-5b4918e5dba3" providerId="ADAL" clId="{1D449D0F-EDC7-4112-892C-8F1292A0B23E}" dt="2025-05-14T12:58:46.140" v="769" actId="790"/>
        <pc:sldMkLst>
          <pc:docMk/>
          <pc:sldMk cId="3147967890" sldId="274"/>
        </pc:sldMkLst>
        <pc:spChg chg="mod">
          <ac:chgData name="Anne-Marie Lavoie" userId="1b24b5aa-6417-4ba1-9155-5b4918e5dba3" providerId="ADAL" clId="{1D449D0F-EDC7-4112-892C-8F1292A0B23E}" dt="2025-05-14T12:58:46.140" v="769" actId="790"/>
          <ac:spMkLst>
            <pc:docMk/>
            <pc:sldMk cId="3147967890" sldId="274"/>
            <ac:spMk id="2" creationId="{D60169F9-DB6E-F048-179F-D40EB2C95A96}"/>
          </ac:spMkLst>
        </pc:spChg>
        <pc:spChg chg="mod">
          <ac:chgData name="Anne-Marie Lavoie" userId="1b24b5aa-6417-4ba1-9155-5b4918e5dba3" providerId="ADAL" clId="{1D449D0F-EDC7-4112-892C-8F1292A0B23E}" dt="2025-05-14T12:58:46.140" v="769" actId="790"/>
          <ac:spMkLst>
            <pc:docMk/>
            <pc:sldMk cId="3147967890" sldId="274"/>
            <ac:spMk id="3" creationId="{0F5DF2B0-9A4F-A02B-80DF-79F1B3746FC9}"/>
          </ac:spMkLst>
        </pc:spChg>
        <pc:spChg chg="mod">
          <ac:chgData name="Anne-Marie Lavoie" userId="1b24b5aa-6417-4ba1-9155-5b4918e5dba3" providerId="ADAL" clId="{1D449D0F-EDC7-4112-892C-8F1292A0B23E}" dt="2025-05-14T12:58:46.140" v="769" actId="790"/>
          <ac:spMkLst>
            <pc:docMk/>
            <pc:sldMk cId="3147967890" sldId="274"/>
            <ac:spMk id="4" creationId="{3F0D7A1A-5954-C4F2-A92B-20225AE4FDE0}"/>
          </ac:spMkLst>
        </pc:spChg>
        <pc:spChg chg="mod">
          <ac:chgData name="Anne-Marie Lavoie" userId="1b24b5aa-6417-4ba1-9155-5b4918e5dba3" providerId="ADAL" clId="{1D449D0F-EDC7-4112-892C-8F1292A0B23E}" dt="2025-05-14T12:58:46.140" v="769" actId="790"/>
          <ac:spMkLst>
            <pc:docMk/>
            <pc:sldMk cId="3147967890" sldId="274"/>
            <ac:spMk id="8" creationId="{5E02049A-2CAD-CF9E-EDF5-0519B6E17CBD}"/>
          </ac:spMkLst>
        </pc:spChg>
        <pc:spChg chg="mod">
          <ac:chgData name="Anne-Marie Lavoie" userId="1b24b5aa-6417-4ba1-9155-5b4918e5dba3" providerId="ADAL" clId="{1D449D0F-EDC7-4112-892C-8F1292A0B23E}" dt="2025-05-14T12:58:46.140" v="769" actId="790"/>
          <ac:spMkLst>
            <pc:docMk/>
            <pc:sldMk cId="3147967890" sldId="274"/>
            <ac:spMk id="11" creationId="{AD40B124-2A20-FF5F-4646-61C2D606A6DE}"/>
          </ac:spMkLst>
        </pc:spChg>
        <pc:spChg chg="mod">
          <ac:chgData name="Anne-Marie Lavoie" userId="1b24b5aa-6417-4ba1-9155-5b4918e5dba3" providerId="ADAL" clId="{1D449D0F-EDC7-4112-892C-8F1292A0B23E}" dt="2025-05-14T12:58:46.140" v="769" actId="790"/>
          <ac:spMkLst>
            <pc:docMk/>
            <pc:sldMk cId="3147967890" sldId="274"/>
            <ac:spMk id="12" creationId="{5608BFED-CC85-9949-347F-229B785B3CD1}"/>
          </ac:spMkLst>
        </pc:spChg>
        <pc:spChg chg="mod">
          <ac:chgData name="Anne-Marie Lavoie" userId="1b24b5aa-6417-4ba1-9155-5b4918e5dba3" providerId="ADAL" clId="{1D449D0F-EDC7-4112-892C-8F1292A0B23E}" dt="2025-05-14T12:58:46.140" v="769" actId="790"/>
          <ac:spMkLst>
            <pc:docMk/>
            <pc:sldMk cId="3147967890" sldId="274"/>
            <ac:spMk id="13" creationId="{E348A94B-109B-0848-B950-97973A1EF3DA}"/>
          </ac:spMkLst>
        </pc:spChg>
      </pc:sldChg>
      <pc:sldChg chg="modSp mod">
        <pc:chgData name="Anne-Marie Lavoie" userId="1b24b5aa-6417-4ba1-9155-5b4918e5dba3" providerId="ADAL" clId="{1D449D0F-EDC7-4112-892C-8F1292A0B23E}" dt="2025-05-14T12:58:46.140" v="769" actId="790"/>
        <pc:sldMkLst>
          <pc:docMk/>
          <pc:sldMk cId="3145390396" sldId="275"/>
        </pc:sldMkLst>
        <pc:spChg chg="mod">
          <ac:chgData name="Anne-Marie Lavoie" userId="1b24b5aa-6417-4ba1-9155-5b4918e5dba3" providerId="ADAL" clId="{1D449D0F-EDC7-4112-892C-8F1292A0B23E}" dt="2025-05-14T12:58:46.140" v="769" actId="790"/>
          <ac:spMkLst>
            <pc:docMk/>
            <pc:sldMk cId="3145390396" sldId="275"/>
            <ac:spMk id="2" creationId="{D60169F9-DB6E-F048-179F-D40EB2C95A96}"/>
          </ac:spMkLst>
        </pc:spChg>
        <pc:spChg chg="mod">
          <ac:chgData name="Anne-Marie Lavoie" userId="1b24b5aa-6417-4ba1-9155-5b4918e5dba3" providerId="ADAL" clId="{1D449D0F-EDC7-4112-892C-8F1292A0B23E}" dt="2025-05-14T12:58:46.140" v="769" actId="790"/>
          <ac:spMkLst>
            <pc:docMk/>
            <pc:sldMk cId="3145390396" sldId="275"/>
            <ac:spMk id="3" creationId="{0F5DF2B0-9A4F-A02B-80DF-79F1B3746FC9}"/>
          </ac:spMkLst>
        </pc:spChg>
        <pc:spChg chg="mod">
          <ac:chgData name="Anne-Marie Lavoie" userId="1b24b5aa-6417-4ba1-9155-5b4918e5dba3" providerId="ADAL" clId="{1D449D0F-EDC7-4112-892C-8F1292A0B23E}" dt="2025-05-14T12:58:46.140" v="769" actId="790"/>
          <ac:spMkLst>
            <pc:docMk/>
            <pc:sldMk cId="3145390396" sldId="275"/>
            <ac:spMk id="4" creationId="{3F0D7A1A-5954-C4F2-A92B-20225AE4FDE0}"/>
          </ac:spMkLst>
        </pc:spChg>
        <pc:spChg chg="mod">
          <ac:chgData name="Anne-Marie Lavoie" userId="1b24b5aa-6417-4ba1-9155-5b4918e5dba3" providerId="ADAL" clId="{1D449D0F-EDC7-4112-892C-8F1292A0B23E}" dt="2025-05-14T12:58:46.140" v="769" actId="790"/>
          <ac:spMkLst>
            <pc:docMk/>
            <pc:sldMk cId="3145390396" sldId="275"/>
            <ac:spMk id="8" creationId="{5E02049A-2CAD-CF9E-EDF5-0519B6E17CBD}"/>
          </ac:spMkLst>
        </pc:spChg>
        <pc:spChg chg="mod">
          <ac:chgData name="Anne-Marie Lavoie" userId="1b24b5aa-6417-4ba1-9155-5b4918e5dba3" providerId="ADAL" clId="{1D449D0F-EDC7-4112-892C-8F1292A0B23E}" dt="2025-05-14T12:58:46.140" v="769" actId="790"/>
          <ac:spMkLst>
            <pc:docMk/>
            <pc:sldMk cId="3145390396" sldId="275"/>
            <ac:spMk id="9" creationId="{DFC00939-A5AF-2F45-8497-DF6071357F40}"/>
          </ac:spMkLst>
        </pc:spChg>
        <pc:spChg chg="mod">
          <ac:chgData name="Anne-Marie Lavoie" userId="1b24b5aa-6417-4ba1-9155-5b4918e5dba3" providerId="ADAL" clId="{1D449D0F-EDC7-4112-892C-8F1292A0B23E}" dt="2025-05-14T12:58:46.140" v="769" actId="790"/>
          <ac:spMkLst>
            <pc:docMk/>
            <pc:sldMk cId="3145390396" sldId="275"/>
            <ac:spMk id="11" creationId="{AD40B124-2A20-FF5F-4646-61C2D606A6DE}"/>
          </ac:spMkLst>
        </pc:spChg>
        <pc:spChg chg="mod">
          <ac:chgData name="Anne-Marie Lavoie" userId="1b24b5aa-6417-4ba1-9155-5b4918e5dba3" providerId="ADAL" clId="{1D449D0F-EDC7-4112-892C-8F1292A0B23E}" dt="2025-05-14T12:58:46.140" v="769" actId="790"/>
          <ac:spMkLst>
            <pc:docMk/>
            <pc:sldMk cId="3145390396" sldId="275"/>
            <ac:spMk id="12" creationId="{5608BFED-CC85-9949-347F-229B785B3CD1}"/>
          </ac:spMkLst>
        </pc:spChg>
        <pc:spChg chg="mod">
          <ac:chgData name="Anne-Marie Lavoie" userId="1b24b5aa-6417-4ba1-9155-5b4918e5dba3" providerId="ADAL" clId="{1D449D0F-EDC7-4112-892C-8F1292A0B23E}" dt="2025-05-14T12:58:46.140" v="769" actId="790"/>
          <ac:spMkLst>
            <pc:docMk/>
            <pc:sldMk cId="3145390396" sldId="275"/>
            <ac:spMk id="13" creationId="{C92BD923-89A4-2DE5-3E0A-D142DAD85859}"/>
          </ac:spMkLst>
        </pc:spChg>
      </pc:sldChg>
      <pc:sldChg chg="modSp mod">
        <pc:chgData name="Anne-Marie Lavoie" userId="1b24b5aa-6417-4ba1-9155-5b4918e5dba3" providerId="ADAL" clId="{1D449D0F-EDC7-4112-892C-8F1292A0B23E}" dt="2025-05-14T12:58:46.140" v="769" actId="790"/>
        <pc:sldMkLst>
          <pc:docMk/>
          <pc:sldMk cId="17678412" sldId="276"/>
        </pc:sldMkLst>
        <pc:spChg chg="mod">
          <ac:chgData name="Anne-Marie Lavoie" userId="1b24b5aa-6417-4ba1-9155-5b4918e5dba3" providerId="ADAL" clId="{1D449D0F-EDC7-4112-892C-8F1292A0B23E}" dt="2025-05-14T12:58:46.140" v="769" actId="790"/>
          <ac:spMkLst>
            <pc:docMk/>
            <pc:sldMk cId="17678412" sldId="276"/>
            <ac:spMk id="2" creationId="{E7E739C1-403D-1C98-CE13-2CD78AF72842}"/>
          </ac:spMkLst>
        </pc:spChg>
        <pc:spChg chg="mod">
          <ac:chgData name="Anne-Marie Lavoie" userId="1b24b5aa-6417-4ba1-9155-5b4918e5dba3" providerId="ADAL" clId="{1D449D0F-EDC7-4112-892C-8F1292A0B23E}" dt="2025-05-14T12:58:46.140" v="769" actId="790"/>
          <ac:spMkLst>
            <pc:docMk/>
            <pc:sldMk cId="17678412" sldId="276"/>
            <ac:spMk id="4" creationId="{58C44320-6FD9-CC92-7A20-1AD20861F3FE}"/>
          </ac:spMkLst>
        </pc:spChg>
        <pc:spChg chg="mod">
          <ac:chgData name="Anne-Marie Lavoie" userId="1b24b5aa-6417-4ba1-9155-5b4918e5dba3" providerId="ADAL" clId="{1D449D0F-EDC7-4112-892C-8F1292A0B23E}" dt="2025-05-14T12:58:46.140" v="769" actId="790"/>
          <ac:spMkLst>
            <pc:docMk/>
            <pc:sldMk cId="17678412" sldId="276"/>
            <ac:spMk id="6" creationId="{528A4477-6D60-BE54-22CC-BC3844DE622B}"/>
          </ac:spMkLst>
        </pc:spChg>
        <pc:spChg chg="mod">
          <ac:chgData name="Anne-Marie Lavoie" userId="1b24b5aa-6417-4ba1-9155-5b4918e5dba3" providerId="ADAL" clId="{1D449D0F-EDC7-4112-892C-8F1292A0B23E}" dt="2025-05-14T12:58:46.140" v="769" actId="790"/>
          <ac:spMkLst>
            <pc:docMk/>
            <pc:sldMk cId="17678412" sldId="276"/>
            <ac:spMk id="10" creationId="{05D50952-1990-F2A1-3128-FE85163D2F64}"/>
          </ac:spMkLst>
        </pc:spChg>
      </pc:sldChg>
      <pc:sldChg chg="modSp mod">
        <pc:chgData name="Anne-Marie Lavoie" userId="1b24b5aa-6417-4ba1-9155-5b4918e5dba3" providerId="ADAL" clId="{1D449D0F-EDC7-4112-892C-8F1292A0B23E}" dt="2025-05-14T12:58:46.140" v="769" actId="790"/>
        <pc:sldMkLst>
          <pc:docMk/>
          <pc:sldMk cId="4185815877" sldId="277"/>
        </pc:sldMkLst>
        <pc:spChg chg="mod">
          <ac:chgData name="Anne-Marie Lavoie" userId="1b24b5aa-6417-4ba1-9155-5b4918e5dba3" providerId="ADAL" clId="{1D449D0F-EDC7-4112-892C-8F1292A0B23E}" dt="2025-05-14T12:58:46.140" v="769" actId="790"/>
          <ac:spMkLst>
            <pc:docMk/>
            <pc:sldMk cId="4185815877" sldId="277"/>
            <ac:spMk id="2" creationId="{BDB204DA-9E3A-0FED-C397-3219F05D0CFA}"/>
          </ac:spMkLst>
        </pc:spChg>
        <pc:spChg chg="mod">
          <ac:chgData name="Anne-Marie Lavoie" userId="1b24b5aa-6417-4ba1-9155-5b4918e5dba3" providerId="ADAL" clId="{1D449D0F-EDC7-4112-892C-8F1292A0B23E}" dt="2025-05-14T12:58:46.140" v="769" actId="790"/>
          <ac:spMkLst>
            <pc:docMk/>
            <pc:sldMk cId="4185815877" sldId="277"/>
            <ac:spMk id="3" creationId="{890338BD-4DB7-21FC-BC4B-B3607E3CD24D}"/>
          </ac:spMkLst>
        </pc:spChg>
      </pc:sldChg>
      <pc:sldChg chg="modSp mod">
        <pc:chgData name="Anne-Marie Lavoie" userId="1b24b5aa-6417-4ba1-9155-5b4918e5dba3" providerId="ADAL" clId="{1D449D0F-EDC7-4112-892C-8F1292A0B23E}" dt="2025-05-14T13:01:01.559" v="780" actId="20577"/>
        <pc:sldMkLst>
          <pc:docMk/>
          <pc:sldMk cId="2315686636" sldId="278"/>
        </pc:sldMkLst>
        <pc:spChg chg="mod">
          <ac:chgData name="Anne-Marie Lavoie" userId="1b24b5aa-6417-4ba1-9155-5b4918e5dba3" providerId="ADAL" clId="{1D449D0F-EDC7-4112-892C-8F1292A0B23E}" dt="2025-05-14T12:58:46.140" v="769" actId="790"/>
          <ac:spMkLst>
            <pc:docMk/>
            <pc:sldMk cId="2315686636" sldId="278"/>
            <ac:spMk id="2" creationId="{D60169F9-DB6E-F048-179F-D40EB2C95A96}"/>
          </ac:spMkLst>
        </pc:spChg>
        <pc:spChg chg="mod">
          <ac:chgData name="Anne-Marie Lavoie" userId="1b24b5aa-6417-4ba1-9155-5b4918e5dba3" providerId="ADAL" clId="{1D449D0F-EDC7-4112-892C-8F1292A0B23E}" dt="2025-05-14T12:58:46.140" v="769" actId="790"/>
          <ac:spMkLst>
            <pc:docMk/>
            <pc:sldMk cId="2315686636" sldId="278"/>
            <ac:spMk id="3" creationId="{0F5DF2B0-9A4F-A02B-80DF-79F1B3746FC9}"/>
          </ac:spMkLst>
        </pc:spChg>
        <pc:spChg chg="mod">
          <ac:chgData name="Anne-Marie Lavoie" userId="1b24b5aa-6417-4ba1-9155-5b4918e5dba3" providerId="ADAL" clId="{1D449D0F-EDC7-4112-892C-8F1292A0B23E}" dt="2025-05-14T13:01:01.559" v="780" actId="20577"/>
          <ac:spMkLst>
            <pc:docMk/>
            <pc:sldMk cId="2315686636" sldId="278"/>
            <ac:spMk id="4" creationId="{3F0D7A1A-5954-C4F2-A92B-20225AE4FDE0}"/>
          </ac:spMkLst>
        </pc:spChg>
        <pc:spChg chg="mod">
          <ac:chgData name="Anne-Marie Lavoie" userId="1b24b5aa-6417-4ba1-9155-5b4918e5dba3" providerId="ADAL" clId="{1D449D0F-EDC7-4112-892C-8F1292A0B23E}" dt="2025-05-14T12:58:46.140" v="769" actId="790"/>
          <ac:spMkLst>
            <pc:docMk/>
            <pc:sldMk cId="2315686636" sldId="278"/>
            <ac:spMk id="8" creationId="{5E02049A-2CAD-CF9E-EDF5-0519B6E17CBD}"/>
          </ac:spMkLst>
        </pc:spChg>
        <pc:spChg chg="mod">
          <ac:chgData name="Anne-Marie Lavoie" userId="1b24b5aa-6417-4ba1-9155-5b4918e5dba3" providerId="ADAL" clId="{1D449D0F-EDC7-4112-892C-8F1292A0B23E}" dt="2025-05-14T12:58:46.140" v="769" actId="790"/>
          <ac:spMkLst>
            <pc:docMk/>
            <pc:sldMk cId="2315686636" sldId="278"/>
            <ac:spMk id="9" creationId="{DFC00939-A5AF-2F45-8497-DF6071357F40}"/>
          </ac:spMkLst>
        </pc:spChg>
        <pc:spChg chg="mod">
          <ac:chgData name="Anne-Marie Lavoie" userId="1b24b5aa-6417-4ba1-9155-5b4918e5dba3" providerId="ADAL" clId="{1D449D0F-EDC7-4112-892C-8F1292A0B23E}" dt="2025-05-14T12:58:46.140" v="769" actId="790"/>
          <ac:spMkLst>
            <pc:docMk/>
            <pc:sldMk cId="2315686636" sldId="278"/>
            <ac:spMk id="11" creationId="{AD40B124-2A20-FF5F-4646-61C2D606A6DE}"/>
          </ac:spMkLst>
        </pc:spChg>
        <pc:spChg chg="mod">
          <ac:chgData name="Anne-Marie Lavoie" userId="1b24b5aa-6417-4ba1-9155-5b4918e5dba3" providerId="ADAL" clId="{1D449D0F-EDC7-4112-892C-8F1292A0B23E}" dt="2025-05-14T12:58:46.140" v="769" actId="790"/>
          <ac:spMkLst>
            <pc:docMk/>
            <pc:sldMk cId="2315686636" sldId="278"/>
            <ac:spMk id="12" creationId="{5608BFED-CC85-9949-347F-229B785B3CD1}"/>
          </ac:spMkLst>
        </pc:spChg>
        <pc:spChg chg="mod">
          <ac:chgData name="Anne-Marie Lavoie" userId="1b24b5aa-6417-4ba1-9155-5b4918e5dba3" providerId="ADAL" clId="{1D449D0F-EDC7-4112-892C-8F1292A0B23E}" dt="2025-05-14T12:58:46.140" v="769" actId="790"/>
          <ac:spMkLst>
            <pc:docMk/>
            <pc:sldMk cId="2315686636" sldId="278"/>
            <ac:spMk id="16" creationId="{A70404AF-7803-9C23-808A-10759C1D59C7}"/>
          </ac:spMkLst>
        </pc:spChg>
      </pc:sldChg>
      <pc:sldChg chg="modSp mod">
        <pc:chgData name="Anne-Marie Lavoie" userId="1b24b5aa-6417-4ba1-9155-5b4918e5dba3" providerId="ADAL" clId="{1D449D0F-EDC7-4112-892C-8F1292A0B23E}" dt="2025-05-14T12:58:46.140" v="769" actId="790"/>
        <pc:sldMkLst>
          <pc:docMk/>
          <pc:sldMk cId="3817288758" sldId="279"/>
        </pc:sldMkLst>
        <pc:spChg chg="mod">
          <ac:chgData name="Anne-Marie Lavoie" userId="1b24b5aa-6417-4ba1-9155-5b4918e5dba3" providerId="ADAL" clId="{1D449D0F-EDC7-4112-892C-8F1292A0B23E}" dt="2025-05-14T12:58:46.140" v="769" actId="790"/>
          <ac:spMkLst>
            <pc:docMk/>
            <pc:sldMk cId="3817288758" sldId="279"/>
            <ac:spMk id="2" creationId="{D60169F9-DB6E-F048-179F-D40EB2C95A96}"/>
          </ac:spMkLst>
        </pc:spChg>
        <pc:spChg chg="mod">
          <ac:chgData name="Anne-Marie Lavoie" userId="1b24b5aa-6417-4ba1-9155-5b4918e5dba3" providerId="ADAL" clId="{1D449D0F-EDC7-4112-892C-8F1292A0B23E}" dt="2025-05-14T12:58:46.140" v="769" actId="790"/>
          <ac:spMkLst>
            <pc:docMk/>
            <pc:sldMk cId="3817288758" sldId="279"/>
            <ac:spMk id="4" creationId="{3F0D7A1A-5954-C4F2-A92B-20225AE4FDE0}"/>
          </ac:spMkLst>
        </pc:spChg>
        <pc:spChg chg="mod">
          <ac:chgData name="Anne-Marie Lavoie" userId="1b24b5aa-6417-4ba1-9155-5b4918e5dba3" providerId="ADAL" clId="{1D449D0F-EDC7-4112-892C-8F1292A0B23E}" dt="2025-05-14T12:58:46.140" v="769" actId="790"/>
          <ac:spMkLst>
            <pc:docMk/>
            <pc:sldMk cId="3817288758" sldId="279"/>
            <ac:spMk id="11" creationId="{AD40B124-2A20-FF5F-4646-61C2D606A6DE}"/>
          </ac:spMkLst>
        </pc:spChg>
      </pc:sldChg>
    </pc:docChg>
  </pc:docChgLst>
  <pc:docChgLst>
    <pc:chgData name="Nihal Selim" userId="S::nihal.selim@educaloi.qc.ca::5ebe341c-5dd7-4c31-8797-5d5454b6c11a" providerId="AD" clId="Web-{A4E0F663-1899-9337-8EB7-1A0A1C8898B1}"/>
    <pc:docChg chg="mod">
      <pc:chgData name="Nihal Selim" userId="S::nihal.selim@educaloi.qc.ca::5ebe341c-5dd7-4c31-8797-5d5454b6c11a" providerId="AD" clId="Web-{A4E0F663-1899-9337-8EB7-1A0A1C8898B1}" dt="2024-11-11T15:23:25.994" v="0"/>
      <pc:docMkLst>
        <pc:docMk/>
      </pc:docMkLst>
    </pc:docChg>
  </pc:docChgLst>
  <pc:docChgLst>
    <pc:chgData name="Nihal Selim" userId="S::nihal.selim@educaloi.qc.ca::5ebe341c-5dd7-4c31-8797-5d5454b6c11a" providerId="AD" clId="Web-{26D420F6-968C-F666-7201-23A3FF18330E}"/>
    <pc:docChg chg="modSld">
      <pc:chgData name="Nihal Selim" userId="S::nihal.selim@educaloi.qc.ca::5ebe341c-5dd7-4c31-8797-5d5454b6c11a" providerId="AD" clId="Web-{26D420F6-968C-F666-7201-23A3FF18330E}" dt="2024-08-15T19:28:37.966" v="315"/>
      <pc:docMkLst>
        <pc:docMk/>
      </pc:docMkLst>
      <pc:sldChg chg="modNotes">
        <pc:chgData name="Nihal Selim" userId="S::nihal.selim@educaloi.qc.ca::5ebe341c-5dd7-4c31-8797-5d5454b6c11a" providerId="AD" clId="Web-{26D420F6-968C-F666-7201-23A3FF18330E}" dt="2024-08-15T19:28:37.966" v="315"/>
        <pc:sldMkLst>
          <pc:docMk/>
          <pc:sldMk cId="2922681230" sldId="260"/>
        </pc:sldMkLst>
      </pc:sldChg>
      <pc:sldChg chg="modNotes">
        <pc:chgData name="Nihal Selim" userId="S::nihal.selim@educaloi.qc.ca::5ebe341c-5dd7-4c31-8797-5d5454b6c11a" providerId="AD" clId="Web-{26D420F6-968C-F666-7201-23A3FF18330E}" dt="2024-08-15T19:12:27.142" v="7"/>
        <pc:sldMkLst>
          <pc:docMk/>
          <pc:sldMk cId="2258642045" sldId="268"/>
        </pc:sldMkLst>
      </pc:sldChg>
      <pc:sldChg chg="modSp modNotes">
        <pc:chgData name="Nihal Selim" userId="S::nihal.selim@educaloi.qc.ca::5ebe341c-5dd7-4c31-8797-5d5454b6c11a" providerId="AD" clId="Web-{26D420F6-968C-F666-7201-23A3FF18330E}" dt="2024-08-15T19:07:45.771" v="3"/>
        <pc:sldMkLst>
          <pc:docMk/>
          <pc:sldMk cId="17678412" sldId="276"/>
        </pc:sldMkLst>
      </pc:sldChg>
    </pc:docChg>
  </pc:docChgLst>
  <pc:docChgLst>
    <pc:chgData name="Nihal Selim" userId="S::nihal.selim@educaloi.qc.ca::5ebe341c-5dd7-4c31-8797-5d5454b6c11a" providerId="AD" clId="Web-{56349F77-38CF-F200-E135-60CFB025D1D4}"/>
    <pc:docChg chg="addSld modSld">
      <pc:chgData name="Nihal Selim" userId="S::nihal.selim@educaloi.qc.ca::5ebe341c-5dd7-4c31-8797-5d5454b6c11a" providerId="AD" clId="Web-{56349F77-38CF-F200-E135-60CFB025D1D4}" dt="2024-11-11T21:32:57.705" v="1399"/>
      <pc:docMkLst>
        <pc:docMk/>
      </pc:docMkLst>
      <pc:sldChg chg="modNotes">
        <pc:chgData name="Nihal Selim" userId="S::nihal.selim@educaloi.qc.ca::5ebe341c-5dd7-4c31-8797-5d5454b6c11a" providerId="AD" clId="Web-{56349F77-38CF-F200-E135-60CFB025D1D4}" dt="2024-11-11T20:00:27.212" v="1022"/>
        <pc:sldMkLst>
          <pc:docMk/>
          <pc:sldMk cId="2725634421" sldId="257"/>
        </pc:sldMkLst>
      </pc:sldChg>
      <pc:sldChg chg="modNotes">
        <pc:chgData name="Nihal Selim" userId="S::nihal.selim@educaloi.qc.ca::5ebe341c-5dd7-4c31-8797-5d5454b6c11a" providerId="AD" clId="Web-{56349F77-38CF-F200-E135-60CFB025D1D4}" dt="2024-11-11T21:32:57.705" v="1399"/>
        <pc:sldMkLst>
          <pc:docMk/>
          <pc:sldMk cId="2922681230" sldId="260"/>
        </pc:sldMkLst>
      </pc:sldChg>
      <pc:sldChg chg="modNotes">
        <pc:chgData name="Nihal Selim" userId="S::nihal.selim@educaloi.qc.ca::5ebe341c-5dd7-4c31-8797-5d5454b6c11a" providerId="AD" clId="Web-{56349F77-38CF-F200-E135-60CFB025D1D4}" dt="2024-11-11T21:32:05.515" v="1268"/>
        <pc:sldMkLst>
          <pc:docMk/>
          <pc:sldMk cId="788116382" sldId="261"/>
        </pc:sldMkLst>
      </pc:sldChg>
      <pc:sldChg chg="modNotes">
        <pc:chgData name="Nihal Selim" userId="S::nihal.selim@educaloi.qc.ca::5ebe341c-5dd7-4c31-8797-5d5454b6c11a" providerId="AD" clId="Web-{56349F77-38CF-F200-E135-60CFB025D1D4}" dt="2024-11-11T20:34:58.743" v="1129"/>
        <pc:sldMkLst>
          <pc:docMk/>
          <pc:sldMk cId="1284194586" sldId="263"/>
        </pc:sldMkLst>
      </pc:sldChg>
      <pc:sldChg chg="modNotes">
        <pc:chgData name="Nihal Selim" userId="S::nihal.selim@educaloi.qc.ca::5ebe341c-5dd7-4c31-8797-5d5454b6c11a" providerId="AD" clId="Web-{56349F77-38CF-F200-E135-60CFB025D1D4}" dt="2024-11-11T19:56:03.435" v="747"/>
        <pc:sldMkLst>
          <pc:docMk/>
          <pc:sldMk cId="194442244" sldId="264"/>
        </pc:sldMkLst>
      </pc:sldChg>
      <pc:sldChg chg="modSp modNotes">
        <pc:chgData name="Nihal Selim" userId="S::nihal.selim@educaloi.qc.ca::5ebe341c-5dd7-4c31-8797-5d5454b6c11a" providerId="AD" clId="Web-{56349F77-38CF-F200-E135-60CFB025D1D4}" dt="2024-11-11T19:40:51.192" v="9"/>
        <pc:sldMkLst>
          <pc:docMk/>
          <pc:sldMk cId="3145390396" sldId="275"/>
        </pc:sldMkLst>
      </pc:sldChg>
      <pc:sldChg chg="modNotes">
        <pc:chgData name="Nihal Selim" userId="S::nihal.selim@educaloi.qc.ca::5ebe341c-5dd7-4c31-8797-5d5454b6c11a" providerId="AD" clId="Web-{56349F77-38CF-F200-E135-60CFB025D1D4}" dt="2024-11-11T20:28:56.200" v="1050"/>
        <pc:sldMkLst>
          <pc:docMk/>
          <pc:sldMk cId="17678412" sldId="276"/>
        </pc:sldMkLst>
      </pc:sldChg>
      <pc:sldChg chg="addSp delSp modSp add replId modNotes">
        <pc:chgData name="Nihal Selim" userId="S::nihal.selim@educaloi.qc.ca::5ebe341c-5dd7-4c31-8797-5d5454b6c11a" providerId="AD" clId="Web-{56349F77-38CF-F200-E135-60CFB025D1D4}" dt="2024-11-11T19:51:27.189" v="477" actId="20577"/>
        <pc:sldMkLst>
          <pc:docMk/>
          <pc:sldMk cId="2315686636" sldId="278"/>
        </pc:sldMkLst>
      </pc:sldChg>
    </pc:docChg>
  </pc:docChgLst>
  <pc:docChgLst>
    <pc:chgData name="Anne-Marie Lavoie" userId="S::anne-marie.lavoie@educaloi.qc.ca::1b24b5aa-6417-4ba1-9155-5b4918e5dba3" providerId="AD" clId="Web-{7242A876-2412-1DA1-19B5-3BEB2F6E3F53}"/>
    <pc:docChg chg="modSld">
      <pc:chgData name="Anne-Marie Lavoie" userId="S::anne-marie.lavoie@educaloi.qc.ca::1b24b5aa-6417-4ba1-9155-5b4918e5dba3" providerId="AD" clId="Web-{7242A876-2412-1DA1-19B5-3BEB2F6E3F53}" dt="2025-01-08T22:34:51.498" v="1"/>
      <pc:docMkLst>
        <pc:docMk/>
      </pc:docMkLst>
      <pc:sldChg chg="modNotes">
        <pc:chgData name="Anne-Marie Lavoie" userId="S::anne-marie.lavoie@educaloi.qc.ca::1b24b5aa-6417-4ba1-9155-5b4918e5dba3" providerId="AD" clId="Web-{7242A876-2412-1DA1-19B5-3BEB2F6E3F53}" dt="2025-01-08T22:34:51.498" v="1"/>
        <pc:sldMkLst>
          <pc:docMk/>
          <pc:sldMk cId="1284194586" sldId="263"/>
        </pc:sldMkLst>
      </pc:sldChg>
    </pc:docChg>
  </pc:docChgLst>
  <pc:docChgLst>
    <pc:chgData name="Ophélie Vincent" userId="7fab5384-1989-4cd8-a938-9f00900dde79" providerId="ADAL" clId="{5DD0995F-1527-4572-A22D-E57261C33687}"/>
    <pc:docChg chg="modSld">
      <pc:chgData name="Ophélie Vincent" userId="7fab5384-1989-4cd8-a938-9f00900dde79" providerId="ADAL" clId="{5DD0995F-1527-4572-A22D-E57261C33687}" dt="2024-11-05T15:23:33.621" v="0" actId="20577"/>
      <pc:docMkLst>
        <pc:docMk/>
      </pc:docMkLst>
      <pc:sldChg chg="modNotesTx">
        <pc:chgData name="Ophélie Vincent" userId="7fab5384-1989-4cd8-a938-9f00900dde79" providerId="ADAL" clId="{5DD0995F-1527-4572-A22D-E57261C33687}" dt="2024-11-05T15:23:33.621" v="0" actId="20577"/>
        <pc:sldMkLst>
          <pc:docMk/>
          <pc:sldMk cId="17678412" sldId="276"/>
        </pc:sldMkLst>
      </pc:sldChg>
    </pc:docChg>
  </pc:docChgLst>
  <pc:docChgLst>
    <pc:chgData name="Anne-Marie Lavoie" userId="S::anne-marie.lavoie@educaloi.qc.ca::1b24b5aa-6417-4ba1-9155-5b4918e5dba3" providerId="AD" clId="Web-{235E36AB-4B40-EC5F-69CF-0EBAE42EE55F}"/>
    <pc:docChg chg="modSld">
      <pc:chgData name="Anne-Marie Lavoie" userId="S::anne-marie.lavoie@educaloi.qc.ca::1b24b5aa-6417-4ba1-9155-5b4918e5dba3" providerId="AD" clId="Web-{235E36AB-4B40-EC5F-69CF-0EBAE42EE55F}" dt="2025-04-30T13:16:30.024" v="403"/>
      <pc:docMkLst>
        <pc:docMk/>
      </pc:docMkLst>
      <pc:sldChg chg="modSp">
        <pc:chgData name="Anne-Marie Lavoie" userId="S::anne-marie.lavoie@educaloi.qc.ca::1b24b5aa-6417-4ba1-9155-5b4918e5dba3" providerId="AD" clId="Web-{235E36AB-4B40-EC5F-69CF-0EBAE42EE55F}" dt="2025-04-30T12:43:30.873" v="6" actId="20577"/>
        <pc:sldMkLst>
          <pc:docMk/>
          <pc:sldMk cId="2049219551" sldId="256"/>
        </pc:sldMkLst>
        <pc:spChg chg="mod">
          <ac:chgData name="Anne-Marie Lavoie" userId="S::anne-marie.lavoie@educaloi.qc.ca::1b24b5aa-6417-4ba1-9155-5b4918e5dba3" providerId="AD" clId="Web-{235E36AB-4B40-EC5F-69CF-0EBAE42EE55F}" dt="2025-04-30T12:43:30.873" v="6" actId="20577"/>
          <ac:spMkLst>
            <pc:docMk/>
            <pc:sldMk cId="2049219551" sldId="256"/>
            <ac:spMk id="2" creationId="{24BD971B-2C72-F1DB-8C22-B12CAC11AF0F}"/>
          </ac:spMkLst>
        </pc:spChg>
      </pc:sldChg>
      <pc:sldChg chg="modNotes">
        <pc:chgData name="Anne-Marie Lavoie" userId="S::anne-marie.lavoie@educaloi.qc.ca::1b24b5aa-6417-4ba1-9155-5b4918e5dba3" providerId="AD" clId="Web-{235E36AB-4B40-EC5F-69CF-0EBAE42EE55F}" dt="2025-04-30T12:58:48.743" v="128"/>
        <pc:sldMkLst>
          <pc:docMk/>
          <pc:sldMk cId="2725634421" sldId="257"/>
        </pc:sldMkLst>
      </pc:sldChg>
      <pc:sldChg chg="modSp modNotes">
        <pc:chgData name="Anne-Marie Lavoie" userId="S::anne-marie.lavoie@educaloi.qc.ca::1b24b5aa-6417-4ba1-9155-5b4918e5dba3" providerId="AD" clId="Web-{235E36AB-4B40-EC5F-69CF-0EBAE42EE55F}" dt="2025-04-30T13:05:47.677" v="248"/>
        <pc:sldMkLst>
          <pc:docMk/>
          <pc:sldMk cId="788116382" sldId="261"/>
        </pc:sldMkLst>
        <pc:spChg chg="mod">
          <ac:chgData name="Anne-Marie Lavoie" userId="S::anne-marie.lavoie@educaloi.qc.ca::1b24b5aa-6417-4ba1-9155-5b4918e5dba3" providerId="AD" clId="Web-{235E36AB-4B40-EC5F-69CF-0EBAE42EE55F}" dt="2025-04-30T13:01:14.919" v="155" actId="20577"/>
          <ac:spMkLst>
            <pc:docMk/>
            <pc:sldMk cId="788116382" sldId="261"/>
            <ac:spMk id="3" creationId="{EB514E21-4339-3A09-CDE5-9BDD2BAB410C}"/>
          </ac:spMkLst>
        </pc:spChg>
      </pc:sldChg>
      <pc:sldChg chg="modSp modNotes">
        <pc:chgData name="Anne-Marie Lavoie" userId="S::anne-marie.lavoie@educaloi.qc.ca::1b24b5aa-6417-4ba1-9155-5b4918e5dba3" providerId="AD" clId="Web-{235E36AB-4B40-EC5F-69CF-0EBAE42EE55F}" dt="2025-04-30T13:16:30.024" v="403"/>
        <pc:sldMkLst>
          <pc:docMk/>
          <pc:sldMk cId="2562021519" sldId="273"/>
        </pc:sldMkLst>
        <pc:spChg chg="mod">
          <ac:chgData name="Anne-Marie Lavoie" userId="S::anne-marie.lavoie@educaloi.qc.ca::1b24b5aa-6417-4ba1-9155-5b4918e5dba3" providerId="AD" clId="Web-{235E36AB-4B40-EC5F-69CF-0EBAE42EE55F}" dt="2025-04-30T13:07:27.149" v="323" actId="20577"/>
          <ac:spMkLst>
            <pc:docMk/>
            <pc:sldMk cId="2562021519" sldId="273"/>
            <ac:spMk id="2" creationId="{E7E739C1-403D-1C98-CE13-2CD78AF72842}"/>
          </ac:spMkLst>
        </pc:spChg>
        <pc:spChg chg="mod">
          <ac:chgData name="Anne-Marie Lavoie" userId="S::anne-marie.lavoie@educaloi.qc.ca::1b24b5aa-6417-4ba1-9155-5b4918e5dba3" providerId="AD" clId="Web-{235E36AB-4B40-EC5F-69CF-0EBAE42EE55F}" dt="2025-04-30T13:08:42.620" v="357" actId="20577"/>
          <ac:spMkLst>
            <pc:docMk/>
            <pc:sldMk cId="2562021519" sldId="273"/>
            <ac:spMk id="4" creationId="{58C44320-6FD9-CC92-7A20-1AD20861F3FE}"/>
          </ac:spMkLst>
        </pc:spChg>
      </pc:sldChg>
    </pc:docChg>
  </pc:docChgLst>
  <pc:docChgLst>
    <pc:chgData name="Anne-Marie Lavoie" userId="S::anne-marie.lavoie@educaloi.qc.ca::1b24b5aa-6417-4ba1-9155-5b4918e5dba3" providerId="AD" clId="Web-{E473F5D0-632C-C20B-B903-393DFE6A1580}"/>
    <pc:docChg chg="addSld delSld">
      <pc:chgData name="Anne-Marie Lavoie" userId="S::anne-marie.lavoie@educaloi.qc.ca::1b24b5aa-6417-4ba1-9155-5b4918e5dba3" providerId="AD" clId="Web-{E473F5D0-632C-C20B-B903-393DFE6A1580}" dt="2025-06-04T12:17:23.525" v="1"/>
      <pc:docMkLst>
        <pc:docMk/>
      </pc:docMkLst>
      <pc:sldChg chg="new del">
        <pc:chgData name="Anne-Marie Lavoie" userId="S::anne-marie.lavoie@educaloi.qc.ca::1b24b5aa-6417-4ba1-9155-5b4918e5dba3" providerId="AD" clId="Web-{E473F5D0-632C-C20B-B903-393DFE6A1580}" dt="2025-06-04T12:17:23.525" v="1"/>
        <pc:sldMkLst>
          <pc:docMk/>
          <pc:sldMk cId="3916918973" sldId="280"/>
        </pc:sldMkLst>
      </pc:sldChg>
    </pc:docChg>
  </pc:docChgLst>
  <pc:docChgLst>
    <pc:chgData name="Nihal Selim" userId="S::nihal.selim@educaloi.qc.ca::5ebe341c-5dd7-4c31-8797-5d5454b6c11a" providerId="AD" clId="Web-{34867EFC-D74F-1D74-0A27-016ED29A9E42}"/>
    <pc:docChg chg="modSld">
      <pc:chgData name="Nihal Selim" userId="S::nihal.selim@educaloi.qc.ca::5ebe341c-5dd7-4c31-8797-5d5454b6c11a" providerId="AD" clId="Web-{34867EFC-D74F-1D74-0A27-016ED29A9E42}" dt="2024-11-01T12:52:55.851" v="1"/>
      <pc:docMkLst>
        <pc:docMk/>
      </pc:docMkLst>
      <pc:sldChg chg="modNotes">
        <pc:chgData name="Nihal Selim" userId="S::nihal.selim@educaloi.qc.ca::5ebe341c-5dd7-4c31-8797-5d5454b6c11a" providerId="AD" clId="Web-{34867EFC-D74F-1D74-0A27-016ED29A9E42}" dt="2024-11-01T12:52:55.851" v="1"/>
        <pc:sldMkLst>
          <pc:docMk/>
          <pc:sldMk cId="2562021519" sldId="273"/>
        </pc:sldMkLst>
      </pc:sldChg>
    </pc:docChg>
  </pc:docChgLst>
  <pc:docChgLst>
    <pc:chgData name="Anne-Marie Lavoie" userId="S::anne-marie.lavoie@educaloi.qc.ca::1b24b5aa-6417-4ba1-9155-5b4918e5dba3" providerId="AD" clId="Web-{EFF2B639-E422-FE23-B2EF-A3BB78B81E95}"/>
    <pc:docChg chg="modSld">
      <pc:chgData name="Anne-Marie Lavoie" userId="S::anne-marie.lavoie@educaloi.qc.ca::1b24b5aa-6417-4ba1-9155-5b4918e5dba3" providerId="AD" clId="Web-{EFF2B639-E422-FE23-B2EF-A3BB78B81E95}" dt="2025-05-05T22:21:19.985" v="0"/>
      <pc:docMkLst>
        <pc:docMk/>
      </pc:docMkLst>
      <pc:sldChg chg="mod modShow">
        <pc:chgData name="Anne-Marie Lavoie" userId="S::anne-marie.lavoie@educaloi.qc.ca::1b24b5aa-6417-4ba1-9155-5b4918e5dba3" providerId="AD" clId="Web-{EFF2B639-E422-FE23-B2EF-A3BB78B81E95}" dt="2025-05-05T22:21:19.985" v="0"/>
        <pc:sldMkLst>
          <pc:docMk/>
          <pc:sldMk cId="1046026074" sldId="270"/>
        </pc:sldMkLst>
      </pc:sldChg>
    </pc:docChg>
  </pc:docChgLst>
  <pc:docChgLst>
    <pc:chgData name="Nihal Selim" userId="S::nihal.selim@educaloi.qc.ca::5ebe341c-5dd7-4c31-8797-5d5454b6c11a" providerId="AD" clId="Web-{70899305-0224-46D7-9941-2DDC52C440E4}"/>
    <pc:docChg chg="modSld">
      <pc:chgData name="Nihal Selim" userId="S::nihal.selim@educaloi.qc.ca::5ebe341c-5dd7-4c31-8797-5d5454b6c11a" providerId="AD" clId="Web-{70899305-0224-46D7-9941-2DDC52C440E4}" dt="2024-12-16T21:09:40.181" v="0"/>
      <pc:docMkLst>
        <pc:docMk/>
      </pc:docMkLst>
      <pc:sldChg chg="addSp delSp modSp">
        <pc:chgData name="Nihal Selim" userId="S::nihal.selim@educaloi.qc.ca::5ebe341c-5dd7-4c31-8797-5d5454b6c11a" providerId="AD" clId="Web-{70899305-0224-46D7-9941-2DDC52C440E4}" dt="2024-12-16T21:09:40.181" v="0"/>
        <pc:sldMkLst>
          <pc:docMk/>
          <pc:sldMk cId="2049219551" sldId="256"/>
        </pc:sldMkLst>
      </pc:sldChg>
    </pc:docChg>
  </pc:docChgLst>
  <pc:docChgLst>
    <pc:chgData name="Nihal Selim" userId="S::nihal.selim@educaloi.qc.ca::5ebe341c-5dd7-4c31-8797-5d5454b6c11a" providerId="AD" clId="Web-{9EF0E3FF-FD97-0F62-5691-D807CABA3CA4}"/>
    <pc:docChg chg="modSld">
      <pc:chgData name="Nihal Selim" userId="S::nihal.selim@educaloi.qc.ca::5ebe341c-5dd7-4c31-8797-5d5454b6c11a" providerId="AD" clId="Web-{9EF0E3FF-FD97-0F62-5691-D807CABA3CA4}" dt="2024-12-17T21:10:28.009" v="171" actId="20577"/>
      <pc:docMkLst>
        <pc:docMk/>
      </pc:docMkLst>
      <pc:sldChg chg="modNotes">
        <pc:chgData name="Nihal Selim" userId="S::nihal.selim@educaloi.qc.ca::5ebe341c-5dd7-4c31-8797-5d5454b6c11a" providerId="AD" clId="Web-{9EF0E3FF-FD97-0F62-5691-D807CABA3CA4}" dt="2024-12-17T21:02:24.666" v="146"/>
        <pc:sldMkLst>
          <pc:docMk/>
          <pc:sldMk cId="194442244" sldId="264"/>
        </pc:sldMkLst>
      </pc:sldChg>
      <pc:sldChg chg="mod modShow">
        <pc:chgData name="Nihal Selim" userId="S::nihal.selim@educaloi.qc.ca::5ebe341c-5dd7-4c31-8797-5d5454b6c11a" providerId="AD" clId="Web-{9EF0E3FF-FD97-0F62-5691-D807CABA3CA4}" dt="2024-12-17T21:02:26.353" v="147"/>
        <pc:sldMkLst>
          <pc:docMk/>
          <pc:sldMk cId="1046026074" sldId="270"/>
        </pc:sldMkLst>
      </pc:sldChg>
      <pc:sldChg chg="modNotes">
        <pc:chgData name="Nihal Selim" userId="S::nihal.selim@educaloi.qc.ca::5ebe341c-5dd7-4c31-8797-5d5454b6c11a" providerId="AD" clId="Web-{9EF0E3FF-FD97-0F62-5691-D807CABA3CA4}" dt="2024-12-17T20:57:43.125" v="19"/>
        <pc:sldMkLst>
          <pc:docMk/>
          <pc:sldMk cId="2562021519" sldId="273"/>
        </pc:sldMkLst>
      </pc:sldChg>
      <pc:sldChg chg="modSp">
        <pc:chgData name="Nihal Selim" userId="S::nihal.selim@educaloi.qc.ca::5ebe341c-5dd7-4c31-8797-5d5454b6c11a" providerId="AD" clId="Web-{9EF0E3FF-FD97-0F62-5691-D807CABA3CA4}" dt="2024-12-17T21:03:39.527" v="150" actId="20577"/>
        <pc:sldMkLst>
          <pc:docMk/>
          <pc:sldMk cId="3147967890" sldId="274"/>
        </pc:sldMkLst>
      </pc:sldChg>
      <pc:sldChg chg="addSp modSp modNotes">
        <pc:chgData name="Nihal Selim" userId="S::nihal.selim@educaloi.qc.ca::5ebe341c-5dd7-4c31-8797-5d5454b6c11a" providerId="AD" clId="Web-{9EF0E3FF-FD97-0F62-5691-D807CABA3CA4}" dt="2024-12-17T21:04:32.576" v="161" actId="20577"/>
        <pc:sldMkLst>
          <pc:docMk/>
          <pc:sldMk cId="3145390396" sldId="275"/>
        </pc:sldMkLst>
      </pc:sldChg>
      <pc:sldChg chg="addSp modSp">
        <pc:chgData name="Nihal Selim" userId="S::nihal.selim@educaloi.qc.ca::5ebe341c-5dd7-4c31-8797-5d5454b6c11a" providerId="AD" clId="Web-{9EF0E3FF-FD97-0F62-5691-D807CABA3CA4}" dt="2024-12-17T21:10:28.009" v="171" actId="20577"/>
        <pc:sldMkLst>
          <pc:docMk/>
          <pc:sldMk cId="2315686636" sldId="278"/>
        </pc:sldMkLst>
      </pc:sldChg>
    </pc:docChg>
  </pc:docChgLst>
  <pc:docChgLst>
    <pc:chgData name="Anne-Marie Lavoie" userId="S::anne-marie.lavoie@educaloi.qc.ca::1b24b5aa-6417-4ba1-9155-5b4918e5dba3" providerId="AD" clId="Web-{C1896AFC-3A59-34B3-6FD7-41CBBC7ECA8D}"/>
    <pc:docChg chg="modSld">
      <pc:chgData name="Anne-Marie Lavoie" userId="S::anne-marie.lavoie@educaloi.qc.ca::1b24b5aa-6417-4ba1-9155-5b4918e5dba3" providerId="AD" clId="Web-{C1896AFC-3A59-34B3-6FD7-41CBBC7ECA8D}" dt="2024-06-10T19:59:09.230" v="12"/>
      <pc:docMkLst>
        <pc:docMk/>
      </pc:docMkLst>
      <pc:sldChg chg="modTransition">
        <pc:chgData name="Anne-Marie Lavoie" userId="S::anne-marie.lavoie@educaloi.qc.ca::1b24b5aa-6417-4ba1-9155-5b4918e5dba3" providerId="AD" clId="Web-{C1896AFC-3A59-34B3-6FD7-41CBBC7ECA8D}" dt="2024-06-10T19:58:15.995" v="0"/>
        <pc:sldMkLst>
          <pc:docMk/>
          <pc:sldMk cId="2049219551" sldId="256"/>
        </pc:sldMkLst>
      </pc:sldChg>
      <pc:sldChg chg="modTransition">
        <pc:chgData name="Anne-Marie Lavoie" userId="S::anne-marie.lavoie@educaloi.qc.ca::1b24b5aa-6417-4ba1-9155-5b4918e5dba3" providerId="AD" clId="Web-{C1896AFC-3A59-34B3-6FD7-41CBBC7ECA8D}" dt="2024-06-10T19:58:21.510" v="1"/>
        <pc:sldMkLst>
          <pc:docMk/>
          <pc:sldMk cId="2725634421" sldId="257"/>
        </pc:sldMkLst>
      </pc:sldChg>
      <pc:sldChg chg="modTransition">
        <pc:chgData name="Anne-Marie Lavoie" userId="S::anne-marie.lavoie@educaloi.qc.ca::1b24b5aa-6417-4ba1-9155-5b4918e5dba3" providerId="AD" clId="Web-{C1896AFC-3A59-34B3-6FD7-41CBBC7ECA8D}" dt="2024-06-10T19:58:34.183" v="5"/>
        <pc:sldMkLst>
          <pc:docMk/>
          <pc:sldMk cId="2922681230" sldId="260"/>
        </pc:sldMkLst>
      </pc:sldChg>
      <pc:sldChg chg="modTransition">
        <pc:chgData name="Anne-Marie Lavoie" userId="S::anne-marie.lavoie@educaloi.qc.ca::1b24b5aa-6417-4ba1-9155-5b4918e5dba3" providerId="AD" clId="Web-{C1896AFC-3A59-34B3-6FD7-41CBBC7ECA8D}" dt="2024-06-10T19:58:24.182" v="2"/>
        <pc:sldMkLst>
          <pc:docMk/>
          <pc:sldMk cId="788116382" sldId="261"/>
        </pc:sldMkLst>
      </pc:sldChg>
      <pc:sldChg chg="modTransition">
        <pc:chgData name="Anne-Marie Lavoie" userId="S::anne-marie.lavoie@educaloi.qc.ca::1b24b5aa-6417-4ba1-9155-5b4918e5dba3" providerId="AD" clId="Web-{C1896AFC-3A59-34B3-6FD7-41CBBC7ECA8D}" dt="2024-06-10T19:59:09.230" v="12"/>
        <pc:sldMkLst>
          <pc:docMk/>
          <pc:sldMk cId="1284194586" sldId="263"/>
        </pc:sldMkLst>
      </pc:sldChg>
      <pc:sldChg chg="modSp modTransition">
        <pc:chgData name="Anne-Marie Lavoie" userId="S::anne-marie.lavoie@educaloi.qc.ca::1b24b5aa-6417-4ba1-9155-5b4918e5dba3" providerId="AD" clId="Web-{C1896AFC-3A59-34B3-6FD7-41CBBC7ECA8D}" dt="2024-06-10T19:58:54.043" v="7"/>
        <pc:sldMkLst>
          <pc:docMk/>
          <pc:sldMk cId="194442244" sldId="264"/>
        </pc:sldMkLst>
      </pc:sldChg>
      <pc:sldChg chg="modTransition">
        <pc:chgData name="Anne-Marie Lavoie" userId="S::anne-marie.lavoie@educaloi.qc.ca::1b24b5aa-6417-4ba1-9155-5b4918e5dba3" providerId="AD" clId="Web-{C1896AFC-3A59-34B3-6FD7-41CBBC7ECA8D}" dt="2024-06-10T19:58:32.058" v="4"/>
        <pc:sldMkLst>
          <pc:docMk/>
          <pc:sldMk cId="2258642045" sldId="268"/>
        </pc:sldMkLst>
      </pc:sldChg>
      <pc:sldChg chg="modTransition">
        <pc:chgData name="Anne-Marie Lavoie" userId="S::anne-marie.lavoie@educaloi.qc.ca::1b24b5aa-6417-4ba1-9155-5b4918e5dba3" providerId="AD" clId="Web-{C1896AFC-3A59-34B3-6FD7-41CBBC7ECA8D}" dt="2024-06-10T19:58:58.043" v="8"/>
        <pc:sldMkLst>
          <pc:docMk/>
          <pc:sldMk cId="1046026074" sldId="270"/>
        </pc:sldMkLst>
      </pc:sldChg>
      <pc:sldChg chg="modTransition">
        <pc:chgData name="Anne-Marie Lavoie" userId="S::anne-marie.lavoie@educaloi.qc.ca::1b24b5aa-6417-4ba1-9155-5b4918e5dba3" providerId="AD" clId="Web-{C1896AFC-3A59-34B3-6FD7-41CBBC7ECA8D}" dt="2024-06-10T19:58:26.448" v="3"/>
        <pc:sldMkLst>
          <pc:docMk/>
          <pc:sldMk cId="2562021519" sldId="273"/>
        </pc:sldMkLst>
      </pc:sldChg>
      <pc:sldChg chg="modTransition">
        <pc:chgData name="Anne-Marie Lavoie" userId="S::anne-marie.lavoie@educaloi.qc.ca::1b24b5aa-6417-4ba1-9155-5b4918e5dba3" providerId="AD" clId="Web-{C1896AFC-3A59-34B3-6FD7-41CBBC7ECA8D}" dt="2024-06-10T19:59:01.215" v="9"/>
        <pc:sldMkLst>
          <pc:docMk/>
          <pc:sldMk cId="3147967890" sldId="274"/>
        </pc:sldMkLst>
      </pc:sldChg>
      <pc:sldChg chg="modTransition">
        <pc:chgData name="Anne-Marie Lavoie" userId="S::anne-marie.lavoie@educaloi.qc.ca::1b24b5aa-6417-4ba1-9155-5b4918e5dba3" providerId="AD" clId="Web-{C1896AFC-3A59-34B3-6FD7-41CBBC7ECA8D}" dt="2024-06-10T19:59:03.574" v="10"/>
        <pc:sldMkLst>
          <pc:docMk/>
          <pc:sldMk cId="3145390396" sldId="275"/>
        </pc:sldMkLst>
      </pc:sldChg>
      <pc:sldChg chg="modTransition">
        <pc:chgData name="Anne-Marie Lavoie" userId="S::anne-marie.lavoie@educaloi.qc.ca::1b24b5aa-6417-4ba1-9155-5b4918e5dba3" providerId="AD" clId="Web-{C1896AFC-3A59-34B3-6FD7-41CBBC7ECA8D}" dt="2024-06-10T19:59:06.480" v="11"/>
        <pc:sldMkLst>
          <pc:docMk/>
          <pc:sldMk cId="17678412" sldId="276"/>
        </pc:sldMkLst>
      </pc:sldChg>
    </pc:docChg>
  </pc:docChgLst>
  <pc:docChgLst>
    <pc:chgData name="Anne-Marie Lavoie" userId="S::anne-marie.lavoie@educaloi.qc.ca::1b24b5aa-6417-4ba1-9155-5b4918e5dba3" providerId="AD" clId="Web-{6E4BB10A-3BDB-BDDE-7C5C-0E39603E62EA}"/>
    <pc:docChg chg="modSld">
      <pc:chgData name="Anne-Marie Lavoie" userId="S::anne-marie.lavoie@educaloi.qc.ca::1b24b5aa-6417-4ba1-9155-5b4918e5dba3" providerId="AD" clId="Web-{6E4BB10A-3BDB-BDDE-7C5C-0E39603E62EA}" dt="2025-04-30T14:41:43.357" v="1599" actId="20577"/>
      <pc:docMkLst>
        <pc:docMk/>
      </pc:docMkLst>
      <pc:sldChg chg="modSp modNotes">
        <pc:chgData name="Anne-Marie Lavoie" userId="S::anne-marie.lavoie@educaloi.qc.ca::1b24b5aa-6417-4ba1-9155-5b4918e5dba3" providerId="AD" clId="Web-{6E4BB10A-3BDB-BDDE-7C5C-0E39603E62EA}" dt="2025-04-30T13:49:45.724" v="820"/>
        <pc:sldMkLst>
          <pc:docMk/>
          <pc:sldMk cId="2922681230" sldId="260"/>
        </pc:sldMkLst>
        <pc:spChg chg="mod">
          <ac:chgData name="Anne-Marie Lavoie" userId="S::anne-marie.lavoie@educaloi.qc.ca::1b24b5aa-6417-4ba1-9155-5b4918e5dba3" providerId="AD" clId="Web-{6E4BB10A-3BDB-BDDE-7C5C-0E39603E62EA}" dt="2025-04-30T13:36:26.961" v="475" actId="20577"/>
          <ac:spMkLst>
            <pc:docMk/>
            <pc:sldMk cId="2922681230" sldId="260"/>
            <ac:spMk id="2" creationId="{E1F87432-7D3F-3438-1DC9-0A38416555F4}"/>
          </ac:spMkLst>
        </pc:spChg>
        <pc:spChg chg="mod">
          <ac:chgData name="Anne-Marie Lavoie" userId="S::anne-marie.lavoie@educaloi.qc.ca::1b24b5aa-6417-4ba1-9155-5b4918e5dba3" providerId="AD" clId="Web-{6E4BB10A-3BDB-BDDE-7C5C-0E39603E62EA}" dt="2025-04-30T13:39:18.023" v="588" actId="20577"/>
          <ac:spMkLst>
            <pc:docMk/>
            <pc:sldMk cId="2922681230" sldId="260"/>
            <ac:spMk id="8" creationId="{A2003D45-7B60-72F0-5103-542C6549EDCF}"/>
          </ac:spMkLst>
        </pc:spChg>
      </pc:sldChg>
      <pc:sldChg chg="modSp modNotes">
        <pc:chgData name="Anne-Marie Lavoie" userId="S::anne-marie.lavoie@educaloi.qc.ca::1b24b5aa-6417-4ba1-9155-5b4918e5dba3" providerId="AD" clId="Web-{6E4BB10A-3BDB-BDDE-7C5C-0E39603E62EA}" dt="2025-04-30T14:35:45.561" v="1529" actId="20577"/>
        <pc:sldMkLst>
          <pc:docMk/>
          <pc:sldMk cId="1284194586" sldId="263"/>
        </pc:sldMkLst>
        <pc:spChg chg="mod">
          <ac:chgData name="Anne-Marie Lavoie" userId="S::anne-marie.lavoie@educaloi.qc.ca::1b24b5aa-6417-4ba1-9155-5b4918e5dba3" providerId="AD" clId="Web-{6E4BB10A-3BDB-BDDE-7C5C-0E39603E62EA}" dt="2025-04-30T14:35:45.561" v="1529" actId="20577"/>
          <ac:spMkLst>
            <pc:docMk/>
            <pc:sldMk cId="1284194586" sldId="263"/>
            <ac:spMk id="2" creationId="{2B55A3B0-F52C-79E9-AE16-8FE2DC355203}"/>
          </ac:spMkLst>
        </pc:spChg>
      </pc:sldChg>
      <pc:sldChg chg="modSp modNotes">
        <pc:chgData name="Anne-Marie Lavoie" userId="S::anne-marie.lavoie@educaloi.qc.ca::1b24b5aa-6417-4ba1-9155-5b4918e5dba3" providerId="AD" clId="Web-{6E4BB10A-3BDB-BDDE-7C5C-0E39603E62EA}" dt="2025-04-30T13:51:01.146" v="848"/>
        <pc:sldMkLst>
          <pc:docMk/>
          <pc:sldMk cId="194442244" sldId="264"/>
        </pc:sldMkLst>
        <pc:spChg chg="mod">
          <ac:chgData name="Anne-Marie Lavoie" userId="S::anne-marie.lavoie@educaloi.qc.ca::1b24b5aa-6417-4ba1-9155-5b4918e5dba3" providerId="AD" clId="Web-{6E4BB10A-3BDB-BDDE-7C5C-0E39603E62EA}" dt="2025-04-30T13:50:36.287" v="838" actId="20577"/>
          <ac:spMkLst>
            <pc:docMk/>
            <pc:sldMk cId="194442244" sldId="264"/>
            <ac:spMk id="3" creationId="{06E8CB86-01D2-E2F4-A73A-317F2A713321}"/>
          </ac:spMkLst>
        </pc:spChg>
      </pc:sldChg>
      <pc:sldChg chg="modSp modNotes">
        <pc:chgData name="Anne-Marie Lavoie" userId="S::anne-marie.lavoie@educaloi.qc.ca::1b24b5aa-6417-4ba1-9155-5b4918e5dba3" providerId="AD" clId="Web-{6E4BB10A-3BDB-BDDE-7C5C-0E39603E62EA}" dt="2025-04-30T13:35:35.851" v="419" actId="20577"/>
        <pc:sldMkLst>
          <pc:docMk/>
          <pc:sldMk cId="2258642045" sldId="268"/>
        </pc:sldMkLst>
        <pc:spChg chg="mod">
          <ac:chgData name="Anne-Marie Lavoie" userId="S::anne-marie.lavoie@educaloi.qc.ca::1b24b5aa-6417-4ba1-9155-5b4918e5dba3" providerId="AD" clId="Web-{6E4BB10A-3BDB-BDDE-7C5C-0E39603E62EA}" dt="2025-04-30T13:32:33.086" v="307" actId="20577"/>
          <ac:spMkLst>
            <pc:docMk/>
            <pc:sldMk cId="2258642045" sldId="268"/>
            <ac:spMk id="2" creationId="{31287A08-DE0A-3C22-D512-1325EE58DCAB}"/>
          </ac:spMkLst>
        </pc:spChg>
        <pc:spChg chg="mod">
          <ac:chgData name="Anne-Marie Lavoie" userId="S::anne-marie.lavoie@educaloi.qc.ca::1b24b5aa-6417-4ba1-9155-5b4918e5dba3" providerId="AD" clId="Web-{6E4BB10A-3BDB-BDDE-7C5C-0E39603E62EA}" dt="2025-04-30T13:35:35.851" v="419" actId="20577"/>
          <ac:spMkLst>
            <pc:docMk/>
            <pc:sldMk cId="2258642045" sldId="268"/>
            <ac:spMk id="3" creationId="{3B28B986-B56D-E700-4184-02404A001CA2}"/>
          </ac:spMkLst>
        </pc:spChg>
      </pc:sldChg>
      <pc:sldChg chg="modSp modNotes">
        <pc:chgData name="Anne-Marie Lavoie" userId="S::anne-marie.lavoie@educaloi.qc.ca::1b24b5aa-6417-4ba1-9155-5b4918e5dba3" providerId="AD" clId="Web-{6E4BB10A-3BDB-BDDE-7C5C-0E39603E62EA}" dt="2025-04-30T13:53:14.364" v="937" actId="20577"/>
        <pc:sldMkLst>
          <pc:docMk/>
          <pc:sldMk cId="1046026074" sldId="270"/>
        </pc:sldMkLst>
        <pc:spChg chg="mod">
          <ac:chgData name="Anne-Marie Lavoie" userId="S::anne-marie.lavoie@educaloi.qc.ca::1b24b5aa-6417-4ba1-9155-5b4918e5dba3" providerId="AD" clId="Web-{6E4BB10A-3BDB-BDDE-7C5C-0E39603E62EA}" dt="2025-04-30T13:51:46.537" v="880" actId="20577"/>
          <ac:spMkLst>
            <pc:docMk/>
            <pc:sldMk cId="1046026074" sldId="270"/>
            <ac:spMk id="2" creationId="{D60169F9-DB6E-F048-179F-D40EB2C95A96}"/>
          </ac:spMkLst>
        </pc:spChg>
        <pc:spChg chg="mod">
          <ac:chgData name="Anne-Marie Lavoie" userId="S::anne-marie.lavoie@educaloi.qc.ca::1b24b5aa-6417-4ba1-9155-5b4918e5dba3" providerId="AD" clId="Web-{6E4BB10A-3BDB-BDDE-7C5C-0E39603E62EA}" dt="2025-04-30T13:52:12.411" v="906" actId="20577"/>
          <ac:spMkLst>
            <pc:docMk/>
            <pc:sldMk cId="1046026074" sldId="270"/>
            <ac:spMk id="4" creationId="{3F0D7A1A-5954-C4F2-A92B-20225AE4FDE0}"/>
          </ac:spMkLst>
        </pc:spChg>
        <pc:spChg chg="mod">
          <ac:chgData name="Anne-Marie Lavoie" userId="S::anne-marie.lavoie@educaloi.qc.ca::1b24b5aa-6417-4ba1-9155-5b4918e5dba3" providerId="AD" clId="Web-{6E4BB10A-3BDB-BDDE-7C5C-0E39603E62EA}" dt="2025-04-30T13:53:14.364" v="937" actId="20577"/>
          <ac:spMkLst>
            <pc:docMk/>
            <pc:sldMk cId="1046026074" sldId="270"/>
            <ac:spMk id="9" creationId="{D40A4EB7-09BB-6ABC-34FA-668D112D2C82}"/>
          </ac:spMkLst>
        </pc:spChg>
      </pc:sldChg>
      <pc:sldChg chg="modNotes">
        <pc:chgData name="Anne-Marie Lavoie" userId="S::anne-marie.lavoie@educaloi.qc.ca::1b24b5aa-6417-4ba1-9155-5b4918e5dba3" providerId="AD" clId="Web-{6E4BB10A-3BDB-BDDE-7C5C-0E39603E62EA}" dt="2025-04-30T13:24:48.431" v="159"/>
        <pc:sldMkLst>
          <pc:docMk/>
          <pc:sldMk cId="2562021519" sldId="273"/>
        </pc:sldMkLst>
      </pc:sldChg>
      <pc:sldChg chg="addSp delSp modSp modNotes">
        <pc:chgData name="Anne-Marie Lavoie" userId="S::anne-marie.lavoie@educaloi.qc.ca::1b24b5aa-6417-4ba1-9155-5b4918e5dba3" providerId="AD" clId="Web-{6E4BB10A-3BDB-BDDE-7C5C-0E39603E62EA}" dt="2025-04-30T14:13:35.049" v="1190"/>
        <pc:sldMkLst>
          <pc:docMk/>
          <pc:sldMk cId="3147967890" sldId="274"/>
        </pc:sldMkLst>
        <pc:spChg chg="mod">
          <ac:chgData name="Anne-Marie Lavoie" userId="S::anne-marie.lavoie@educaloi.qc.ca::1b24b5aa-6417-4ba1-9155-5b4918e5dba3" providerId="AD" clId="Web-{6E4BB10A-3BDB-BDDE-7C5C-0E39603E62EA}" dt="2025-04-30T14:05:59.613" v="1118" actId="20577"/>
          <ac:spMkLst>
            <pc:docMk/>
            <pc:sldMk cId="3147967890" sldId="274"/>
            <ac:spMk id="2" creationId="{D60169F9-DB6E-F048-179F-D40EB2C95A96}"/>
          </ac:spMkLst>
        </pc:spChg>
        <pc:spChg chg="mod">
          <ac:chgData name="Anne-Marie Lavoie" userId="S::anne-marie.lavoie@educaloi.qc.ca::1b24b5aa-6417-4ba1-9155-5b4918e5dba3" providerId="AD" clId="Web-{6E4BB10A-3BDB-BDDE-7C5C-0E39603E62EA}" dt="2025-04-30T14:08:34.940" v="1170" actId="20577"/>
          <ac:spMkLst>
            <pc:docMk/>
            <pc:sldMk cId="3147967890" sldId="274"/>
            <ac:spMk id="4" creationId="{3F0D7A1A-5954-C4F2-A92B-20225AE4FDE0}"/>
          </ac:spMkLst>
        </pc:spChg>
        <pc:picChg chg="add mod modCrop">
          <ac:chgData name="Anne-Marie Lavoie" userId="S::anne-marie.lavoie@educaloi.qc.ca::1b24b5aa-6417-4ba1-9155-5b4918e5dba3" providerId="AD" clId="Web-{6E4BB10A-3BDB-BDDE-7C5C-0E39603E62EA}" dt="2025-04-30T14:10:15.128" v="1180"/>
          <ac:picMkLst>
            <pc:docMk/>
            <pc:sldMk cId="3147967890" sldId="274"/>
            <ac:picMk id="9" creationId="{0440D1D6-9392-7C0F-ED51-71CA67327487}"/>
          </ac:picMkLst>
        </pc:picChg>
      </pc:sldChg>
      <pc:sldChg chg="addSp delSp modSp modNotes">
        <pc:chgData name="Anne-Marie Lavoie" userId="S::anne-marie.lavoie@educaloi.qc.ca::1b24b5aa-6417-4ba1-9155-5b4918e5dba3" providerId="AD" clId="Web-{6E4BB10A-3BDB-BDDE-7C5C-0E39603E62EA}" dt="2025-04-30T14:18:17.767" v="1253"/>
        <pc:sldMkLst>
          <pc:docMk/>
          <pc:sldMk cId="3145390396" sldId="275"/>
        </pc:sldMkLst>
        <pc:spChg chg="mod">
          <ac:chgData name="Anne-Marie Lavoie" userId="S::anne-marie.lavoie@educaloi.qc.ca::1b24b5aa-6417-4ba1-9155-5b4918e5dba3" providerId="AD" clId="Web-{6E4BB10A-3BDB-BDDE-7C5C-0E39603E62EA}" dt="2025-04-30T14:13:53.330" v="1195" actId="20577"/>
          <ac:spMkLst>
            <pc:docMk/>
            <pc:sldMk cId="3145390396" sldId="275"/>
            <ac:spMk id="2" creationId="{D60169F9-DB6E-F048-179F-D40EB2C95A96}"/>
          </ac:spMkLst>
        </pc:spChg>
        <pc:spChg chg="mod">
          <ac:chgData name="Anne-Marie Lavoie" userId="S::anne-marie.lavoie@educaloi.qc.ca::1b24b5aa-6417-4ba1-9155-5b4918e5dba3" providerId="AD" clId="Web-{6E4BB10A-3BDB-BDDE-7C5C-0E39603E62EA}" dt="2025-04-30T14:15:28.580" v="1214" actId="20577"/>
          <ac:spMkLst>
            <pc:docMk/>
            <pc:sldMk cId="3145390396" sldId="275"/>
            <ac:spMk id="4" creationId="{3F0D7A1A-5954-C4F2-A92B-20225AE4FDE0}"/>
          </ac:spMkLst>
        </pc:spChg>
        <pc:spChg chg="mod">
          <ac:chgData name="Anne-Marie Lavoie" userId="S::anne-marie.lavoie@educaloi.qc.ca::1b24b5aa-6417-4ba1-9155-5b4918e5dba3" providerId="AD" clId="Web-{6E4BB10A-3BDB-BDDE-7C5C-0E39603E62EA}" dt="2025-04-30T14:15:43.564" v="1219" actId="20577"/>
          <ac:spMkLst>
            <pc:docMk/>
            <pc:sldMk cId="3145390396" sldId="275"/>
            <ac:spMk id="9" creationId="{DFC00939-A5AF-2F45-8497-DF6071357F40}"/>
          </ac:spMkLst>
        </pc:spChg>
        <pc:picChg chg="add mod modCrop">
          <ac:chgData name="Anne-Marie Lavoie" userId="S::anne-marie.lavoie@educaloi.qc.ca::1b24b5aa-6417-4ba1-9155-5b4918e5dba3" providerId="AD" clId="Web-{6E4BB10A-3BDB-BDDE-7C5C-0E39603E62EA}" dt="2025-04-30T14:17:20.720" v="1226"/>
          <ac:picMkLst>
            <pc:docMk/>
            <pc:sldMk cId="3145390396" sldId="275"/>
            <ac:picMk id="14" creationId="{8B131E1E-4319-AB29-6510-2B9C3B1296D6}"/>
          </ac:picMkLst>
        </pc:picChg>
      </pc:sldChg>
      <pc:sldChg chg="modSp">
        <pc:chgData name="Anne-Marie Lavoie" userId="S::anne-marie.lavoie@educaloi.qc.ca::1b24b5aa-6417-4ba1-9155-5b4918e5dba3" providerId="AD" clId="Web-{6E4BB10A-3BDB-BDDE-7C5C-0E39603E62EA}" dt="2025-04-30T14:41:43.357" v="1599" actId="20577"/>
        <pc:sldMkLst>
          <pc:docMk/>
          <pc:sldMk cId="4185815877" sldId="277"/>
        </pc:sldMkLst>
        <pc:spChg chg="mod">
          <ac:chgData name="Anne-Marie Lavoie" userId="S::anne-marie.lavoie@educaloi.qc.ca::1b24b5aa-6417-4ba1-9155-5b4918e5dba3" providerId="AD" clId="Web-{6E4BB10A-3BDB-BDDE-7C5C-0E39603E62EA}" dt="2025-04-30T14:41:43.357" v="1599" actId="20577"/>
          <ac:spMkLst>
            <pc:docMk/>
            <pc:sldMk cId="4185815877" sldId="277"/>
            <ac:spMk id="3" creationId="{890338BD-4DB7-21FC-BC4B-B3607E3CD24D}"/>
          </ac:spMkLst>
        </pc:spChg>
      </pc:sldChg>
      <pc:sldChg chg="addSp delSp modSp modNotes">
        <pc:chgData name="Anne-Marie Lavoie" userId="S::anne-marie.lavoie@educaloi.qc.ca::1b24b5aa-6417-4ba1-9155-5b4918e5dba3" providerId="AD" clId="Web-{6E4BB10A-3BDB-BDDE-7C5C-0E39603E62EA}" dt="2025-04-30T14:29:02.140" v="1351"/>
        <pc:sldMkLst>
          <pc:docMk/>
          <pc:sldMk cId="2315686636" sldId="278"/>
        </pc:sldMkLst>
        <pc:spChg chg="mod">
          <ac:chgData name="Anne-Marie Lavoie" userId="S::anne-marie.lavoie@educaloi.qc.ca::1b24b5aa-6417-4ba1-9155-5b4918e5dba3" providerId="AD" clId="Web-{6E4BB10A-3BDB-BDDE-7C5C-0E39603E62EA}" dt="2025-04-30T14:24:36.625" v="1274" actId="20577"/>
          <ac:spMkLst>
            <pc:docMk/>
            <pc:sldMk cId="2315686636" sldId="278"/>
            <ac:spMk id="2" creationId="{D60169F9-DB6E-F048-179F-D40EB2C95A96}"/>
          </ac:spMkLst>
        </pc:spChg>
        <pc:spChg chg="mod">
          <ac:chgData name="Anne-Marie Lavoie" userId="S::anne-marie.lavoie@educaloi.qc.ca::1b24b5aa-6417-4ba1-9155-5b4918e5dba3" providerId="AD" clId="Web-{6E4BB10A-3BDB-BDDE-7C5C-0E39603E62EA}" dt="2025-04-30T14:24:58.766" v="1294" actId="20577"/>
          <ac:spMkLst>
            <pc:docMk/>
            <pc:sldMk cId="2315686636" sldId="278"/>
            <ac:spMk id="4" creationId="{3F0D7A1A-5954-C4F2-A92B-20225AE4FDE0}"/>
          </ac:spMkLst>
        </pc:spChg>
        <pc:spChg chg="mod">
          <ac:chgData name="Anne-Marie Lavoie" userId="S::anne-marie.lavoie@educaloi.qc.ca::1b24b5aa-6417-4ba1-9155-5b4918e5dba3" providerId="AD" clId="Web-{6E4BB10A-3BDB-BDDE-7C5C-0E39603E62EA}" dt="2025-04-30T14:26:03.578" v="1304" actId="20577"/>
          <ac:spMkLst>
            <pc:docMk/>
            <pc:sldMk cId="2315686636" sldId="278"/>
            <ac:spMk id="9" creationId="{DFC00939-A5AF-2F45-8497-DF6071357F40}"/>
          </ac:spMkLst>
        </pc:spChg>
        <pc:picChg chg="add mod modCrop">
          <ac:chgData name="Anne-Marie Lavoie" userId="S::anne-marie.lavoie@educaloi.qc.ca::1b24b5aa-6417-4ba1-9155-5b4918e5dba3" providerId="AD" clId="Web-{6E4BB10A-3BDB-BDDE-7C5C-0E39603E62EA}" dt="2025-04-30T14:28:04.375" v="1320"/>
          <ac:picMkLst>
            <pc:docMk/>
            <pc:sldMk cId="2315686636" sldId="278"/>
            <ac:picMk id="14" creationId="{62A3C1CA-80DE-3432-B3E8-51F97417156F}"/>
          </ac:picMkLst>
        </pc:picChg>
      </pc:sldChg>
      <pc:sldChg chg="addSp delSp modSp modNotes">
        <pc:chgData name="Anne-Marie Lavoie" userId="S::anne-marie.lavoie@educaloi.qc.ca::1b24b5aa-6417-4ba1-9155-5b4918e5dba3" providerId="AD" clId="Web-{6E4BB10A-3BDB-BDDE-7C5C-0E39603E62EA}" dt="2025-04-30T14:10:36.940" v="1182" actId="20577"/>
        <pc:sldMkLst>
          <pc:docMk/>
          <pc:sldMk cId="3817288758" sldId="279"/>
        </pc:sldMkLst>
        <pc:spChg chg="mod">
          <ac:chgData name="Anne-Marie Lavoie" userId="S::anne-marie.lavoie@educaloi.qc.ca::1b24b5aa-6417-4ba1-9155-5b4918e5dba3" providerId="AD" clId="Web-{6E4BB10A-3BDB-BDDE-7C5C-0E39603E62EA}" dt="2025-04-30T13:54:02.239" v="944" actId="20577"/>
          <ac:spMkLst>
            <pc:docMk/>
            <pc:sldMk cId="3817288758" sldId="279"/>
            <ac:spMk id="2" creationId="{D60169F9-DB6E-F048-179F-D40EB2C95A96}"/>
          </ac:spMkLst>
        </pc:spChg>
        <pc:spChg chg="mod">
          <ac:chgData name="Anne-Marie Lavoie" userId="S::anne-marie.lavoie@educaloi.qc.ca::1b24b5aa-6417-4ba1-9155-5b4918e5dba3" providerId="AD" clId="Web-{6E4BB10A-3BDB-BDDE-7C5C-0E39603E62EA}" dt="2025-04-30T14:10:36.940" v="1182" actId="20577"/>
          <ac:spMkLst>
            <pc:docMk/>
            <pc:sldMk cId="3817288758" sldId="279"/>
            <ac:spMk id="4" creationId="{3F0D7A1A-5954-C4F2-A92B-20225AE4FDE0}"/>
          </ac:spMkLst>
        </pc:spChg>
        <pc:picChg chg="add mod modCrop">
          <ac:chgData name="Anne-Marie Lavoie" userId="S::anne-marie.lavoie@educaloi.qc.ca::1b24b5aa-6417-4ba1-9155-5b4918e5dba3" providerId="AD" clId="Web-{6E4BB10A-3BDB-BDDE-7C5C-0E39603E62EA}" dt="2025-04-30T13:58:12.114" v="1086"/>
          <ac:picMkLst>
            <pc:docMk/>
            <pc:sldMk cId="3817288758" sldId="279"/>
            <ac:picMk id="3" creationId="{CF27891A-A475-0313-ABEC-F740E03A4D33}"/>
          </ac:picMkLst>
        </pc:picChg>
        <pc:picChg chg="mod">
          <ac:chgData name="Anne-Marie Lavoie" userId="S::anne-marie.lavoie@educaloi.qc.ca::1b24b5aa-6417-4ba1-9155-5b4918e5dba3" providerId="AD" clId="Web-{6E4BB10A-3BDB-BDDE-7C5C-0E39603E62EA}" dt="2025-04-30T13:55:59.395" v="1074" actId="1076"/>
          <ac:picMkLst>
            <pc:docMk/>
            <pc:sldMk cId="3817288758" sldId="279"/>
            <ac:picMk id="12" creationId="{0A96CB1F-1C85-51D5-6D98-16E0937B24E4}"/>
          </ac:picMkLst>
        </pc:picChg>
        <pc:picChg chg="topLvl">
          <ac:chgData name="Anne-Marie Lavoie" userId="S::anne-marie.lavoie@educaloi.qc.ca::1b24b5aa-6417-4ba1-9155-5b4918e5dba3" providerId="AD" clId="Web-{6E4BB10A-3BDB-BDDE-7C5C-0E39603E62EA}" dt="2025-04-30T13:57:16.598" v="1076"/>
          <ac:picMkLst>
            <pc:docMk/>
            <pc:sldMk cId="3817288758" sldId="279"/>
            <ac:picMk id="14" creationId="{2F2CB927-BB19-04D0-8C8A-176092B6D8C8}"/>
          </ac:picMkLst>
        </pc:picChg>
      </pc:sldChg>
    </pc:docChg>
  </pc:docChgLst>
  <pc:docChgLst>
    <pc:chgData name="Isabelle Bourgeois" userId="S::isabelle.bourgeois@educaloi.qc.ca::62da3eca-ed7d-481c-ba2a-c4938ec016c9" providerId="AD" clId="Web-{B5BDD053-0469-81FC-C2A7-DC322DF119D4}"/>
    <pc:docChg chg="modSld">
      <pc:chgData name="Isabelle Bourgeois" userId="S::isabelle.bourgeois@educaloi.qc.ca::62da3eca-ed7d-481c-ba2a-c4938ec016c9" providerId="AD" clId="Web-{B5BDD053-0469-81FC-C2A7-DC322DF119D4}" dt="2024-09-16T14:33:38.095" v="43"/>
      <pc:docMkLst>
        <pc:docMk/>
      </pc:docMkLst>
      <pc:sldChg chg="modNotes">
        <pc:chgData name="Isabelle Bourgeois" userId="S::isabelle.bourgeois@educaloi.qc.ca::62da3eca-ed7d-481c-ba2a-c4938ec016c9" providerId="AD" clId="Web-{B5BDD053-0469-81FC-C2A7-DC322DF119D4}" dt="2024-09-16T14:33:38.095" v="43"/>
        <pc:sldMkLst>
          <pc:docMk/>
          <pc:sldMk cId="1284194586" sldId="263"/>
        </pc:sldMkLst>
      </pc:sldChg>
    </pc:docChg>
  </pc:docChgLst>
  <pc:docChgLst>
    <pc:chgData name="Nihal Selim" userId="S::nihal.selim@educaloi.qc.ca::5ebe341c-5dd7-4c31-8797-5d5454b6c11a" providerId="AD" clId="Web-{4E696998-6102-4DE4-9AA3-A0BE3AFC02F4}"/>
    <pc:docChg chg="addSld modSld">
      <pc:chgData name="Nihal Selim" userId="S::nihal.selim@educaloi.qc.ca::5ebe341c-5dd7-4c31-8797-5d5454b6c11a" providerId="AD" clId="Web-{4E696998-6102-4DE4-9AA3-A0BE3AFC02F4}" dt="2024-12-17T21:26:59.065" v="539"/>
      <pc:docMkLst>
        <pc:docMk/>
      </pc:docMkLst>
      <pc:sldChg chg="addSp delSp modSp add mod replId modShow modNotes">
        <pc:chgData name="Nihal Selim" userId="S::nihal.selim@educaloi.qc.ca::5ebe341c-5dd7-4c31-8797-5d5454b6c11a" providerId="AD" clId="Web-{4E696998-6102-4DE4-9AA3-A0BE3AFC02F4}" dt="2024-12-17T21:26:59.065" v="539"/>
        <pc:sldMkLst>
          <pc:docMk/>
          <pc:sldMk cId="3817288758" sldId="279"/>
        </pc:sldMkLst>
      </pc:sldChg>
    </pc:docChg>
  </pc:docChgLst>
  <pc:docChgLst>
    <pc:chgData name="Anne-Marie Lavoie" userId="S::anne-marie.lavoie@educaloi.qc.ca::1b24b5aa-6417-4ba1-9155-5b4918e5dba3" providerId="AD" clId="Web-{C98CBFDF-09AC-1748-E218-8477FD900D33}"/>
    <pc:docChg chg="addSld delSld modSld">
      <pc:chgData name="Anne-Marie Lavoie" userId="S::anne-marie.lavoie@educaloi.qc.ca::1b24b5aa-6417-4ba1-9155-5b4918e5dba3" providerId="AD" clId="Web-{C98CBFDF-09AC-1748-E218-8477FD900D33}" dt="2024-09-13T13:26:34.974" v="88" actId="20577"/>
      <pc:docMkLst>
        <pc:docMk/>
      </pc:docMkLst>
      <pc:sldChg chg="modSp">
        <pc:chgData name="Anne-Marie Lavoie" userId="S::anne-marie.lavoie@educaloi.qc.ca::1b24b5aa-6417-4ba1-9155-5b4918e5dba3" providerId="AD" clId="Web-{C98CBFDF-09AC-1748-E218-8477FD900D33}" dt="2024-09-13T13:26:34.974" v="88" actId="20577"/>
        <pc:sldMkLst>
          <pc:docMk/>
          <pc:sldMk cId="2049219551" sldId="256"/>
        </pc:sldMkLst>
      </pc:sldChg>
      <pc:sldChg chg="new del">
        <pc:chgData name="Anne-Marie Lavoie" userId="S::anne-marie.lavoie@educaloi.qc.ca::1b24b5aa-6417-4ba1-9155-5b4918e5dba3" providerId="AD" clId="Web-{C98CBFDF-09AC-1748-E218-8477FD900D33}" dt="2024-09-13T13:12:00.337" v="3"/>
        <pc:sldMkLst>
          <pc:docMk/>
          <pc:sldMk cId="30449214" sldId="277"/>
        </pc:sldMkLst>
      </pc:sldChg>
      <pc:sldChg chg="addSp modSp new">
        <pc:chgData name="Anne-Marie Lavoie" userId="S::anne-marie.lavoie@educaloi.qc.ca::1b24b5aa-6417-4ba1-9155-5b4918e5dba3" providerId="AD" clId="Web-{C98CBFDF-09AC-1748-E218-8477FD900D33}" dt="2024-09-13T13:21:41.668" v="84" actId="14100"/>
        <pc:sldMkLst>
          <pc:docMk/>
          <pc:sldMk cId="4185815877" sldId="277"/>
        </pc:sldMkLst>
      </pc:sldChg>
      <pc:sldChg chg="new del">
        <pc:chgData name="Anne-Marie Lavoie" userId="S::anne-marie.lavoie@educaloi.qc.ca::1b24b5aa-6417-4ba1-9155-5b4918e5dba3" providerId="AD" clId="Web-{C98CBFDF-09AC-1748-E218-8477FD900D33}" dt="2024-09-13T13:12:36.135" v="6"/>
        <pc:sldMkLst>
          <pc:docMk/>
          <pc:sldMk cId="1928148350" sldId="278"/>
        </pc:sldMkLst>
      </pc:sldChg>
      <pc:sldChg chg="new del">
        <pc:chgData name="Anne-Marie Lavoie" userId="S::anne-marie.lavoie@educaloi.qc.ca::1b24b5aa-6417-4ba1-9155-5b4918e5dba3" providerId="AD" clId="Web-{C98CBFDF-09AC-1748-E218-8477FD900D33}" dt="2024-09-13T13:21:48.355" v="85"/>
        <pc:sldMkLst>
          <pc:docMk/>
          <pc:sldMk cId="2180979689" sldId="278"/>
        </pc:sldMkLst>
      </pc:sldChg>
    </pc:docChg>
  </pc:docChgLst>
  <pc:docChgLst>
    <pc:chgData name="Isabelle Bourgeois" userId="S::isabelle.bourgeois@educaloi.qc.ca::62da3eca-ed7d-481c-ba2a-c4938ec016c9" providerId="AD" clId="Web-{75919C15-295A-0C52-CF80-AFE2B604F742}"/>
    <pc:docChg chg="mod">
      <pc:chgData name="Isabelle Bourgeois" userId="S::isabelle.bourgeois@educaloi.qc.ca::62da3eca-ed7d-481c-ba2a-c4938ec016c9" providerId="AD" clId="Web-{75919C15-295A-0C52-CF80-AFE2B604F742}" dt="2024-09-24T12:42:50.642" v="0"/>
      <pc:docMkLst>
        <pc:docMk/>
      </pc:docMkLst>
    </pc:docChg>
  </pc:docChgLst>
  <pc:docChgLst>
    <pc:chgData name="Nihal Selim" userId="5ebe341c-5dd7-4c31-8797-5d5454b6c11a" providerId="ADAL" clId="{CDD34CCB-322F-47F5-8BF7-2B7D7A939E0F}"/>
    <pc:docChg chg="modSld">
      <pc:chgData name="Nihal Selim" userId="5ebe341c-5dd7-4c31-8797-5d5454b6c11a" providerId="ADAL" clId="{CDD34CCB-322F-47F5-8BF7-2B7D7A939E0F}" dt="2025-05-27T18:31:48.654" v="29" actId="20577"/>
      <pc:docMkLst>
        <pc:docMk/>
      </pc:docMkLst>
      <pc:sldChg chg="modSp mod">
        <pc:chgData name="Nihal Selim" userId="5ebe341c-5dd7-4c31-8797-5d5454b6c11a" providerId="ADAL" clId="{CDD34CCB-322F-47F5-8BF7-2B7D7A939E0F}" dt="2025-05-27T17:59:21.280" v="14" actId="20577"/>
        <pc:sldMkLst>
          <pc:docMk/>
          <pc:sldMk cId="2049219551" sldId="256"/>
        </pc:sldMkLst>
        <pc:spChg chg="mod">
          <ac:chgData name="Nihal Selim" userId="5ebe341c-5dd7-4c31-8797-5d5454b6c11a" providerId="ADAL" clId="{CDD34CCB-322F-47F5-8BF7-2B7D7A939E0F}" dt="2025-05-27T17:59:21.280" v="14" actId="20577"/>
          <ac:spMkLst>
            <pc:docMk/>
            <pc:sldMk cId="2049219551" sldId="256"/>
            <ac:spMk id="2" creationId="{24BD971B-2C72-F1DB-8C22-B12CAC11AF0F}"/>
          </ac:spMkLst>
        </pc:spChg>
      </pc:sldChg>
      <pc:sldChg chg="modNotesTx">
        <pc:chgData name="Nihal Selim" userId="5ebe341c-5dd7-4c31-8797-5d5454b6c11a" providerId="ADAL" clId="{CDD34CCB-322F-47F5-8BF7-2B7D7A939E0F}" dt="2025-05-27T18:31:48.654" v="29" actId="20577"/>
        <pc:sldMkLst>
          <pc:docMk/>
          <pc:sldMk cId="2258642045"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2025-06-04</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usticedeproximite.qc.ca/en/contact-u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sos@sosviolenceconjugale.ca"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resourceconnect.com/sosvc/cha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quebec.ca/en/family-and-support-for-individuals/violence/conjugal-violence/definition"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sosviolenceconjugale.ca/en/articles/unmasking-intimate-partner-violence" TargetMode="External"/><Relationship Id="rId4" Type="http://schemas.openxmlformats.org/officeDocument/2006/relationships/hyperlink" Target="https://www.quebec.ca/en/family-and-support-for-individuals/violence/forms-violenc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The "Info-Separation" service of the Community Justice Centers (CJP) offers free legal consultations with lawyers or notaries to ask legal questions related to separation.</a:t>
            </a:r>
            <a:endParaRPr lang="fr-CA" b="0" i="0" dirty="0">
              <a:solidFill>
                <a:srgbClr val="000000"/>
              </a:solidFill>
              <a:effectLst/>
              <a:highlight>
                <a:srgbClr val="F5F5F5"/>
              </a:highlight>
            </a:endParaRPr>
          </a:p>
          <a:p>
            <a:pPr algn="l" rtl="0" fontAlgn="base"/>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a:solidFill>
                  <a:srgbClr val="000000"/>
                </a:solidFill>
                <a:highlight>
                  <a:srgbClr val="F5F5F5"/>
                </a:highlight>
              </a:rPr>
              <a:t>To contact </a:t>
            </a:r>
            <a:r>
              <a:rPr lang="fr-CA" err="1">
                <a:solidFill>
                  <a:srgbClr val="000000"/>
                </a:solidFill>
                <a:highlight>
                  <a:srgbClr val="F5F5F5"/>
                </a:highlight>
              </a:rPr>
              <a:t>them</a:t>
            </a:r>
            <a:r>
              <a:rPr lang="fr-CA">
                <a:solidFill>
                  <a:srgbClr val="000000"/>
                </a:solidFill>
                <a:highlight>
                  <a:srgbClr val="F5F5F5"/>
                </a:highlight>
              </a:rPr>
              <a:t>: </a:t>
            </a:r>
            <a:r>
              <a:rPr lang="fr-CA" u="sng" dirty="0">
                <a:solidFill>
                  <a:srgbClr val="000000"/>
                </a:solidFill>
                <a:highlight>
                  <a:srgbClr val="F5F5F5"/>
                </a:highlight>
                <a:hlinkClick r:id="rId3"/>
              </a:rPr>
              <a:t>Contact us - Centres de justice de proximité l Centres de justice de proximité</a:t>
            </a:r>
            <a:endParaRPr lang="fr-CA" b="0" i="0">
              <a:solidFill>
                <a:srgbClr val="000000"/>
              </a:solidFill>
              <a:effectLst/>
              <a:highlight>
                <a:srgbClr val="F5F5F5"/>
              </a:highlight>
            </a:endParaRPr>
          </a:p>
          <a:p>
            <a:endParaRPr lang="fr-CA" sz="120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a:t>
            </a:r>
            <a:r>
              <a:rPr lang="en-CA" dirty="0" err="1">
                <a:solidFill>
                  <a:srgbClr val="000000"/>
                </a:solidFill>
                <a:highlight>
                  <a:srgbClr val="F5F5F5"/>
                </a:highlight>
              </a:rPr>
              <a:t>Rebâtir</a:t>
            </a:r>
            <a:r>
              <a:rPr lang="en-CA" dirty="0">
                <a:solidFill>
                  <a:srgbClr val="000000"/>
                </a:solidFill>
                <a:highlight>
                  <a:srgbClr val="F5F5F5"/>
                </a:highlight>
              </a:rPr>
              <a:t> is the name of a legal consultation service provided by the Commission des services </a:t>
            </a:r>
            <a:r>
              <a:rPr lang="en-CA" dirty="0" err="1">
                <a:solidFill>
                  <a:srgbClr val="000000"/>
                </a:solidFill>
                <a:highlight>
                  <a:srgbClr val="F5F5F5"/>
                </a:highlight>
              </a:rPr>
              <a:t>juridiques</a:t>
            </a:r>
            <a:r>
              <a:rPr lang="en-CA" dirty="0">
                <a:solidFill>
                  <a:srgbClr val="000000"/>
                </a:solidFill>
                <a:highlight>
                  <a:srgbClr val="F5F5F5"/>
                </a:highlight>
              </a:rPr>
              <a:t> (legal aid). It offers 4 hours of free legal consultation to people who experience domestic or sexual violence in all areas of law.</a:t>
            </a:r>
            <a:endParaRPr lang="fr-CA" dirty="0">
              <a:solidFill>
                <a:srgbClr val="000000"/>
              </a:solidFill>
              <a:highlight>
                <a:srgbClr val="F5F5F5"/>
              </a:highlight>
            </a:endParaRPr>
          </a:p>
          <a:p>
            <a:pPr fontAlgn="base">
              <a:buFont typeface="Arial" panose="020B0604020202020204" pitchFamily="34" charset="0"/>
              <a:buChar char="•"/>
            </a:pPr>
            <a:endParaRPr lang="fr-CA" b="0" i="0">
              <a:solidFill>
                <a:srgbClr val="444444"/>
              </a:solidFill>
              <a:effectLst/>
              <a:highlight>
                <a:srgbClr val="F5F5F5"/>
              </a:highlight>
              <a:latin typeface="Calibri" panose="020F0502020204030204" pitchFamily="34" charset="0"/>
              <a:ea typeface="Calibri" panose="020F0502020204030204" pitchFamily="34" charset="0"/>
              <a:cs typeface="Calibri" panose="020F050202020403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To contact them: call 1-833-REBÂTIR (1-833-732-2847) or write to </a:t>
            </a:r>
            <a:r>
              <a:rPr lang="en-CA" u="sng" dirty="0">
                <a:solidFill>
                  <a:srgbClr val="000000"/>
                </a:solidFill>
                <a:highlight>
                  <a:srgbClr val="F5F5F5"/>
                </a:highlight>
                <a:hlinkClick r:id="rId3"/>
              </a:rPr>
              <a:t>projet@rebatir.ca</a:t>
            </a:r>
            <a:endParaRPr lang="fr-CA" b="0" i="0">
              <a:solidFill>
                <a:srgbClr val="000000"/>
              </a:solidFill>
              <a:effectLst/>
              <a:highlight>
                <a:srgbClr val="F5F5F5"/>
              </a:highlight>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en-CA" dirty="0">
                <a:solidFill>
                  <a:srgbClr val="000000"/>
                </a:solidFill>
                <a:highlight>
                  <a:srgbClr val="F5F5F5"/>
                </a:highlight>
              </a:rPr>
              <a:t>Explain that this resource offers information, support and referral services to people who experience domestic violence. Their services are anonymous and confidential.</a:t>
            </a:r>
            <a:endParaRPr lang="fr-CA" b="0" i="0" dirty="0">
              <a:solidFill>
                <a:srgbClr val="000000"/>
              </a:solidFill>
              <a:effectLst/>
              <a:highlight>
                <a:srgbClr val="F5F5F5"/>
              </a:highlight>
            </a:endParaRPr>
          </a:p>
          <a:p>
            <a:pPr algn="l" rtl="0" fontAlgn="base">
              <a:buFont typeface="Arial" panose="020B0604020202020204" pitchFamily="34" charset="0"/>
              <a:buChar char="•"/>
            </a:pPr>
            <a:endParaRPr lang="fr-CA" sz="1200" b="0" i="0">
              <a:solidFill>
                <a:srgbClr val="444444"/>
              </a:solidFill>
              <a:effectLst/>
              <a:highlight>
                <a:srgbClr val="F5F5F5"/>
              </a:highlight>
              <a:latin typeface="Calibri" panose="020F0502020204030204" pitchFamily="34" charset="0"/>
              <a:cs typeface="Calibri" panose="020F050202020403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latin typeface="Calibri"/>
                <a:ea typeface="Calibri"/>
                <a:cs typeface="Calibri"/>
              </a:rPr>
              <a:t>To contact </a:t>
            </a:r>
            <a:r>
              <a:rPr lang="fr-CA" dirty="0" err="1">
                <a:solidFill>
                  <a:srgbClr val="000000"/>
                </a:solidFill>
                <a:highlight>
                  <a:srgbClr val="F5F5F5"/>
                </a:highlight>
                <a:latin typeface="Calibri"/>
                <a:ea typeface="Calibri"/>
                <a:cs typeface="Calibri"/>
              </a:rPr>
              <a:t>them</a:t>
            </a:r>
            <a:r>
              <a:rPr lang="fr-CA" dirty="0">
                <a:solidFill>
                  <a:srgbClr val="000000"/>
                </a:solidFill>
                <a:highlight>
                  <a:srgbClr val="F5F5F5"/>
                </a:highlight>
                <a:latin typeface="Calibri"/>
                <a:ea typeface="Calibri"/>
                <a:cs typeface="Calibri"/>
              </a:rPr>
              <a:t>:</a:t>
            </a:r>
            <a:endParaRPr lang="fr-CA" sz="1200" b="0" i="0" dirty="0">
              <a:solidFill>
                <a:srgbClr val="000000"/>
              </a:solidFill>
              <a:effectLst/>
              <a:highlight>
                <a:srgbClr val="F5F5F5"/>
              </a:highlight>
              <a:latin typeface="Calibri"/>
              <a:ea typeface="Calibri"/>
              <a:cs typeface="Calibri"/>
            </a:endParaRPr>
          </a:p>
          <a:p>
            <a:pPr marL="742950" indent="-285750">
              <a:buFont typeface="Arial"/>
              <a:buChar char="•"/>
            </a:pPr>
            <a:r>
              <a:rPr lang="en-CA">
                <a:highlight>
                  <a:srgbClr val="F5F5F5"/>
                </a:highlight>
              </a:rPr>
              <a:t>By phone: 1-800-363-9010 (24/7)</a:t>
            </a:r>
            <a:endParaRPr lang="fr-CA">
              <a:highlight>
                <a:srgbClr val="F5F5F5"/>
              </a:highlight>
            </a:endParaRPr>
          </a:p>
          <a:p>
            <a:pPr marL="742950" lvl="1" indent="-285750">
              <a:buFont typeface="Arial"/>
              <a:buChar char="•"/>
            </a:pPr>
            <a:r>
              <a:rPr lang="en-CA">
                <a:highlight>
                  <a:srgbClr val="F5F5F5"/>
                </a:highlight>
              </a:rPr>
              <a:t>By email: </a:t>
            </a:r>
            <a:r>
              <a:rPr lang="en-CA" u="sng" dirty="0">
                <a:highlight>
                  <a:srgbClr val="F5F5F5"/>
                </a:highlight>
                <a:hlinkClick r:id="rId3"/>
              </a:rPr>
              <a:t>sos@sosviolenceconjugale.ca</a:t>
            </a:r>
            <a:r>
              <a:rPr lang="en-CA" dirty="0">
                <a:highlight>
                  <a:srgbClr val="F5F5F5"/>
                </a:highlight>
              </a:rPr>
              <a:t> </a:t>
            </a:r>
            <a:endParaRPr lang="fr-CA" dirty="0">
              <a:highlight>
                <a:srgbClr val="F5F5F5"/>
              </a:highlight>
            </a:endParaRPr>
          </a:p>
          <a:p>
            <a:pPr marL="742950" lvl="1" indent="-285750">
              <a:buFont typeface="Arial"/>
              <a:buChar char="•"/>
            </a:pPr>
            <a:r>
              <a:rPr lang="en-CA">
                <a:highlight>
                  <a:srgbClr val="F5F5F5"/>
                </a:highlight>
              </a:rPr>
              <a:t>The organization also offers an online chat service: </a:t>
            </a:r>
            <a:r>
              <a:rPr lang="en-CA" u="sng" dirty="0">
                <a:highlight>
                  <a:srgbClr val="F5F5F5"/>
                </a:highlight>
                <a:hlinkClick r:id="rId4"/>
              </a:rPr>
              <a:t>SOS violence conjugale: Webchat</a:t>
            </a:r>
            <a:endParaRPr lang="fr-CA">
              <a:highlight>
                <a:srgbClr val="F5F5F5"/>
              </a:highlight>
            </a:endParaRPr>
          </a:p>
          <a:p>
            <a:pPr marL="628650" lvl="1" indent="-171450">
              <a:buFont typeface="Arial" panose="020B0604020202020204" pitchFamily="34" charset="0"/>
              <a:buChar char="•"/>
            </a:pPr>
            <a:endParaRPr lang="fr-CA" dirty="0">
              <a:highlight>
                <a:srgbClr val="F5F5F5"/>
              </a:highlight>
              <a:latin typeface="Calibri" panose="020F0502020204030204" pitchFamily="34" charset="0"/>
              <a:ea typeface="Calibri"/>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648733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3 minutes</a:t>
            </a:r>
            <a:r>
              <a:rPr lang="en-US" b="0" i="0" dirty="0">
                <a:solidFill>
                  <a:srgbClr val="444444"/>
                </a:solidFill>
                <a:effectLst/>
                <a:highlight>
                  <a:srgbClr val="F5F5F5"/>
                </a:highlight>
                <a:latin typeface="Calibri" panose="020F0502020204030204" pitchFamily="34" charset="0"/>
              </a:rPr>
              <a:t>​</a:t>
            </a:r>
          </a:p>
          <a:p>
            <a:pPr fontAlgn="base"/>
            <a:r>
              <a:rPr lang="fr-CA" b="1" i="0" u="sng" dirty="0">
                <a:solidFill>
                  <a:srgbClr val="000000"/>
                </a:solidFill>
                <a:effectLst/>
                <a:highlight>
                  <a:srgbClr val="F5F5F5"/>
                </a:highlight>
                <a:latin typeface="Calibri"/>
                <a:ea typeface="Calibri"/>
                <a:cs typeface="Calibri"/>
              </a:rPr>
              <a:t>Instructions</a:t>
            </a:r>
            <a:r>
              <a:rPr lang="fr-CA" b="1" u="sng" dirty="0">
                <a:solidFill>
                  <a:srgbClr val="000000"/>
                </a:solidFill>
                <a:highlight>
                  <a:srgbClr val="F5F5F5"/>
                </a:highlight>
                <a:latin typeface="Calibri"/>
                <a:ea typeface="Calibri"/>
                <a:cs typeface="Calibri"/>
              </a:rPr>
              <a:t> for the workshop </a:t>
            </a:r>
            <a:r>
              <a:rPr lang="fr-CA" b="1" u="sng" dirty="0" err="1">
                <a:solidFill>
                  <a:srgbClr val="000000"/>
                </a:solidFill>
                <a:highlight>
                  <a:srgbClr val="F5F5F5"/>
                </a:highlight>
                <a:latin typeface="Calibri"/>
                <a:ea typeface="Calibri"/>
                <a:cs typeface="Calibri"/>
              </a:rPr>
              <a:t>facilitator</a:t>
            </a:r>
            <a:endParaRPr lang="fr-CA" b="0" i="0" u="sng" dirty="0" err="1">
              <a:solidFill>
                <a:srgbClr val="444444"/>
              </a:solidFill>
              <a:effectLst/>
              <a:highlight>
                <a:srgbClr val="F5F5F5"/>
              </a:highlight>
              <a:latin typeface="Calibri"/>
              <a:ea typeface="Calibri"/>
              <a:cs typeface="Calibri"/>
            </a:endParaRPr>
          </a:p>
          <a:p>
            <a:pPr algn="l" rtl="0" fontAlgn="base"/>
            <a:r>
              <a:rPr lang="fr-CA" b="0" i="0" dirty="0">
                <a:solidFill>
                  <a:srgbClr val="444444"/>
                </a:solidFill>
                <a:effectLst/>
                <a:highlight>
                  <a:srgbClr val="F5F5F5"/>
                </a:highlight>
                <a:latin typeface="Calibri" panose="020F0502020204030204" pitchFamily="34" charset="0"/>
              </a:rPr>
              <a:t>​</a:t>
            </a:r>
          </a:p>
          <a:p>
            <a:pPr marL="171450" indent="-171450" fontAlgn="base">
              <a:buFont typeface="Arial" panose="020B0604020202020204" pitchFamily="34" charset="0"/>
              <a:buChar char="•"/>
            </a:pPr>
            <a:r>
              <a:rPr lang="en-CA" dirty="0">
                <a:solidFill>
                  <a:srgbClr val="000000"/>
                </a:solidFill>
                <a:highlight>
                  <a:srgbClr val="F5F5F5"/>
                </a:highlight>
              </a:rPr>
              <a:t>Remind the participants about the scenario shared at the beginning of the workshop.</a:t>
            </a:r>
            <a:endParaRPr lang="fr-CA" b="0" i="0" dirty="0">
              <a:solidFill>
                <a:srgbClr val="000000"/>
              </a:solidFill>
              <a:effectLst/>
              <a:highlight>
                <a:srgbClr val="F5F5F5"/>
              </a:highlight>
            </a:endParaRPr>
          </a:p>
          <a:p>
            <a:pPr marL="171450" indent="-171450" fontAlgn="base">
              <a:buFont typeface="Arial" panose="020B0604020202020204" pitchFamily="34" charset="0"/>
              <a:buChar char="•"/>
            </a:pPr>
            <a:r>
              <a:rPr lang="en-CA" dirty="0">
                <a:solidFill>
                  <a:srgbClr val="000000"/>
                </a:solidFill>
                <a:highlight>
                  <a:srgbClr val="F5F5F5"/>
                </a:highlight>
              </a:rPr>
              <a:t>Ask participants to answer the following question:</a:t>
            </a:r>
            <a:endParaRPr lang="fr-CA" b="0" i="0" dirty="0">
              <a:solidFill>
                <a:srgbClr val="000000"/>
              </a:solidFill>
              <a:effectLst/>
              <a:highlight>
                <a:srgbClr val="F5F5F5"/>
              </a:highlight>
            </a:endParaRPr>
          </a:p>
          <a:p>
            <a:pPr marL="628650" lvl="1" indent="-171450" fontAlgn="base">
              <a:buFont typeface="Arial" panose="020B0604020202020204" pitchFamily="34" charset="0"/>
              <a:buChar char="•"/>
            </a:pPr>
            <a:r>
              <a:rPr lang="en-CA" dirty="0">
                <a:solidFill>
                  <a:srgbClr val="000000"/>
                </a:solidFill>
                <a:highlight>
                  <a:srgbClr val="F5F5F5"/>
                </a:highlight>
              </a:rPr>
              <a:t>In light of all the information and resources we have given you, what could </a:t>
            </a:r>
            <a:r>
              <a:rPr lang="en-CA" dirty="0" err="1">
                <a:solidFill>
                  <a:srgbClr val="000000"/>
                </a:solidFill>
                <a:highlight>
                  <a:srgbClr val="F5F5F5"/>
                </a:highlight>
              </a:rPr>
              <a:t>Marmarha</a:t>
            </a:r>
            <a:r>
              <a:rPr lang="en-CA" dirty="0">
                <a:solidFill>
                  <a:srgbClr val="000000"/>
                </a:solidFill>
                <a:highlight>
                  <a:srgbClr val="F5F5F5"/>
                </a:highlight>
              </a:rPr>
              <a:t> do?</a:t>
            </a:r>
            <a:endParaRPr lang="fr-CA" b="0" i="0" dirty="0">
              <a:solidFill>
                <a:srgbClr val="000000"/>
              </a:solidFill>
              <a:effectLst/>
              <a:highlight>
                <a:srgbClr val="F5F5F5"/>
              </a:highlight>
            </a:endParaRPr>
          </a:p>
          <a:p>
            <a:pPr marL="171450" indent="-171450" fontAlgn="base">
              <a:buFont typeface="Arial" panose="020B0604020202020204" pitchFamily="34" charset="0"/>
              <a:buChar char="•"/>
            </a:pPr>
            <a:r>
              <a:rPr lang="en-CA" dirty="0">
                <a:solidFill>
                  <a:srgbClr val="000000"/>
                </a:solidFill>
                <a:highlight>
                  <a:srgbClr val="F5F5F5"/>
                </a:highlight>
              </a:rPr>
              <a:t>Complete the participants’ answers by sharing some possible courses of action. Click to make these options appear on the screen.</a:t>
            </a:r>
            <a:endParaRPr lang="fr-CA" b="0" i="0" dirty="0">
              <a:solidFill>
                <a:srgbClr val="000000"/>
              </a:solidFill>
              <a:effectLst/>
              <a:highlight>
                <a:srgbClr val="F5F5F5"/>
              </a:highlight>
            </a:endParaRPr>
          </a:p>
          <a:p>
            <a:pPr marL="171450" indent="-171450" fontAlgn="base">
              <a:buFont typeface="Arial" panose="020B0604020202020204" pitchFamily="34" charset="0"/>
              <a:buChar char="•"/>
            </a:pPr>
            <a:r>
              <a:rPr lang="en-CA" dirty="0">
                <a:solidFill>
                  <a:srgbClr val="000000"/>
                </a:solidFill>
                <a:highlight>
                  <a:srgbClr val="F5F5F5"/>
                </a:highlight>
              </a:rPr>
              <a:t>Conclude with these three key messages: </a:t>
            </a:r>
            <a:endParaRPr lang="fr-CA" b="0" i="0" dirty="0">
              <a:solidFill>
                <a:srgbClr val="000000"/>
              </a:solidFill>
              <a:effectLst/>
              <a:highlight>
                <a:srgbClr val="F5F5F5"/>
              </a:highlight>
            </a:endParaRPr>
          </a:p>
          <a:p>
            <a:pPr marL="628650" lvl="1" indent="-171450" fontAlgn="base">
              <a:buFont typeface="Arial" panose="020B0604020202020204" pitchFamily="34" charset="0"/>
              <a:buChar char="•"/>
            </a:pPr>
            <a:r>
              <a:rPr lang="en-CA" dirty="0">
                <a:solidFill>
                  <a:srgbClr val="000000"/>
                </a:solidFill>
                <a:highlight>
                  <a:srgbClr val="F5F5F5"/>
                </a:highlight>
              </a:rPr>
              <a:t>Married and unmarried people have rights and obligations within the couple. In particular, they must respect each other.</a:t>
            </a:r>
            <a:endParaRPr lang="fr-CA" b="0" i="0" dirty="0">
              <a:solidFill>
                <a:srgbClr val="000000"/>
              </a:solidFill>
              <a:effectLst/>
              <a:highlight>
                <a:srgbClr val="F5F5F5"/>
              </a:highlight>
            </a:endParaRPr>
          </a:p>
          <a:p>
            <a:pPr marL="628650" lvl="1" indent="-171450" fontAlgn="base">
              <a:buFont typeface="Arial" panose="020B0604020202020204" pitchFamily="34" charset="0"/>
              <a:buChar char="•"/>
            </a:pPr>
            <a:r>
              <a:rPr lang="en-CA" dirty="0">
                <a:solidFill>
                  <a:srgbClr val="444444"/>
                </a:solidFill>
                <a:highlight>
                  <a:srgbClr val="F5F5F5"/>
                </a:highlight>
              </a:rPr>
              <a:t>In some cases, a person may experience violence from their spouse or partner. </a:t>
            </a:r>
            <a:r>
              <a:rPr lang="en-US" sz="1200" b="0" i="0">
                <a:solidFill>
                  <a:srgbClr val="444444"/>
                </a:solidFill>
                <a:effectLst/>
                <a:highlight>
                  <a:srgbClr val="F5F5F5"/>
                </a:highlight>
                <a:latin typeface="Calibri"/>
                <a:ea typeface="Calibri"/>
                <a:cs typeface="Calibri"/>
              </a:rPr>
              <a:t>​</a:t>
            </a:r>
            <a:endParaRPr lang="fr-CA">
              <a:solidFill>
                <a:srgbClr val="000000"/>
              </a:solidFill>
              <a:latin typeface="Aptos"/>
              <a:cs typeface="Calibri"/>
            </a:endParaRPr>
          </a:p>
          <a:p>
            <a:pPr marL="628650" lvl="1" indent="-171450">
              <a:buFont typeface="Arial" panose="020B0604020202020204" pitchFamily="34" charset="0"/>
              <a:buChar char="•"/>
            </a:pPr>
            <a:r>
              <a:rPr lang="en-CA" dirty="0">
                <a:highlight>
                  <a:srgbClr val="F5F5F5"/>
                </a:highlight>
              </a:rPr>
              <a:t>Domestic violence is not necessarily physical. It can also be psychological or sexual, among others. There is no hierarchy between the different types of violence, all types are unacceptable. People who experience violence are never responsible for its consequences.</a:t>
            </a:r>
            <a:endParaRPr lang="fr-CA" dirty="0">
              <a:highlight>
                <a:srgbClr val="F5F5F5"/>
              </a:highlight>
            </a:endParaRPr>
          </a:p>
          <a:p>
            <a:pPr algn="l" rtl="0"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dirty="0">
                <a:solidFill>
                  <a:srgbClr val="000000"/>
                </a:solidFill>
                <a:highlight>
                  <a:srgbClr val="F5F5F5"/>
                </a:highlight>
                <a:latin typeface="Calibri"/>
                <a:ea typeface="Calibri"/>
                <a:cs typeface="Calibri"/>
              </a:rPr>
              <a:t>1 minute</a:t>
            </a:r>
            <a:r>
              <a:rPr lang="en-US" dirty="0">
                <a:solidFill>
                  <a:srgbClr val="444444"/>
                </a:solidFill>
                <a:highlight>
                  <a:srgbClr val="F5F5F5"/>
                </a:highlight>
                <a:latin typeface="Calibri"/>
                <a:ea typeface="Calibri"/>
                <a:cs typeface="Calibri"/>
              </a:rPr>
              <a:t>​</a:t>
            </a:r>
            <a:endParaRPr lang="fr-FR"/>
          </a:p>
          <a:p>
            <a:r>
              <a:rPr lang="fr-CA" b="1" u="sng" dirty="0">
                <a:solidFill>
                  <a:srgbClr val="000000"/>
                </a:solidFill>
                <a:highlight>
                  <a:srgbClr val="F5F5F5"/>
                </a:highlight>
                <a:latin typeface="Calibri"/>
                <a:ea typeface="Calibri"/>
                <a:cs typeface="Calibri"/>
              </a:rPr>
              <a:t>Instructions for the workshop </a:t>
            </a:r>
            <a:r>
              <a:rPr lang="fr-CA" b="1" u="sng" dirty="0" err="1">
                <a:solidFill>
                  <a:srgbClr val="000000"/>
                </a:solidFill>
                <a:highlight>
                  <a:srgbClr val="F5F5F5"/>
                </a:highlight>
                <a:latin typeface="Calibri"/>
                <a:ea typeface="Calibri"/>
                <a:cs typeface="Calibri"/>
              </a:rPr>
              <a:t>facilitator</a:t>
            </a:r>
          </a:p>
          <a:p>
            <a:pPr marL="171450" indent="-171450">
              <a:buFont typeface="Arial" panose="020B0604020202020204" pitchFamily="34" charset="0"/>
              <a:buChar char="•"/>
            </a:pPr>
            <a:r>
              <a:rPr lang="en-CA" dirty="0">
                <a:solidFill>
                  <a:srgbClr val="000000"/>
                </a:solidFill>
                <a:highlight>
                  <a:srgbClr val="F5F5F5"/>
                </a:highlight>
              </a:rPr>
              <a:t>Answer the participants’ questions.</a:t>
            </a:r>
            <a:endParaRPr lang="fr-CA" dirty="0">
              <a:solidFill>
                <a:srgbClr val="000000"/>
              </a:solidFill>
              <a:highlight>
                <a:srgbClr val="F5F5F5"/>
              </a:highlight>
            </a:endParaRPr>
          </a:p>
          <a:p>
            <a:pPr marL="171450" indent="-171450">
              <a:buFont typeface="Arial" panose="020B0604020202020204" pitchFamily="34" charset="0"/>
              <a:buChar char="•"/>
            </a:pPr>
            <a:r>
              <a:rPr lang="en-CA" dirty="0">
                <a:solidFill>
                  <a:srgbClr val="000000"/>
                </a:solidFill>
                <a:highlight>
                  <a:srgbClr val="F5F5F5"/>
                </a:highlight>
              </a:rPr>
              <a:t>If you have time, ask the following questions and write down the answers:</a:t>
            </a:r>
            <a:endParaRPr lang="fr-CA" dirty="0">
              <a:solidFill>
                <a:srgbClr val="000000"/>
              </a:solidFill>
              <a:highlight>
                <a:srgbClr val="F5F5F5"/>
              </a:highlight>
            </a:endParaRPr>
          </a:p>
          <a:p>
            <a:pPr lvl="1" indent="-171450">
              <a:buFont typeface="Courier New" panose="020B0604020202020204" pitchFamily="34" charset="0"/>
              <a:buChar char="o"/>
            </a:pPr>
            <a:r>
              <a:rPr lang="fr-FR" dirty="0" err="1">
                <a:solidFill>
                  <a:srgbClr val="000000"/>
                </a:solidFill>
                <a:highlight>
                  <a:srgbClr val="F5F5F5"/>
                </a:highlight>
                <a:latin typeface="Aptos"/>
                <a:ea typeface="Calibri"/>
                <a:cs typeface="Calibri"/>
              </a:rPr>
              <a:t>Did</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a:t>
            </a:r>
            <a:r>
              <a:rPr lang="fr-FR" dirty="0" err="1">
                <a:solidFill>
                  <a:srgbClr val="000000"/>
                </a:solidFill>
                <a:highlight>
                  <a:srgbClr val="F5F5F5"/>
                </a:highlight>
              </a:rPr>
              <a:t>enjoy</a:t>
            </a:r>
            <a:r>
              <a:rPr lang="fr-FR" dirty="0">
                <a:solidFill>
                  <a:srgbClr val="000000"/>
                </a:solidFill>
                <a:highlight>
                  <a:srgbClr val="F5F5F5"/>
                </a:highlight>
              </a:rPr>
              <a:t> the workshop? </a:t>
            </a:r>
            <a:r>
              <a:rPr lang="fr-FR" dirty="0" err="1">
                <a:solidFill>
                  <a:srgbClr val="000000"/>
                </a:solidFill>
                <a:highlight>
                  <a:srgbClr val="F5F5F5"/>
                </a:highlight>
              </a:rPr>
              <a:t>Why</a:t>
            </a:r>
            <a:r>
              <a:rPr lang="fr-FR" dirty="0">
                <a:solidFill>
                  <a:srgbClr val="000000"/>
                </a:solidFill>
                <a:highlight>
                  <a:srgbClr val="F5F5F5"/>
                </a:highlight>
              </a:rPr>
              <a:t>?</a:t>
            </a:r>
            <a:endParaRPr lang="fr-CA">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en-CA" dirty="0">
                <a:solidFill>
                  <a:srgbClr val="000000"/>
                </a:solidFill>
                <a:highlight>
                  <a:srgbClr val="F5F5F5"/>
                </a:highlight>
              </a:rPr>
              <a:t>What new things did you learn?</a:t>
            </a:r>
            <a:endParaRPr lang="fr-CA">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Aptos"/>
                <a:ea typeface="Calibri"/>
                <a:cs typeface="Calibri"/>
              </a:rPr>
              <a:t>Is</a:t>
            </a:r>
            <a:r>
              <a:rPr lang="fr-FR" dirty="0">
                <a:solidFill>
                  <a:srgbClr val="000000"/>
                </a:solidFill>
                <a:highlight>
                  <a:srgbClr val="F5F5F5"/>
                </a:highlight>
              </a:rPr>
              <a:t> the information </a:t>
            </a:r>
            <a:r>
              <a:rPr lang="fr-FR" dirty="0" err="1">
                <a:solidFill>
                  <a:srgbClr val="000000"/>
                </a:solidFill>
                <a:highlight>
                  <a:srgbClr val="F5F5F5"/>
                </a:highlight>
              </a:rPr>
              <a:t>shared</a:t>
            </a:r>
            <a:r>
              <a:rPr lang="fr-FR" dirty="0">
                <a:solidFill>
                  <a:srgbClr val="000000"/>
                </a:solidFill>
                <a:highlight>
                  <a:srgbClr val="F5F5F5"/>
                </a:highlight>
              </a:rPr>
              <a:t> in </a:t>
            </a:r>
            <a:r>
              <a:rPr lang="fr-FR" dirty="0" err="1">
                <a:solidFill>
                  <a:srgbClr val="000000"/>
                </a:solidFill>
                <a:highlight>
                  <a:srgbClr val="F5F5F5"/>
                </a:highlight>
              </a:rPr>
              <a:t>this</a:t>
            </a:r>
            <a:r>
              <a:rPr lang="fr-FR" dirty="0">
                <a:solidFill>
                  <a:srgbClr val="000000"/>
                </a:solidFill>
                <a:highlight>
                  <a:srgbClr val="F5F5F5"/>
                </a:highlight>
              </a:rPr>
              <a:t> workshop </a:t>
            </a:r>
            <a:r>
              <a:rPr lang="fr-FR" dirty="0" err="1">
                <a:solidFill>
                  <a:srgbClr val="000000"/>
                </a:solidFill>
                <a:highlight>
                  <a:srgbClr val="F5F5F5"/>
                </a:highlight>
              </a:rPr>
              <a:t>useful</a:t>
            </a:r>
            <a:r>
              <a:rPr lang="fr-FR" dirty="0">
                <a:solidFill>
                  <a:srgbClr val="000000"/>
                </a:solidFill>
                <a:highlight>
                  <a:srgbClr val="F5F5F5"/>
                </a:highlight>
              </a:rPr>
              <a:t> to </a:t>
            </a:r>
            <a:r>
              <a:rPr lang="fr-FR" dirty="0" err="1">
                <a:solidFill>
                  <a:srgbClr val="000000"/>
                </a:solidFill>
                <a:highlight>
                  <a:srgbClr val="F5F5F5"/>
                </a:highlight>
              </a:rPr>
              <a:t>you</a:t>
            </a:r>
            <a:r>
              <a:rPr lang="fr-FR" dirty="0">
                <a:solidFill>
                  <a:srgbClr val="000000"/>
                </a:solidFill>
                <a:highlight>
                  <a:srgbClr val="F5F5F5"/>
                </a:highlight>
              </a:rPr>
              <a:t>? In </a:t>
            </a:r>
            <a:r>
              <a:rPr lang="fr-FR" dirty="0" err="1">
                <a:solidFill>
                  <a:srgbClr val="000000"/>
                </a:solidFill>
                <a:highlight>
                  <a:srgbClr val="F5F5F5"/>
                </a:highlight>
              </a:rPr>
              <a:t>what</a:t>
            </a:r>
            <a:r>
              <a:rPr lang="fr-FR" dirty="0">
                <a:solidFill>
                  <a:srgbClr val="000000"/>
                </a:solidFill>
                <a:highlight>
                  <a:srgbClr val="F5F5F5"/>
                </a:highlight>
              </a:rPr>
              <a:t> situation </a:t>
            </a:r>
            <a:r>
              <a:rPr lang="fr-FR" dirty="0" err="1">
                <a:solidFill>
                  <a:srgbClr val="000000"/>
                </a:solidFill>
                <a:highlight>
                  <a:srgbClr val="F5F5F5"/>
                </a:highlight>
              </a:rPr>
              <a:t>will</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use </a:t>
            </a:r>
            <a:r>
              <a:rPr lang="fr-FR" dirty="0" err="1">
                <a:solidFill>
                  <a:srgbClr val="000000"/>
                </a:solidFill>
                <a:highlight>
                  <a:srgbClr val="F5F5F5"/>
                </a:highlight>
              </a:rPr>
              <a:t>it</a:t>
            </a:r>
            <a:r>
              <a:rPr lang="fr-FR" dirty="0">
                <a:solidFill>
                  <a:srgbClr val="000000"/>
                </a:solidFill>
                <a:highlight>
                  <a:srgbClr val="F5F5F5"/>
                </a:highlight>
              </a:rPr>
              <a:t>?</a:t>
            </a:r>
            <a:endParaRPr lang="fr-CA">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Feel free to thank everyone for participating in the workshop, asking questions and sharing their perspective.</a:t>
            </a:r>
            <a:endParaRPr lang="fr-CA" dirty="0">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highlight>
                  <a:srgbClr val="F5F5F5"/>
                </a:highlight>
              </a:rPr>
              <a:t>Instructions for the workshop </a:t>
            </a:r>
            <a:r>
              <a:rPr lang="fr-CA" b="1" dirty="0" err="1">
                <a:highlight>
                  <a:srgbClr val="F5F5F5"/>
                </a:highlight>
              </a:rPr>
              <a:t>facilitator</a:t>
            </a:r>
            <a:endParaRPr lang="fr-FR" dirty="0" err="1"/>
          </a:p>
          <a:p>
            <a:endParaRPr lang="fr-CA" dirty="0">
              <a:highlight>
                <a:srgbClr val="F5F5F5"/>
              </a:highlight>
              <a:latin typeface="Calibri"/>
              <a:cs typeface="Calibri"/>
            </a:endParaRPr>
          </a:p>
          <a:p>
            <a:r>
              <a:rPr lang="en-CA" dirty="0">
                <a:highlight>
                  <a:srgbClr val="F5F5F5"/>
                </a:highlight>
              </a:rPr>
              <a:t>To prepare to lead this workshop:</a:t>
            </a:r>
            <a:endParaRPr lang="fr-CA" dirty="0">
              <a:highlight>
                <a:srgbClr val="F5F5F5"/>
              </a:highlight>
            </a:endParaRPr>
          </a:p>
          <a:p>
            <a:pPr algn="l" fontAlgn="base"/>
            <a:r>
              <a:rPr lang="fr-CA" sz="1200" b="0" i="0" dirty="0">
                <a:solidFill>
                  <a:schemeClr val="tx1"/>
                </a:solidFill>
                <a:effectLst/>
                <a:highlight>
                  <a:srgbClr val="F5F5F5"/>
                </a:highlight>
                <a:latin typeface="Calibri"/>
                <a:cs typeface="Calibri"/>
              </a:rPr>
              <a:t>​</a:t>
            </a:r>
          </a:p>
          <a:p>
            <a:pPr marL="285750" indent="-285750">
              <a:buFont typeface="Arial"/>
              <a:buChar char="•"/>
            </a:pPr>
            <a:r>
              <a:rPr lang="en-CA" dirty="0">
                <a:highlight>
                  <a:srgbClr val="F5F5F5"/>
                </a:highlight>
              </a:rPr>
              <a:t>Read the Facilitator’s Guide.</a:t>
            </a:r>
            <a:endParaRPr lang="fr-CA" dirty="0">
              <a:highlight>
                <a:srgbClr val="F5F5F5"/>
              </a:highlight>
            </a:endParaRPr>
          </a:p>
          <a:p>
            <a:pPr marL="285750" indent="-285750">
              <a:buFont typeface="Arial"/>
              <a:buChar char="•"/>
            </a:pPr>
            <a:r>
              <a:rPr lang="en-CA" dirty="0">
                <a:highlight>
                  <a:srgbClr val="F5F5F5"/>
                </a:highlight>
              </a:rPr>
              <a:t>Watch the associated videos.</a:t>
            </a:r>
            <a:endParaRPr lang="fr-CA" dirty="0">
              <a:highlight>
                <a:srgbClr val="F5F5F5"/>
              </a:highlight>
            </a:endParaRPr>
          </a:p>
          <a:p>
            <a:pPr marL="285750" indent="-285750">
              <a:buFont typeface="Arial"/>
              <a:buChar char="•"/>
            </a:pPr>
            <a:r>
              <a:rPr lang="en-CA" dirty="0">
                <a:highlight>
                  <a:srgbClr val="F5F5F5"/>
                </a:highlight>
              </a:rPr>
              <a:t>Read the notes at the bottom of each slide.</a:t>
            </a:r>
          </a:p>
          <a:p>
            <a:pPr lvl="2" indent="-285750">
              <a:buFont typeface="Wingdings"/>
              <a:buChar char="§"/>
            </a:pPr>
            <a:r>
              <a:rPr lang="en-CA" dirty="0">
                <a:highlight>
                  <a:srgbClr val="F5F5F5"/>
                </a:highlight>
              </a:rPr>
              <a:t>Read the</a:t>
            </a:r>
            <a:r>
              <a:rPr lang="en-CA" b="1" dirty="0">
                <a:highlight>
                  <a:srgbClr val="F5F5F5"/>
                </a:highlight>
              </a:rPr>
              <a:t> instructions</a:t>
            </a:r>
            <a:r>
              <a:rPr lang="en-CA" dirty="0">
                <a:highlight>
                  <a:srgbClr val="F5F5F5"/>
                </a:highlight>
              </a:rPr>
              <a:t> for the workshop facilitator.</a:t>
            </a:r>
          </a:p>
          <a:p>
            <a:pPr lvl="2" indent="-285750">
              <a:buFont typeface="Wingdings"/>
              <a:buChar char="§"/>
            </a:pPr>
            <a:r>
              <a:rPr lang="en-CA" dirty="0">
                <a:highlight>
                  <a:srgbClr val="F5F5F5"/>
                </a:highlight>
              </a:rPr>
              <a:t>Go over the </a:t>
            </a:r>
            <a:r>
              <a:rPr lang="en-CA" b="1" dirty="0">
                <a:highlight>
                  <a:srgbClr val="F5F5F5"/>
                </a:highlight>
              </a:rPr>
              <a:t>legal information</a:t>
            </a:r>
            <a:r>
              <a:rPr lang="en-CA" dirty="0">
                <a:highlight>
                  <a:srgbClr val="F5F5F5"/>
                </a:highlight>
              </a:rPr>
              <a:t> that you will share with participants.</a:t>
            </a:r>
            <a:endParaRPr lang="en-CA" dirty="0"/>
          </a:p>
          <a:p>
            <a:pPr lvl="2" indent="-285750">
              <a:buFont typeface="Wingdings"/>
              <a:buChar char="§"/>
            </a:pPr>
            <a:r>
              <a:rPr lang="en-CA" dirty="0">
                <a:highlight>
                  <a:srgbClr val="F5F5F5"/>
                </a:highlight>
              </a:rPr>
              <a:t>Read the </a:t>
            </a:r>
            <a:r>
              <a:rPr lang="en-CA" b="1" dirty="0">
                <a:highlight>
                  <a:srgbClr val="F5F5F5"/>
                </a:highlight>
              </a:rPr>
              <a:t>additional information</a:t>
            </a:r>
            <a:r>
              <a:rPr lang="en-CA" dirty="0">
                <a:highlight>
                  <a:srgbClr val="F5F5F5"/>
                </a:highlight>
              </a:rPr>
              <a:t> to deepen your understanding of the theme addressed in this workshop.</a:t>
            </a:r>
          </a:p>
          <a:p>
            <a:pPr marL="285750" indent="-285750">
              <a:buFont typeface="Arial"/>
              <a:buChar char="•"/>
            </a:pPr>
            <a:r>
              <a:rPr lang="en-CA" dirty="0">
                <a:highlight>
                  <a:srgbClr val="F5F5F5"/>
                </a:highlight>
              </a:rPr>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p>
          <a:p>
            <a:pPr marL="285750" indent="-285750">
              <a:buFont typeface="Arial"/>
              <a:buChar char="•"/>
            </a:pPr>
            <a:endParaRPr lang="en-CA" dirty="0">
              <a:solidFill>
                <a:srgbClr val="000000"/>
              </a:solidFill>
              <a:highlight>
                <a:srgbClr val="F5F5F5"/>
              </a:highlight>
              <a:latin typeface="Aptos"/>
              <a:ea typeface="Calibri"/>
              <a:cs typeface="Calibri"/>
            </a:endParaRPr>
          </a:p>
          <a:p>
            <a:r>
              <a:rPr lang="en-CA" dirty="0">
                <a:solidFill>
                  <a:srgbClr val="000000"/>
                </a:solidFill>
                <a:highlight>
                  <a:srgbClr val="F5F5F5"/>
                </a:highlight>
              </a:rPr>
              <a:t>Don’t forget to:</a:t>
            </a:r>
          </a:p>
          <a:p>
            <a:pPr marL="285750" indent="-285750">
              <a:buFont typeface="Arial"/>
              <a:buChar char="•"/>
            </a:pPr>
            <a:r>
              <a:rPr lang="en-CA" dirty="0">
                <a:solidFill>
                  <a:srgbClr val="000000"/>
                </a:solidFill>
                <a:highlight>
                  <a:srgbClr val="F5F5F5"/>
                </a:highlight>
              </a:rPr>
              <a:t>Arrange for an interpreter, if necessary.</a:t>
            </a:r>
          </a:p>
          <a:p>
            <a:pPr marL="285750" indent="-285750">
              <a:buFont typeface="Arial"/>
              <a:buChar char="•"/>
            </a:pPr>
            <a:r>
              <a:rPr lang="en-CA" dirty="0">
                <a:solidFill>
                  <a:srgbClr val="000000"/>
                </a:solidFill>
                <a:highlight>
                  <a:srgbClr val="F5F5F5"/>
                </a:highlight>
              </a:rPr>
              <a:t>Add local legal services and resources to the slides.</a:t>
            </a:r>
          </a:p>
          <a:p>
            <a:pPr marL="285750" indent="-285750">
              <a:buFont typeface="Arial"/>
              <a:buChar char="•"/>
            </a:pPr>
            <a:r>
              <a:rPr lang="en-CA" dirty="0">
                <a:solidFill>
                  <a:srgbClr val="000000"/>
                </a:solidFill>
                <a:highlight>
                  <a:srgbClr val="F5F5F5"/>
                </a:highlight>
              </a:rPr>
              <a:t>Combine this workshop with other psychosocial support activities, if necessary.</a:t>
            </a:r>
          </a:p>
          <a:p>
            <a:pPr marL="285750" indent="-285750">
              <a:buFont typeface="Arial"/>
              <a:buChar char="•"/>
            </a:pPr>
            <a:r>
              <a:rPr lang="en-CA" dirty="0">
                <a:solidFill>
                  <a:srgbClr val="000000"/>
                </a:solidFill>
                <a:highlight>
                  <a:srgbClr val="F5F5F5"/>
                </a:highlight>
              </a:rPr>
              <a:t>Take the time to address delicate situations that may arise during the workshop.</a:t>
            </a:r>
          </a:p>
          <a:p>
            <a:pPr marL="285750" indent="-285750">
              <a:buFont typeface="Arial"/>
              <a:buChar char="•"/>
            </a:pPr>
            <a:endParaRPr lang="en-CA" dirty="0">
              <a:solidFill>
                <a:srgbClr val="000000"/>
              </a:solidFill>
              <a:highlight>
                <a:srgbClr val="F5F5F5"/>
              </a:highlight>
              <a:latin typeface="Aptos"/>
              <a:cs typeface="Calibri"/>
            </a:endParaRPr>
          </a:p>
          <a:p>
            <a:r>
              <a:rPr lang="en-CA" dirty="0">
                <a:solidFill>
                  <a:srgbClr val="000000"/>
                </a:solidFill>
                <a:highlight>
                  <a:srgbClr val="F5F5F5"/>
                </a:highlight>
              </a:rPr>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p>
          <a:p>
            <a:pPr algn="l"/>
            <a:endParaRPr lang="en-CA" sz="1200" b="0" i="0" dirty="0">
              <a:solidFill>
                <a:srgbClr val="000000"/>
              </a:solidFill>
              <a:effectLst/>
              <a:highlight>
                <a:srgbClr val="F5F5F5"/>
              </a:highlight>
              <a:latin typeface="Aptos"/>
              <a:ea typeface="Calibri"/>
              <a:cs typeface="Calibri" panose="020F0502020204030204" pitchFamily="34" charset="0"/>
            </a:endParaRPr>
          </a:p>
          <a:p>
            <a:r>
              <a:rPr lang="en-CA" dirty="0">
                <a:solidFill>
                  <a:srgbClr val="000000"/>
                </a:solidFill>
                <a:highlight>
                  <a:srgbClr val="F5F5F5"/>
                </a:highlight>
              </a:rPr>
              <a:t>Legal information contained in this activity is valid as of June 30th, 2025.</a:t>
            </a:r>
          </a:p>
          <a:p>
            <a:r>
              <a:rPr lang="en-CA" dirty="0">
                <a:solidFill>
                  <a:srgbClr val="000000"/>
                </a:solidFill>
                <a:highlight>
                  <a:srgbClr val="F5F5F5"/>
                </a:highlight>
              </a:rPr>
              <a:t>The information contained in this workshop applies only to Quebec and should not be considered legal advice.</a:t>
            </a:r>
          </a:p>
          <a:p>
            <a:endParaRPr lang="en-CA" dirty="0">
              <a:solidFill>
                <a:srgbClr val="000000"/>
              </a:solidFill>
              <a:highlight>
                <a:srgbClr val="F5F5F5"/>
              </a:highlight>
              <a:latin typeface="Aptos"/>
              <a:ea typeface="Calibri" panose="020F0502020204030204" pitchFamily="34" charset="0"/>
              <a:cs typeface="Calibri" panose="020F0502020204030204" pitchFamily="34" charset="0"/>
            </a:endParaRPr>
          </a:p>
          <a:p>
            <a:endParaRPr lang="fr-CA"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906496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3 minutes</a:t>
            </a:r>
            <a:r>
              <a:rPr lang="en-US" sz="1200" b="0" i="0" dirty="0">
                <a:solidFill>
                  <a:srgbClr val="444444"/>
                </a:solidFill>
                <a:effectLst/>
                <a:highlight>
                  <a:srgbClr val="F5F5F5"/>
                </a:highlight>
                <a:latin typeface="Calibri"/>
                <a:cs typeface="Calibri"/>
              </a:rPr>
              <a:t>​</a:t>
            </a:r>
          </a:p>
          <a:p>
            <a:r>
              <a:rPr lang="fr-CA" b="1" dirty="0">
                <a:latin typeface="Calibri"/>
                <a:ea typeface="Calibri"/>
                <a:cs typeface="Calibri"/>
              </a:rPr>
              <a:t>Instructions for the workshop </a:t>
            </a:r>
            <a:r>
              <a:rPr lang="fr-CA" b="1" dirty="0" err="1">
                <a:latin typeface="Calibri"/>
                <a:ea typeface="Calibri"/>
                <a:cs typeface="Calibri"/>
              </a:rPr>
              <a:t>facilitator</a:t>
            </a:r>
            <a:endParaRPr lang="fr-CA" b="1" dirty="0">
              <a:latin typeface="Calibri"/>
              <a:ea typeface="Calibri"/>
              <a:cs typeface="Calibri"/>
            </a:endParaRPr>
          </a:p>
          <a:p>
            <a:endParaRPr lang="fr-CA" b="1" dirty="0">
              <a:latin typeface="Calibri" panose="020F0502020204030204" pitchFamily="34" charset="0"/>
              <a:ea typeface="Calibri"/>
              <a:cs typeface="Calibri" panose="020F0502020204030204" pitchFamily="34" charset="0"/>
            </a:endParaRPr>
          </a:p>
          <a:p>
            <a:pPr marL="285750" indent="-285750">
              <a:buFont typeface="Arial"/>
              <a:buChar char="•"/>
            </a:pPr>
            <a:r>
              <a:rPr lang="en-CA" dirty="0"/>
              <a:t>Before starting the workshop, mention that you are in a safe space where participants can express themselves freely and without judgment. The discussions that take place during the workshop are confidential.</a:t>
            </a:r>
          </a:p>
          <a:p>
            <a:pPr marL="285750" indent="-285750">
              <a:buFont typeface="Arial"/>
              <a:buChar char="•"/>
            </a:pPr>
            <a:r>
              <a:rPr lang="en-CA" dirty="0"/>
              <a:t>Lead a discussion based on the following questions:</a:t>
            </a:r>
          </a:p>
          <a:p>
            <a:pPr lvl="2" indent="-285750">
              <a:buFont typeface="Wingdings"/>
              <a:buChar char="§"/>
            </a:pPr>
            <a:r>
              <a:rPr lang="en-CA" dirty="0"/>
              <a:t>What is happening in this image?</a:t>
            </a:r>
          </a:p>
          <a:p>
            <a:pPr lvl="2" indent="-285750">
              <a:buFont typeface="Wingdings"/>
              <a:buChar char="§"/>
            </a:pPr>
            <a:r>
              <a:rPr lang="en-CA" dirty="0"/>
              <a:t>What does this image tell us about the couple?</a:t>
            </a:r>
          </a:p>
          <a:p>
            <a:pPr lvl="2" indent="-285750">
              <a:buFont typeface="Wingdings"/>
              <a:buChar char="§"/>
            </a:pPr>
            <a:r>
              <a:rPr lang="en-CA" dirty="0"/>
              <a:t>What more can you say about the situation if we assume that the woman wants to leave her husband or partner?</a:t>
            </a:r>
          </a:p>
          <a:p>
            <a:pPr lvl="2" indent="-285750">
              <a:buFont typeface="Wingdings"/>
              <a:buChar char="§"/>
            </a:pPr>
            <a:r>
              <a:rPr lang="en-CA" dirty="0"/>
              <a:t>What more can you say about the situation if we assume that the woman has a precarious (uncertain) immigration status?</a:t>
            </a:r>
          </a:p>
          <a:p>
            <a:pPr marL="628650" lvl="2"/>
            <a:endParaRPr lang="en-CA" dirty="0"/>
          </a:p>
          <a:p>
            <a:pPr marL="171450" lvl="1" indent="-285750">
              <a:buFont typeface="Arial"/>
              <a:buChar char="•"/>
            </a:pPr>
            <a:r>
              <a:rPr lang="en-CA" dirty="0"/>
              <a:t>Summarize by repeating the key words that were mentioned by the participants and that are related to the topic of this workshop.</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panose="020F0502020204030204" pitchFamily="34" charset="0"/>
                <a:cs typeface="Calibri" panose="020F0502020204030204" pitchFamily="34" charset="0"/>
              </a:rPr>
              <a:t>5 minutes</a:t>
            </a:r>
            <a:r>
              <a:rPr lang="en-US"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fontAlgn="base"/>
            <a:r>
              <a:rPr lang="fr-CA" sz="1200" b="1" i="0" dirty="0">
                <a:solidFill>
                  <a:srgbClr val="000000"/>
                </a:solidFill>
                <a:effectLst/>
                <a:highlight>
                  <a:srgbClr val="F5F5F5"/>
                </a:highlight>
                <a:latin typeface="Calibri"/>
                <a:ea typeface="Calibri"/>
                <a:cs typeface="Calibri"/>
              </a:rPr>
              <a:t>Instructions </a:t>
            </a:r>
            <a:r>
              <a:rPr lang="fr-CA" b="1" dirty="0">
                <a:solidFill>
                  <a:srgbClr val="000000"/>
                </a:solidFill>
                <a:highlight>
                  <a:srgbClr val="F5F5F5"/>
                </a:highlight>
                <a:latin typeface="Calibri"/>
                <a:ea typeface="Calibri"/>
                <a:cs typeface="Calibri"/>
              </a:rPr>
              <a:t>for the workshop </a:t>
            </a:r>
            <a:r>
              <a:rPr lang="fr-CA" b="1" dirty="0" err="1">
                <a:solidFill>
                  <a:srgbClr val="000000"/>
                </a:solidFill>
                <a:highlight>
                  <a:srgbClr val="F5F5F5"/>
                </a:highlight>
                <a:latin typeface="Calibri"/>
                <a:ea typeface="Calibri"/>
                <a:cs typeface="Calibri"/>
              </a:rPr>
              <a:t>facilitator</a:t>
            </a:r>
            <a:r>
              <a:rPr lang="fr-CA" sz="1200" b="0" i="0" dirty="0">
                <a:solidFill>
                  <a:srgbClr val="444444"/>
                </a:solidFill>
                <a:effectLst/>
                <a:highlight>
                  <a:srgbClr val="F5F5F5"/>
                </a:highlight>
                <a:latin typeface="Calibri"/>
                <a:ea typeface="Calibri"/>
                <a:cs typeface="Calibri"/>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en-CA" dirty="0">
                <a:solidFill>
                  <a:schemeClr val="tx1"/>
                </a:solidFill>
                <a:highlight>
                  <a:srgbClr val="F5F5F5"/>
                </a:highlight>
              </a:rPr>
              <a:t>Read the following scenario aloud:</a:t>
            </a:r>
            <a:endParaRPr lang="en-US" b="0" i="0" dirty="0">
              <a:solidFill>
                <a:schemeClr val="tx1"/>
              </a:solidFill>
              <a:effectLst/>
              <a:highlight>
                <a:srgbClr val="F5F5F5"/>
              </a:highlight>
            </a:endParaRP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en-CA" dirty="0" err="1">
                <a:solidFill>
                  <a:srgbClr val="000000"/>
                </a:solidFill>
                <a:highlight>
                  <a:srgbClr val="F5F5F5"/>
                </a:highlight>
              </a:rPr>
              <a:t>Marmarha</a:t>
            </a:r>
            <a:r>
              <a:rPr lang="en-CA" dirty="0">
                <a:solidFill>
                  <a:srgbClr val="000000"/>
                </a:solidFill>
                <a:highlight>
                  <a:srgbClr val="F5F5F5"/>
                </a:highlight>
              </a:rPr>
              <a:t> is very tired. She spent the day at the hospital with her mother and came home to take care of the children, cook and clean. She feels like she takes care of everything. While she’s sitting on the couch after putting her children to bed, </a:t>
            </a:r>
            <a:r>
              <a:rPr lang="en-CA" dirty="0" err="1">
                <a:solidFill>
                  <a:srgbClr val="000000"/>
                </a:solidFill>
                <a:highlight>
                  <a:srgbClr val="F5F5F5"/>
                </a:highlight>
              </a:rPr>
              <a:t>Marmarha’s</a:t>
            </a:r>
            <a:r>
              <a:rPr lang="en-CA" dirty="0">
                <a:solidFill>
                  <a:srgbClr val="000000"/>
                </a:solidFill>
                <a:highlight>
                  <a:srgbClr val="F5F5F5"/>
                </a:highlight>
              </a:rPr>
              <a:t> husband comes in and tells her that she is nothing but lazy, that she has not finished washing the dishes yet. He suddenly takes her cell phone, tells her that it belongs to him because he is the one who pays the bills and starts looking at her text messages and emails. She does not like this.</a:t>
            </a:r>
            <a:endParaRPr lang="fr-CA" b="0" i="0" dirty="0">
              <a:solidFill>
                <a:srgbClr val="000000"/>
              </a:solidFill>
              <a:effectLst/>
              <a:highlight>
                <a:srgbClr val="F5F5F5"/>
              </a:highlight>
            </a:endParaRPr>
          </a:p>
          <a:p>
            <a:pPr marL="285750" indent="-285750">
              <a:buFont typeface="Arial" panose="020B0604020202020204" pitchFamily="34" charset="0"/>
              <a:buChar char="•"/>
            </a:pPr>
            <a:endParaRPr lang="en-CA" dirty="0">
              <a:solidFill>
                <a:srgbClr val="000000"/>
              </a:solidFill>
              <a:highlight>
                <a:srgbClr val="F5F5F5"/>
              </a:highlight>
              <a:latin typeface="Aptos"/>
              <a:cs typeface="Calibri" panose="020F0502020204030204" pitchFamily="34" charset="0"/>
            </a:endParaRPr>
          </a:p>
          <a:p>
            <a:pPr marL="285750" indent="-285750">
              <a:buFont typeface="Arial" panose="020B0604020202020204" pitchFamily="34" charset="0"/>
              <a:buChar char="•"/>
            </a:pPr>
            <a:r>
              <a:rPr lang="en-CA" dirty="0">
                <a:solidFill>
                  <a:srgbClr val="000000"/>
                </a:solidFill>
                <a:highlight>
                  <a:srgbClr val="F5F5F5"/>
                </a:highlight>
                <a:latin typeface="Aptos"/>
                <a:cs typeface="Calibri" panose="020F0502020204030204" pitchFamily="34" charset="0"/>
              </a:rPr>
              <a:t>Lead a discussion using the following questions</a:t>
            </a:r>
          </a:p>
          <a:p>
            <a:pPr marL="1028700" lvl="1" indent="-285750" fontAlgn="base">
              <a:buFont typeface="Arial"/>
              <a:buChar char="•"/>
            </a:pPr>
            <a:r>
              <a:rPr lang="en-CA" dirty="0">
                <a:solidFill>
                  <a:srgbClr val="000000"/>
                </a:solidFill>
                <a:highlight>
                  <a:srgbClr val="F5F5F5"/>
                </a:highlight>
              </a:rPr>
              <a:t>Have you ever experienced a similar situation?</a:t>
            </a:r>
            <a:endParaRPr lang="fr-CA" dirty="0">
              <a:solidFill>
                <a:srgbClr val="000000"/>
              </a:solidFill>
              <a:highlight>
                <a:srgbClr val="F5F5F5"/>
              </a:highlight>
            </a:endParaRPr>
          </a:p>
          <a:p>
            <a:pPr marL="1028700" lvl="1" indent="-285750">
              <a:buFont typeface="Arial"/>
              <a:buChar char="•"/>
            </a:pPr>
            <a:r>
              <a:rPr lang="en-CA" dirty="0">
                <a:solidFill>
                  <a:srgbClr val="000000"/>
                </a:solidFill>
                <a:highlight>
                  <a:srgbClr val="F5F5F5"/>
                </a:highlight>
              </a:rPr>
              <a:t>What are the main concerns or issues in this situation?</a:t>
            </a:r>
            <a:endParaRPr lang="fr-CA" dirty="0">
              <a:solidFill>
                <a:srgbClr val="000000"/>
              </a:solidFill>
              <a:highlight>
                <a:srgbClr val="F5F5F5"/>
              </a:highlight>
            </a:endParaRPr>
          </a:p>
          <a:p>
            <a:pPr marL="1028700" lvl="1" indent="-285750">
              <a:buFont typeface="Arial"/>
              <a:buChar char="•"/>
            </a:pPr>
            <a:r>
              <a:rPr lang="en-CA" dirty="0">
                <a:solidFill>
                  <a:srgbClr val="000000"/>
                </a:solidFill>
                <a:highlight>
                  <a:srgbClr val="F5F5F5"/>
                </a:highlight>
              </a:rPr>
              <a:t>What are the rights and responsibilities related to these concerns or issues?</a:t>
            </a:r>
            <a:endParaRPr lang="fr-CA" dirty="0">
              <a:solidFill>
                <a:srgbClr val="000000"/>
              </a:solidFill>
              <a:highlight>
                <a:srgbClr val="F5F5F5"/>
              </a:highlight>
            </a:endParaRPr>
          </a:p>
          <a:p>
            <a:pPr marL="1028700" lvl="1" indent="-285750">
              <a:buFont typeface="Arial"/>
              <a:buChar char="•"/>
            </a:pPr>
            <a:r>
              <a:rPr lang="en-CA" dirty="0">
                <a:solidFill>
                  <a:srgbClr val="000000"/>
                </a:solidFill>
                <a:highlight>
                  <a:srgbClr val="F5F5F5"/>
                </a:highlight>
              </a:rPr>
              <a:t>What should </a:t>
            </a:r>
            <a:r>
              <a:rPr lang="en-CA" dirty="0" err="1">
                <a:solidFill>
                  <a:srgbClr val="000000"/>
                </a:solidFill>
                <a:highlight>
                  <a:srgbClr val="F5F5F5"/>
                </a:highlight>
              </a:rPr>
              <a:t>Marmarha</a:t>
            </a:r>
            <a:r>
              <a:rPr lang="en-CA" dirty="0">
                <a:solidFill>
                  <a:srgbClr val="000000"/>
                </a:solidFill>
                <a:highlight>
                  <a:srgbClr val="F5F5F5"/>
                </a:highlight>
              </a:rPr>
              <a:t> do to solve the problem?</a:t>
            </a:r>
            <a:endParaRPr lang="fr-CA" dirty="0">
              <a:solidFill>
                <a:srgbClr val="000000"/>
              </a:solidFill>
              <a:highlight>
                <a:srgbClr val="F5F5F5"/>
              </a:highlight>
            </a:endParaRPr>
          </a:p>
          <a:p>
            <a:pPr marL="742950" lvl="1" indent="-285750" algn="l">
              <a:buFont typeface="Arial" panose="020B0604020202020204" pitchFamily="34" charset="0"/>
              <a:buChar char="•"/>
            </a:pPr>
            <a:endParaRPr lang="fr-CA" sz="1200" b="0" i="0" dirty="0">
              <a:solidFill>
                <a:srgbClr val="000000"/>
              </a:solidFill>
              <a:effectLst/>
              <a:highlight>
                <a:srgbClr val="F5F5F5"/>
              </a:highlight>
              <a:latin typeface="Calibri" panose="020F0502020204030204" pitchFamily="34" charset="0"/>
              <a:ea typeface="Calibri"/>
              <a:cs typeface="Calibri" panose="020F0502020204030204" pitchFamily="34" charset="0"/>
            </a:endParaRPr>
          </a:p>
          <a:p>
            <a:pPr algn="l" rtl="0" fontAlgn="base">
              <a:buFont typeface="Arial" panose="020B0604020202020204" pitchFamily="34" charset="0"/>
              <a:buNone/>
            </a:pP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fr-CA" dirty="0">
                <a:solidFill>
                  <a:srgbClr val="000000"/>
                </a:solidFill>
                <a:highlight>
                  <a:srgbClr val="F5F5F5"/>
                </a:highlight>
                <a:latin typeface="Calibri"/>
                <a:cs typeface="Calibri"/>
              </a:rPr>
              <a:t>Mention </a:t>
            </a:r>
            <a:r>
              <a:rPr lang="fr-CA" dirty="0" err="1">
                <a:solidFill>
                  <a:srgbClr val="000000"/>
                </a:solidFill>
                <a:highlight>
                  <a:srgbClr val="F5F5F5"/>
                </a:highlight>
                <a:latin typeface="Calibri"/>
                <a:cs typeface="Calibri"/>
              </a:rPr>
              <a:t>that</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you</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will</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share</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legal</a:t>
            </a:r>
            <a:r>
              <a:rPr lang="fr-CA" dirty="0">
                <a:solidFill>
                  <a:srgbClr val="000000"/>
                </a:solidFill>
                <a:highlight>
                  <a:srgbClr val="F5F5F5"/>
                </a:highlight>
                <a:latin typeface="Calibri"/>
                <a:cs typeface="Calibri"/>
              </a:rPr>
              <a:t> information to help the participants </a:t>
            </a:r>
            <a:r>
              <a:rPr lang="fr-CA" dirty="0" err="1">
                <a:solidFill>
                  <a:srgbClr val="000000"/>
                </a:solidFill>
                <a:highlight>
                  <a:srgbClr val="F5F5F5"/>
                </a:highlight>
                <a:latin typeface="Calibri"/>
                <a:cs typeface="Calibri"/>
              </a:rPr>
              <a:t>better</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understand</a:t>
            </a:r>
            <a:r>
              <a:rPr lang="fr-CA" dirty="0">
                <a:solidFill>
                  <a:srgbClr val="000000"/>
                </a:solidFill>
                <a:highlight>
                  <a:srgbClr val="F5F5F5"/>
                </a:highlight>
                <a:latin typeface="Calibri"/>
                <a:cs typeface="Calibri"/>
              </a:rPr>
              <a:t> the </a:t>
            </a:r>
            <a:r>
              <a:rPr lang="fr-CA" dirty="0" err="1">
                <a:solidFill>
                  <a:srgbClr val="000000"/>
                </a:solidFill>
                <a:highlight>
                  <a:srgbClr val="F5F5F5"/>
                </a:highlight>
                <a:latin typeface="Calibri"/>
                <a:cs typeface="Calibri"/>
              </a:rPr>
              <a:t>legal</a:t>
            </a:r>
            <a:r>
              <a:rPr lang="fr-CA" dirty="0">
                <a:solidFill>
                  <a:srgbClr val="000000"/>
                </a:solidFill>
                <a:highlight>
                  <a:srgbClr val="F5F5F5"/>
                </a:highlight>
                <a:latin typeface="Calibri"/>
                <a:cs typeface="Calibri"/>
              </a:rPr>
              <a:t> issues, </a:t>
            </a:r>
            <a:r>
              <a:rPr lang="fr-CA" dirty="0" err="1">
                <a:solidFill>
                  <a:srgbClr val="000000"/>
                </a:solidFill>
                <a:highlight>
                  <a:srgbClr val="F5F5F5"/>
                </a:highlight>
                <a:latin typeface="Calibri"/>
                <a:cs typeface="Calibri"/>
              </a:rPr>
              <a:t>rights</a:t>
            </a:r>
            <a:r>
              <a:rPr lang="fr-CA" dirty="0">
                <a:solidFill>
                  <a:srgbClr val="000000"/>
                </a:solidFill>
                <a:highlight>
                  <a:srgbClr val="F5F5F5"/>
                </a:highlight>
                <a:latin typeface="Calibri"/>
                <a:cs typeface="Calibri"/>
              </a:rPr>
              <a:t> and </a:t>
            </a:r>
            <a:r>
              <a:rPr lang="fr-CA" dirty="0" err="1">
                <a:solidFill>
                  <a:srgbClr val="000000"/>
                </a:solidFill>
                <a:highlight>
                  <a:srgbClr val="F5F5F5"/>
                </a:highlight>
                <a:latin typeface="Calibri"/>
                <a:cs typeface="Calibri"/>
              </a:rPr>
              <a:t>responsibilities</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involved</a:t>
            </a:r>
            <a:r>
              <a:rPr lang="fr-CA" dirty="0">
                <a:solidFill>
                  <a:srgbClr val="000000"/>
                </a:solidFill>
                <a:highlight>
                  <a:srgbClr val="F5F5F5"/>
                </a:highlight>
                <a:latin typeface="Calibri"/>
                <a:cs typeface="Calibri"/>
              </a:rPr>
              <a:t> in </a:t>
            </a:r>
            <a:r>
              <a:rPr lang="fr-CA" dirty="0" err="1">
                <a:solidFill>
                  <a:srgbClr val="000000"/>
                </a:solidFill>
                <a:highlight>
                  <a:srgbClr val="F5F5F5"/>
                </a:highlight>
                <a:latin typeface="Calibri"/>
                <a:cs typeface="Calibri"/>
              </a:rPr>
              <a:t>this</a:t>
            </a:r>
            <a:r>
              <a:rPr lang="fr-CA" dirty="0">
                <a:solidFill>
                  <a:srgbClr val="000000"/>
                </a:solidFill>
                <a:highlight>
                  <a:srgbClr val="F5F5F5"/>
                </a:highlight>
                <a:latin typeface="Calibri"/>
                <a:cs typeface="Calibri"/>
              </a:rPr>
              <a:t> scenario and </a:t>
            </a:r>
            <a:r>
              <a:rPr lang="fr-CA" dirty="0" err="1">
                <a:solidFill>
                  <a:srgbClr val="000000"/>
                </a:solidFill>
                <a:highlight>
                  <a:srgbClr val="F5F5F5"/>
                </a:highlight>
                <a:latin typeface="Calibri"/>
                <a:cs typeface="Calibri"/>
              </a:rPr>
              <a:t>that</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you</a:t>
            </a:r>
            <a:r>
              <a:rPr lang="fr-CA" dirty="0">
                <a:solidFill>
                  <a:srgbClr val="000000"/>
                </a:solidFill>
                <a:highlight>
                  <a:srgbClr val="F5F5F5"/>
                </a:highlight>
                <a:latin typeface="Calibri"/>
                <a:cs typeface="Calibri"/>
              </a:rPr>
              <a:t> </a:t>
            </a:r>
            <a:r>
              <a:rPr lang="fr-CA" dirty="0" err="1">
                <a:solidFill>
                  <a:srgbClr val="000000"/>
                </a:solidFill>
                <a:highlight>
                  <a:srgbClr val="F5F5F5"/>
                </a:highlight>
                <a:latin typeface="Calibri"/>
                <a:cs typeface="Calibri"/>
              </a:rPr>
              <a:t>will</a:t>
            </a:r>
            <a:r>
              <a:rPr lang="fr-CA" dirty="0">
                <a:solidFill>
                  <a:srgbClr val="000000"/>
                </a:solidFill>
                <a:highlight>
                  <a:srgbClr val="F5F5F5"/>
                </a:highlight>
                <a:latin typeface="Calibri"/>
                <a:cs typeface="Calibri"/>
              </a:rPr>
              <a:t> come back to the scenario at the end of </a:t>
            </a:r>
            <a:r>
              <a:rPr lang="fr-CA" dirty="0" err="1">
                <a:solidFill>
                  <a:srgbClr val="000000"/>
                </a:solidFill>
                <a:highlight>
                  <a:srgbClr val="F5F5F5"/>
                </a:highlight>
                <a:latin typeface="Calibri"/>
                <a:cs typeface="Calibri"/>
              </a:rPr>
              <a:t>this</a:t>
            </a:r>
            <a:r>
              <a:rPr lang="fr-CA" dirty="0">
                <a:solidFill>
                  <a:srgbClr val="000000"/>
                </a:solidFill>
                <a:highlight>
                  <a:srgbClr val="F5F5F5"/>
                </a:highlight>
                <a:latin typeface="Calibri"/>
                <a:cs typeface="Calibri"/>
              </a:rPr>
              <a:t> workshop.</a:t>
            </a:r>
            <a:r>
              <a:rPr lang="fr-CA" sz="1200" b="0" i="0" u="none" strike="noStrike" dirty="0">
                <a:solidFill>
                  <a:srgbClr val="000000"/>
                </a:solidFill>
                <a:effectLst/>
                <a:highlight>
                  <a:srgbClr val="F5F5F5"/>
                </a:highlight>
                <a:latin typeface="Calibri"/>
                <a:cs typeface="Calibri"/>
              </a:rPr>
              <a:t> </a:t>
            </a:r>
            <a:r>
              <a:rPr lang="fr-CA" sz="1200" b="0" i="0" dirty="0">
                <a:solidFill>
                  <a:srgbClr val="444444"/>
                </a:solidFill>
                <a:effectLst/>
                <a:highlight>
                  <a:srgbClr val="F5F5F5"/>
                </a:highlight>
                <a:latin typeface="Calibri"/>
                <a:cs typeface="Calibri"/>
              </a:rPr>
              <a:t>​</a:t>
            </a:r>
            <a:r>
              <a:rPr lang="fr-CA" dirty="0">
                <a:solidFill>
                  <a:srgbClr val="444444"/>
                </a:solidFill>
                <a:highlight>
                  <a:srgbClr val="F5F5F5"/>
                </a:highlight>
                <a:latin typeface="Aptos"/>
                <a:cs typeface="Calibri"/>
              </a:rPr>
              <a:t>Let</a:t>
            </a:r>
            <a:r>
              <a:rPr lang="fr-CA" dirty="0">
                <a:solidFill>
                  <a:srgbClr val="444444"/>
                </a:solidFill>
                <a:highlight>
                  <a:srgbClr val="F5F5F5"/>
                </a:highlight>
              </a:rPr>
              <a:t> participants know </a:t>
            </a:r>
            <a:r>
              <a:rPr lang="fr-CA" dirty="0" err="1">
                <a:solidFill>
                  <a:srgbClr val="444444"/>
                </a:solidFill>
                <a:highlight>
                  <a:srgbClr val="F5F5F5"/>
                </a:highlight>
              </a:rPr>
              <a:t>you</a:t>
            </a:r>
            <a:r>
              <a:rPr lang="fr-CA" dirty="0">
                <a:solidFill>
                  <a:srgbClr val="444444"/>
                </a:solidFill>
                <a:highlight>
                  <a:srgbClr val="F5F5F5"/>
                </a:highlight>
              </a:rPr>
              <a:t> </a:t>
            </a:r>
            <a:r>
              <a:rPr lang="fr-CA" dirty="0" err="1">
                <a:solidFill>
                  <a:srgbClr val="444444"/>
                </a:solidFill>
                <a:highlight>
                  <a:srgbClr val="F5F5F5"/>
                </a:highlight>
              </a:rPr>
              <a:t>will</a:t>
            </a:r>
            <a:r>
              <a:rPr lang="fr-CA" dirty="0">
                <a:solidFill>
                  <a:srgbClr val="444444"/>
                </a:solidFill>
                <a:highlight>
                  <a:srgbClr val="F5F5F5"/>
                </a:highlight>
              </a:rPr>
              <a:t> </a:t>
            </a:r>
            <a:r>
              <a:rPr lang="fr-CA" dirty="0" err="1">
                <a:solidFill>
                  <a:srgbClr val="444444"/>
                </a:solidFill>
                <a:highlight>
                  <a:srgbClr val="F5F5F5"/>
                </a:highlight>
              </a:rPr>
              <a:t>be</a:t>
            </a:r>
            <a:r>
              <a:rPr lang="fr-CA" dirty="0">
                <a:solidFill>
                  <a:srgbClr val="444444"/>
                </a:solidFill>
                <a:highlight>
                  <a:srgbClr val="F5F5F5"/>
                </a:highlight>
              </a:rPr>
              <a:t> </a:t>
            </a:r>
            <a:r>
              <a:rPr lang="fr-CA" dirty="0" err="1">
                <a:solidFill>
                  <a:srgbClr val="444444"/>
                </a:solidFill>
                <a:highlight>
                  <a:srgbClr val="F5F5F5"/>
                </a:highlight>
              </a:rPr>
              <a:t>covering</a:t>
            </a:r>
            <a:r>
              <a:rPr lang="fr-CA" dirty="0">
                <a:solidFill>
                  <a:srgbClr val="444444"/>
                </a:solidFill>
                <a:highlight>
                  <a:srgbClr val="F5F5F5"/>
                </a:highlight>
              </a:rPr>
              <a:t> </a:t>
            </a:r>
            <a:r>
              <a:rPr lang="fr-CA" dirty="0" err="1">
                <a:solidFill>
                  <a:srgbClr val="444444"/>
                </a:solidFill>
                <a:highlight>
                  <a:srgbClr val="F5F5F5"/>
                </a:highlight>
              </a:rPr>
              <a:t>some</a:t>
            </a:r>
            <a:r>
              <a:rPr lang="fr-CA" dirty="0">
                <a:solidFill>
                  <a:srgbClr val="444444"/>
                </a:solidFill>
                <a:highlight>
                  <a:srgbClr val="F5F5F5"/>
                </a:highlight>
              </a:rPr>
              <a:t> basic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rules</a:t>
            </a:r>
            <a:r>
              <a:rPr lang="fr-CA" dirty="0">
                <a:solidFill>
                  <a:srgbClr val="444444"/>
                </a:solidFill>
                <a:highlight>
                  <a:srgbClr val="F5F5F5"/>
                </a:highlight>
              </a:rPr>
              <a:t>. </a:t>
            </a:r>
            <a:r>
              <a:rPr lang="fr-CA" dirty="0" err="1">
                <a:solidFill>
                  <a:srgbClr val="444444"/>
                </a:solidFill>
                <a:highlight>
                  <a:srgbClr val="F5F5F5"/>
                </a:highlight>
              </a:rPr>
              <a:t>Acknowledge</a:t>
            </a:r>
            <a:r>
              <a:rPr lang="fr-CA" dirty="0">
                <a:solidFill>
                  <a:srgbClr val="444444"/>
                </a:solidFill>
                <a:highlight>
                  <a:srgbClr val="F5F5F5"/>
                </a:highlight>
              </a:rPr>
              <a:t> </a:t>
            </a:r>
            <a:r>
              <a:rPr lang="fr-CA" dirty="0" err="1">
                <a:solidFill>
                  <a:srgbClr val="444444"/>
                </a:solidFill>
                <a:highlight>
                  <a:srgbClr val="F5F5F5"/>
                </a:highlight>
              </a:rPr>
              <a:t>that</a:t>
            </a:r>
            <a:r>
              <a:rPr lang="fr-CA" dirty="0">
                <a:solidFill>
                  <a:srgbClr val="444444"/>
                </a:solidFill>
                <a:highlight>
                  <a:srgbClr val="F5F5F5"/>
                </a:highlight>
              </a:rPr>
              <a:t> </a:t>
            </a:r>
            <a:r>
              <a:rPr lang="fr-CA" dirty="0" err="1">
                <a:solidFill>
                  <a:srgbClr val="444444"/>
                </a:solidFill>
                <a:highlight>
                  <a:srgbClr val="F5F5F5"/>
                </a:highlight>
              </a:rPr>
              <a:t>everyone’s</a:t>
            </a:r>
            <a:r>
              <a:rPr lang="fr-CA" dirty="0">
                <a:solidFill>
                  <a:srgbClr val="444444"/>
                </a:solidFill>
                <a:highlight>
                  <a:srgbClr val="F5F5F5"/>
                </a:highlight>
              </a:rPr>
              <a:t> </a:t>
            </a:r>
            <a:r>
              <a:rPr lang="fr-CA" dirty="0" err="1">
                <a:solidFill>
                  <a:srgbClr val="444444"/>
                </a:solidFill>
                <a:highlight>
                  <a:srgbClr val="F5F5F5"/>
                </a:highlight>
              </a:rPr>
              <a:t>experience</a:t>
            </a:r>
            <a:r>
              <a:rPr lang="fr-CA" dirty="0">
                <a:solidFill>
                  <a:srgbClr val="444444"/>
                </a:solidFill>
                <a:highlight>
                  <a:srgbClr val="F5F5F5"/>
                </a:highlight>
              </a:rPr>
              <a:t> </a:t>
            </a:r>
            <a:r>
              <a:rPr lang="fr-CA" dirty="0" err="1">
                <a:solidFill>
                  <a:srgbClr val="444444"/>
                </a:solidFill>
                <a:highlight>
                  <a:srgbClr val="F5F5F5"/>
                </a:highlight>
              </a:rPr>
              <a:t>with</a:t>
            </a:r>
            <a:r>
              <a:rPr lang="fr-CA" dirty="0">
                <a:solidFill>
                  <a:srgbClr val="444444"/>
                </a:solidFill>
                <a:highlight>
                  <a:srgbClr val="F5F5F5"/>
                </a:highlight>
              </a:rPr>
              <a:t> the justice system </a:t>
            </a:r>
            <a:r>
              <a:rPr lang="fr-CA" dirty="0" err="1">
                <a:solidFill>
                  <a:srgbClr val="444444"/>
                </a:solidFill>
                <a:highlight>
                  <a:srgbClr val="F5F5F5"/>
                </a:highlight>
              </a:rPr>
              <a:t>is</a:t>
            </a:r>
            <a:r>
              <a:rPr lang="fr-CA" dirty="0">
                <a:solidFill>
                  <a:srgbClr val="444444"/>
                </a:solidFill>
                <a:highlight>
                  <a:srgbClr val="F5F5F5"/>
                </a:highlight>
              </a:rPr>
              <a:t> </a:t>
            </a:r>
            <a:r>
              <a:rPr lang="fr-CA" dirty="0" err="1">
                <a:solidFill>
                  <a:srgbClr val="444444"/>
                </a:solidFill>
                <a:highlight>
                  <a:srgbClr val="F5F5F5"/>
                </a:highlight>
              </a:rPr>
              <a:t>different</a:t>
            </a:r>
            <a:r>
              <a:rPr lang="fr-CA" dirty="0">
                <a:solidFill>
                  <a:srgbClr val="444444"/>
                </a:solidFill>
                <a:highlight>
                  <a:srgbClr val="F5F5F5"/>
                </a:highlight>
              </a:rPr>
              <a:t> and can </a:t>
            </a:r>
            <a:r>
              <a:rPr lang="fr-CA" dirty="0" err="1">
                <a:solidFill>
                  <a:srgbClr val="444444"/>
                </a:solidFill>
                <a:highlight>
                  <a:srgbClr val="F5F5F5"/>
                </a:highlight>
              </a:rPr>
              <a:t>be</a:t>
            </a:r>
            <a:r>
              <a:rPr lang="fr-CA" dirty="0">
                <a:solidFill>
                  <a:srgbClr val="444444"/>
                </a:solidFill>
                <a:highlight>
                  <a:srgbClr val="F5F5F5"/>
                </a:highlight>
              </a:rPr>
              <a:t> </a:t>
            </a:r>
            <a:r>
              <a:rPr lang="fr-CA" dirty="0" err="1">
                <a:solidFill>
                  <a:srgbClr val="444444"/>
                </a:solidFill>
                <a:highlight>
                  <a:srgbClr val="F5F5F5"/>
                </a:highlight>
              </a:rPr>
              <a:t>shaped</a:t>
            </a:r>
            <a:r>
              <a:rPr lang="fr-CA" dirty="0">
                <a:solidFill>
                  <a:srgbClr val="444444"/>
                </a:solidFill>
                <a:highlight>
                  <a:srgbClr val="F5F5F5"/>
                </a:highlight>
              </a:rPr>
              <a:t> by </a:t>
            </a:r>
            <a:r>
              <a:rPr lang="fr-CA" dirty="0" err="1">
                <a:solidFill>
                  <a:srgbClr val="444444"/>
                </a:solidFill>
                <a:highlight>
                  <a:srgbClr val="F5F5F5"/>
                </a:highlight>
              </a:rPr>
              <a:t>past</a:t>
            </a:r>
            <a:r>
              <a:rPr lang="fr-CA" dirty="0">
                <a:solidFill>
                  <a:srgbClr val="444444"/>
                </a:solidFill>
                <a:highlight>
                  <a:srgbClr val="F5F5F5"/>
                </a:highlight>
              </a:rPr>
              <a:t> challenges, as </a:t>
            </a:r>
            <a:r>
              <a:rPr lang="fr-CA" dirty="0" err="1">
                <a:solidFill>
                  <a:srgbClr val="444444"/>
                </a:solidFill>
                <a:highlight>
                  <a:srgbClr val="F5F5F5"/>
                </a:highlight>
              </a:rPr>
              <a:t>well</a:t>
            </a:r>
            <a:r>
              <a:rPr lang="fr-CA" dirty="0">
                <a:solidFill>
                  <a:srgbClr val="444444"/>
                </a:solidFill>
                <a:highlight>
                  <a:srgbClr val="F5F5F5"/>
                </a:highlight>
              </a:rPr>
              <a:t> as cultural and </a:t>
            </a:r>
            <a:r>
              <a:rPr lang="fr-CA" dirty="0" err="1">
                <a:solidFill>
                  <a:srgbClr val="444444"/>
                </a:solidFill>
                <a:highlight>
                  <a:srgbClr val="F5F5F5"/>
                </a:highlight>
              </a:rPr>
              <a:t>language</a:t>
            </a:r>
            <a:r>
              <a:rPr lang="fr-CA" dirty="0">
                <a:solidFill>
                  <a:srgbClr val="444444"/>
                </a:solidFill>
                <a:highlight>
                  <a:srgbClr val="F5F5F5"/>
                </a:highlight>
              </a:rPr>
              <a:t> </a:t>
            </a:r>
            <a:r>
              <a:rPr lang="fr-CA" dirty="0" err="1">
                <a:solidFill>
                  <a:srgbClr val="444444"/>
                </a:solidFill>
                <a:highlight>
                  <a:srgbClr val="F5F5F5"/>
                </a:highlight>
              </a:rPr>
              <a:t>barriers</a:t>
            </a:r>
            <a:r>
              <a:rPr lang="fr-CA" dirty="0">
                <a:solidFill>
                  <a:srgbClr val="444444"/>
                </a:solidFill>
                <a:highlight>
                  <a:srgbClr val="F5F5F5"/>
                </a:highlight>
              </a:rPr>
              <a:t>.  </a:t>
            </a:r>
            <a:r>
              <a:rPr lang="fr-CA" dirty="0" err="1">
                <a:solidFill>
                  <a:srgbClr val="444444"/>
                </a:solidFill>
                <a:highlight>
                  <a:srgbClr val="F5F5F5"/>
                </a:highlight>
              </a:rPr>
              <a:t>Remind</a:t>
            </a:r>
            <a:r>
              <a:rPr lang="fr-CA" dirty="0">
                <a:solidFill>
                  <a:srgbClr val="444444"/>
                </a:solidFill>
                <a:highlight>
                  <a:srgbClr val="F5F5F5"/>
                </a:highlight>
              </a:rPr>
              <a:t> participants </a:t>
            </a:r>
            <a:r>
              <a:rPr lang="fr-CA" dirty="0" err="1">
                <a:solidFill>
                  <a:srgbClr val="444444"/>
                </a:solidFill>
                <a:highlight>
                  <a:srgbClr val="F5F5F5"/>
                </a:highlight>
              </a:rPr>
              <a:t>that</a:t>
            </a:r>
            <a:r>
              <a:rPr lang="fr-CA" dirty="0">
                <a:solidFill>
                  <a:srgbClr val="444444"/>
                </a:solidFill>
                <a:highlight>
                  <a:srgbClr val="F5F5F5"/>
                </a:highlight>
              </a:rPr>
              <a:t> the goal of the workshop </a:t>
            </a:r>
            <a:r>
              <a:rPr lang="fr-CA" dirty="0" err="1">
                <a:solidFill>
                  <a:srgbClr val="444444"/>
                </a:solidFill>
                <a:highlight>
                  <a:srgbClr val="F5F5F5"/>
                </a:highlight>
              </a:rPr>
              <a:t>is</a:t>
            </a:r>
            <a:r>
              <a:rPr lang="fr-CA" dirty="0">
                <a:solidFill>
                  <a:srgbClr val="444444"/>
                </a:solidFill>
                <a:highlight>
                  <a:srgbClr val="F5F5F5"/>
                </a:highlight>
              </a:rPr>
              <a:t> to </a:t>
            </a:r>
            <a:r>
              <a:rPr lang="fr-CA" dirty="0" err="1">
                <a:solidFill>
                  <a:srgbClr val="444444"/>
                </a:solidFill>
                <a:highlight>
                  <a:srgbClr val="F5F5F5"/>
                </a:highlight>
              </a:rPr>
              <a:t>inform</a:t>
            </a:r>
            <a:r>
              <a:rPr lang="fr-CA" dirty="0">
                <a:solidFill>
                  <a:srgbClr val="444444"/>
                </a:solidFill>
                <a:highlight>
                  <a:srgbClr val="F5F5F5"/>
                </a:highlight>
              </a:rPr>
              <a:t> </a:t>
            </a:r>
            <a:r>
              <a:rPr lang="fr-CA" dirty="0" err="1">
                <a:solidFill>
                  <a:srgbClr val="444444"/>
                </a:solidFill>
                <a:highlight>
                  <a:srgbClr val="F5F5F5"/>
                </a:highlight>
              </a:rPr>
              <a:t>them</a:t>
            </a:r>
            <a:r>
              <a:rPr lang="fr-CA" dirty="0">
                <a:solidFill>
                  <a:srgbClr val="444444"/>
                </a:solidFill>
                <a:highlight>
                  <a:srgbClr val="F5F5F5"/>
                </a:highlight>
              </a:rPr>
              <a:t> about </a:t>
            </a:r>
            <a:r>
              <a:rPr lang="fr-CA" dirty="0" err="1">
                <a:solidFill>
                  <a:srgbClr val="444444"/>
                </a:solidFill>
                <a:highlight>
                  <a:srgbClr val="F5F5F5"/>
                </a:highlight>
              </a:rPr>
              <a:t>their</a:t>
            </a:r>
            <a:r>
              <a:rPr lang="fr-CA" dirty="0">
                <a:solidFill>
                  <a:srgbClr val="444444"/>
                </a:solidFill>
                <a:highlight>
                  <a:srgbClr val="F5F5F5"/>
                </a:highlight>
              </a:rPr>
              <a:t> </a:t>
            </a:r>
            <a:r>
              <a:rPr lang="fr-CA" dirty="0" err="1">
                <a:solidFill>
                  <a:srgbClr val="444444"/>
                </a:solidFill>
                <a:highlight>
                  <a:srgbClr val="F5F5F5"/>
                </a:highlight>
              </a:rPr>
              <a:t>rights</a:t>
            </a:r>
            <a:r>
              <a:rPr lang="fr-CA" dirty="0">
                <a:solidFill>
                  <a:srgbClr val="444444"/>
                </a:solidFill>
                <a:highlight>
                  <a:srgbClr val="F5F5F5"/>
                </a:highlight>
              </a:rPr>
              <a:t>, </a:t>
            </a:r>
            <a:r>
              <a:rPr lang="fr-CA" dirty="0" err="1">
                <a:solidFill>
                  <a:srgbClr val="444444"/>
                </a:solidFill>
                <a:highlight>
                  <a:srgbClr val="F5F5F5"/>
                </a:highlight>
              </a:rPr>
              <a:t>so</a:t>
            </a:r>
            <a:r>
              <a:rPr lang="fr-CA" dirty="0">
                <a:solidFill>
                  <a:srgbClr val="444444"/>
                </a:solidFill>
                <a:highlight>
                  <a:srgbClr val="F5F5F5"/>
                </a:highlight>
              </a:rPr>
              <a:t> </a:t>
            </a:r>
            <a:r>
              <a:rPr lang="fr-CA" dirty="0" err="1">
                <a:solidFill>
                  <a:srgbClr val="444444"/>
                </a:solidFill>
                <a:highlight>
                  <a:srgbClr val="F5F5F5"/>
                </a:highlight>
              </a:rPr>
              <a:t>that</a:t>
            </a:r>
            <a:r>
              <a:rPr lang="fr-CA" dirty="0">
                <a:solidFill>
                  <a:srgbClr val="444444"/>
                </a:solidFill>
                <a:highlight>
                  <a:srgbClr val="F5F5F5"/>
                </a:highlight>
              </a:rPr>
              <a:t> </a:t>
            </a:r>
            <a:r>
              <a:rPr lang="fr-CA" dirty="0" err="1">
                <a:solidFill>
                  <a:srgbClr val="444444"/>
                </a:solidFill>
                <a:highlight>
                  <a:srgbClr val="F5F5F5"/>
                </a:highlight>
              </a:rPr>
              <a:t>they</a:t>
            </a:r>
            <a:r>
              <a:rPr lang="fr-CA" dirty="0">
                <a:solidFill>
                  <a:srgbClr val="444444"/>
                </a:solidFill>
                <a:highlight>
                  <a:srgbClr val="F5F5F5"/>
                </a:highlight>
              </a:rPr>
              <a:t> can </a:t>
            </a:r>
            <a:r>
              <a:rPr lang="fr-CA" dirty="0" err="1">
                <a:solidFill>
                  <a:srgbClr val="444444"/>
                </a:solidFill>
                <a:highlight>
                  <a:srgbClr val="F5F5F5"/>
                </a:highlight>
              </a:rPr>
              <a:t>make</a:t>
            </a:r>
            <a:r>
              <a:rPr lang="fr-CA" dirty="0">
                <a:solidFill>
                  <a:srgbClr val="444444"/>
                </a:solidFill>
                <a:highlight>
                  <a:srgbClr val="F5F5F5"/>
                </a:highlight>
              </a:rPr>
              <a:t> </a:t>
            </a:r>
            <a:r>
              <a:rPr lang="fr-CA" dirty="0" err="1">
                <a:solidFill>
                  <a:srgbClr val="444444"/>
                </a:solidFill>
                <a:highlight>
                  <a:srgbClr val="F5F5F5"/>
                </a:highlight>
              </a:rPr>
              <a:t>informed</a:t>
            </a:r>
            <a:r>
              <a:rPr lang="fr-CA" dirty="0">
                <a:solidFill>
                  <a:srgbClr val="444444"/>
                </a:solidFill>
                <a:highlight>
                  <a:srgbClr val="F5F5F5"/>
                </a:highlight>
              </a:rPr>
              <a:t> </a:t>
            </a:r>
            <a:r>
              <a:rPr lang="fr-CA" dirty="0" err="1">
                <a:solidFill>
                  <a:srgbClr val="444444"/>
                </a:solidFill>
                <a:highlight>
                  <a:srgbClr val="F5F5F5"/>
                </a:highlight>
              </a:rPr>
              <a:t>decisions</a:t>
            </a:r>
            <a:r>
              <a:rPr lang="fr-CA" dirty="0">
                <a:solidFill>
                  <a:srgbClr val="444444"/>
                </a:solidFill>
                <a:highlight>
                  <a:srgbClr val="F5F5F5"/>
                </a:highlight>
              </a:rPr>
              <a:t> and </a:t>
            </a:r>
            <a:r>
              <a:rPr lang="fr-CA" dirty="0" err="1">
                <a:solidFill>
                  <a:srgbClr val="444444"/>
                </a:solidFill>
                <a:highlight>
                  <a:srgbClr val="F5F5F5"/>
                </a:highlight>
              </a:rPr>
              <a:t>protect</a:t>
            </a:r>
            <a:r>
              <a:rPr lang="fr-CA" dirty="0">
                <a:solidFill>
                  <a:srgbClr val="444444"/>
                </a:solidFill>
                <a:highlight>
                  <a:srgbClr val="F5F5F5"/>
                </a:highlight>
              </a:rPr>
              <a:t> </a:t>
            </a:r>
            <a:r>
              <a:rPr lang="fr-CA" dirty="0" err="1">
                <a:solidFill>
                  <a:srgbClr val="444444"/>
                </a:solidFill>
                <a:highlight>
                  <a:srgbClr val="F5F5F5"/>
                </a:highlight>
              </a:rPr>
              <a:t>themselves</a:t>
            </a:r>
            <a:r>
              <a:rPr lang="fr-CA" dirty="0">
                <a:solidFill>
                  <a:srgbClr val="444444"/>
                </a:solidFill>
                <a:highlight>
                  <a:srgbClr val="F5F5F5"/>
                </a:highlight>
              </a:rPr>
              <a:t>.    </a:t>
            </a:r>
            <a:br>
              <a:rPr lang="fr-CA" dirty="0">
                <a:highlight>
                  <a:srgbClr val="F5F5F5"/>
                </a:highlight>
                <a:cs typeface="+mn-lt"/>
              </a:rPr>
            </a:br>
            <a:endParaRPr lang="fr-CA" sz="1200" b="0" i="0" dirty="0">
              <a:effectLst/>
              <a:highlight>
                <a:srgbClr val="F5F5F5"/>
              </a:highlight>
              <a:latin typeface="Calibri"/>
              <a:cs typeface="Calibri"/>
            </a:endParaRPr>
          </a:p>
          <a:p>
            <a:pPr marL="285750" indent="-285750">
              <a:buFont typeface="Arial" panose="020B0604020202020204" pitchFamily="34" charset="0"/>
              <a:buChar char="•"/>
            </a:pPr>
            <a:r>
              <a:rPr lang="fr-CA" dirty="0" err="1">
                <a:highlight>
                  <a:srgbClr val="F5F5F5"/>
                </a:highlight>
                <a:latin typeface="Calibri"/>
                <a:ea typeface="Calibri"/>
                <a:cs typeface="Calibri"/>
              </a:rPr>
              <a:t>Then</a:t>
            </a:r>
            <a:r>
              <a:rPr lang="fr-CA" dirty="0">
                <a:highlight>
                  <a:srgbClr val="F5F5F5"/>
                </a:highlight>
                <a:latin typeface="Calibri"/>
                <a:ea typeface="Calibri"/>
                <a:cs typeface="Calibri"/>
              </a:rPr>
              <a:t> </a:t>
            </a:r>
            <a:r>
              <a:rPr lang="fr-CA" dirty="0" err="1">
                <a:highlight>
                  <a:srgbClr val="F5F5F5"/>
                </a:highlight>
                <a:latin typeface="Calibri"/>
                <a:ea typeface="Calibri"/>
                <a:cs typeface="Calibri"/>
              </a:rPr>
              <a:t>explain</a:t>
            </a:r>
            <a:r>
              <a:rPr lang="fr-CA" dirty="0">
                <a:highlight>
                  <a:srgbClr val="F5F5F5"/>
                </a:highlight>
                <a:latin typeface="Calibri"/>
                <a:ea typeface="Calibri"/>
                <a:cs typeface="Calibri"/>
              </a:rPr>
              <a:t> the goal of </a:t>
            </a:r>
            <a:r>
              <a:rPr lang="fr-CA" dirty="0" err="1">
                <a:highlight>
                  <a:srgbClr val="F5F5F5"/>
                </a:highlight>
                <a:latin typeface="Calibri"/>
                <a:ea typeface="Calibri"/>
                <a:cs typeface="Calibri"/>
              </a:rPr>
              <a:t>this</a:t>
            </a:r>
            <a:r>
              <a:rPr lang="fr-CA" dirty="0">
                <a:highlight>
                  <a:srgbClr val="F5F5F5"/>
                </a:highlight>
                <a:latin typeface="Calibri"/>
                <a:ea typeface="Calibri"/>
                <a:cs typeface="Calibri"/>
              </a:rPr>
              <a:t> workshop: </a:t>
            </a:r>
            <a:r>
              <a:rPr lang="en-CA" dirty="0">
                <a:highlight>
                  <a:srgbClr val="F5F5F5"/>
                </a:highlight>
                <a:latin typeface="Calibri"/>
                <a:ea typeface="Calibri"/>
                <a:cs typeface="Calibri"/>
              </a:rPr>
              <a:t>t</a:t>
            </a:r>
            <a:r>
              <a:rPr lang="en-CA" dirty="0">
                <a:highlight>
                  <a:srgbClr val="F5F5F5"/>
                </a:highlight>
              </a:rPr>
              <a:t>o know the rights and obligations of each person in a couple and recognize the signs of domestic violence.</a:t>
            </a:r>
            <a:endParaRPr lang="fr-CA" dirty="0">
              <a:highlight>
                <a:srgbClr val="F5F5F5"/>
              </a:highlight>
            </a:endParaRPr>
          </a:p>
          <a:p>
            <a:pPr marL="742950" lvl="1" indent="-285750">
              <a:buFont typeface="Arial" panose="020B0604020202020204" pitchFamily="34" charset="0"/>
              <a:buChar char="•"/>
            </a:pPr>
            <a:endParaRPr lang="en-CA" dirty="0">
              <a:highlight>
                <a:srgbClr val="F5F5F5"/>
              </a:highlight>
              <a:latin typeface="Aptos"/>
              <a:ea typeface="Calibri" panose="020F0502020204030204" pitchFamily="34" charset="0"/>
              <a:cs typeface="Calibri" panose="020F0502020204030204" pitchFamily="34" charset="0"/>
            </a:endParaRPr>
          </a:p>
          <a:p>
            <a:pPr indent="-457200">
              <a:buFont typeface="Arial" panose="020B0604020202020204" pitchFamily="34" charset="0"/>
              <a:buChar char="•"/>
            </a:pPr>
            <a:r>
              <a:rPr lang="en-CA" dirty="0">
                <a:highlight>
                  <a:srgbClr val="F5F5F5"/>
                </a:highlight>
              </a:rPr>
              <a:t>Name the main topics that will be discussed: The rights and obligations of each person in a couple and the different types of domestic violence.</a:t>
            </a:r>
          </a:p>
          <a:p>
            <a:endParaRPr lang="fr-CA" dirty="0">
              <a:latin typeface="Calibri" panose="020F0502020204030204" pitchFamily="34" charset="0"/>
              <a:ea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latin typeface="Calibri" panose="020F0502020204030204" pitchFamily="34" charset="0"/>
                <a:cs typeface="Calibri" panose="020F0502020204030204" pitchFamily="34" charset="0"/>
              </a:rPr>
              <a:t>7 minutes​</a:t>
            </a:r>
          </a:p>
          <a:p>
            <a:endParaRPr lang="fr-CA" dirty="0">
              <a:latin typeface="Calibri" panose="020F0502020204030204" pitchFamily="34" charset="0"/>
              <a:cs typeface="Calibri" panose="020F0502020204030204" pitchFamily="34" charset="0"/>
            </a:endParaRPr>
          </a:p>
          <a:p>
            <a:r>
              <a:rPr lang="fr-CA" b="1" u="sng" dirty="0">
                <a:solidFill>
                  <a:schemeClr val="accent2"/>
                </a:solidFill>
                <a:latin typeface="Calibri"/>
                <a:ea typeface="Calibri"/>
                <a:cs typeface="Calibri"/>
              </a:rPr>
              <a:t>Instructions for the workshop </a:t>
            </a:r>
            <a:r>
              <a:rPr lang="fr-CA" b="1" u="sng" dirty="0" err="1">
                <a:solidFill>
                  <a:schemeClr val="accent2"/>
                </a:solidFill>
                <a:latin typeface="Calibri"/>
                <a:ea typeface="Calibri"/>
                <a:cs typeface="Calibri"/>
              </a:rPr>
              <a:t>facilitator</a:t>
            </a:r>
            <a:endParaRPr lang="fr-CA" b="1" dirty="0">
              <a:latin typeface="Calibri" panose="020F0502020204030204" pitchFamily="34" charset="0"/>
              <a:ea typeface="Calibri"/>
              <a:cs typeface="Calibri" panose="020F0502020204030204" pitchFamily="34" charset="0"/>
            </a:endParaRPr>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dirty="0" err="1">
                <a:latin typeface="Calibri"/>
                <a:ea typeface="Calibri"/>
                <a:cs typeface="Calibri"/>
              </a:rPr>
              <a:t>Explain</a:t>
            </a:r>
            <a:r>
              <a:rPr lang="fr-CA" dirty="0">
                <a:latin typeface="Calibri"/>
                <a:ea typeface="Calibri"/>
                <a:cs typeface="Calibri"/>
              </a:rPr>
              <a:t> the information </a:t>
            </a:r>
            <a:r>
              <a:rPr lang="fr-CA" dirty="0" err="1">
                <a:latin typeface="Calibri"/>
                <a:ea typeface="Calibri"/>
                <a:cs typeface="Calibri"/>
              </a:rPr>
              <a:t>below</a:t>
            </a:r>
            <a:r>
              <a:rPr lang="fr-CA" dirty="0">
                <a:latin typeface="Calibri"/>
                <a:ea typeface="Calibri"/>
                <a:cs typeface="Calibri"/>
              </a:rPr>
              <a:t> by </a:t>
            </a:r>
            <a:r>
              <a:rPr lang="fr-CA" dirty="0" err="1">
                <a:latin typeface="Calibri"/>
                <a:ea typeface="Calibri"/>
                <a:cs typeface="Calibri"/>
              </a:rPr>
              <a:t>making</a:t>
            </a:r>
            <a:r>
              <a:rPr lang="fr-CA" dirty="0">
                <a:latin typeface="Calibri"/>
                <a:ea typeface="Calibri"/>
                <a:cs typeface="Calibri"/>
              </a:rPr>
              <a:t> connections </a:t>
            </a:r>
            <a:r>
              <a:rPr lang="fr-CA" dirty="0" err="1">
                <a:latin typeface="Calibri"/>
                <a:ea typeface="Calibri"/>
                <a:cs typeface="Calibri"/>
              </a:rPr>
              <a:t>with</a:t>
            </a:r>
            <a:r>
              <a:rPr lang="fr-CA" dirty="0">
                <a:latin typeface="Calibri"/>
                <a:ea typeface="Calibri"/>
                <a:cs typeface="Calibri"/>
              </a:rPr>
              <a:t> the scenario.</a:t>
            </a:r>
            <a:endParaRPr lang="fr-CA" dirty="0">
              <a:latin typeface="Calibri" panose="020F0502020204030204" pitchFamily="34" charset="0"/>
              <a:ea typeface="Calibri"/>
              <a:cs typeface="Calibri" panose="020F0502020204030204" pitchFamily="34" charset="0"/>
            </a:endParaRPr>
          </a:p>
          <a:p>
            <a:endParaRPr lang="fr-CA" dirty="0">
              <a:latin typeface="Calibri" panose="020F0502020204030204" pitchFamily="34" charset="0"/>
              <a:cs typeface="Calibri" panose="020F0502020204030204" pitchFamily="34" charset="0"/>
            </a:endParaRPr>
          </a:p>
          <a:p>
            <a:r>
              <a:rPr lang="fr-CA" b="1" u="sng" dirty="0">
                <a:latin typeface="Calibri"/>
                <a:ea typeface="Calibri"/>
                <a:cs typeface="Calibri"/>
              </a:rPr>
              <a:t>Information to </a:t>
            </a:r>
            <a:r>
              <a:rPr lang="fr-CA" b="1" u="sng" dirty="0" err="1">
                <a:latin typeface="Calibri"/>
                <a:ea typeface="Calibri"/>
                <a:cs typeface="Calibri"/>
              </a:rPr>
              <a:t>share</a:t>
            </a:r>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dirty="0"/>
              <a:t>In Quebec, spouses have rights and obligations within the couple. Both spouses have the same rights and obligations (for example, the law does not treat husbands and wives in a different way).</a:t>
            </a:r>
            <a:endParaRPr lang="fr-CA" dirty="0"/>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dirty="0">
                <a:latin typeface="Calibri"/>
                <a:ea typeface="Calibri"/>
                <a:cs typeface="Calibri"/>
              </a:rPr>
              <a:t>This </a:t>
            </a:r>
            <a:r>
              <a:rPr lang="fr-CA" dirty="0" err="1">
                <a:latin typeface="Calibri"/>
                <a:ea typeface="Calibri"/>
                <a:cs typeface="Calibri"/>
              </a:rPr>
              <a:t>means</a:t>
            </a:r>
            <a:r>
              <a:rPr lang="fr-CA" dirty="0">
                <a:latin typeface="Calibri"/>
                <a:ea typeface="Calibri"/>
                <a:cs typeface="Calibri"/>
              </a:rPr>
              <a:t> </a:t>
            </a:r>
            <a:r>
              <a:rPr lang="fr-CA" dirty="0" err="1">
                <a:latin typeface="Calibri"/>
                <a:ea typeface="Calibri"/>
                <a:cs typeface="Calibri"/>
              </a:rPr>
              <a:t>that</a:t>
            </a:r>
            <a:r>
              <a:rPr lang="fr-CA" dirty="0">
                <a:latin typeface="Calibri"/>
                <a:ea typeface="Calibri"/>
                <a:cs typeface="Calibri"/>
              </a:rPr>
              <a:t>:</a:t>
            </a:r>
            <a:endParaRPr lang="fr-CA" dirty="0">
              <a:latin typeface="Calibri" panose="020F0502020204030204" pitchFamily="34" charset="0"/>
              <a:ea typeface="Calibri"/>
              <a:cs typeface="Calibri" panose="020F0502020204030204" pitchFamily="34" charset="0"/>
            </a:endParaRPr>
          </a:p>
          <a:p>
            <a:pPr marL="628650" indent="-171450">
              <a:buFont typeface="Arial"/>
              <a:buChar char="•"/>
            </a:pPr>
            <a:r>
              <a:rPr lang="en-CA" dirty="0"/>
              <a:t>Spouses must respect each other.</a:t>
            </a:r>
            <a:endParaRPr lang="fr-CA" dirty="0"/>
          </a:p>
          <a:p>
            <a:pPr marL="628650" lvl="1" indent="-171450">
              <a:buFont typeface="Arial"/>
              <a:buChar char="•"/>
            </a:pPr>
            <a:r>
              <a:rPr lang="en-CA" dirty="0"/>
              <a:t>Spouses must support and help each other. For example, they must take care of one another if one spouse is sick.</a:t>
            </a:r>
            <a:endParaRPr lang="fr-CA" dirty="0"/>
          </a:p>
          <a:p>
            <a:pPr marL="628650" lvl="1" indent="-171450">
              <a:buFont typeface="Arial"/>
              <a:buChar char="•"/>
            </a:pPr>
            <a:r>
              <a:rPr lang="en-CA" dirty="0"/>
              <a:t>Spouses run the family together and make decisions that concern the family together. For example, spouses who have children must make decisions about their health, education and religion together.</a:t>
            </a:r>
            <a:endParaRPr lang="fr-CA" dirty="0"/>
          </a:p>
          <a:p>
            <a:pPr marL="628650" lvl="1" indent="-171450">
              <a:buFont typeface="Arial"/>
              <a:buChar char="•"/>
            </a:pPr>
            <a:r>
              <a:rPr lang="en-CA" dirty="0"/>
              <a:t>Spouses take care of the children together.</a:t>
            </a:r>
            <a:endParaRPr lang="fr-CA" dirty="0"/>
          </a:p>
          <a:p>
            <a:pPr marL="628650" lvl="1" indent="-171450">
              <a:buFont typeface="Arial"/>
              <a:buChar char="•"/>
            </a:pPr>
            <a:r>
              <a:rPr lang="en-CA" dirty="0"/>
              <a:t>Each spouse contributes to family tasks and expenses (payments) according to their abilities. This contribution can take different forms: for example, one spouse can contribute through their salary, and the other, </a:t>
            </a:r>
            <a:r>
              <a:rPr lang="en-CA"/>
              <a:t>through household tasks.</a:t>
            </a:r>
            <a:endParaRPr lang="fr-CA" dirty="0"/>
          </a:p>
          <a:p>
            <a:pPr marL="628650" lvl="1" indent="-171450">
              <a:buFont typeface="Arial" panose="020B0604020202020204" pitchFamily="34" charset="0"/>
              <a:buChar char="•"/>
            </a:pPr>
            <a:endParaRPr lang="fr-CA" dirty="0">
              <a:latin typeface="Calibri"/>
              <a:ea typeface="Calibri"/>
              <a:cs typeface="Calibri"/>
            </a:endParaRPr>
          </a:p>
          <a:p>
            <a:pPr marL="171450" indent="-171450">
              <a:buFont typeface="Arial"/>
              <a:buChar char="•"/>
            </a:pPr>
            <a:r>
              <a:rPr lang="en-CA" dirty="0"/>
              <a:t>Unmarried couples have the same rights and obligations as married couples regarding their children. For example, unmarried parents must make decisions regarding their children together.</a:t>
            </a:r>
            <a:endParaRPr lang="fr-CA" dirty="0"/>
          </a:p>
          <a:p>
            <a:endParaRPr lang="fr-CA" dirty="0">
              <a:latin typeface="Calibri"/>
              <a:ea typeface="Calibri"/>
              <a:cs typeface="Calibri"/>
            </a:endParaRPr>
          </a:p>
          <a:p>
            <a:r>
              <a:rPr lang="fr-CA" b="1" u="sng" dirty="0" err="1">
                <a:latin typeface="Calibri"/>
                <a:ea typeface="Calibri"/>
                <a:cs typeface="Calibri"/>
              </a:rPr>
              <a:t>Additional</a:t>
            </a:r>
            <a:r>
              <a:rPr lang="fr-CA" b="1" u="sng" dirty="0">
                <a:latin typeface="Calibri"/>
                <a:ea typeface="Calibri"/>
                <a:cs typeface="Calibri"/>
              </a:rPr>
              <a:t> information</a:t>
            </a:r>
          </a:p>
          <a:p>
            <a:endParaRPr lang="fr-CA" dirty="0">
              <a:latin typeface="Calibri" panose="020F0502020204030204" pitchFamily="34" charset="0"/>
              <a:cs typeface="Calibri" panose="020F0502020204030204" pitchFamily="34" charset="0"/>
            </a:endParaRPr>
          </a:p>
          <a:p>
            <a:r>
              <a:rPr lang="fr-CA" dirty="0">
                <a:latin typeface="Calibri"/>
                <a:ea typeface="Calibri"/>
                <a:cs typeface="Calibri"/>
              </a:rPr>
              <a:t>​</a:t>
            </a:r>
            <a:r>
              <a:rPr lang="en-CA" dirty="0"/>
              <a:t>Some of the obligations mentioned in this slide exist only for married people. For example, the obligations to respect, support and help one another are only explicitly recognized in law for married people (articles 392 and 394 of the </a:t>
            </a:r>
            <a:r>
              <a:rPr lang="en-CA" i="1" dirty="0"/>
              <a:t>Civil Code of Québec</a:t>
            </a:r>
            <a:r>
              <a:rPr lang="en-CA" dirty="0"/>
              <a:t>).</a:t>
            </a:r>
            <a:endParaRPr lang="fr-CA" dirty="0"/>
          </a:p>
          <a:p>
            <a:endParaRPr lang="fr-CA" dirty="0">
              <a:latin typeface="Calibri" panose="020F0502020204030204" pitchFamily="34" charset="0"/>
              <a:cs typeface="Calibri" panose="020F0502020204030204" pitchFamily="34" charset="0"/>
            </a:endParaRPr>
          </a:p>
          <a:p>
            <a:r>
              <a:rPr lang="fr-CA" dirty="0">
                <a:latin typeface="Calibri"/>
                <a:ea typeface="Calibri"/>
                <a:cs typeface="Calibri"/>
              </a:rPr>
              <a:t>​​</a:t>
            </a:r>
            <a:r>
              <a:rPr lang="en-CA" dirty="0"/>
              <a:t>That said, other obligations exist for both married and unmarried couples, particularly when it comes to making decisions about children together (article 600 of the </a:t>
            </a:r>
            <a:r>
              <a:rPr lang="en-CA" i="1" dirty="0"/>
              <a:t>Civil Code of Québec</a:t>
            </a:r>
            <a:r>
              <a:rPr lang="en-CA" dirty="0"/>
              <a:t>).</a:t>
            </a:r>
            <a:endParaRPr lang="fr-CA" dirty="0"/>
          </a:p>
          <a:p>
            <a:endParaRPr lang="fr-CA" dirty="0">
              <a:latin typeface="Calibri" panose="020F0502020204030204" pitchFamily="34" charset="0"/>
              <a:cs typeface="Calibri" panose="020F0502020204030204" pitchFamily="34" charset="0"/>
            </a:endParaRPr>
          </a:p>
          <a:p>
            <a:r>
              <a:rPr lang="fr-CA" dirty="0">
                <a:latin typeface="Calibri"/>
                <a:ea typeface="Calibri"/>
                <a:cs typeface="Calibri"/>
              </a:rPr>
              <a:t>​</a:t>
            </a:r>
            <a:r>
              <a:rPr lang="en-CA" dirty="0"/>
              <a:t>Also, even if the obligation to respect one another is not expressly stated in the law for unmarried couples, the absence of respect in a couple can lead to a situation of violence. The obligation to respect one's partner, even outside marriage, could also be inferred from the right to life, security and the protection of one's integrity (article 1 of the </a:t>
            </a:r>
            <a:r>
              <a:rPr lang="en-CA" i="1" dirty="0"/>
              <a:t>Charter of Human Rights and Freedoms</a:t>
            </a:r>
            <a:r>
              <a:rPr lang="en-CA" dirty="0"/>
              <a:t>).</a:t>
            </a:r>
            <a:endParaRPr lang="fr-CA" dirty="0"/>
          </a:p>
          <a:p>
            <a:endParaRPr lang="fr-CA" b="1" u="sng" dirty="0">
              <a:latin typeface="Calibri" panose="020F0502020204030204" pitchFamily="34" charset="0"/>
              <a:cs typeface="Calibri" panose="020F0502020204030204" pitchFamily="34" charset="0"/>
            </a:endParaRPr>
          </a:p>
          <a:p>
            <a:r>
              <a:rPr lang="fr-CA" b="1" u="sng" dirty="0">
                <a:latin typeface="Calibri" panose="020F0502020204030204" pitchFamily="34" charset="0"/>
                <a:cs typeface="Calibri" panose="020F0502020204030204" pitchFamily="34" charset="0"/>
              </a:rPr>
              <a:t>​Sources​</a:t>
            </a:r>
            <a:r>
              <a:rPr lang="fr-CA" dirty="0">
                <a:latin typeface="Calibri" panose="020F0502020204030204" pitchFamily="34" charset="0"/>
                <a:cs typeface="Calibri" panose="020F0502020204030204" pitchFamily="34" charset="0"/>
              </a:rPr>
              <a:t>​</a:t>
            </a:r>
          </a:p>
          <a:p>
            <a:endParaRPr lang="fr-CA"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CA" i="1" dirty="0">
                <a:latin typeface="Calibri" panose="020F0502020204030204" pitchFamily="34" charset="0"/>
                <a:cs typeface="Calibri" panose="020F0502020204030204" pitchFamily="34" charset="0"/>
              </a:rPr>
              <a:t>Civil Code of Québec</a:t>
            </a:r>
            <a:r>
              <a:rPr lang="fr-CA" dirty="0">
                <a:latin typeface="Calibri" panose="020F0502020204030204" pitchFamily="34" charset="0"/>
                <a:cs typeface="Calibri" panose="020F0502020204030204" pitchFamily="34" charset="0"/>
              </a:rPr>
              <a:t>, RLRQ, c C-1991, art 392 (</a:t>
            </a:r>
            <a:r>
              <a:rPr lang="fr-CA" dirty="0" err="1">
                <a:latin typeface="Calibri" panose="020F0502020204030204" pitchFamily="34" charset="0"/>
                <a:cs typeface="Calibri" panose="020F0502020204030204" pitchFamily="34" charset="0"/>
              </a:rPr>
              <a:t>duties</a:t>
            </a:r>
            <a:r>
              <a:rPr lang="fr-CA" dirty="0">
                <a:latin typeface="Calibri" panose="020F0502020204030204" pitchFamily="34" charset="0"/>
                <a:cs typeface="Calibri" panose="020F0502020204030204" pitchFamily="34" charset="0"/>
              </a:rPr>
              <a:t> of </a:t>
            </a:r>
            <a:r>
              <a:rPr lang="fr-CA" dirty="0" err="1">
                <a:latin typeface="Calibri" panose="020F0502020204030204" pitchFamily="34" charset="0"/>
                <a:cs typeface="Calibri" panose="020F0502020204030204" pitchFamily="34" charset="0"/>
              </a:rPr>
              <a:t>spouses</a:t>
            </a:r>
            <a:r>
              <a:rPr lang="fr-CA" dirty="0">
                <a:latin typeface="Calibri" panose="020F0502020204030204" pitchFamily="34" charset="0"/>
                <a:cs typeface="Calibri" panose="020F0502020204030204" pitchFamily="34" charset="0"/>
              </a:rPr>
              <a:t>: respect, help, assistance) ​</a:t>
            </a:r>
          </a:p>
          <a:p>
            <a:pPr marL="171450" indent="-171450">
              <a:buFont typeface="Arial" panose="020B0604020202020204" pitchFamily="34" charset="0"/>
              <a:buChar char="•"/>
            </a:pPr>
            <a:r>
              <a:rPr lang="fr-CA" dirty="0">
                <a:latin typeface="Calibri" panose="020F0502020204030204" pitchFamily="34" charset="0"/>
                <a:cs typeface="Calibri" panose="020F0502020204030204" pitchFamily="34" charset="0"/>
              </a:rPr>
              <a:t>N. M. c. J.-C. F., 2004 CanLII 43019 (QC CS) aux paras 23, 24,  25 (illustration of </a:t>
            </a:r>
            <a:r>
              <a:rPr lang="fr-CA" dirty="0" err="1">
                <a:latin typeface="Calibri" panose="020F0502020204030204" pitchFamily="34" charset="0"/>
                <a:cs typeface="Calibri" panose="020F0502020204030204" pitchFamily="34" charset="0"/>
              </a:rPr>
              <a:t>duties</a:t>
            </a:r>
            <a:r>
              <a:rPr lang="fr-CA" dirty="0">
                <a:latin typeface="Calibri" panose="020F0502020204030204" pitchFamily="34" charset="0"/>
                <a:cs typeface="Calibri" panose="020F0502020204030204" pitchFamily="34" charset="0"/>
              </a:rPr>
              <a:t> to help and assist: </a:t>
            </a:r>
            <a:r>
              <a:rPr lang="fr-CA" dirty="0" err="1">
                <a:latin typeface="Calibri" panose="020F0502020204030204" pitchFamily="34" charset="0"/>
                <a:cs typeface="Calibri" panose="020F0502020204030204" pitchFamily="34" charset="0"/>
              </a:rPr>
              <a:t>caring</a:t>
            </a:r>
            <a:r>
              <a:rPr lang="fr-CA" dirty="0">
                <a:latin typeface="Calibri" panose="020F0502020204030204" pitchFamily="34" charset="0"/>
                <a:cs typeface="Calibri" panose="020F0502020204030204" pitchFamily="34" charset="0"/>
              </a:rPr>
              <a:t> for a </a:t>
            </a:r>
            <a:r>
              <a:rPr lang="fr-CA" dirty="0" err="1">
                <a:latin typeface="Calibri" panose="020F0502020204030204" pitchFamily="34" charset="0"/>
                <a:cs typeface="Calibri" panose="020F0502020204030204" pitchFamily="34" charset="0"/>
              </a:rPr>
              <a:t>sick</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husband</a:t>
            </a:r>
            <a:r>
              <a:rPr lang="fr-CA" dirty="0">
                <a:latin typeface="Calibri" panose="020F0502020204030204" pitchFamily="34" charset="0"/>
                <a:cs typeface="Calibri" panose="020F0502020204030204" pitchFamily="34" charset="0"/>
              </a:rPr>
              <a:t> or </a:t>
            </a:r>
            <a:r>
              <a:rPr lang="fr-CA" dirty="0" err="1">
                <a:latin typeface="Calibri" panose="020F0502020204030204" pitchFamily="34" charset="0"/>
                <a:cs typeface="Calibri" panose="020F0502020204030204" pitchFamily="34" charset="0"/>
              </a:rPr>
              <a:t>wife</a:t>
            </a:r>
            <a:r>
              <a:rPr lang="fr-CA" dirty="0">
                <a:latin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fr-CA" i="1" dirty="0">
                <a:latin typeface="Calibri" panose="020F0502020204030204" pitchFamily="34" charset="0"/>
                <a:cs typeface="Calibri" panose="020F0502020204030204" pitchFamily="34" charset="0"/>
              </a:rPr>
              <a:t>Civil Code of Québec</a:t>
            </a:r>
            <a:r>
              <a:rPr lang="fr-CA" dirty="0">
                <a:latin typeface="Calibri" panose="020F0502020204030204" pitchFamily="34" charset="0"/>
                <a:cs typeface="Calibri" panose="020F0502020204030204" pitchFamily="34" charset="0"/>
              </a:rPr>
              <a:t>, RLRQ, c C-1991, art 599, 600, 394 (</a:t>
            </a:r>
            <a:r>
              <a:rPr lang="fr-CA" dirty="0" err="1">
                <a:latin typeface="Calibri" panose="020F0502020204030204" pitchFamily="34" charset="0"/>
                <a:cs typeface="Calibri" panose="020F0502020204030204" pitchFamily="34" charset="0"/>
              </a:rPr>
              <a:t>duty</a:t>
            </a:r>
            <a:r>
              <a:rPr lang="fr-CA" dirty="0">
                <a:latin typeface="Calibri" panose="020F0502020204030204" pitchFamily="34" charset="0"/>
                <a:cs typeface="Calibri" panose="020F0502020204030204" pitchFamily="34" charset="0"/>
              </a:rPr>
              <a:t> to run the </a:t>
            </a:r>
            <a:r>
              <a:rPr lang="fr-CA" dirty="0" err="1">
                <a:latin typeface="Calibri" panose="020F0502020204030204" pitchFamily="34" charset="0"/>
                <a:cs typeface="Calibri" panose="020F0502020204030204" pitchFamily="34" charset="0"/>
              </a:rPr>
              <a:t>family</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together</a:t>
            </a:r>
            <a:r>
              <a:rPr lang="fr-CA" dirty="0">
                <a:latin typeface="Calibri" panose="020F0502020204030204" pitchFamily="34" charset="0"/>
                <a:cs typeface="Calibri" panose="020F0502020204030204" pitchFamily="34" charset="0"/>
              </a:rPr>
              <a:t> and </a:t>
            </a:r>
            <a:r>
              <a:rPr lang="fr-CA" dirty="0" err="1">
                <a:latin typeface="Calibri" panose="020F0502020204030204" pitchFamily="34" charset="0"/>
                <a:cs typeface="Calibri" panose="020F0502020204030204" pitchFamily="34" charset="0"/>
              </a:rPr>
              <a:t>make</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decisions</a:t>
            </a:r>
            <a:r>
              <a:rPr lang="fr-CA" dirty="0">
                <a:latin typeface="Calibri" panose="020F0502020204030204" pitchFamily="34" charset="0"/>
                <a:cs typeface="Calibri" panose="020F0502020204030204" pitchFamily="34" charset="0"/>
              </a:rPr>
              <a:t> about the </a:t>
            </a:r>
            <a:r>
              <a:rPr lang="fr-CA" dirty="0" err="1">
                <a:latin typeface="Calibri" panose="020F0502020204030204" pitchFamily="34" charset="0"/>
                <a:cs typeface="Calibri" panose="020F0502020204030204" pitchFamily="34" charset="0"/>
              </a:rPr>
              <a:t>children</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together</a:t>
            </a:r>
            <a:r>
              <a:rPr lang="fr-CA" dirty="0">
                <a:latin typeface="Calibri" panose="020F0502020204030204" pitchFamily="34" charset="0"/>
                <a:cs typeface="Calibri" panose="020F0502020204030204" pitchFamily="34" charset="0"/>
              </a:rPr>
              <a:t> + look </a:t>
            </a:r>
            <a:r>
              <a:rPr lang="fr-CA" dirty="0" err="1">
                <a:latin typeface="Calibri" panose="020F0502020204030204" pitchFamily="34" charset="0"/>
                <a:cs typeface="Calibri" panose="020F0502020204030204" pitchFamily="34" charset="0"/>
              </a:rPr>
              <a:t>after</a:t>
            </a:r>
            <a:r>
              <a:rPr lang="fr-CA" dirty="0">
                <a:latin typeface="Calibri" panose="020F0502020204030204" pitchFamily="34" charset="0"/>
                <a:cs typeface="Calibri" panose="020F0502020204030204" pitchFamily="34" charset="0"/>
              </a:rPr>
              <a:t> the </a:t>
            </a:r>
            <a:r>
              <a:rPr lang="fr-CA" dirty="0" err="1">
                <a:latin typeface="Calibri" panose="020F0502020204030204" pitchFamily="34" charset="0"/>
                <a:cs typeface="Calibri" panose="020F0502020204030204" pitchFamily="34" charset="0"/>
              </a:rPr>
              <a:t>children</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together</a:t>
            </a:r>
            <a:r>
              <a:rPr lang="fr-CA" dirty="0">
                <a:latin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fr-CA" dirty="0">
                <a:latin typeface="Calibri" panose="020F0502020204030204" pitchFamily="34" charset="0"/>
                <a:cs typeface="Calibri" panose="020F0502020204030204" pitchFamily="34" charset="0"/>
              </a:rPr>
              <a:t>Family Law - 192767, 2019 QCCS 5769 au para 69 (illustration of the </a:t>
            </a:r>
            <a:r>
              <a:rPr lang="fr-CA" dirty="0" err="1">
                <a:latin typeface="Calibri" panose="020F0502020204030204" pitchFamily="34" charset="0"/>
                <a:cs typeface="Calibri" panose="020F0502020204030204" pitchFamily="34" charset="0"/>
              </a:rPr>
              <a:t>duty</a:t>
            </a:r>
            <a:r>
              <a:rPr lang="fr-CA" dirty="0">
                <a:latin typeface="Calibri" panose="020F0502020204030204" pitchFamily="34" charset="0"/>
                <a:cs typeface="Calibri" panose="020F0502020204030204" pitchFamily="34" charset="0"/>
              </a:rPr>
              <a:t> to lead the </a:t>
            </a:r>
            <a:r>
              <a:rPr lang="fr-CA" dirty="0" err="1">
                <a:latin typeface="Calibri" panose="020F0502020204030204" pitchFamily="34" charset="0"/>
                <a:cs typeface="Calibri" panose="020F0502020204030204" pitchFamily="34" charset="0"/>
              </a:rPr>
              <a:t>family</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together</a:t>
            </a:r>
            <a:r>
              <a:rPr lang="fr-CA" dirty="0">
                <a:latin typeface="Calibri" panose="020F0502020204030204" pitchFamily="34" charset="0"/>
                <a:cs typeface="Calibri" panose="020F0502020204030204" pitchFamily="34" charset="0"/>
              </a:rPr>
              <a:t> and to </a:t>
            </a:r>
            <a:r>
              <a:rPr lang="fr-CA" dirty="0" err="1">
                <a:latin typeface="Calibri" panose="020F0502020204030204" pitchFamily="34" charset="0"/>
                <a:cs typeface="Calibri" panose="020F0502020204030204" pitchFamily="34" charset="0"/>
              </a:rPr>
              <a:t>make</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decisions</a:t>
            </a:r>
            <a:r>
              <a:rPr lang="fr-CA" dirty="0">
                <a:latin typeface="Calibri" panose="020F0502020204030204" pitchFamily="34" charset="0"/>
                <a:cs typeface="Calibri" panose="020F0502020204030204" pitchFamily="34" charset="0"/>
              </a:rPr>
              <a:t> about the </a:t>
            </a:r>
            <a:r>
              <a:rPr lang="fr-CA" dirty="0" err="1">
                <a:latin typeface="Calibri" panose="020F0502020204030204" pitchFamily="34" charset="0"/>
                <a:cs typeface="Calibri" panose="020F0502020204030204" pitchFamily="34" charset="0"/>
              </a:rPr>
              <a:t>children</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together</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decisions</a:t>
            </a:r>
            <a:r>
              <a:rPr lang="fr-CA" dirty="0">
                <a:latin typeface="Calibri" panose="020F0502020204030204" pitchFamily="34" charset="0"/>
                <a:cs typeface="Calibri" panose="020F0502020204030204" pitchFamily="34" charset="0"/>
              </a:rPr>
              <a:t> about </a:t>
            </a:r>
            <a:r>
              <a:rPr lang="fr-CA" dirty="0" err="1">
                <a:latin typeface="Calibri" panose="020F0502020204030204" pitchFamily="34" charset="0"/>
                <a:cs typeface="Calibri" panose="020F0502020204030204" pitchFamily="34" charset="0"/>
              </a:rPr>
              <a:t>their</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health</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education</a:t>
            </a:r>
            <a:r>
              <a:rPr lang="fr-CA" dirty="0">
                <a:latin typeface="Calibri" panose="020F0502020204030204" pitchFamily="34" charset="0"/>
                <a:cs typeface="Calibri" panose="020F0502020204030204" pitchFamily="34" charset="0"/>
              </a:rPr>
              <a:t> and religion) ​</a:t>
            </a:r>
          </a:p>
          <a:p>
            <a:pPr marL="171450" indent="-171450">
              <a:buFont typeface="Arial" panose="020B0604020202020204" pitchFamily="34" charset="0"/>
              <a:buChar char="•"/>
            </a:pPr>
            <a:r>
              <a:rPr lang="fr-CA" i="1" dirty="0">
                <a:latin typeface="Calibri" panose="020F0502020204030204" pitchFamily="34" charset="0"/>
                <a:cs typeface="Calibri" panose="020F0502020204030204" pitchFamily="34" charset="0"/>
              </a:rPr>
              <a:t>Civil Code of Québec</a:t>
            </a:r>
            <a:r>
              <a:rPr lang="fr-CA" dirty="0">
                <a:latin typeface="Calibri" panose="020F0502020204030204" pitchFamily="34" charset="0"/>
                <a:cs typeface="Calibri" panose="020F0502020204030204" pitchFamily="34" charset="0"/>
              </a:rPr>
              <a:t>, RLRQ, c C-1991, art 396 (</a:t>
            </a:r>
            <a:r>
              <a:rPr lang="fr-CA" dirty="0" err="1">
                <a:latin typeface="Calibri" panose="020F0502020204030204" pitchFamily="34" charset="0"/>
                <a:cs typeface="Calibri" panose="020F0502020204030204" pitchFamily="34" charset="0"/>
              </a:rPr>
              <a:t>duty</a:t>
            </a:r>
            <a:r>
              <a:rPr lang="fr-CA" dirty="0">
                <a:latin typeface="Calibri" panose="020F0502020204030204" pitchFamily="34" charset="0"/>
                <a:cs typeface="Calibri" panose="020F0502020204030204" pitchFamily="34" charset="0"/>
              </a:rPr>
              <a:t> to </a:t>
            </a:r>
            <a:r>
              <a:rPr lang="fr-CA" dirty="0" err="1">
                <a:latin typeface="Calibri" panose="020F0502020204030204" pitchFamily="34" charset="0"/>
                <a:cs typeface="Calibri" panose="020F0502020204030204" pitchFamily="34" charset="0"/>
              </a:rPr>
              <a:t>contribute</a:t>
            </a:r>
            <a:r>
              <a:rPr lang="fr-CA" dirty="0">
                <a:latin typeface="Calibri" panose="020F0502020204030204" pitchFamily="34" charset="0"/>
                <a:cs typeface="Calibri" panose="020F0502020204030204" pitchFamily="34" charset="0"/>
              </a:rPr>
              <a:t> to </a:t>
            </a:r>
            <a:r>
              <a:rPr lang="fr-CA" dirty="0" err="1">
                <a:latin typeface="Calibri" panose="020F0502020204030204" pitchFamily="34" charset="0"/>
                <a:cs typeface="Calibri" panose="020F0502020204030204" pitchFamily="34" charset="0"/>
              </a:rPr>
              <a:t>family</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tasks</a:t>
            </a:r>
            <a:r>
              <a:rPr lang="fr-CA" dirty="0">
                <a:latin typeface="Calibri" panose="020F0502020204030204" pitchFamily="34" charset="0"/>
                <a:cs typeface="Calibri" panose="020F0502020204030204" pitchFamily="34" charset="0"/>
              </a:rPr>
              <a:t> and </a:t>
            </a:r>
            <a:r>
              <a:rPr lang="fr-CA" dirty="0" err="1">
                <a:latin typeface="Calibri" panose="020F0502020204030204" pitchFamily="34" charset="0"/>
                <a:cs typeface="Calibri" panose="020F0502020204030204" pitchFamily="34" charset="0"/>
              </a:rPr>
              <a:t>expenses</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according</a:t>
            </a:r>
            <a:r>
              <a:rPr lang="fr-CA" dirty="0">
                <a:latin typeface="Calibri" panose="020F0502020204030204" pitchFamily="34" charset="0"/>
                <a:cs typeface="Calibri" panose="020F0502020204030204" pitchFamily="34" charset="0"/>
              </a:rPr>
              <a:t> to </a:t>
            </a:r>
            <a:r>
              <a:rPr lang="fr-CA" dirty="0" err="1">
                <a:latin typeface="Calibri" panose="020F0502020204030204" pitchFamily="34" charset="0"/>
                <a:cs typeface="Calibri" panose="020F0502020204030204" pitchFamily="34" charset="0"/>
              </a:rPr>
              <a:t>one’s</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ability</a:t>
            </a:r>
            <a:r>
              <a:rPr lang="fr-CA" dirty="0">
                <a:latin typeface="Calibri" panose="020F0502020204030204" pitchFamily="34" charset="0"/>
                <a:cs typeface="Calibri" panose="020F0502020204030204" pitchFamily="34" charset="0"/>
              </a:rPr>
              <a:t>/contribution can </a:t>
            </a:r>
            <a:r>
              <a:rPr lang="fr-CA" dirty="0" err="1">
                <a:latin typeface="Calibri" panose="020F0502020204030204" pitchFamily="34" charset="0"/>
                <a:cs typeface="Calibri" panose="020F0502020204030204" pitchFamily="34" charset="0"/>
              </a:rPr>
              <a:t>take</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different</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forms</a:t>
            </a:r>
            <a:r>
              <a:rPr lang="fr-CA" dirty="0">
                <a:latin typeface="Calibri" panose="020F0502020204030204" pitchFamily="34" charset="0"/>
                <a:cs typeface="Calibri" panose="020F0502020204030204" pitchFamily="34" charset="0"/>
              </a:rPr>
              <a:t>, not </a:t>
            </a:r>
            <a:r>
              <a:rPr lang="fr-CA" dirty="0" err="1">
                <a:latin typeface="Calibri" panose="020F0502020204030204" pitchFamily="34" charset="0"/>
                <a:cs typeface="Calibri" panose="020F0502020204030204" pitchFamily="34" charset="0"/>
              </a:rPr>
              <a:t>necessarily</a:t>
            </a:r>
            <a:r>
              <a:rPr lang="fr-CA" dirty="0">
                <a:latin typeface="Calibri" panose="020F0502020204030204" pitchFamily="34" charset="0"/>
                <a:cs typeface="Calibri" panose="020F0502020204030204" pitchFamily="34" charset="0"/>
              </a:rPr>
              <a:t> </a:t>
            </a:r>
            <a:r>
              <a:rPr lang="fr-CA" dirty="0" err="1">
                <a:latin typeface="Calibri" panose="020F0502020204030204" pitchFamily="34" charset="0"/>
                <a:cs typeface="Calibri" panose="020F0502020204030204" pitchFamily="34" charset="0"/>
              </a:rPr>
              <a:t>financial</a:t>
            </a:r>
            <a:r>
              <a:rPr lang="fr-CA" dirty="0">
                <a:latin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fr-CA" i="1" dirty="0"/>
              <a:t>Charter of </a:t>
            </a:r>
            <a:r>
              <a:rPr lang="fr-CA" i="1" dirty="0" err="1"/>
              <a:t>human</a:t>
            </a:r>
            <a:r>
              <a:rPr lang="fr-CA" i="1" dirty="0"/>
              <a:t> </a:t>
            </a:r>
            <a:r>
              <a:rPr lang="fr-CA" i="1" dirty="0" err="1"/>
              <a:t>rights</a:t>
            </a:r>
            <a:r>
              <a:rPr lang="fr-CA" i="1" dirty="0"/>
              <a:t> and </a:t>
            </a:r>
            <a:r>
              <a:rPr lang="fr-CA" i="1" dirty="0" err="1"/>
              <a:t>freedoms</a:t>
            </a:r>
            <a:r>
              <a:rPr lang="fr-CA" dirty="0"/>
              <a:t>, RLRQ c C-12, art 1 al 1 (the right to live in </a:t>
            </a:r>
            <a:r>
              <a:rPr lang="fr-CA" dirty="0" err="1"/>
              <a:t>security</a:t>
            </a:r>
            <a:r>
              <a:rPr lang="fr-CA" dirty="0"/>
              <a:t> and the right to protection of </a:t>
            </a:r>
            <a:r>
              <a:rPr lang="fr-CA" dirty="0" err="1"/>
              <a:t>one’s</a:t>
            </a:r>
            <a:r>
              <a:rPr lang="fr-CA" dirty="0"/>
              <a:t> </a:t>
            </a:r>
            <a:r>
              <a:rPr lang="fr-CA" dirty="0" err="1"/>
              <a:t>integrity</a:t>
            </a:r>
            <a:r>
              <a:rPr lang="fr-CA" dirty="0"/>
              <a:t>)</a:t>
            </a:r>
            <a:endParaRPr lang="fr-CA" dirty="0">
              <a:latin typeface="Calibri" panose="020F0502020204030204" pitchFamily="34" charset="0"/>
              <a:ea typeface="Calibri"/>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panose="020F0502020204030204" pitchFamily="34" charset="0"/>
                <a:cs typeface="Calibri" panose="020F0502020204030204" pitchFamily="34" charset="0"/>
              </a:rPr>
              <a:t>5 minutes</a:t>
            </a:r>
            <a:r>
              <a:rPr lang="en-US"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fontAlgn="base"/>
            <a:r>
              <a:rPr lang="fr-CA" sz="1200" b="1" i="0" u="sng" dirty="0">
                <a:solidFill>
                  <a:srgbClr val="000000"/>
                </a:solidFill>
                <a:effectLst/>
                <a:highlight>
                  <a:srgbClr val="F5F5F5"/>
                </a:highlight>
                <a:latin typeface="Calibri"/>
                <a:ea typeface="Calibri"/>
                <a:cs typeface="Calibri"/>
              </a:rPr>
              <a:t>Instructions</a:t>
            </a:r>
            <a:r>
              <a:rPr lang="fr-CA" b="1" u="sng" dirty="0">
                <a:solidFill>
                  <a:srgbClr val="000000"/>
                </a:solidFill>
                <a:highlight>
                  <a:srgbClr val="F5F5F5"/>
                </a:highlight>
                <a:latin typeface="Calibri"/>
                <a:ea typeface="Calibri"/>
                <a:cs typeface="Calibri"/>
              </a:rPr>
              <a:t> for the workshop </a:t>
            </a:r>
            <a:r>
              <a:rPr lang="fr-CA" b="1" u="sng" dirty="0" err="1">
                <a:solidFill>
                  <a:srgbClr val="000000"/>
                </a:solidFill>
                <a:highlight>
                  <a:srgbClr val="F5F5F5"/>
                </a:highlight>
                <a:latin typeface="Calibri"/>
                <a:ea typeface="Calibri"/>
                <a:cs typeface="Calibri"/>
              </a:rPr>
              <a:t>facilitator</a:t>
            </a:r>
            <a:endParaRPr lang="fr-CA" sz="1200" b="0" i="0" u="sng" dirty="0" err="1">
              <a:solidFill>
                <a:srgbClr val="444444"/>
              </a:solidFill>
              <a:effectLst/>
              <a:highlight>
                <a:srgbClr val="F5F5F5"/>
              </a:highlight>
              <a:latin typeface="Calibri" panose="020F0502020204030204" pitchFamily="34" charset="0"/>
              <a:ea typeface="Calibri"/>
              <a:cs typeface="Calibri" panose="020F0502020204030204" pitchFamily="34" charset="0"/>
            </a:endParaRP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en-CA" dirty="0">
                <a:solidFill>
                  <a:srgbClr val="000000"/>
                </a:solidFill>
                <a:highlight>
                  <a:srgbClr val="F5F5F5"/>
                </a:highlight>
              </a:rPr>
              <a:t>Explain the information below by making connections with the scenario.</a:t>
            </a:r>
            <a:endParaRPr lang="fr-CA" b="0" i="0" dirty="0">
              <a:solidFill>
                <a:srgbClr val="000000"/>
              </a:solidFill>
              <a:effectLst/>
              <a:highlight>
                <a:srgbClr val="F5F5F5"/>
              </a:highlight>
            </a:endParaRPr>
          </a:p>
          <a:p>
            <a:pPr algn="l" rtl="0" fontAlgn="base">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fontAlgn="base"/>
            <a:r>
              <a:rPr lang="fr-CA" b="1" u="sng" dirty="0">
                <a:solidFill>
                  <a:srgbClr val="000000"/>
                </a:solidFill>
                <a:highlight>
                  <a:srgbClr val="F5F5F5"/>
                </a:highlight>
                <a:latin typeface="Calibri"/>
                <a:ea typeface="Calibri"/>
                <a:cs typeface="Calibri"/>
              </a:rPr>
              <a:t>Information to </a:t>
            </a:r>
            <a:r>
              <a:rPr lang="fr-CA" b="1" u="sng" dirty="0" err="1">
                <a:solidFill>
                  <a:srgbClr val="000000"/>
                </a:solidFill>
                <a:highlight>
                  <a:srgbClr val="F5F5F5"/>
                </a:highlight>
                <a:latin typeface="Calibri"/>
                <a:ea typeface="Calibri"/>
                <a:cs typeface="Calibri"/>
              </a:rPr>
              <a:t>share</a:t>
            </a:r>
            <a:endParaRPr lang="fr-CA" sz="1200" b="0" i="0" u="sng" dirty="0" err="1">
              <a:solidFill>
                <a:srgbClr val="444444"/>
              </a:solidFill>
              <a:effectLst/>
              <a:highlight>
                <a:srgbClr val="F5F5F5"/>
              </a:highlight>
              <a:latin typeface="Calibri"/>
              <a:ea typeface="Calibri"/>
              <a:cs typeface="Calibri"/>
            </a:endParaRP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en-CA" dirty="0">
                <a:solidFill>
                  <a:srgbClr val="000000"/>
                </a:solidFill>
                <a:highlight>
                  <a:srgbClr val="F5F5F5"/>
                </a:highlight>
              </a:rPr>
              <a:t>When a person does not respect their spouse or partner, there may be a situation of domestic violence (whether the couple is married or not).</a:t>
            </a:r>
            <a:endParaRPr lang="fr-CA" b="0" i="0" dirty="0">
              <a:solidFill>
                <a:srgbClr val="000000"/>
              </a:solidFill>
              <a:effectLst/>
              <a:highlight>
                <a:srgbClr val="F5F5F5"/>
              </a:highlight>
            </a:endParaRPr>
          </a:p>
          <a:p>
            <a:pPr marL="285750" indent="-285750" algn="l" rtl="0" fontAlgn="base">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lgn="just" fontAlgn="base">
              <a:buFont typeface="Arial" panose="020B0604020202020204" pitchFamily="34" charset="0"/>
              <a:buChar char="•"/>
            </a:pPr>
            <a:r>
              <a:rPr lang="en-CA" dirty="0">
                <a:solidFill>
                  <a:srgbClr val="000000"/>
                </a:solidFill>
                <a:highlight>
                  <a:srgbClr val="F5F5F5"/>
                </a:highlight>
              </a:rPr>
              <a:t>Domestic violence goes beyond tensions in a couple. In a situation of violence, there is an</a:t>
            </a:r>
            <a:r>
              <a:rPr lang="en-CA" b="1" dirty="0">
                <a:solidFill>
                  <a:srgbClr val="000000"/>
                </a:solidFill>
                <a:highlight>
                  <a:srgbClr val="F5F5F5"/>
                </a:highlight>
              </a:rPr>
              <a:t> imbalance of power</a:t>
            </a:r>
            <a:r>
              <a:rPr lang="en-CA" dirty="0">
                <a:solidFill>
                  <a:srgbClr val="000000"/>
                </a:solidFill>
                <a:highlight>
                  <a:srgbClr val="F5F5F5"/>
                </a:highlight>
              </a:rPr>
              <a:t> between the two people in the couple (the person who acts violently takes control of their spouse or partner).</a:t>
            </a:r>
            <a:endParaRPr lang="fr-CA" b="0" i="0" dirty="0">
              <a:solidFill>
                <a:srgbClr val="000000"/>
              </a:solidFill>
              <a:effectLst/>
              <a:highlight>
                <a:srgbClr val="F5F5F5"/>
              </a:highlight>
            </a:endParaRPr>
          </a:p>
          <a:p>
            <a:pPr algn="just" rtl="0" fontAlgn="base">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lgn="just" fontAlgn="base">
              <a:buFont typeface="Arial" panose="020B0604020202020204" pitchFamily="34" charset="0"/>
              <a:buChar char="•"/>
            </a:pPr>
            <a:r>
              <a:rPr lang="en-CA" dirty="0">
                <a:solidFill>
                  <a:srgbClr val="000000"/>
                </a:solidFill>
                <a:highlight>
                  <a:srgbClr val="F5F5F5"/>
                </a:highlight>
              </a:rPr>
              <a:t>There are different types of domestic violence. It is not necessarily physical violence.</a:t>
            </a:r>
            <a:endParaRPr lang="fr-CA" b="0" i="0" dirty="0">
              <a:solidFill>
                <a:srgbClr val="000000"/>
              </a:solidFill>
              <a:effectLst/>
              <a:highlight>
                <a:srgbClr val="F5F5F5"/>
              </a:highlight>
            </a:endParaRPr>
          </a:p>
          <a:p>
            <a:pPr algn="just" rtl="0" fontAlgn="base"/>
            <a:r>
              <a:rPr lang="fr-CA" sz="1200" b="0" i="0" u="none" strike="noStrike" dirty="0">
                <a:solidFill>
                  <a:srgbClr val="000000"/>
                </a:solidFill>
                <a:effectLst/>
                <a:highlight>
                  <a:srgbClr val="F5F5F5"/>
                </a:highlight>
                <a:latin typeface="Calibri" panose="020F0502020204030204" pitchFamily="34" charset="0"/>
                <a:cs typeface="Calibri" panose="020F0502020204030204" pitchFamily="34" charset="0"/>
              </a:rPr>
              <a:t> </a:t>
            </a:r>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algn="just" fontAlgn="base"/>
            <a:r>
              <a:rPr lang="en-CA" noProof="0" dirty="0">
                <a:solidFill>
                  <a:srgbClr val="000000"/>
                </a:solidFill>
                <a:highlight>
                  <a:srgbClr val="F5F5F5"/>
                </a:highlight>
                <a:latin typeface="Calibri"/>
                <a:ea typeface="Calibri"/>
                <a:cs typeface="Calibri"/>
              </a:rPr>
              <a:t>Some examples</a:t>
            </a:r>
            <a:r>
              <a:rPr lang="en-CA" sz="1200" b="0" i="0" u="none" strike="noStrike" noProof="0" dirty="0">
                <a:solidFill>
                  <a:srgbClr val="000000"/>
                </a:solidFill>
                <a:effectLst/>
                <a:highlight>
                  <a:srgbClr val="F5F5F5"/>
                </a:highlight>
                <a:latin typeface="Calibri"/>
                <a:ea typeface="Calibri"/>
                <a:cs typeface="Calibri"/>
              </a:rPr>
              <a:t> : </a:t>
            </a:r>
            <a:r>
              <a:rPr lang="en-CA" sz="1200" b="0" i="0" noProof="0" dirty="0">
                <a:solidFill>
                  <a:srgbClr val="444444"/>
                </a:solidFill>
                <a:effectLst/>
                <a:highlight>
                  <a:srgbClr val="F5F5F5"/>
                </a:highlight>
                <a:latin typeface="Calibri"/>
                <a:ea typeface="Calibri"/>
                <a:cs typeface="Calibri"/>
              </a:rPr>
              <a:t>​</a:t>
            </a:r>
          </a:p>
          <a:p>
            <a:pPr marL="742950" lvl="1" indent="-285750" fontAlgn="base">
              <a:buFont typeface="Arial" panose="020B0604020202020204" pitchFamily="34" charset="0"/>
              <a:buChar char="•"/>
            </a:pPr>
            <a:r>
              <a:rPr lang="en-CA" b="1" noProof="0" dirty="0">
                <a:solidFill>
                  <a:srgbClr val="000000"/>
                </a:solidFill>
                <a:highlight>
                  <a:srgbClr val="F5F5F5"/>
                </a:highlight>
              </a:rPr>
              <a:t>Psychological violence</a:t>
            </a:r>
            <a:r>
              <a:rPr lang="en-CA" noProof="0" dirty="0">
                <a:solidFill>
                  <a:srgbClr val="000000"/>
                </a:solidFill>
                <a:highlight>
                  <a:srgbClr val="F5F5F5"/>
                </a:highlight>
              </a:rPr>
              <a:t>: isolating someone from those around them, ignoring them for days, pretending not to see them, etc.</a:t>
            </a:r>
            <a:endParaRPr lang="en-CA" sz="1200" b="1" noProof="0" dirty="0">
              <a:solidFill>
                <a:srgbClr val="000000"/>
              </a:solidFill>
              <a:highlight>
                <a:srgbClr val="F5F5F5"/>
              </a:highlight>
              <a:latin typeface="Calibri" panose="020F0502020204030204" pitchFamily="34" charset="0"/>
              <a:ea typeface="Calibri"/>
              <a:cs typeface="Calibri" panose="020F0502020204030204" pitchFamily="34" charset="0"/>
            </a:endParaRPr>
          </a:p>
          <a:p>
            <a:pPr marL="742950" lvl="1" indent="-285750">
              <a:buFont typeface="Arial" panose="020B0604020202020204" pitchFamily="34" charset="0"/>
              <a:buChar char="•"/>
            </a:pPr>
            <a:r>
              <a:rPr lang="en-CA" b="1" noProof="0" dirty="0">
                <a:solidFill>
                  <a:srgbClr val="000000"/>
                </a:solidFill>
                <a:highlight>
                  <a:srgbClr val="F5F5F5"/>
                </a:highlight>
              </a:rPr>
              <a:t>Verbal violence</a:t>
            </a:r>
            <a:r>
              <a:rPr lang="en-CA" noProof="0" dirty="0">
                <a:solidFill>
                  <a:srgbClr val="000000"/>
                </a:solidFill>
                <a:highlight>
                  <a:srgbClr val="F5F5F5"/>
                </a:highlight>
              </a:rPr>
              <a:t>: regularly criticizing or belittling someone, insulting them, yelling, etc.</a:t>
            </a:r>
            <a:endParaRPr lang="en-CA" sz="1200" b="1" i="0" noProof="0" dirty="0">
              <a:solidFill>
                <a:srgbClr val="000000"/>
              </a:solidFill>
              <a:effectLst/>
              <a:highlight>
                <a:srgbClr val="F5F5F5"/>
              </a:highlight>
              <a:latin typeface="Calibri" panose="020F0502020204030204" pitchFamily="34" charset="0"/>
              <a:ea typeface="Calibri"/>
              <a:cs typeface="Calibri" panose="020F0502020204030204" pitchFamily="34" charset="0"/>
            </a:endParaRPr>
          </a:p>
          <a:p>
            <a:pPr marL="742950" lvl="1" indent="-285750" fontAlgn="base">
              <a:buFont typeface="Arial" panose="020B0604020202020204" pitchFamily="34" charset="0"/>
              <a:buChar char="•"/>
            </a:pPr>
            <a:r>
              <a:rPr lang="en-CA" b="1" noProof="0" dirty="0">
                <a:solidFill>
                  <a:srgbClr val="000000"/>
                </a:solidFill>
                <a:highlight>
                  <a:srgbClr val="F5F5F5"/>
                </a:highlight>
              </a:rPr>
              <a:t>Economic violence:</a:t>
            </a:r>
            <a:r>
              <a:rPr lang="en-CA" noProof="0" dirty="0">
                <a:solidFill>
                  <a:srgbClr val="000000"/>
                </a:solidFill>
                <a:highlight>
                  <a:srgbClr val="F5F5F5"/>
                </a:highlight>
              </a:rPr>
              <a:t> controlling someone’s spending, taking away their ID or credit cards, forcing them to be financially dependent, not allowing them to work or study, etc.</a:t>
            </a:r>
            <a:endParaRPr lang="en-CA" sz="1200" b="1" i="0" noProof="0" dirty="0">
              <a:solidFill>
                <a:srgbClr val="000000"/>
              </a:solidFill>
              <a:effectLst/>
              <a:highlight>
                <a:srgbClr val="F5F5F5"/>
              </a:highlight>
              <a:latin typeface="Calibri" panose="020F0502020204030204" pitchFamily="34" charset="0"/>
              <a:ea typeface="Calibri"/>
              <a:cs typeface="Calibri" panose="020F0502020204030204" pitchFamily="34" charset="0"/>
            </a:endParaRPr>
          </a:p>
          <a:p>
            <a:pPr marL="742950" lvl="1" indent="-285750" fontAlgn="base">
              <a:buFont typeface="Arial" panose="020B0604020202020204" pitchFamily="34" charset="0"/>
              <a:buChar char="•"/>
            </a:pPr>
            <a:r>
              <a:rPr lang="en-CA" b="1" noProof="0" dirty="0">
                <a:solidFill>
                  <a:srgbClr val="000000"/>
                </a:solidFill>
                <a:highlight>
                  <a:srgbClr val="F5F5F5"/>
                </a:highlight>
              </a:rPr>
              <a:t>Sexual violence</a:t>
            </a:r>
            <a:r>
              <a:rPr lang="en-CA" noProof="0" dirty="0">
                <a:solidFill>
                  <a:srgbClr val="000000"/>
                </a:solidFill>
                <a:highlight>
                  <a:srgbClr val="F5F5F5"/>
                </a:highlight>
              </a:rPr>
              <a:t>: forcing someone to have sex or other sexual contact when they don’t want to, etc.</a:t>
            </a:r>
            <a:endParaRPr lang="en-CA" sz="1200" b="1" i="0" noProof="0" dirty="0">
              <a:solidFill>
                <a:srgbClr val="000000"/>
              </a:solidFill>
              <a:effectLst/>
              <a:highlight>
                <a:srgbClr val="F5F5F5"/>
              </a:highlight>
              <a:latin typeface="Calibri"/>
              <a:ea typeface="Calibri"/>
              <a:cs typeface="Calibri"/>
            </a:endParaRPr>
          </a:p>
          <a:p>
            <a:pPr marL="742950" lvl="1" indent="-285750" fontAlgn="base">
              <a:buFont typeface="Arial" panose="020B0604020202020204" pitchFamily="34" charset="0"/>
              <a:buChar char="•"/>
            </a:pPr>
            <a:r>
              <a:rPr lang="en-CA" b="1" noProof="0" dirty="0">
                <a:solidFill>
                  <a:srgbClr val="000000"/>
                </a:solidFill>
                <a:highlight>
                  <a:srgbClr val="F5F5F5"/>
                </a:highlight>
              </a:rPr>
              <a:t>Physical violence</a:t>
            </a:r>
            <a:r>
              <a:rPr lang="en-CA" noProof="0" dirty="0">
                <a:solidFill>
                  <a:srgbClr val="000000"/>
                </a:solidFill>
                <a:highlight>
                  <a:srgbClr val="F5F5F5"/>
                </a:highlight>
              </a:rPr>
              <a:t>: pushing someone, preventing them from sleeping, restricting their ability to move around (e.g. if the person is disabled), hitting a wall, etc.</a:t>
            </a:r>
            <a:endParaRPr lang="en-CA" sz="1200" b="1" i="0" noProof="0" dirty="0">
              <a:solidFill>
                <a:srgbClr val="000000"/>
              </a:solidFill>
              <a:effectLst/>
              <a:highlight>
                <a:srgbClr val="F5F5F5"/>
              </a:highlight>
              <a:latin typeface="Calibri" panose="020F0502020204030204" pitchFamily="34" charset="0"/>
              <a:ea typeface="Calibri"/>
              <a:cs typeface="Calibri" panose="020F0502020204030204" pitchFamily="34" charset="0"/>
            </a:endParaRPr>
          </a:p>
          <a:p>
            <a:pPr algn="just" rtl="0" fontAlgn="base">
              <a:buFont typeface="Arial" panose="020B0604020202020204" pitchFamily="34" charset="0"/>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pPr marL="285750" indent="-285750">
              <a:buFont typeface="Arial,Sans-Serif"/>
              <a:buChar char="•"/>
            </a:pPr>
            <a:endParaRPr lang="fr-CA" sz="1200" b="0" i="0" dirty="0">
              <a:solidFill>
                <a:srgbClr val="444444"/>
              </a:solidFill>
              <a:effectLst/>
              <a:highlight>
                <a:srgbClr val="F5F5F5"/>
              </a:highlight>
              <a:latin typeface="Calibri" panose="020F0502020204030204" pitchFamily="34" charset="0"/>
              <a:cs typeface="Calibri" panose="020F0502020204030204" pitchFamily="34" charset="0"/>
            </a:endParaRPr>
          </a:p>
          <a:p>
            <a:r>
              <a:rPr lang="en-CA" b="1" u="sng" noProof="0" dirty="0">
                <a:solidFill>
                  <a:srgbClr val="444444"/>
                </a:solidFill>
                <a:highlight>
                  <a:srgbClr val="F5F5F5"/>
                </a:highlight>
                <a:latin typeface="Calibri"/>
                <a:ea typeface="Calibri"/>
                <a:cs typeface="Calibri"/>
              </a:rPr>
              <a:t>Additional information</a:t>
            </a:r>
            <a:endParaRPr lang="en-CA" sz="1200" u="sng" noProof="0" dirty="0">
              <a:solidFill>
                <a:srgbClr val="444444"/>
              </a:solidFill>
              <a:highlight>
                <a:srgbClr val="F5F5F5"/>
              </a:highlight>
              <a:latin typeface="Calibri"/>
              <a:ea typeface="Calibri"/>
              <a:cs typeface="Calibri"/>
            </a:endParaRPr>
          </a:p>
          <a:p>
            <a:r>
              <a:rPr lang="fr-CA" sz="1200" dirty="0">
                <a:solidFill>
                  <a:srgbClr val="444444"/>
                </a:solidFill>
                <a:highlight>
                  <a:srgbClr val="F5F5F5"/>
                </a:highlight>
                <a:latin typeface="Calibri" panose="020F0502020204030204" pitchFamily="34" charset="0"/>
                <a:cs typeface="Calibri" panose="020F0502020204030204" pitchFamily="34" charset="0"/>
              </a:rPr>
              <a:t> </a:t>
            </a:r>
            <a:endParaRPr lang="en-US" sz="1200" dirty="0">
              <a:solidFill>
                <a:srgbClr val="444444"/>
              </a:solidFill>
              <a:highlight>
                <a:srgbClr val="F5F5F5"/>
              </a:highlight>
              <a:latin typeface="Calibri" panose="020F0502020204030204" pitchFamily="34" charset="0"/>
              <a:cs typeface="Calibri" panose="020F0502020204030204" pitchFamily="34" charset="0"/>
            </a:endParaRPr>
          </a:p>
          <a:p>
            <a:pPr marL="285750" indent="-285750">
              <a:buFont typeface="Arial,Sans-Serif"/>
              <a:buChar char="•"/>
            </a:pPr>
            <a:r>
              <a:rPr lang="en-CA" dirty="0">
                <a:solidFill>
                  <a:srgbClr val="444444"/>
                </a:solidFill>
                <a:highlight>
                  <a:srgbClr val="F5F5F5"/>
                </a:highlight>
              </a:rPr>
              <a:t>The list above is not exhaustive. Other types of violence can happen in a couple, including technological violence, judicial violence and coercive control.</a:t>
            </a:r>
            <a:endParaRPr lang="fr-CA" dirty="0">
              <a:solidFill>
                <a:srgbClr val="444444"/>
              </a:solidFill>
              <a:highlight>
                <a:srgbClr val="F5F5F5"/>
              </a:highlight>
            </a:endParaRPr>
          </a:p>
          <a:p>
            <a:pPr marL="285750" indent="-285750">
              <a:buFont typeface="Arial,Sans-Serif"/>
              <a:buChar char="•"/>
            </a:pPr>
            <a:r>
              <a:rPr lang="en-CA" dirty="0">
                <a:solidFill>
                  <a:srgbClr val="444444"/>
                </a:solidFill>
                <a:highlight>
                  <a:srgbClr val="F5F5F5"/>
                </a:highlight>
              </a:rPr>
              <a:t>If there are discussions about separation or divorce, mention that a person can decide to separate or divorce even if they have not experienced violence.</a:t>
            </a:r>
          </a:p>
          <a:p>
            <a:pPr algn="just"/>
            <a:endParaRPr lang="fr-CA" dirty="0">
              <a:solidFill>
                <a:srgbClr val="444444"/>
              </a:solidFill>
              <a:highlight>
                <a:srgbClr val="F5F5F5"/>
              </a:highlight>
              <a:latin typeface="Calibri" panose="020F0502020204030204" pitchFamily="34" charset="0"/>
              <a:cs typeface="Calibri" panose="020F0502020204030204" pitchFamily="34" charset="0"/>
            </a:endParaRPr>
          </a:p>
          <a:p>
            <a:pPr algn="just"/>
            <a:endParaRPr lang="fr-CA" dirty="0">
              <a:solidFill>
                <a:srgbClr val="444444"/>
              </a:solidFill>
              <a:highlight>
                <a:srgbClr val="F5F5F5"/>
              </a:highlight>
              <a:latin typeface="Calibri" panose="020F0502020204030204" pitchFamily="34" charset="0"/>
              <a:cs typeface="Calibri" panose="020F0502020204030204" pitchFamily="34" charset="0"/>
            </a:endParaRPr>
          </a:p>
          <a:p>
            <a:pPr algn="l" rtl="0" fontAlgn="base"/>
            <a:r>
              <a:rPr lang="fr-CA" sz="1200" b="1" i="0" u="sng" dirty="0">
                <a:solidFill>
                  <a:srgbClr val="000000"/>
                </a:solidFill>
                <a:effectLst/>
                <a:highlight>
                  <a:srgbClr val="F5F5F5"/>
                </a:highlight>
                <a:latin typeface="Calibri" panose="020F0502020204030204" pitchFamily="34" charset="0"/>
                <a:cs typeface="Calibri" panose="020F0502020204030204" pitchFamily="34" charset="0"/>
              </a:rPr>
              <a:t>Sources</a:t>
            </a:r>
            <a:r>
              <a:rPr lang="en-US" sz="1200" b="0" i="0" u="sng" dirty="0">
                <a:solidFill>
                  <a:srgbClr val="444444"/>
                </a:solidFill>
                <a:effectLst/>
                <a:highlight>
                  <a:srgbClr val="F5F5F5"/>
                </a:highlight>
                <a:latin typeface="Calibri" panose="020F0502020204030204" pitchFamily="34" charset="0"/>
                <a:cs typeface="Calibri" panose="020F0502020204030204" pitchFamily="34" charset="0"/>
              </a:rPr>
              <a:t>​</a:t>
            </a:r>
          </a:p>
          <a:p>
            <a:pPr algn="l" rtl="0" fontAlgn="base"/>
            <a:r>
              <a:rPr lang="fr-CA" sz="1200" b="0" i="0" dirty="0">
                <a:solidFill>
                  <a:srgbClr val="444444"/>
                </a:solidFill>
                <a:effectLst/>
                <a:highlight>
                  <a:srgbClr val="F5F5F5"/>
                </a:highlight>
                <a:latin typeface="Calibri" panose="020F0502020204030204" pitchFamily="34" charset="0"/>
                <a:cs typeface="Calibri" panose="020F0502020204030204" pitchFamily="34" charset="0"/>
              </a:rPr>
              <a:t>​</a:t>
            </a:r>
          </a:p>
          <a:p>
            <a:pPr marL="285750" indent="-285750" fontAlgn="base">
              <a:buFont typeface="Arial" panose="020B0604020202020204" pitchFamily="34" charset="0"/>
              <a:buChar char="•"/>
            </a:pPr>
            <a:r>
              <a:rPr lang="fr-CA" i="1" dirty="0">
                <a:solidFill>
                  <a:srgbClr val="000000"/>
                </a:solidFill>
                <a:highlight>
                  <a:srgbClr val="F5F5F5"/>
                </a:highlight>
                <a:latin typeface="Calibri"/>
                <a:ea typeface="Calibri"/>
                <a:cs typeface="Calibri"/>
              </a:rPr>
              <a:t>Family Law</a:t>
            </a:r>
            <a:r>
              <a:rPr lang="fr-CA" sz="1200" b="0" i="1" u="none" strike="noStrike" dirty="0">
                <a:solidFill>
                  <a:srgbClr val="000000"/>
                </a:solidFill>
                <a:effectLst/>
                <a:highlight>
                  <a:srgbClr val="F5F5F5"/>
                </a:highlight>
                <a:latin typeface="Calibri"/>
                <a:ea typeface="Calibri"/>
                <a:cs typeface="Calibri"/>
              </a:rPr>
              <a:t> — 163161</a:t>
            </a:r>
            <a:r>
              <a:rPr lang="fr-CA" sz="1200" b="0" i="0" u="none" strike="noStrike" dirty="0">
                <a:solidFill>
                  <a:srgbClr val="000000"/>
                </a:solidFill>
                <a:effectLst/>
                <a:highlight>
                  <a:srgbClr val="F5F5F5"/>
                </a:highlight>
                <a:latin typeface="Calibri"/>
                <a:ea typeface="Calibri"/>
                <a:cs typeface="Calibri"/>
              </a:rPr>
              <a:t>, 2016 QCCS 6368 aux paras 31, 34 (</a:t>
            </a:r>
            <a:r>
              <a:rPr lang="fr-CA" dirty="0" err="1">
                <a:solidFill>
                  <a:srgbClr val="000000"/>
                </a:solidFill>
                <a:highlight>
                  <a:srgbClr val="F5F5F5"/>
                </a:highlight>
                <a:latin typeface="Calibri"/>
                <a:ea typeface="Calibri"/>
                <a:cs typeface="Calibri"/>
              </a:rPr>
              <a:t>lack</a:t>
            </a:r>
            <a:r>
              <a:rPr lang="fr-CA" sz="1200" b="0" i="0" u="none" strike="noStrike" dirty="0">
                <a:solidFill>
                  <a:srgbClr val="000000"/>
                </a:solidFill>
                <a:effectLst/>
                <a:highlight>
                  <a:srgbClr val="F5F5F5"/>
                </a:highlight>
                <a:latin typeface="Calibri"/>
                <a:ea typeface="Calibri"/>
                <a:cs typeface="Calibri"/>
              </a:rPr>
              <a:t> </a:t>
            </a:r>
            <a:r>
              <a:rPr lang="fr-CA" dirty="0">
                <a:solidFill>
                  <a:srgbClr val="000000"/>
                </a:solidFill>
                <a:highlight>
                  <a:srgbClr val="F5F5F5"/>
                </a:highlight>
                <a:latin typeface="Calibri"/>
                <a:ea typeface="Calibri"/>
                <a:cs typeface="Calibri"/>
              </a:rPr>
              <a:t>of respect </a:t>
            </a:r>
            <a:r>
              <a:rPr lang="fr-CA" sz="1200" b="0" i="0" u="none" strike="noStrike" dirty="0">
                <a:solidFill>
                  <a:srgbClr val="000000"/>
                </a:solidFill>
                <a:effectLst/>
                <a:highlight>
                  <a:srgbClr val="F5F5F5"/>
                </a:highlight>
                <a:latin typeface="Calibri"/>
                <a:ea typeface="Calibri"/>
                <a:cs typeface="Calibri"/>
              </a:rPr>
              <a:t>= </a:t>
            </a:r>
            <a:r>
              <a:rPr lang="fr-CA" dirty="0" err="1">
                <a:solidFill>
                  <a:srgbClr val="000000"/>
                </a:solidFill>
                <a:highlight>
                  <a:srgbClr val="F5F5F5"/>
                </a:highlight>
                <a:latin typeface="Calibri"/>
                <a:ea typeface="Calibri"/>
                <a:cs typeface="Calibri"/>
              </a:rPr>
              <a:t>possibly</a:t>
            </a:r>
            <a:r>
              <a:rPr lang="fr-CA" dirty="0">
                <a:solidFill>
                  <a:srgbClr val="000000"/>
                </a:solidFill>
                <a:highlight>
                  <a:srgbClr val="F5F5F5"/>
                </a:highlight>
                <a:latin typeface="Calibri"/>
                <a:ea typeface="Calibri"/>
                <a:cs typeface="Calibri"/>
              </a:rPr>
              <a:t> violence</a:t>
            </a:r>
            <a:r>
              <a:rPr lang="fr-CA" sz="1200" b="0" i="0" u="none" strike="noStrike" dirty="0">
                <a:solidFill>
                  <a:srgbClr val="000000"/>
                </a:solidFill>
                <a:effectLst/>
                <a:highlight>
                  <a:srgbClr val="F5F5F5"/>
                </a:highlight>
                <a:latin typeface="Calibri"/>
                <a:ea typeface="Calibri"/>
                <a:cs typeface="Calibri"/>
              </a:rPr>
              <a:t>)</a:t>
            </a:r>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dirty="0">
                <a:solidFill>
                  <a:srgbClr val="000000"/>
                </a:solidFill>
                <a:highlight>
                  <a:srgbClr val="F5F5F5"/>
                </a:highlight>
                <a:hlinkClick r:id="rId3"/>
              </a:rPr>
              <a:t>Definition</a:t>
            </a:r>
            <a:r>
              <a:rPr lang="fr-CA" dirty="0">
                <a:solidFill>
                  <a:srgbClr val="000000"/>
                </a:solidFill>
                <a:highlight>
                  <a:srgbClr val="F5F5F5"/>
                </a:highlight>
                <a:hlinkClick r:id="rId3">
                  <a:extLst>
                    <a:ext uri="{A12FA001-AC4F-418D-AE19-62706E023703}">
                      <ahyp:hlinkClr xmlns:ahyp="http://schemas.microsoft.com/office/drawing/2018/hyperlinkcolor" val="tx"/>
                    </a:ext>
                  </a:extLst>
                </a:hlinkClick>
              </a:rPr>
              <a:t> of Domestic Violence Gouvernement du Québec</a:t>
            </a:r>
            <a:r>
              <a:rPr lang="fr-CA" dirty="0">
                <a:solidFill>
                  <a:srgbClr val="000000"/>
                </a:solidFill>
                <a:highlight>
                  <a:srgbClr val="F5F5F5"/>
                </a:highlight>
                <a:latin typeface="Calibri"/>
                <a:ea typeface="Calibri"/>
                <a:cs typeface="Calibri"/>
              </a:rPr>
              <a:t> (d</a:t>
            </a:r>
            <a:r>
              <a:rPr lang="en-CA" dirty="0" err="1">
                <a:solidFill>
                  <a:srgbClr val="000000"/>
                </a:solidFill>
                <a:highlight>
                  <a:srgbClr val="F5F5F5"/>
                </a:highlight>
              </a:rPr>
              <a:t>omestic</a:t>
            </a:r>
            <a:r>
              <a:rPr lang="en-CA" dirty="0">
                <a:solidFill>
                  <a:srgbClr val="000000"/>
                </a:solidFill>
                <a:highlight>
                  <a:srgbClr val="F5F5F5"/>
                </a:highlight>
              </a:rPr>
              <a:t> violence goes beyond tensions in a couple</a:t>
            </a:r>
            <a:r>
              <a:rPr lang="en-CA" dirty="0">
                <a:solidFill>
                  <a:srgbClr val="000000"/>
                </a:solidFill>
                <a:highlight>
                  <a:srgbClr val="F5F5F5"/>
                </a:highlight>
                <a:latin typeface="Aptos"/>
                <a:ea typeface="Calibri"/>
                <a:cs typeface="Calibri"/>
              </a:rPr>
              <a:t>/is characterised by an imbalance of power</a:t>
            </a:r>
            <a:r>
              <a:rPr lang="fr-CA" dirty="0">
                <a:solidFill>
                  <a:srgbClr val="000000"/>
                </a:solidFill>
                <a:highlight>
                  <a:srgbClr val="F5F5F5"/>
                </a:highlight>
                <a:latin typeface="Calibri"/>
                <a:ea typeface="Calibri"/>
                <a:cs typeface="Calibri"/>
              </a:rPr>
              <a:t>)</a:t>
            </a:r>
            <a:r>
              <a:rPr lang="en-US"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dirty="0">
                <a:solidFill>
                  <a:srgbClr val="000000"/>
                </a:solidFill>
                <a:highlight>
                  <a:srgbClr val="F5F5F5"/>
                </a:highlight>
                <a:hlinkClick r:id="rId4"/>
              </a:rPr>
              <a:t>Formes of violence Gouvernement du Québec</a:t>
            </a:r>
            <a:r>
              <a:rPr lang="fr-CA" sz="1200" b="0" i="0" u="none" strike="noStrike" dirty="0">
                <a:solidFill>
                  <a:srgbClr val="000000"/>
                </a:solidFill>
                <a:effectLst/>
                <a:highlight>
                  <a:srgbClr val="F5F5F5"/>
                </a:highlight>
                <a:latin typeface="Calibri"/>
                <a:ea typeface="Calibri"/>
                <a:cs typeface="Calibri"/>
              </a:rPr>
              <a:t>(</a:t>
            </a:r>
            <a:r>
              <a:rPr lang="fr-CA" dirty="0" err="1">
                <a:solidFill>
                  <a:srgbClr val="000000"/>
                </a:solidFill>
                <a:highlight>
                  <a:srgbClr val="F5F5F5"/>
                </a:highlight>
                <a:latin typeface="Calibri"/>
                <a:ea typeface="Calibri"/>
                <a:cs typeface="Calibri"/>
              </a:rPr>
              <a:t>forms</a:t>
            </a:r>
            <a:r>
              <a:rPr lang="fr-CA" dirty="0">
                <a:solidFill>
                  <a:srgbClr val="000000"/>
                </a:solidFill>
                <a:highlight>
                  <a:srgbClr val="F5F5F5"/>
                </a:highlight>
                <a:latin typeface="Calibri"/>
                <a:ea typeface="Calibri"/>
                <a:cs typeface="Calibri"/>
              </a:rPr>
              <a:t> of violence and </a:t>
            </a:r>
            <a:r>
              <a:rPr lang="fr-CA" dirty="0" err="1">
                <a:solidFill>
                  <a:srgbClr val="000000"/>
                </a:solidFill>
                <a:highlight>
                  <a:srgbClr val="F5F5F5"/>
                </a:highlight>
                <a:latin typeface="Calibri"/>
                <a:ea typeface="Calibri"/>
                <a:cs typeface="Calibri"/>
              </a:rPr>
              <a:t>examples</a:t>
            </a:r>
            <a:r>
              <a:rPr lang="fr-CA" sz="1200" b="0" i="0" u="none" strike="noStrike" dirty="0">
                <a:solidFill>
                  <a:srgbClr val="000000"/>
                </a:solidFill>
                <a:effectLst/>
                <a:highlight>
                  <a:srgbClr val="F5F5F5"/>
                </a:highlight>
                <a:latin typeface="Calibri"/>
                <a:ea typeface="Calibri"/>
                <a:cs typeface="Calibri"/>
              </a:rPr>
              <a:t>) </a:t>
            </a:r>
            <a:endParaRPr lang="fr-CA" sz="1200" b="0" i="0" dirty="0">
              <a:solidFill>
                <a:srgbClr val="444444"/>
              </a:solidFill>
              <a:effectLst/>
              <a:highlight>
                <a:srgbClr val="F5F5F5"/>
              </a:highlight>
              <a:latin typeface="Calibri"/>
              <a:ea typeface="Calibri"/>
              <a:cs typeface="Calibri"/>
            </a:endParaRPr>
          </a:p>
          <a:p>
            <a:pPr marL="285750" indent="-285750">
              <a:buFont typeface="Arial" panose="020B0604020202020204" pitchFamily="34" charset="0"/>
              <a:buChar char="•"/>
            </a:pPr>
            <a:r>
              <a:rPr lang="fr-CA" dirty="0">
                <a:highlight>
                  <a:srgbClr val="F5F5F5"/>
                </a:highlight>
                <a:hlinkClick r:id="rId5"/>
              </a:rPr>
              <a:t>Unmasking intimate partner violence — SOS violence conjugale</a:t>
            </a:r>
            <a:endParaRPr lang="fr-CA" sz="1200" dirty="0">
              <a:highlight>
                <a:srgbClr val="F5F5F5"/>
              </a:highlight>
              <a:latin typeface="Calibri" panose="020F0502020204030204" pitchFamily="34" charset="0"/>
              <a:ea typeface="Calibri"/>
              <a:cs typeface="Calibri" panose="020F0502020204030204" pitchFamily="34" charset="0"/>
            </a:endParaRPr>
          </a:p>
          <a:p>
            <a:endParaRPr lang="fr-CA" sz="12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536262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2 minutes</a:t>
            </a:r>
            <a:r>
              <a:rPr lang="fr-CA" sz="1200" b="0" i="0" dirty="0">
                <a:solidFill>
                  <a:srgbClr val="444444"/>
                </a:solidFill>
                <a:effectLst/>
                <a:highlight>
                  <a:srgbClr val="F5F5F5"/>
                </a:highlight>
                <a:latin typeface="Calibri"/>
                <a:cs typeface="Calibri"/>
              </a:rPr>
              <a:t>​</a:t>
            </a:r>
          </a:p>
          <a:p>
            <a:pPr algn="l" rtl="0" fontAlgn="base"/>
            <a:r>
              <a:rPr lang="fr-CA" sz="1200" b="0" i="0" u="sng" dirty="0">
                <a:solidFill>
                  <a:srgbClr val="444444"/>
                </a:solidFill>
                <a:effectLst/>
                <a:highlight>
                  <a:srgbClr val="F5F5F5"/>
                </a:highlight>
                <a:latin typeface="Calibri"/>
                <a:cs typeface="Calibri"/>
              </a:rPr>
              <a:t>​</a:t>
            </a:r>
          </a:p>
          <a:p>
            <a:pPr algn="l" rtl="0" fontAlgn="base"/>
            <a:r>
              <a:rPr lang="fr-CA" sz="1200" b="1" i="0" u="sng" dirty="0">
                <a:solidFill>
                  <a:srgbClr val="000000"/>
                </a:solidFill>
                <a:effectLst/>
                <a:highlight>
                  <a:srgbClr val="F5F5F5"/>
                </a:highlight>
                <a:latin typeface="Calibri"/>
                <a:cs typeface="Calibri"/>
              </a:rPr>
              <a:t>Instructions</a:t>
            </a:r>
            <a:r>
              <a:rPr lang="fr-CA" sz="1200" b="0" i="0" u="sng"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In the following slides, you will find resources that you can present to participants. You can customize the workshop by adding slides presenting other relevant resources.</a:t>
            </a:r>
            <a:endParaRPr lang="fr-CA" b="0" i="0" dirty="0">
              <a:solidFill>
                <a:srgbClr val="000000"/>
              </a:solidFill>
              <a:effectLst/>
              <a:highlight>
                <a:srgbClr val="F5F5F5"/>
              </a:highlight>
            </a:endParaRPr>
          </a:p>
          <a:p>
            <a:pPr marL="285750" indent="-285750">
              <a:buFont typeface="Arial"/>
              <a:buChar char="•"/>
            </a:pPr>
            <a:r>
              <a:rPr lang="en-CA">
                <a:highlight>
                  <a:srgbClr val="F5F5F5"/>
                </a:highlight>
              </a:rPr>
              <a:t>Feel free to print the slides with the resources.</a:t>
            </a:r>
            <a:endParaRPr lang="fr-CA">
              <a:highlight>
                <a:srgbClr val="F5F5F5"/>
              </a:highlight>
            </a:endParaRPr>
          </a:p>
          <a:p>
            <a:pPr marL="285750" indent="-285750">
              <a:buFont typeface="Arial"/>
              <a:buChar char="•"/>
            </a:pPr>
            <a:r>
              <a:rPr lang="en-CA">
                <a:highlight>
                  <a:srgbClr val="F5F5F5"/>
                </a:highlight>
              </a:rPr>
              <a:t>Feel free to offer to help participants contact one of the mentioned resources or even to go with them if needed. You can also explore the websites together.</a:t>
            </a:r>
            <a:endParaRPr lang="fr-CA">
              <a:highlight>
                <a:srgbClr val="F5F5F5"/>
              </a:highlight>
            </a:endParaRPr>
          </a:p>
          <a:p>
            <a:pPr marL="285750" indent="-285750">
              <a:buFont typeface="Arial"/>
              <a:buChar char="•"/>
            </a:pPr>
            <a:r>
              <a:rPr lang="en-CA">
                <a:highlight>
                  <a:srgbClr val="F5F5F5"/>
                </a:highlight>
              </a:rPr>
              <a:t>Mention that they can look at these resources even if they do not intend to leave their spouse or partner, or if they are still deciding what to do. They can consult these resources simply to inform themselves.</a:t>
            </a:r>
            <a:endParaRPr lang="fr-CA">
              <a:highlight>
                <a:srgbClr val="F5F5F5"/>
              </a:highlight>
            </a:endParaRPr>
          </a:p>
          <a:p>
            <a:pPr marL="285750" indent="-285750">
              <a:buFont typeface="Arial" panose="020B0604020202020204" pitchFamily="34" charset="0"/>
              <a:buChar char="•"/>
            </a:pPr>
            <a:endParaRPr lang="fr-CA" sz="1200" dirty="0">
              <a:highlight>
                <a:srgbClr val="F5F5F5"/>
              </a:highlight>
              <a:latin typeface="Calibri" panose="020F0502020204030204" pitchFamily="34" charset="0"/>
              <a:ea typeface="Calibri"/>
              <a:cs typeface="Calibri" panose="020F0502020204030204" pitchFamily="34" charset="0"/>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You can </a:t>
            </a:r>
            <a:r>
              <a:rPr lang="fr-CA" dirty="0" err="1">
                <a:solidFill>
                  <a:srgbClr val="000000"/>
                </a:solidFill>
                <a:highlight>
                  <a:srgbClr val="F5F5F5"/>
                </a:highlight>
              </a:rPr>
              <a:t>customize</a:t>
            </a:r>
            <a:r>
              <a:rPr lang="fr-CA" dirty="0">
                <a:solidFill>
                  <a:srgbClr val="000000"/>
                </a:solidFill>
                <a:highlight>
                  <a:srgbClr val="F5F5F5"/>
                </a:highlight>
              </a:rPr>
              <a:t> </a:t>
            </a:r>
            <a:r>
              <a:rPr lang="fr-CA" dirty="0" err="1">
                <a:solidFill>
                  <a:srgbClr val="000000"/>
                </a:solidFill>
                <a:highlight>
                  <a:srgbClr val="F5F5F5"/>
                </a:highlight>
              </a:rPr>
              <a:t>this</a:t>
            </a:r>
            <a:r>
              <a:rPr lang="fr-CA" dirty="0">
                <a:solidFill>
                  <a:srgbClr val="000000"/>
                </a:solidFill>
                <a:highlight>
                  <a:srgbClr val="F5F5F5"/>
                </a:highlight>
              </a:rPr>
              <a:t> slide if </a:t>
            </a:r>
            <a:r>
              <a:rPr lang="fr-CA" dirty="0" err="1">
                <a:solidFill>
                  <a:srgbClr val="000000"/>
                </a:solidFill>
                <a:highlight>
                  <a:srgbClr val="F5F5F5"/>
                </a:highlight>
              </a:rPr>
              <a:t>you</a:t>
            </a:r>
            <a:r>
              <a:rPr lang="fr-CA" dirty="0">
                <a:solidFill>
                  <a:srgbClr val="000000"/>
                </a:solidFill>
                <a:highlight>
                  <a:srgbClr val="F5F5F5"/>
                </a:highlight>
              </a:rPr>
              <a:t> </a:t>
            </a:r>
            <a:r>
              <a:rPr lang="fr-CA" dirty="0" err="1">
                <a:solidFill>
                  <a:srgbClr val="000000"/>
                </a:solidFill>
                <a:highlight>
                  <a:srgbClr val="F5F5F5"/>
                </a:highlight>
              </a:rPr>
              <a:t>want</a:t>
            </a:r>
            <a:r>
              <a:rPr lang="fr-CA" dirty="0">
                <a:solidFill>
                  <a:srgbClr val="000000"/>
                </a:solidFill>
                <a:highlight>
                  <a:srgbClr val="F5F5F5"/>
                </a:highlight>
              </a:rPr>
              <a:t> to </a:t>
            </a:r>
            <a:r>
              <a:rPr lang="fr-CA" dirty="0" err="1">
                <a:solidFill>
                  <a:srgbClr val="000000"/>
                </a:solidFill>
                <a:highlight>
                  <a:srgbClr val="F5F5F5"/>
                </a:highlight>
              </a:rPr>
              <a:t>add</a:t>
            </a:r>
            <a:r>
              <a:rPr lang="fr-CA" dirty="0">
                <a:solidFill>
                  <a:srgbClr val="000000"/>
                </a:solidFill>
                <a:highlight>
                  <a:srgbClr val="F5F5F5"/>
                </a:highlight>
              </a:rPr>
              <a:t> </a:t>
            </a:r>
            <a:r>
              <a:rPr lang="fr-CA" dirty="0" err="1">
                <a:solidFill>
                  <a:srgbClr val="000000"/>
                </a:solidFill>
                <a:highlight>
                  <a:srgbClr val="F5F5F5"/>
                </a:highlight>
              </a:rPr>
              <a:t>resources</a:t>
            </a:r>
            <a:r>
              <a:rPr lang="fr-CA" dirty="0">
                <a:solidFill>
                  <a:srgbClr val="000000"/>
                </a:solidFill>
                <a:highlight>
                  <a:srgbClr val="F5F5F5"/>
                </a:highlight>
              </a:rPr>
              <a:t> </a:t>
            </a:r>
            <a:r>
              <a:rPr lang="fr-CA" dirty="0" err="1">
                <a:solidFill>
                  <a:srgbClr val="000000"/>
                </a:solidFill>
                <a:highlight>
                  <a:srgbClr val="F5F5F5"/>
                </a:highlight>
              </a:rPr>
              <a:t>other</a:t>
            </a:r>
            <a:r>
              <a:rPr lang="fr-CA" dirty="0">
                <a:solidFill>
                  <a:srgbClr val="000000"/>
                </a:solidFill>
                <a:highlight>
                  <a:srgbClr val="F5F5F5"/>
                </a:highlight>
              </a:rPr>
              <a:t> </a:t>
            </a:r>
            <a:r>
              <a:rPr lang="fr-CA" dirty="0" err="1">
                <a:solidFill>
                  <a:srgbClr val="000000"/>
                </a:solidFill>
                <a:highlight>
                  <a:srgbClr val="F5F5F5"/>
                </a:highlight>
              </a:rPr>
              <a:t>than</a:t>
            </a:r>
            <a:r>
              <a:rPr lang="fr-CA" dirty="0">
                <a:solidFill>
                  <a:srgbClr val="000000"/>
                </a:solidFill>
                <a:highlight>
                  <a:srgbClr val="F5F5F5"/>
                </a:highlight>
              </a:rPr>
              <a:t> </a:t>
            </a:r>
            <a:r>
              <a:rPr lang="fr-CA" dirty="0" err="1">
                <a:solidFill>
                  <a:srgbClr val="000000"/>
                </a:solidFill>
                <a:highlight>
                  <a:srgbClr val="F5F5F5"/>
                </a:highlight>
              </a:rPr>
              <a:t>those</a:t>
            </a:r>
            <a:r>
              <a:rPr lang="fr-CA" dirty="0">
                <a:solidFill>
                  <a:srgbClr val="000000"/>
                </a:solidFill>
                <a:highlight>
                  <a:srgbClr val="F5F5F5"/>
                </a:highlight>
              </a:rPr>
              <a:t> </a:t>
            </a:r>
            <a:r>
              <a:rPr lang="fr-CA" dirty="0" err="1">
                <a:solidFill>
                  <a:srgbClr val="000000"/>
                </a:solidFill>
                <a:highlight>
                  <a:srgbClr val="F5F5F5"/>
                </a:highlight>
              </a:rPr>
              <a:t>presented</a:t>
            </a:r>
            <a:r>
              <a:rPr lang="fr-CA" dirty="0">
                <a:solidFill>
                  <a:srgbClr val="000000"/>
                </a:solidFill>
                <a:highlight>
                  <a:srgbClr val="F5F5F5"/>
                </a:highlight>
              </a:rPr>
              <a:t> in the </a:t>
            </a:r>
            <a:r>
              <a:rPr lang="fr-CA" dirty="0" err="1">
                <a:solidFill>
                  <a:srgbClr val="000000"/>
                </a:solidFill>
                <a:highlight>
                  <a:srgbClr val="F5F5F5"/>
                </a:highlight>
              </a:rPr>
              <a:t>following</a:t>
            </a:r>
            <a:r>
              <a:rPr lang="fr-CA" dirty="0">
                <a:solidFill>
                  <a:srgbClr val="000000"/>
                </a:solidFill>
                <a:highlight>
                  <a:srgbClr val="F5F5F5"/>
                </a:highlight>
              </a:rPr>
              <a:t> slides</a:t>
            </a:r>
            <a:r>
              <a:rPr lang="fr-CA" dirty="0">
                <a:solidFill>
                  <a:srgbClr val="000000"/>
                </a:solidFill>
                <a:highlight>
                  <a:srgbClr val="F5F5F5"/>
                </a:highlight>
                <a:latin typeface="Calibri"/>
                <a:ea typeface="Calibri"/>
                <a:cs typeface="Calibri"/>
              </a:rPr>
              <a:t>.</a:t>
            </a:r>
            <a:r>
              <a:rPr lang="fr-CA" sz="1200" b="0" i="0" u="none" strike="noStrike" dirty="0">
                <a:solidFill>
                  <a:srgbClr val="000000"/>
                </a:solidFill>
                <a:effectLst/>
                <a:highlight>
                  <a:srgbClr val="F5F5F5"/>
                </a:highlight>
                <a:latin typeface="Calibri"/>
                <a:ea typeface="Calibri"/>
                <a:cs typeface="Calibri"/>
              </a:rPr>
              <a:t> </a:t>
            </a:r>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Explain that </a:t>
            </a:r>
            <a:r>
              <a:rPr lang="en-CA" dirty="0" err="1">
                <a:solidFill>
                  <a:srgbClr val="000000"/>
                </a:solidFill>
                <a:highlight>
                  <a:srgbClr val="F5F5F5"/>
                </a:highlight>
              </a:rPr>
              <a:t>Éducaloi</a:t>
            </a:r>
            <a:r>
              <a:rPr lang="en-CA" dirty="0">
                <a:solidFill>
                  <a:srgbClr val="000000"/>
                </a:solidFill>
                <a:highlight>
                  <a:srgbClr val="F5F5F5"/>
                </a:highlight>
              </a:rPr>
              <a:t> is a non-profit whose mission is to explain the law in Quebec in a simple way. </a:t>
            </a:r>
            <a:r>
              <a:rPr lang="en-CA" dirty="0" err="1">
                <a:solidFill>
                  <a:srgbClr val="000000"/>
                </a:solidFill>
                <a:highlight>
                  <a:srgbClr val="F5F5F5"/>
                </a:highlight>
              </a:rPr>
              <a:t>Éducaloi</a:t>
            </a:r>
            <a:r>
              <a:rPr lang="en-CA" dirty="0">
                <a:solidFill>
                  <a:srgbClr val="000000"/>
                </a:solidFill>
                <a:highlight>
                  <a:srgbClr val="F5F5F5"/>
                </a:highlight>
              </a:rPr>
              <a:t> is especially known for its website that covers various legal topics, including family and couples, separation and divorce, housing, work and more. Most of </a:t>
            </a:r>
            <a:r>
              <a:rPr lang="en-CA" dirty="0" err="1">
                <a:solidFill>
                  <a:srgbClr val="000000"/>
                </a:solidFill>
                <a:highlight>
                  <a:srgbClr val="F5F5F5"/>
                </a:highlight>
              </a:rPr>
              <a:t>Éducaloi's</a:t>
            </a:r>
            <a:r>
              <a:rPr lang="en-CA" dirty="0">
                <a:solidFill>
                  <a:srgbClr val="000000"/>
                </a:solidFill>
                <a:highlight>
                  <a:srgbClr val="F5F5F5"/>
                </a:highlight>
              </a:rPr>
              <a:t> content is available in French and English.</a:t>
            </a:r>
            <a:endParaRPr lang="fr-CA" dirty="0">
              <a:solidFill>
                <a:srgbClr val="000000"/>
              </a:solidFill>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2025-06-04</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www.justicedeproximite.qc.ca/en/services/info-separatio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3.pn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sosviolenceconjugale.ca/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en-CA" noProof="0" dirty="0"/>
              <a:t>My Relationship</a:t>
            </a:r>
            <a:endParaRPr lang="en-CA" sz="2000" noProof="0" dirty="0">
              <a:cs typeface="Arial"/>
            </a:endParaRPr>
          </a:p>
        </p:txBody>
      </p:sp>
      <p:pic>
        <p:nvPicPr>
          <p:cNvPr id="5" name="Image 4" descr="Une image contenant Visage humain, habits, gâteau d’anniversaire, table&#10;&#10;Description générée automatiquement">
            <a:extLst>
              <a:ext uri="{FF2B5EF4-FFF2-40B4-BE49-F238E27FC236}">
                <a16:creationId xmlns:a16="http://schemas.microsoft.com/office/drawing/2014/main" id="{BD2160DB-FEA3-F1B8-342C-32A5AC625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982" y="746010"/>
            <a:ext cx="3990444" cy="3990444"/>
          </a:xfrm>
          <a:prstGeom prst="rect">
            <a:avLst/>
          </a:prstGeom>
        </p:spPr>
      </p:pic>
      <p:sp>
        <p:nvSpPr>
          <p:cNvPr id="6" name="Sous-titre 5">
            <a:extLst>
              <a:ext uri="{FF2B5EF4-FFF2-40B4-BE49-F238E27FC236}">
                <a16:creationId xmlns:a16="http://schemas.microsoft.com/office/drawing/2014/main" id="{C11E50A8-F9EE-9F28-431D-25254DA1108F}"/>
              </a:ext>
            </a:extLst>
          </p:cNvPr>
          <p:cNvSpPr>
            <a:spLocks noGrp="1"/>
          </p:cNvSpPr>
          <p:nvPr>
            <p:ph type="subTitle" idx="1"/>
          </p:nvPr>
        </p:nvSpPr>
        <p:spPr/>
        <p:txBody>
          <a:bodyPr/>
          <a:lstStyle/>
          <a:p>
            <a:endParaRPr lang="en-CA" noProof="0" dirty="0"/>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cs typeface="Arial"/>
              </a:rPr>
              <a:t>Finding help</a:t>
            </a:r>
            <a:br>
              <a:rPr lang="en-CA" noProof="0" dirty="0"/>
            </a:br>
            <a:r>
              <a:rPr lang="en-CA" noProof="0" dirty="0"/>
              <a:t>Community Justice Centers</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92500" lnSpcReduction="10000"/>
          </a:bodyPr>
          <a:lstStyle/>
          <a:p>
            <a:r>
              <a:rPr lang="en-CA" sz="4000" b="1" noProof="0" dirty="0">
                <a:solidFill>
                  <a:schemeClr val="accent2"/>
                </a:solidFill>
              </a:rPr>
              <a:t>Info-Separation </a:t>
            </a:r>
            <a:endParaRPr lang="en-CA" noProof="0" dirty="0">
              <a:solidFill>
                <a:schemeClr val="accent2"/>
              </a:solidFill>
            </a:endParaRPr>
          </a:p>
          <a:p>
            <a:r>
              <a:rPr lang="en-CA" sz="4000" b="1" noProof="0" dirty="0">
                <a:solidFill>
                  <a:schemeClr val="accent2"/>
                </a:solidFill>
              </a:rPr>
              <a:t>Service</a:t>
            </a:r>
            <a:endParaRPr lang="en-CA" noProof="0" dirty="0">
              <a:solidFill>
                <a:schemeClr val="accent2"/>
              </a:solidFill>
            </a:endParaRPr>
          </a:p>
          <a:p>
            <a:r>
              <a:rPr lang="en-CA" sz="4000" noProof="0" dirty="0">
                <a:solidFill>
                  <a:schemeClr val="accent2"/>
                </a:solidFill>
              </a:rPr>
              <a:t>Free legal information</a:t>
            </a:r>
            <a:endParaRPr lang="en-CA" sz="4000" noProof="0" dirty="0">
              <a:solidFill>
                <a:schemeClr val="accent2"/>
              </a:solidFill>
              <a:cs typeface="Arial"/>
            </a:endParaRPr>
          </a:p>
          <a:p>
            <a:br>
              <a:rPr lang="en-CA" sz="2000" noProof="0" dirty="0">
                <a:highlight>
                  <a:srgbClr val="FFFF00"/>
                </a:highlight>
                <a:cs typeface="Arial"/>
              </a:rPr>
            </a:br>
            <a:endParaRPr lang="en-CA" sz="2000" noProof="0" dirty="0">
              <a:highlight>
                <a:srgbClr val="FFFF00"/>
              </a:highlight>
            </a:endParaRPr>
          </a:p>
          <a:p>
            <a:r>
              <a:rPr lang="en-CA" sz="1800" noProof="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Info-Separation Service - Centres de justice de </a:t>
            </a:r>
            <a:r>
              <a:rPr lang="en-CA" sz="1800" noProof="0" dirty="0" err="1">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proximité</a:t>
            </a:r>
            <a:r>
              <a:rPr lang="en-CA" sz="1800" noProof="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 l Centres de justice de </a:t>
            </a:r>
            <a:r>
              <a:rPr lang="en-CA" sz="1800" noProof="0" dirty="0" err="1">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proximité</a:t>
            </a:r>
            <a:endParaRPr lang="en-CA" noProof="0" dirty="0">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9" name="Image 8" descr="Une image contenant texte, capture d’écran, Page web, Site web&#10;&#10;Le contenu généré par l’IA peut être incorrect.">
            <a:extLst>
              <a:ext uri="{FF2B5EF4-FFF2-40B4-BE49-F238E27FC236}">
                <a16:creationId xmlns:a16="http://schemas.microsoft.com/office/drawing/2014/main" id="{0440D1D6-9392-7C0F-ED51-71CA67327487}"/>
              </a:ext>
            </a:extLst>
          </p:cNvPr>
          <p:cNvPicPr>
            <a:picLocks noChangeAspect="1"/>
          </p:cNvPicPr>
          <p:nvPr/>
        </p:nvPicPr>
        <p:blipFill>
          <a:blip r:embed="rId11"/>
          <a:srcRect l="103" t="162" r="9740" b="-559"/>
          <a:stretch/>
        </p:blipFill>
        <p:spPr>
          <a:xfrm>
            <a:off x="5694333" y="2379772"/>
            <a:ext cx="4795297" cy="3016273"/>
          </a:xfrm>
          <a:prstGeom prst="rect">
            <a:avLst/>
          </a:prstGeom>
        </p:spPr>
      </p:pic>
    </p:spTree>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latin typeface="Arial"/>
                <a:cs typeface="Arial"/>
              </a:rPr>
              <a:t>Finding help</a:t>
            </a:r>
            <a:br>
              <a:rPr lang="en-CA" noProof="0" dirty="0"/>
            </a:br>
            <a:r>
              <a:rPr lang="en-CA" noProof="0" dirty="0" err="1"/>
              <a:t>ReBâtir</a:t>
            </a:r>
            <a:endParaRPr lang="en-CA" noProof="0" dirty="0">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en-CA" sz="2800" noProof="0" dirty="0">
                <a:solidFill>
                  <a:schemeClr val="accent2"/>
                </a:solidFill>
              </a:rPr>
              <a:t>4 hours of free legal consultation</a:t>
            </a:r>
            <a:endParaRPr lang="en-CA" sz="2800" noProof="0" dirty="0">
              <a:solidFill>
                <a:schemeClr val="accent2"/>
              </a:solidFill>
              <a:cs typeface="Arial"/>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en-CA" noProof="0" dirty="0" err="1">
                <a:solidFill>
                  <a:schemeClr val="accent6">
                    <a:lumMod val="25000"/>
                  </a:schemeClr>
                </a:solidFill>
                <a:cs typeface="Arial"/>
                <a:hlinkClick r:id="rId11">
                  <a:extLst>
                    <a:ext uri="{A12FA001-AC4F-418D-AE19-62706E023703}">
                      <ahyp:hlinkClr xmlns:ahyp="http://schemas.microsoft.com/office/drawing/2018/hyperlinkcolor" val="tx"/>
                    </a:ext>
                  </a:extLst>
                </a:hlinkClick>
              </a:rPr>
              <a:t>Rebâtir</a:t>
            </a:r>
            <a:endParaRPr lang="en-CA" noProof="0" dirty="0">
              <a:solidFill>
                <a:schemeClr val="accent6">
                  <a:lumMod val="25000"/>
                </a:schemeClr>
              </a:solidFill>
              <a:hlinkClick r:id="rId11">
                <a:extLst>
                  <a:ext uri="{A12FA001-AC4F-418D-AE19-62706E023703}">
                    <ahyp:hlinkClr xmlns:ahyp="http://schemas.microsoft.com/office/drawing/2018/hyperlinkcolor" val="tx"/>
                  </a:ext>
                </a:extLst>
              </a:hlinkClick>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CA" sz="2800" noProof="0" dirty="0">
                <a:solidFill>
                  <a:schemeClr val="accent2"/>
                </a:solidFill>
                <a:latin typeface="Arial"/>
                <a:ea typeface="Calibri"/>
                <a:cs typeface="Calibri"/>
              </a:rPr>
              <a:t>1-833-732-2847</a:t>
            </a:r>
            <a:endParaRPr lang="en-CA" sz="2800" noProof="0" dirty="0">
              <a:solidFill>
                <a:schemeClr val="accent2"/>
              </a:solidFill>
              <a:latin typeface="Arial"/>
              <a:cs typeface="Arial"/>
            </a:endParaRPr>
          </a:p>
        </p:txBody>
      </p:sp>
      <p:pic>
        <p:nvPicPr>
          <p:cNvPr id="14" name="Image 13" descr="Une image contenant texte, capture d’écran, Police, graphisme&#10;&#10;Le contenu généré par l’IA peut être incorrect.">
            <a:extLst>
              <a:ext uri="{FF2B5EF4-FFF2-40B4-BE49-F238E27FC236}">
                <a16:creationId xmlns:a16="http://schemas.microsoft.com/office/drawing/2014/main" id="{8B131E1E-4319-AB29-6510-2B9C3B1296D6}"/>
              </a:ext>
            </a:extLst>
          </p:cNvPr>
          <p:cNvPicPr>
            <a:picLocks noChangeAspect="1"/>
          </p:cNvPicPr>
          <p:nvPr/>
        </p:nvPicPr>
        <p:blipFill>
          <a:blip r:embed="rId12"/>
          <a:srcRect l="451" r="18840" b="7575"/>
          <a:stretch/>
        </p:blipFill>
        <p:spPr>
          <a:xfrm>
            <a:off x="5691535" y="2382325"/>
            <a:ext cx="4792339" cy="2997835"/>
          </a:xfrm>
          <a:prstGeom prst="rect">
            <a:avLst/>
          </a:prstGeom>
        </p:spPr>
      </p:pic>
    </p:spTree>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latin typeface="Arial"/>
                <a:cs typeface="Arial"/>
              </a:rPr>
              <a:t>Finding help</a:t>
            </a:r>
            <a:br>
              <a:rPr lang="en-CA" noProof="0" dirty="0"/>
            </a:br>
            <a:r>
              <a:rPr lang="en-CA" noProof="0" dirty="0"/>
              <a:t>SOS violence conjugale</a:t>
            </a:r>
            <a:endParaRPr lang="en-CA" noProof="0" dirty="0">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en-CA" sz="2800" noProof="0" dirty="0">
                <a:solidFill>
                  <a:schemeClr val="accent2"/>
                </a:solidFill>
              </a:rPr>
              <a:t>Services for victims of domestic violence </a:t>
            </a:r>
            <a:endParaRPr lang="en-CA" sz="2800" noProof="0" dirty="0">
              <a:solidFill>
                <a:schemeClr val="accent2"/>
              </a:solidFill>
              <a:cs typeface="Arial"/>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en-CA" noProof="0" dirty="0">
                <a:solidFill>
                  <a:schemeClr val="accent6">
                    <a:lumMod val="25000"/>
                  </a:schemeClr>
                </a:solidFill>
                <a:cs typeface="Arial"/>
                <a:hlinkClick r:id="rId11">
                  <a:extLst>
                    <a:ext uri="{A12FA001-AC4F-418D-AE19-62706E023703}">
                      <ahyp:hlinkClr xmlns:ahyp="http://schemas.microsoft.com/office/drawing/2018/hyperlinkcolor" val="tx"/>
                    </a:ext>
                  </a:extLst>
                </a:hlinkClick>
              </a:rPr>
              <a:t>SOS violence conjugale</a:t>
            </a:r>
            <a:endParaRPr lang="en-CA" noProof="0" dirty="0">
              <a:solidFill>
                <a:schemeClr val="accent6">
                  <a:lumMod val="25000"/>
                </a:schemeClr>
              </a:solidFill>
              <a:hlinkClick r:id="rId11">
                <a:extLst>
                  <a:ext uri="{A12FA001-AC4F-418D-AE19-62706E023703}">
                    <ahyp:hlinkClr xmlns:ahyp="http://schemas.microsoft.com/office/drawing/2018/hyperlinkcolor" val="tx"/>
                  </a:ext>
                </a:extLst>
              </a:hlinkClick>
            </a:endParaRPr>
          </a:p>
        </p:txBody>
      </p:sp>
      <p:sp>
        <p:nvSpPr>
          <p:cNvPr id="16" name="ZoneTexte 15">
            <a:extLst>
              <a:ext uri="{FF2B5EF4-FFF2-40B4-BE49-F238E27FC236}">
                <a16:creationId xmlns:a16="http://schemas.microsoft.com/office/drawing/2014/main" id="{A70404AF-7803-9C23-808A-10759C1D59C7}"/>
              </a:ext>
            </a:extLst>
          </p:cNvPr>
          <p:cNvSpPr txBox="1"/>
          <p:nvPr/>
        </p:nvSpPr>
        <p:spPr>
          <a:xfrm>
            <a:off x="923386" y="366119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CA" sz="2800" noProof="0" dirty="0">
                <a:solidFill>
                  <a:schemeClr val="accent2"/>
                </a:solidFill>
                <a:latin typeface="Arial"/>
                <a:ea typeface="Calibri"/>
                <a:cs typeface="Calibri"/>
              </a:rPr>
              <a:t>1-800-363-9010</a:t>
            </a:r>
            <a:endParaRPr lang="en-CA" sz="2800" noProof="0" dirty="0">
              <a:solidFill>
                <a:schemeClr val="accent2"/>
              </a:solidFill>
              <a:latin typeface="Arial"/>
              <a:cs typeface="Arial"/>
            </a:endParaRPr>
          </a:p>
        </p:txBody>
      </p:sp>
      <p:pic>
        <p:nvPicPr>
          <p:cNvPr id="14" name="Image 13" descr="Une image contenant texte, capture d’écran, Police, Système d’exploitation&#10;&#10;Le contenu généré par l’IA peut être incorrect.">
            <a:extLst>
              <a:ext uri="{FF2B5EF4-FFF2-40B4-BE49-F238E27FC236}">
                <a16:creationId xmlns:a16="http://schemas.microsoft.com/office/drawing/2014/main" id="{62A3C1CA-80DE-3432-B3E8-51F97417156F}"/>
              </a:ext>
            </a:extLst>
          </p:cNvPr>
          <p:cNvPicPr>
            <a:picLocks noChangeAspect="1"/>
          </p:cNvPicPr>
          <p:nvPr/>
        </p:nvPicPr>
        <p:blipFill>
          <a:blip r:embed="rId12"/>
          <a:srcRect l="10465" r="11831" b="17977"/>
          <a:stretch/>
        </p:blipFill>
        <p:spPr>
          <a:xfrm>
            <a:off x="5693113" y="2380420"/>
            <a:ext cx="4803383" cy="3125048"/>
          </a:xfrm>
          <a:prstGeom prst="rect">
            <a:avLst/>
          </a:prstGeom>
        </p:spPr>
      </p:pic>
    </p:spTree>
    <p:extLst>
      <p:ext uri="{BB962C8B-B14F-4D97-AF65-F5344CB8AC3E}">
        <p14:creationId xmlns:p14="http://schemas.microsoft.com/office/powerpoint/2010/main" val="231568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en-CA" sz="1800" noProof="0" dirty="0">
                <a:latin typeface="Arial"/>
                <a:cs typeface="Arial"/>
              </a:rPr>
              <a:t>Taking action</a:t>
            </a:r>
            <a:br>
              <a:rPr lang="en-CA" sz="1800" b="1" i="0" u="none" strike="noStrike" noProof="0" dirty="0">
                <a:effectLst/>
                <a:latin typeface="Arial" panose="020B0604020202020204" pitchFamily="34" charset="0"/>
              </a:rPr>
            </a:br>
            <a:r>
              <a:rPr lang="en-CA" sz="4000" noProof="0" dirty="0">
                <a:solidFill>
                  <a:schemeClr val="accent2"/>
                </a:solidFill>
                <a:latin typeface="Arial"/>
                <a:cs typeface="Arial"/>
              </a:rPr>
              <a:t>What could </a:t>
            </a:r>
            <a:r>
              <a:rPr lang="en-CA" sz="4000" noProof="0" dirty="0" err="1">
                <a:solidFill>
                  <a:schemeClr val="accent2"/>
                </a:solidFill>
                <a:latin typeface="Arial"/>
                <a:cs typeface="Arial"/>
              </a:rPr>
              <a:t>Marmarha</a:t>
            </a:r>
            <a:r>
              <a:rPr lang="en-CA" sz="4000" noProof="0" dirty="0">
                <a:solidFill>
                  <a:schemeClr val="accent2"/>
                </a:solidFill>
                <a:latin typeface="Arial"/>
                <a:cs typeface="Arial"/>
              </a:rPr>
              <a:t> do?</a:t>
            </a:r>
            <a:endParaRPr lang="en-CA" noProof="0"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marL="0" indent="0" algn="l" rtl="0" fontAlgn="base">
              <a:buNone/>
            </a:pPr>
            <a:endParaRPr lang="en-CA" b="0" i="0" noProof="0" dirty="0">
              <a:solidFill>
                <a:srgbClr val="212121"/>
              </a:solidFill>
              <a:effectLst/>
              <a:latin typeface="Arial" panose="020B0604020202020204" pitchFamily="34" charset="0"/>
              <a:cs typeface="Arial"/>
            </a:endParaRPr>
          </a:p>
          <a:p>
            <a:r>
              <a:rPr lang="en-CA" b="1" noProof="0" dirty="0">
                <a:solidFill>
                  <a:srgbClr val="212121"/>
                </a:solidFill>
                <a:cs typeface="Arial"/>
              </a:rPr>
              <a:t>Choose an organisation to contact to explore options</a:t>
            </a:r>
          </a:p>
          <a:p>
            <a:pPr marL="0" indent="0">
              <a:buNone/>
            </a:pPr>
            <a:endParaRPr lang="en-CA" b="1" noProof="0" dirty="0">
              <a:solidFill>
                <a:srgbClr val="212121"/>
              </a:solidFill>
              <a:cs typeface="Arial"/>
            </a:endParaRPr>
          </a:p>
          <a:p>
            <a:r>
              <a:rPr lang="en-CA" b="1" noProof="0" dirty="0">
                <a:solidFill>
                  <a:srgbClr val="212121"/>
                </a:solidFill>
                <a:cs typeface="Arial"/>
              </a:rPr>
              <a:t>Make a copy of important documents</a:t>
            </a:r>
          </a:p>
          <a:p>
            <a:endParaRPr lang="en-CA" noProof="0" dirty="0">
              <a:cs typeface="Arial"/>
            </a:endParaRPr>
          </a:p>
        </p:txBody>
      </p:sp>
      <p:pic>
        <p:nvPicPr>
          <p:cNvPr id="5" name="Espace réservé du contenu 9" descr="Une image contenant dessin humoristique, clipart, illustration, Dessin animé&#10;&#10;Description générée automatiquement">
            <a:extLst>
              <a:ext uri="{FF2B5EF4-FFF2-40B4-BE49-F238E27FC236}">
                <a16:creationId xmlns:a16="http://schemas.microsoft.com/office/drawing/2014/main" id="{646621C1-11E7-12B9-52CD-4188F019B0F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84312" y="1830388"/>
            <a:ext cx="4667250" cy="4667250"/>
          </a:xfrm>
        </p:spPr>
      </p:pic>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en-CA" sz="6000" noProof="0" dirty="0"/>
              <a:t>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en-CA" noProof="0" dirty="0"/>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en-CA" sz="2400" noProof="0" dirty="0">
                <a:cs typeface="Arial"/>
              </a:rPr>
              <a:t>Éducaloi thanks the Maison </a:t>
            </a:r>
            <a:r>
              <a:rPr lang="en-CA" sz="2400" noProof="0" dirty="0" err="1">
                <a:cs typeface="Arial"/>
              </a:rPr>
              <a:t>Bleue</a:t>
            </a:r>
            <a:r>
              <a:rPr lang="en-CA" sz="2400" noProof="0" dirty="0">
                <a:cs typeface="Arial"/>
              </a:rPr>
              <a:t> and Femmes du Monde à Côte-des-Neiges for their valuable collaboration</a:t>
            </a:r>
          </a:p>
          <a:p>
            <a:pPr marL="0" indent="0" algn="ctr">
              <a:buNone/>
            </a:pPr>
            <a:endParaRPr lang="en-CA" sz="2400" noProof="0" dirty="0">
              <a:cs typeface="Arial"/>
            </a:endParaRPr>
          </a:p>
          <a:p>
            <a:pPr marL="0" indent="0" algn="ctr">
              <a:buNone/>
            </a:pPr>
            <a:endParaRPr lang="en-CA" sz="2400" noProof="0" dirty="0">
              <a:cs typeface="Arial"/>
            </a:endParaRPr>
          </a:p>
          <a:p>
            <a:pPr marL="0" indent="0" algn="ctr">
              <a:buNone/>
            </a:pPr>
            <a:endParaRPr lang="en-CA" sz="2400" noProof="0" dirty="0">
              <a:cs typeface="Arial"/>
            </a:endParaRPr>
          </a:p>
          <a:p>
            <a:pPr marL="0" indent="0" algn="ctr">
              <a:buNone/>
            </a:pPr>
            <a:r>
              <a:rPr lang="en-CA" sz="2400" noProof="0" dirty="0">
                <a:cs typeface="Arial"/>
              </a:rPr>
              <a:t>This workshop was made possible with the support of</a:t>
            </a:r>
          </a:p>
          <a:p>
            <a:pPr marL="0" indent="0" algn="ctr">
              <a:buNone/>
            </a:pPr>
            <a:endParaRPr lang="en-CA" sz="2400" noProof="0" dirty="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Visage humain, habits, gâteau d’anniversaire, table&#10;&#10;Description générée automatiquement">
            <a:extLst>
              <a:ext uri="{FF2B5EF4-FFF2-40B4-BE49-F238E27FC236}">
                <a16:creationId xmlns:a16="http://schemas.microsoft.com/office/drawing/2014/main" id="{F2EDA4CA-8020-BA58-BEB8-50B95EA971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5100" y="-127000"/>
            <a:ext cx="6985000" cy="6985000"/>
          </a:xfrm>
        </p:spPr>
      </p:pic>
    </p:spTree>
    <p:extLst>
      <p:ext uri="{BB962C8B-B14F-4D97-AF65-F5344CB8AC3E}">
        <p14:creationId xmlns:p14="http://schemas.microsoft.com/office/powerpoint/2010/main" val="272563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en-CA" sz="1800" noProof="0" dirty="0">
                <a:latin typeface="Arial"/>
                <a:cs typeface="Arial"/>
              </a:rPr>
              <a:t>Examining the situation</a:t>
            </a:r>
            <a:br>
              <a:rPr lang="en-CA" sz="1800" b="1" i="0" u="none" strike="noStrike" noProof="0" dirty="0">
                <a:effectLst/>
                <a:latin typeface="Arial" panose="020B0604020202020204" pitchFamily="34" charset="0"/>
              </a:rPr>
            </a:br>
            <a:r>
              <a:rPr lang="en-CA" sz="4000" noProof="0" dirty="0">
                <a:solidFill>
                  <a:srgbClr val="333F48"/>
                </a:solidFill>
                <a:latin typeface="Arial"/>
                <a:cs typeface="Arial"/>
              </a:rPr>
              <a:t>What do you see here?</a:t>
            </a:r>
            <a:endParaRPr lang="en-CA" sz="4000" noProof="0" dirty="0">
              <a:solidFill>
                <a:srgbClr val="F6891F"/>
              </a:solidFill>
              <a:latin typeface="Arial"/>
              <a:cs typeface="Arial"/>
            </a:endParaRPr>
          </a:p>
        </p:txBody>
      </p:sp>
      <p:pic>
        <p:nvPicPr>
          <p:cNvPr id="10" name="Espace réservé du contenu 9" descr="Une image contenant dessin humoristique, clipart, illustration, Dessin animé&#10;&#10;Description générée automatiquement">
            <a:extLst>
              <a:ext uri="{FF2B5EF4-FFF2-40B4-BE49-F238E27FC236}">
                <a16:creationId xmlns:a16="http://schemas.microsoft.com/office/drawing/2014/main" id="{2EBEA831-2123-413F-6CD4-E6BC00BC07D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637618" y="1576112"/>
            <a:ext cx="4916763" cy="4916763"/>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en-CA" sz="1800" noProof="0" dirty="0">
                <a:latin typeface="Arial"/>
                <a:cs typeface="Arial"/>
              </a:rPr>
              <a:t>Understanding the legal issues</a:t>
            </a:r>
            <a:br>
              <a:rPr lang="en-CA" sz="1800" b="1" i="0" u="none" strike="noStrike" noProof="0" dirty="0">
                <a:effectLst/>
                <a:latin typeface="Arial" panose="020B0604020202020204" pitchFamily="34" charset="0"/>
              </a:rPr>
            </a:br>
            <a:r>
              <a:rPr lang="en-CA" sz="4000" noProof="0" dirty="0" err="1">
                <a:solidFill>
                  <a:schemeClr val="accent2"/>
                </a:solidFill>
                <a:latin typeface="Arial"/>
                <a:cs typeface="Arial"/>
              </a:rPr>
              <a:t>Marmarha's</a:t>
            </a:r>
            <a:r>
              <a:rPr lang="en-CA" sz="4000" noProof="0" dirty="0">
                <a:solidFill>
                  <a:schemeClr val="accent2"/>
                </a:solidFill>
                <a:latin typeface="Arial"/>
                <a:cs typeface="Arial"/>
              </a:rPr>
              <a:t> Story</a:t>
            </a:r>
            <a:endParaRPr lang="en-CA" noProof="0"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fontAlgn="base"/>
            <a:r>
              <a:rPr lang="en-CA" b="1" noProof="0" dirty="0">
                <a:solidFill>
                  <a:srgbClr val="212121"/>
                </a:solidFill>
                <a:latin typeface="Arial"/>
                <a:cs typeface="Arial"/>
              </a:rPr>
              <a:t>"I do everything."</a:t>
            </a:r>
            <a:r>
              <a:rPr lang="en-CA" b="0" i="0" noProof="0" dirty="0">
                <a:solidFill>
                  <a:srgbClr val="212121"/>
                </a:solidFill>
                <a:effectLst/>
                <a:latin typeface="Arial"/>
                <a:cs typeface="Arial"/>
              </a:rPr>
              <a:t>​</a:t>
            </a:r>
          </a:p>
          <a:p>
            <a:pPr fontAlgn="base"/>
            <a:r>
              <a:rPr lang="en-CA" b="1" noProof="0" dirty="0">
                <a:solidFill>
                  <a:srgbClr val="212121"/>
                </a:solidFill>
                <a:latin typeface="Arial"/>
                <a:cs typeface="Arial"/>
              </a:rPr>
              <a:t>"I'm lazy."</a:t>
            </a:r>
            <a:r>
              <a:rPr lang="en-CA" b="0" i="0" noProof="0" dirty="0">
                <a:solidFill>
                  <a:srgbClr val="212121"/>
                </a:solidFill>
                <a:effectLst/>
                <a:latin typeface="Arial"/>
                <a:cs typeface="Arial"/>
              </a:rPr>
              <a:t>​</a:t>
            </a:r>
          </a:p>
          <a:p>
            <a:pPr fontAlgn="base"/>
            <a:r>
              <a:rPr lang="en-CA" b="1" noProof="0" dirty="0">
                <a:solidFill>
                  <a:srgbClr val="212121"/>
                </a:solidFill>
                <a:latin typeface="Arial"/>
                <a:cs typeface="Arial"/>
              </a:rPr>
              <a:t>"My cell phone isn't mine."</a:t>
            </a:r>
            <a:r>
              <a:rPr lang="en-CA" b="0" i="0" noProof="0" dirty="0">
                <a:solidFill>
                  <a:srgbClr val="212121"/>
                </a:solidFill>
                <a:effectLst/>
                <a:latin typeface="Arial"/>
                <a:cs typeface="Arial"/>
              </a:rPr>
              <a:t>​</a:t>
            </a:r>
          </a:p>
          <a:p>
            <a:pPr fontAlgn="base"/>
            <a:r>
              <a:rPr lang="en-CA" b="1" noProof="0" dirty="0">
                <a:solidFill>
                  <a:srgbClr val="212121"/>
                </a:solidFill>
                <a:latin typeface="Arial"/>
                <a:cs typeface="Arial"/>
              </a:rPr>
              <a:t>"I don't have privacy."</a:t>
            </a:r>
            <a:endParaRPr lang="en-CA" b="0" i="0" noProof="0" dirty="0">
              <a:solidFill>
                <a:srgbClr val="212121"/>
              </a:solidFill>
              <a:effectLst/>
              <a:latin typeface="Arial"/>
              <a:cs typeface="Arial"/>
            </a:endParaRPr>
          </a:p>
          <a:p>
            <a:endParaRPr lang="en-CA" noProof="0" dirty="0"/>
          </a:p>
        </p:txBody>
      </p:sp>
      <p:pic>
        <p:nvPicPr>
          <p:cNvPr id="5" name="Espace réservé du contenu 9" descr="Une image contenant dessin humoristique, clipart, illustration, Dessin animé&#10;&#10;Description générée automatiquement">
            <a:extLst>
              <a:ext uri="{FF2B5EF4-FFF2-40B4-BE49-F238E27FC236}">
                <a16:creationId xmlns:a16="http://schemas.microsoft.com/office/drawing/2014/main" id="{646621C1-11E7-12B9-52CD-4188F019B0F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84312" y="1830388"/>
            <a:ext cx="4667250" cy="4667250"/>
          </a:xfrm>
        </p:spPr>
      </p:pic>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spTree>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en-CA" noProof="0" dirty="0"/>
              <a:t>Life as a married couple in Québec :</a:t>
            </a:r>
            <a:br>
              <a:rPr lang="en-CA" noProof="0" dirty="0"/>
            </a:br>
            <a:r>
              <a:rPr lang="en-CA" noProof="0" dirty="0"/>
              <a:t>some obligations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fontAlgn="base"/>
            <a:r>
              <a:rPr lang="en-CA" sz="2400" noProof="0" dirty="0">
                <a:solidFill>
                  <a:srgbClr val="212121"/>
                </a:solidFill>
                <a:latin typeface="Arial"/>
                <a:cs typeface="Arial"/>
              </a:rPr>
              <a:t>Respect each other</a:t>
            </a:r>
            <a:r>
              <a:rPr lang="en-CA" sz="2400" b="0" i="0" u="none" strike="noStrike" noProof="0" dirty="0">
                <a:solidFill>
                  <a:srgbClr val="212121"/>
                </a:solidFill>
                <a:effectLst/>
                <a:latin typeface="Arial"/>
                <a:cs typeface="Arial"/>
              </a:rPr>
              <a:t> </a:t>
            </a:r>
            <a:r>
              <a:rPr lang="en-CA" sz="2400" b="0" i="0" noProof="0" dirty="0">
                <a:solidFill>
                  <a:srgbClr val="212121"/>
                </a:solidFill>
                <a:effectLst/>
                <a:latin typeface="Arial"/>
                <a:cs typeface="Arial"/>
              </a:rPr>
              <a:t>​</a:t>
            </a:r>
          </a:p>
          <a:p>
            <a:pPr fontAlgn="base"/>
            <a:r>
              <a:rPr lang="en-CA" sz="2400" noProof="0" dirty="0">
                <a:solidFill>
                  <a:srgbClr val="212121"/>
                </a:solidFill>
                <a:latin typeface="Arial"/>
                <a:cs typeface="Arial"/>
              </a:rPr>
              <a:t>Support </a:t>
            </a:r>
            <a:r>
              <a:rPr lang="en-CA" sz="2400" b="0" i="0" u="none" strike="noStrike" noProof="0" dirty="0">
                <a:solidFill>
                  <a:srgbClr val="212121"/>
                </a:solidFill>
                <a:effectLst/>
                <a:latin typeface="Arial"/>
                <a:cs typeface="Arial"/>
              </a:rPr>
              <a:t>+ </a:t>
            </a:r>
            <a:r>
              <a:rPr lang="en-CA" sz="2400" noProof="0" dirty="0">
                <a:solidFill>
                  <a:srgbClr val="212121"/>
                </a:solidFill>
                <a:latin typeface="Arial"/>
                <a:cs typeface="Arial"/>
              </a:rPr>
              <a:t>help each other</a:t>
            </a:r>
            <a:endParaRPr lang="en-CA" sz="2400" b="0" i="0" noProof="0" dirty="0">
              <a:solidFill>
                <a:srgbClr val="212121"/>
              </a:solidFill>
              <a:effectLst/>
              <a:latin typeface="Arial"/>
              <a:cs typeface="Arial"/>
            </a:endParaRPr>
          </a:p>
          <a:p>
            <a:pPr fontAlgn="base"/>
            <a:r>
              <a:rPr lang="en-CA" sz="2400" noProof="0" dirty="0">
                <a:solidFill>
                  <a:srgbClr val="212121"/>
                </a:solidFill>
                <a:latin typeface="Arial"/>
                <a:cs typeface="Arial"/>
              </a:rPr>
              <a:t>Making family decisions together</a:t>
            </a:r>
            <a:endParaRPr lang="en-CA" sz="2400" b="0" i="0" noProof="0" dirty="0">
              <a:solidFill>
                <a:srgbClr val="212121"/>
              </a:solidFill>
              <a:effectLst/>
              <a:latin typeface="Arial" panose="020B0604020202020204" pitchFamily="34" charset="0"/>
              <a:cs typeface="Arial"/>
            </a:endParaRPr>
          </a:p>
          <a:p>
            <a:pPr fontAlgn="base"/>
            <a:r>
              <a:rPr lang="en-CA" sz="2400" noProof="0" dirty="0">
                <a:solidFill>
                  <a:srgbClr val="212121"/>
                </a:solidFill>
                <a:latin typeface="Arial"/>
                <a:cs typeface="Arial"/>
              </a:rPr>
              <a:t>Taking care of the children together</a:t>
            </a:r>
            <a:r>
              <a:rPr lang="en-CA" sz="2400" b="0" i="0" u="none" strike="noStrike" noProof="0" dirty="0">
                <a:solidFill>
                  <a:srgbClr val="212121"/>
                </a:solidFill>
                <a:effectLst/>
                <a:latin typeface="Arial"/>
                <a:cs typeface="Arial"/>
              </a:rPr>
              <a:t> </a:t>
            </a:r>
            <a:r>
              <a:rPr lang="en-CA" sz="2400" b="0" i="0" noProof="0" dirty="0">
                <a:solidFill>
                  <a:srgbClr val="212121"/>
                </a:solidFill>
                <a:effectLst/>
                <a:latin typeface="Arial"/>
                <a:cs typeface="Arial"/>
              </a:rPr>
              <a:t>​</a:t>
            </a:r>
          </a:p>
          <a:p>
            <a:r>
              <a:rPr lang="en-CA" sz="2400" noProof="0" dirty="0">
                <a:solidFill>
                  <a:srgbClr val="212121"/>
                </a:solidFill>
                <a:cs typeface="Arial"/>
              </a:rPr>
              <a:t>Contributing to family tasks and expenses according to their capacities</a:t>
            </a:r>
          </a:p>
          <a:p>
            <a:endParaRPr lang="en-CA" noProof="0" dirty="0">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F87432-7D3F-3438-1DC9-0A38416555F4}"/>
              </a:ext>
            </a:extLst>
          </p:cNvPr>
          <p:cNvSpPr>
            <a:spLocks noGrp="1"/>
          </p:cNvSpPr>
          <p:nvPr>
            <p:ph type="title"/>
          </p:nvPr>
        </p:nvSpPr>
        <p:spPr/>
        <p:txBody>
          <a:bodyPr>
            <a:normAutofit/>
          </a:bodyPr>
          <a:lstStyle/>
          <a:p>
            <a:r>
              <a:rPr lang="en-CA" noProof="0" dirty="0">
                <a:cs typeface="Arial"/>
              </a:rPr>
              <a:t>Without respect in the couple, there could be violence</a:t>
            </a:r>
          </a:p>
        </p:txBody>
      </p:sp>
      <p:sp>
        <p:nvSpPr>
          <p:cNvPr id="7" name="AutoShape 10" descr="Tête avec engrenages avec un remplissage uni">
            <a:extLst>
              <a:ext uri="{FF2B5EF4-FFF2-40B4-BE49-F238E27FC236}">
                <a16:creationId xmlns:a16="http://schemas.microsoft.com/office/drawing/2014/main" id="{4771845D-4509-E8EE-DBB4-1A8D133FDBF0}"/>
              </a:ext>
            </a:extLst>
          </p:cNvPr>
          <p:cNvSpPr>
            <a:spLocks noChangeAspect="1" noChangeArrowheads="1"/>
          </p:cNvSpPr>
          <p:nvPr/>
        </p:nvSpPr>
        <p:spPr bwMode="auto">
          <a:xfrm>
            <a:off x="7079512" y="4548120"/>
            <a:ext cx="923260" cy="9232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noProof="0" dirty="0"/>
          </a:p>
        </p:txBody>
      </p:sp>
      <p:sp>
        <p:nvSpPr>
          <p:cNvPr id="8" name="Espace réservé du contenu 7">
            <a:extLst>
              <a:ext uri="{FF2B5EF4-FFF2-40B4-BE49-F238E27FC236}">
                <a16:creationId xmlns:a16="http://schemas.microsoft.com/office/drawing/2014/main" id="{A2003D45-7B60-72F0-5103-542C6549EDCF}"/>
              </a:ext>
            </a:extLst>
          </p:cNvPr>
          <p:cNvSpPr>
            <a:spLocks noGrp="1"/>
          </p:cNvSpPr>
          <p:nvPr>
            <p:ph idx="1"/>
          </p:nvPr>
        </p:nvSpPr>
        <p:spPr/>
        <p:txBody>
          <a:bodyPr vert="horz" lIns="91440" tIns="45720" rIns="91440" bIns="45720" rtlCol="0" anchor="t">
            <a:normAutofit/>
          </a:bodyPr>
          <a:lstStyle/>
          <a:p>
            <a:pPr algn="l" rtl="0" fontAlgn="base">
              <a:buFont typeface="Arial" panose="020B0604020202020204" pitchFamily="34" charset="0"/>
              <a:buChar char="•"/>
            </a:pPr>
            <a:endParaRPr lang="en-CA" sz="2800" b="0" i="0" u="none" strike="noStrike" noProof="0" dirty="0">
              <a:solidFill>
                <a:srgbClr val="212121"/>
              </a:solidFill>
              <a:effectLst/>
              <a:latin typeface="Arial" panose="020B0604020202020204" pitchFamily="34" charset="0"/>
            </a:endParaRPr>
          </a:p>
          <a:p>
            <a:r>
              <a:rPr lang="en-CA" noProof="0" dirty="0">
                <a:solidFill>
                  <a:srgbClr val="212121"/>
                </a:solidFill>
                <a:latin typeface="Arial"/>
                <a:cs typeface="Arial"/>
              </a:rPr>
              <a:t>Domestic violence goes beyond tensions in a couple</a:t>
            </a:r>
          </a:p>
          <a:p>
            <a:pPr fontAlgn="base"/>
            <a:r>
              <a:rPr lang="en-CA" noProof="0" dirty="0">
                <a:solidFill>
                  <a:srgbClr val="212121"/>
                </a:solidFill>
                <a:latin typeface="Arial"/>
                <a:cs typeface="Arial"/>
              </a:rPr>
              <a:t>Power imbalance</a:t>
            </a:r>
            <a:endParaRPr lang="en-CA" b="0" i="0" noProof="0" dirty="0">
              <a:solidFill>
                <a:srgbClr val="212121"/>
              </a:solidFill>
              <a:effectLst/>
              <a:latin typeface="Arial" panose="020B0604020202020204" pitchFamily="34" charset="0"/>
              <a:cs typeface="Arial"/>
            </a:endParaRPr>
          </a:p>
          <a:p>
            <a:pPr fontAlgn="base"/>
            <a:r>
              <a:rPr lang="en-CA" noProof="0" dirty="0">
                <a:solidFill>
                  <a:srgbClr val="212121"/>
                </a:solidFill>
                <a:latin typeface="Arial"/>
                <a:cs typeface="Arial"/>
              </a:rPr>
              <a:t>Not necessarily physical</a:t>
            </a:r>
            <a:endParaRPr lang="en-CA" b="0" i="0" noProof="0" dirty="0">
              <a:solidFill>
                <a:srgbClr val="212121"/>
              </a:solidFill>
              <a:effectLst/>
              <a:latin typeface="Arial"/>
              <a:cs typeface="Arial"/>
            </a:endParaRPr>
          </a:p>
          <a:p>
            <a:endParaRPr lang="en-CA" noProof="0" dirty="0"/>
          </a:p>
        </p:txBody>
      </p:sp>
    </p:spTree>
    <p:custDataLst>
      <p:tags r:id="rId1"/>
    </p:custDataLst>
    <p:extLst>
      <p:ext uri="{BB962C8B-B14F-4D97-AF65-F5344CB8AC3E}">
        <p14:creationId xmlns:p14="http://schemas.microsoft.com/office/powerpoint/2010/main" val="292268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en-CA" b="1" noProof="0" dirty="0">
                <a:solidFill>
                  <a:schemeClr val="accent2"/>
                </a:solidFill>
              </a:rPr>
              <a:t>Where to find help?</a:t>
            </a:r>
            <a:endParaRPr lang="en-CA" b="1" noProof="0" dirty="0">
              <a:solidFill>
                <a:schemeClr val="accent2"/>
              </a:solidFill>
              <a:cs typeface="Arial"/>
            </a:endParaRP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latin typeface="Arial"/>
                <a:cs typeface="Arial"/>
              </a:rPr>
              <a:t>Finding help</a:t>
            </a:r>
            <a:br>
              <a:rPr lang="en-CA" noProof="0" dirty="0"/>
            </a:br>
            <a:r>
              <a:rPr lang="en-CA" noProof="0"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en-CA" sz="2000" noProof="0" dirty="0">
                <a:solidFill>
                  <a:schemeClr val="accent2"/>
                </a:solidFill>
                <a:highlight>
                  <a:srgbClr val="FFFF00"/>
                </a:highlight>
              </a:rPr>
              <a:t>(Short description of their service)</a:t>
            </a: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endParaRPr lang="en-CA" sz="2000" noProof="0" dirty="0">
              <a:highlight>
                <a:srgbClr val="FFFF00"/>
              </a:highlight>
            </a:endParaRPr>
          </a:p>
          <a:p>
            <a:r>
              <a:rPr lang="en-CA" sz="2000" noProof="0" dirty="0">
                <a:solidFill>
                  <a:schemeClr val="accent2"/>
                </a:solidFill>
                <a:highlight>
                  <a:srgbClr val="FFFF00"/>
                </a:highlight>
              </a:rPr>
              <a:t>(Link to their website)</a:t>
            </a:r>
            <a:endParaRPr lang="en-CA" sz="2000" noProof="0" dirty="0">
              <a:solidFill>
                <a:schemeClr val="accent2"/>
              </a:solidFill>
              <a:highlight>
                <a:srgbClr val="FFFF00"/>
              </a:highlight>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en-CA" noProof="0" dirty="0">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en-CA" noProof="0" dirty="0">
                <a:solidFill>
                  <a:srgbClr val="333F48"/>
                </a:solidFill>
                <a:highlight>
                  <a:srgbClr val="FFFF00"/>
                </a:highlight>
                <a:cs typeface="Arial"/>
              </a:rPr>
              <a:t>(Screenshot of the organisation's website)</a:t>
            </a:r>
            <a:endParaRPr lang="en-CA" noProof="0"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en-CA" sz="2000" noProof="0" dirty="0">
                <a:latin typeface="Arial"/>
                <a:cs typeface="Arial"/>
              </a:rPr>
              <a:t>Finding help</a:t>
            </a:r>
            <a:br>
              <a:rPr lang="en-CA" noProof="0" dirty="0"/>
            </a:br>
            <a:r>
              <a:rPr lang="en-CA" noProof="0"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en-CA" sz="2000" noProof="0" dirty="0">
                <a:solidFill>
                  <a:schemeClr val="accent2"/>
                </a:solidFill>
              </a:rPr>
              <a:t>Free</a:t>
            </a:r>
            <a:r>
              <a:rPr lang="en-CA" sz="2000" noProof="0" dirty="0">
                <a:solidFill>
                  <a:schemeClr val="accent2"/>
                </a:solidFill>
                <a:cs typeface="Arial"/>
              </a:rPr>
              <a:t> online legal information on:</a:t>
            </a:r>
          </a:p>
          <a:p>
            <a:endParaRPr lang="en-CA" sz="2000" noProof="0" dirty="0">
              <a:solidFill>
                <a:schemeClr val="accent2"/>
              </a:solidFill>
              <a:cs typeface="Arial"/>
            </a:endParaRPr>
          </a:p>
          <a:p>
            <a:pPr marL="342900" indent="-342900">
              <a:buChar char="•"/>
            </a:pPr>
            <a:r>
              <a:rPr lang="en-CA" sz="2000" noProof="0" dirty="0">
                <a:solidFill>
                  <a:schemeClr val="accent2"/>
                </a:solidFill>
                <a:cs typeface="Arial"/>
              </a:rPr>
              <a:t>Family, couples, separation and divorce</a:t>
            </a:r>
          </a:p>
          <a:p>
            <a:pPr marL="342900" indent="-342900">
              <a:buChar char="•"/>
            </a:pPr>
            <a:r>
              <a:rPr lang="en-CA" sz="2000" noProof="0" dirty="0">
                <a:solidFill>
                  <a:schemeClr val="accent2"/>
                </a:solidFill>
                <a:cs typeface="Arial"/>
              </a:rPr>
              <a:t>Housing</a:t>
            </a:r>
          </a:p>
          <a:p>
            <a:pPr marL="342900" indent="-342900">
              <a:buChar char="•"/>
            </a:pPr>
            <a:r>
              <a:rPr lang="en-CA" sz="2000" noProof="0" dirty="0">
                <a:solidFill>
                  <a:schemeClr val="accent2"/>
                </a:solidFill>
                <a:cs typeface="Arial"/>
              </a:rPr>
              <a:t>Work</a:t>
            </a:r>
          </a:p>
          <a:p>
            <a:endParaRPr lang="en-CA" sz="2000" noProof="0" dirty="0">
              <a:solidFill>
                <a:srgbClr val="000000"/>
              </a:solidFill>
              <a:highlight>
                <a:srgbClr val="FFFF00"/>
              </a:highlight>
              <a:cs typeface="Arial"/>
            </a:endParaRPr>
          </a:p>
          <a:p>
            <a:endParaRPr lang="en-CA" sz="2000" noProof="0" dirty="0">
              <a:highlight>
                <a:srgbClr val="FFFF00"/>
              </a:highlight>
            </a:endParaRPr>
          </a:p>
          <a:p>
            <a:r>
              <a:rPr lang="en-CA" sz="2000" noProof="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Éducaloi - Your starting point for legal information</a:t>
            </a:r>
            <a:endParaRPr lang="en-CA" noProof="0" dirty="0">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en-CA" sz="2000" noProof="0" dirty="0">
              <a:cs typeface="Arial"/>
            </a:endParaRPr>
          </a:p>
          <a:p>
            <a:endParaRPr lang="en-CA" sz="2000" noProof="0" dirty="0">
              <a:cs typeface="Arial"/>
            </a:endParaRPr>
          </a:p>
          <a:p>
            <a:endParaRPr lang="en-CA" sz="2000" noProof="0" dirty="0">
              <a:solidFill>
                <a:schemeClr val="accent2"/>
              </a:solidFill>
              <a:latin typeface="Arial"/>
              <a:cs typeface="Aria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7501" y="5613708"/>
            <a:ext cx="914400" cy="914400"/>
          </a:xfrm>
          <a:prstGeom prst="rect">
            <a:avLst/>
          </a:prstGeom>
        </p:spPr>
      </p:pic>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3717" y="1651736"/>
            <a:ext cx="6899675" cy="3754278"/>
          </a:xfrm>
          <a:prstGeom prst="rect">
            <a:avLst/>
          </a:prstGeom>
        </p:spPr>
      </p:pic>
      <p:pic>
        <p:nvPicPr>
          <p:cNvPr id="3" name="Image 2" descr="Une image contenant texte, capture d’écran, Site web, Publicité en ligne&#10;&#10;Le contenu généré par l’IA peut être incorrect.">
            <a:extLst>
              <a:ext uri="{FF2B5EF4-FFF2-40B4-BE49-F238E27FC236}">
                <a16:creationId xmlns:a16="http://schemas.microsoft.com/office/drawing/2014/main" id="{CF27891A-A475-0313-ABEC-F740E03A4D33}"/>
              </a:ext>
            </a:extLst>
          </p:cNvPr>
          <p:cNvPicPr>
            <a:picLocks noChangeAspect="1"/>
          </p:cNvPicPr>
          <p:nvPr/>
        </p:nvPicPr>
        <p:blipFill>
          <a:blip r:embed="rId10"/>
          <a:srcRect r="17768" b="8368"/>
          <a:stretch/>
        </p:blipFill>
        <p:spPr>
          <a:xfrm>
            <a:off x="5765800" y="1892943"/>
            <a:ext cx="5054607" cy="2791771"/>
          </a:xfrm>
          <a:prstGeom prst="rect">
            <a:avLst/>
          </a:prstGeom>
        </p:spPr>
      </p:pic>
    </p:spTree>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EDUC-1465940978-638</_dlc_DocId>
    <_dlc_DocIdUrl xmlns="8ee12ee5-159c-4bfa-a4d1-c6eb204610cd">
      <Url>https://educaloi.sharepoint.com/projets/_layouts/15/DocIdRedir.aspx?ID=EDUC-1465940978-638</Url>
      <Description>EDUC-1465940978-638</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2.xml><?xml version="1.0" encoding="utf-8"?>
<ds:datastoreItem xmlns:ds="http://schemas.openxmlformats.org/officeDocument/2006/customXml" ds:itemID="{8E344BBB-AD38-4D77-BFBD-4EED34E78696}">
  <ds:schemaRefs>
    <ds:schemaRef ds:uri="http://schemas.microsoft.com/sharepoint/events"/>
  </ds:schemaRefs>
</ds:datastoreItem>
</file>

<file path=customXml/itemProps3.xml><?xml version="1.0" encoding="utf-8"?>
<ds:datastoreItem xmlns:ds="http://schemas.openxmlformats.org/officeDocument/2006/customXml" ds:itemID="{8B9E5B5D-7AF1-486A-979B-B5ED2CF875CD}">
  <ds:schemaRefs>
    <ds:schemaRef ds:uri="0caddf82-89a6-4838-8327-d09ffc8737ba"/>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AE8C6C2-DDA4-4AE5-86FD-885A7AFED248}">
  <ds:schemaRefs>
    <ds:schemaRef ds:uri="http://purl.org/dc/terms/"/>
    <ds:schemaRef ds:uri="http://schemas.microsoft.com/office/2006/documentManagement/types"/>
    <ds:schemaRef ds:uri="http://purl.org/dc/dcmitype/"/>
    <ds:schemaRef ds:uri="8ee12ee5-159c-4bfa-a4d1-c6eb204610cd"/>
    <ds:schemaRef ds:uri="http://purl.org/dc/elements/1.1/"/>
    <ds:schemaRef ds:uri="http://schemas.openxmlformats.org/package/2006/metadata/core-properties"/>
    <ds:schemaRef ds:uri="http://schemas.microsoft.com/office/infopath/2007/PartnerControls"/>
    <ds:schemaRef ds:uri="0caddf82-89a6-4838-8327-d09ffc8737b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57</TotalTime>
  <Words>2637</Words>
  <Application>Microsoft Office PowerPoint</Application>
  <PresentationFormat>Widescreen</PresentationFormat>
  <Paragraphs>267</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Thème Office</vt:lpstr>
      <vt:lpstr>My Relationship</vt:lpstr>
      <vt:lpstr>PowerPoint Presentation</vt:lpstr>
      <vt:lpstr>Examining the situation What do you see here?</vt:lpstr>
      <vt:lpstr>Understanding the legal issues Marmarha's Story</vt:lpstr>
      <vt:lpstr>Life as a married couple in Québec : some obligations</vt:lpstr>
      <vt:lpstr>Without respect in the couple, there could be violence</vt:lpstr>
      <vt:lpstr>PowerPoint Presentation</vt:lpstr>
      <vt:lpstr>Finding help (Name of the organisation)</vt:lpstr>
      <vt:lpstr>Finding help Éducaloi</vt:lpstr>
      <vt:lpstr>Finding help Community Justice Centers</vt:lpstr>
      <vt:lpstr>Finding help ReBâtir</vt:lpstr>
      <vt:lpstr>Finding help SOS violence conjugale</vt:lpstr>
      <vt:lpstr>Taking action What could Marmarha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363</cp:revision>
  <dcterms:created xsi:type="dcterms:W3CDTF">2024-06-10T18:08:19Z</dcterms:created>
  <dcterms:modified xsi:type="dcterms:W3CDTF">2025-06-04T12:17:30Z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f3ac0e6b-7e94-474b-b60e-09100c9f78d7</vt:lpwstr>
  </property>
  <property fmtid="{D5CDD505-2E9C-101B-9397-08002B2CF9AE}" pid="12" name="ArticulateGUID">
    <vt:lpwstr>DD455687-38FE-4BB2-8EF5-85D72B8F9208</vt:lpwstr>
  </property>
  <property fmtid="{D5CDD505-2E9C-101B-9397-08002B2CF9AE}" pid="13" name="ArticulatePath">
    <vt:lpwstr>https://educaloi.sharepoint.com/projets/081000/3_Productions_livrables/7_Traductions/Eng_all_documents_after_PL_56_VF/Eng_Workshops/1_My_Relationship/1_Life as a couple_FMC_VF</vt:lpwstr>
  </property>
</Properties>
</file>