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7A249BDF.xml" ContentType="application/vnd.ms-powerpoint.comments+xml"/>
  <Override PartName="/ppt/notesSlides/notesSlide2.xml" ContentType="application/vnd.openxmlformats-officedocument.presentationml.notesSlide+xml"/>
  <Override PartName="/ppt/comments/modernComment_101_A275E175.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1"/>
  </p:notesMasterIdLst>
  <p:sldIdLst>
    <p:sldId id="256" r:id="rId6"/>
    <p:sldId id="257" r:id="rId7"/>
    <p:sldId id="261" r:id="rId8"/>
    <p:sldId id="273" r:id="rId9"/>
    <p:sldId id="268" r:id="rId10"/>
    <p:sldId id="260" r:id="rId11"/>
    <p:sldId id="264" r:id="rId12"/>
    <p:sldId id="270" r:id="rId13"/>
    <p:sldId id="279" r:id="rId14"/>
    <p:sldId id="274" r:id="rId15"/>
    <p:sldId id="275" r:id="rId16"/>
    <p:sldId id="278" r:id="rId17"/>
    <p:sldId id="276" r:id="rId18"/>
    <p:sldId id="263" r:id="rId19"/>
    <p:sldId id="277"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AD4248-0ED8-836A-4DB0-480D67A55B05}" name="Nihal Selim" initials="NS" userId="S::nihal.selim@educaloi.qc.ca::5ebe341c-5dd7-4c31-8797-5d5454b6c11a" providerId="AD"/>
  <p188:author id="{FBB2CFB5-13EC-FC14-2A94-DB18D308ED67}" name="Isabelle Bourgeois" initials="IB" userId="S::isabelle.bourgeois@educaloi.qc.ca::62da3eca-ed7d-481c-ba2a-c4938ec016c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954" autoAdjust="0"/>
  </p:normalViewPr>
  <p:slideViewPr>
    <p:cSldViewPr snapToGrid="0">
      <p:cViewPr varScale="1">
        <p:scale>
          <a:sx n="63" d="100"/>
          <a:sy n="63" d="100"/>
        </p:scale>
        <p:origin x="158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nne Chu" userId="S::julianne.chu@educaloi.qc.ca::e8f7f30b-d745-4019-beff-dc20084e4c5d" providerId="AD" clId="Web-{71219494-3D92-B6FE-166A-8537C102D33A}"/>
    <pc:docChg chg="modSld">
      <pc:chgData name="Julianne Chu" userId="S::julianne.chu@educaloi.qc.ca::e8f7f30b-d745-4019-beff-dc20084e4c5d" providerId="AD" clId="Web-{71219494-3D92-B6FE-166A-8537C102D33A}" dt="2025-03-27T17:12:17.519" v="27"/>
      <pc:docMkLst>
        <pc:docMk/>
      </pc:docMkLst>
      <pc:sldChg chg="modNotes">
        <pc:chgData name="Julianne Chu" userId="S::julianne.chu@educaloi.qc.ca::e8f7f30b-d745-4019-beff-dc20084e4c5d" providerId="AD" clId="Web-{71219494-3D92-B6FE-166A-8537C102D33A}" dt="2025-03-27T17:12:17.519" v="27"/>
        <pc:sldMkLst>
          <pc:docMk/>
          <pc:sldMk cId="2258642045" sldId="268"/>
        </pc:sldMkLst>
      </pc:sldChg>
      <pc:sldChg chg="modNotes">
        <pc:chgData name="Julianne Chu" userId="S::julianne.chu@educaloi.qc.ca::e8f7f30b-d745-4019-beff-dc20084e4c5d" providerId="AD" clId="Web-{71219494-3D92-B6FE-166A-8537C102D33A}" dt="2025-03-27T15:51:09.437" v="5"/>
        <pc:sldMkLst>
          <pc:docMk/>
          <pc:sldMk cId="2562021519" sldId="273"/>
        </pc:sldMkLst>
      </pc:sldChg>
    </pc:docChg>
  </pc:docChgLst>
  <pc:docChgLst>
    <pc:chgData name="Anne-Marie Lavoie" userId="S::anne-marie.lavoie@educaloi.qc.ca::1b24b5aa-6417-4ba1-9155-5b4918e5dba3" providerId="AD" clId="Web-{E0336A25-C8D7-4CFC-239B-570DAADBCB00}"/>
    <pc:docChg chg="modSld">
      <pc:chgData name="Anne-Marie Lavoie" userId="S::anne-marie.lavoie@educaloi.qc.ca::1b24b5aa-6417-4ba1-9155-5b4918e5dba3" providerId="AD" clId="Web-{E0336A25-C8D7-4CFC-239B-570DAADBCB00}" dt="2025-04-30T12:56:33.502" v="9"/>
      <pc:docMkLst>
        <pc:docMk/>
      </pc:docMkLst>
      <pc:sldChg chg="modNotes">
        <pc:chgData name="Anne-Marie Lavoie" userId="S::anne-marie.lavoie@educaloi.qc.ca::1b24b5aa-6417-4ba1-9155-5b4918e5dba3" providerId="AD" clId="Web-{E0336A25-C8D7-4CFC-239B-570DAADBCB00}" dt="2025-04-30T12:56:33.502" v="9"/>
        <pc:sldMkLst>
          <pc:docMk/>
          <pc:sldMk cId="2725634421" sldId="257"/>
        </pc:sldMkLst>
      </pc:sldChg>
    </pc:docChg>
  </pc:docChgLst>
  <pc:docChgLst>
    <pc:chgData name="Nihal Selim" userId="S::nihal.selim@educaloi.qc.ca::5ebe341c-5dd7-4c31-8797-5d5454b6c11a" providerId="AD" clId="Web-{A4E0F663-1899-9337-8EB7-1A0A1C8898B1}"/>
    <pc:docChg chg="mod">
      <pc:chgData name="Nihal Selim" userId="S::nihal.selim@educaloi.qc.ca::5ebe341c-5dd7-4c31-8797-5d5454b6c11a" providerId="AD" clId="Web-{A4E0F663-1899-9337-8EB7-1A0A1C8898B1}" dt="2024-11-11T15:23:25.994" v="0"/>
      <pc:docMkLst>
        <pc:docMk/>
      </pc:docMkLst>
    </pc:docChg>
  </pc:docChgLst>
  <pc:docChgLst>
    <pc:chgData name="Nihal Selim" userId="S::nihal.selim@educaloi.qc.ca::5ebe341c-5dd7-4c31-8797-5d5454b6c11a" providerId="AD" clId="Web-{4E696998-6102-4DE4-9AA3-A0BE3AFC02F4}"/>
    <pc:docChg chg="addSld modSld">
      <pc:chgData name="Nihal Selim" userId="S::nihal.selim@educaloi.qc.ca::5ebe341c-5dd7-4c31-8797-5d5454b6c11a" providerId="AD" clId="Web-{4E696998-6102-4DE4-9AA3-A0BE3AFC02F4}" dt="2024-12-17T21:26:59.065" v="539"/>
      <pc:docMkLst>
        <pc:docMk/>
      </pc:docMkLst>
      <pc:sldChg chg="addSp delSp modSp add mod replId modShow modNotes">
        <pc:chgData name="Nihal Selim" userId="S::nihal.selim@educaloi.qc.ca::5ebe341c-5dd7-4c31-8797-5d5454b6c11a" providerId="AD" clId="Web-{4E696998-6102-4DE4-9AA3-A0BE3AFC02F4}" dt="2024-12-17T21:26:59.065" v="539"/>
        <pc:sldMkLst>
          <pc:docMk/>
          <pc:sldMk cId="3817288758" sldId="279"/>
        </pc:sldMkLst>
        <pc:spChg chg="mod">
          <ac:chgData name="Nihal Selim" userId="S::nihal.selim@educaloi.qc.ca::5ebe341c-5dd7-4c31-8797-5d5454b6c11a" providerId="AD" clId="Web-{4E696998-6102-4DE4-9AA3-A0BE3AFC02F4}" dt="2024-12-17T21:19:30.734" v="3" actId="20577"/>
          <ac:spMkLst>
            <pc:docMk/>
            <pc:sldMk cId="3817288758" sldId="279"/>
            <ac:spMk id="2" creationId="{D60169F9-DB6E-F048-179F-D40EB2C95A96}"/>
          </ac:spMkLst>
        </pc:spChg>
        <pc:spChg chg="mod">
          <ac:chgData name="Nihal Selim" userId="S::nihal.selim@educaloi.qc.ca::5ebe341c-5dd7-4c31-8797-5d5454b6c11a" providerId="AD" clId="Web-{4E696998-6102-4DE4-9AA3-A0BE3AFC02F4}" dt="2024-12-17T21:21:40.536" v="111" actId="20577"/>
          <ac:spMkLst>
            <pc:docMk/>
            <pc:sldMk cId="3817288758" sldId="279"/>
            <ac:spMk id="4" creationId="{3F0D7A1A-5954-C4F2-A92B-20225AE4FDE0}"/>
          </ac:spMkLst>
        </pc:spChg>
        <pc:spChg chg="del">
          <ac:chgData name="Nihal Selim" userId="S::nihal.selim@educaloi.qc.ca::5ebe341c-5dd7-4c31-8797-5d5454b6c11a" providerId="AD" clId="Web-{4E696998-6102-4DE4-9AA3-A0BE3AFC02F4}" dt="2024-12-17T21:22:24.991" v="117"/>
          <ac:spMkLst>
            <pc:docMk/>
            <pc:sldMk cId="3817288758" sldId="279"/>
            <ac:spMk id="8" creationId="{5E02049A-2CAD-CF9E-EDF5-0519B6E17CBD}"/>
          </ac:spMkLst>
        </pc:spChg>
        <pc:spChg chg="del">
          <ac:chgData name="Nihal Selim" userId="S::nihal.selim@educaloi.qc.ca::5ebe341c-5dd7-4c31-8797-5d5454b6c11a" providerId="AD" clId="Web-{4E696998-6102-4DE4-9AA3-A0BE3AFC02F4}" dt="2024-12-17T21:22:28.913" v="119"/>
          <ac:spMkLst>
            <pc:docMk/>
            <pc:sldMk cId="3817288758" sldId="279"/>
            <ac:spMk id="9" creationId="{D40A4EB7-09BB-6ABC-34FA-668D112D2C82}"/>
          </ac:spMkLst>
        </pc:spChg>
        <pc:grpChg chg="del">
          <ac:chgData name="Nihal Selim" userId="S::nihal.selim@educaloi.qc.ca::5ebe341c-5dd7-4c31-8797-5d5454b6c11a" providerId="AD" clId="Web-{4E696998-6102-4DE4-9AA3-A0BE3AFC02F4}" dt="2024-12-17T21:22:25.929" v="118"/>
          <ac:grpSpMkLst>
            <pc:docMk/>
            <pc:sldMk cId="3817288758" sldId="279"/>
            <ac:grpSpMk id="5" creationId="{0BA47CB2-95E5-7C4B-83FA-912D5D4A06C2}"/>
          </ac:grpSpMkLst>
        </pc:grpChg>
        <pc:grpChg chg="add mod">
          <ac:chgData name="Nihal Selim" userId="S::nihal.selim@educaloi.qc.ca::5ebe341c-5dd7-4c31-8797-5d5454b6c11a" providerId="AD" clId="Web-{4E696998-6102-4DE4-9AA3-A0BE3AFC02F4}" dt="2024-12-17T21:22:45.227" v="123" actId="14100"/>
          <ac:grpSpMkLst>
            <pc:docMk/>
            <pc:sldMk cId="3817288758" sldId="279"/>
            <ac:grpSpMk id="13" creationId="{F44709E9-6B37-93C1-C866-81C7C7971593}"/>
          </ac:grpSpMkLst>
        </pc:grpChg>
        <pc:picChg chg="add mod">
          <ac:chgData name="Nihal Selim" userId="S::nihal.selim@educaloi.qc.ca::5ebe341c-5dd7-4c31-8797-5d5454b6c11a" providerId="AD" clId="Web-{4E696998-6102-4DE4-9AA3-A0BE3AFC02F4}" dt="2024-12-17T21:21:44.146" v="113" actId="1076"/>
          <ac:picMkLst>
            <pc:docMk/>
            <pc:sldMk cId="3817288758" sldId="279"/>
            <ac:picMk id="12" creationId="{0A96CB1F-1C85-51D5-6D98-16E0937B24E4}"/>
          </ac:picMkLst>
        </pc:picChg>
        <pc:picChg chg="add">
          <ac:chgData name="Nihal Selim" userId="S::nihal.selim@educaloi.qc.ca::5ebe341c-5dd7-4c31-8797-5d5454b6c11a" providerId="AD" clId="Web-{4E696998-6102-4DE4-9AA3-A0BE3AFC02F4}" dt="2024-12-17T21:22:20.038" v="114"/>
          <ac:picMkLst>
            <pc:docMk/>
            <pc:sldMk cId="3817288758" sldId="279"/>
            <ac:picMk id="14" creationId="{2F2CB927-BB19-04D0-8C8A-176092B6D8C8}"/>
          </ac:picMkLst>
        </pc:picChg>
        <pc:picChg chg="add">
          <ac:chgData name="Nihal Selim" userId="S::nihal.selim@educaloi.qc.ca::5ebe341c-5dd7-4c31-8797-5d5454b6c11a" providerId="AD" clId="Web-{4E696998-6102-4DE4-9AA3-A0BE3AFC02F4}" dt="2024-12-17T21:22:20.038" v="114"/>
          <ac:picMkLst>
            <pc:docMk/>
            <pc:sldMk cId="3817288758" sldId="279"/>
            <ac:picMk id="15" creationId="{BBDA9E50-FAC4-4D47-AE66-026124FAB5E3}"/>
          </ac:picMkLst>
        </pc:picChg>
      </pc:sldChg>
    </pc:docChg>
  </pc:docChgLst>
  <pc:docChgLst>
    <pc:chgData name="Nihal Selim" userId="S::nihal.selim@educaloi.qc.ca::5ebe341c-5dd7-4c31-8797-5d5454b6c11a" providerId="AD" clId="Web-{56349F77-38CF-F200-E135-60CFB025D1D4}"/>
    <pc:docChg chg="addSld modSld">
      <pc:chgData name="Nihal Selim" userId="S::nihal.selim@educaloi.qc.ca::5ebe341c-5dd7-4c31-8797-5d5454b6c11a" providerId="AD" clId="Web-{56349F77-38CF-F200-E135-60CFB025D1D4}" dt="2024-11-11T21:32:57.705" v="1399"/>
      <pc:docMkLst>
        <pc:docMk/>
      </pc:docMkLst>
      <pc:sldChg chg="modNotes">
        <pc:chgData name="Nihal Selim" userId="S::nihal.selim@educaloi.qc.ca::5ebe341c-5dd7-4c31-8797-5d5454b6c11a" providerId="AD" clId="Web-{56349F77-38CF-F200-E135-60CFB025D1D4}" dt="2024-11-11T20:00:27.212" v="1022"/>
        <pc:sldMkLst>
          <pc:docMk/>
          <pc:sldMk cId="2725634421" sldId="257"/>
        </pc:sldMkLst>
      </pc:sldChg>
      <pc:sldChg chg="modNotes">
        <pc:chgData name="Nihal Selim" userId="S::nihal.selim@educaloi.qc.ca::5ebe341c-5dd7-4c31-8797-5d5454b6c11a" providerId="AD" clId="Web-{56349F77-38CF-F200-E135-60CFB025D1D4}" dt="2024-11-11T21:32:57.705" v="1399"/>
        <pc:sldMkLst>
          <pc:docMk/>
          <pc:sldMk cId="2922681230" sldId="260"/>
        </pc:sldMkLst>
      </pc:sldChg>
      <pc:sldChg chg="modNotes">
        <pc:chgData name="Nihal Selim" userId="S::nihal.selim@educaloi.qc.ca::5ebe341c-5dd7-4c31-8797-5d5454b6c11a" providerId="AD" clId="Web-{56349F77-38CF-F200-E135-60CFB025D1D4}" dt="2024-11-11T21:32:05.515" v="1268"/>
        <pc:sldMkLst>
          <pc:docMk/>
          <pc:sldMk cId="788116382" sldId="261"/>
        </pc:sldMkLst>
      </pc:sldChg>
      <pc:sldChg chg="modNotes">
        <pc:chgData name="Nihal Selim" userId="S::nihal.selim@educaloi.qc.ca::5ebe341c-5dd7-4c31-8797-5d5454b6c11a" providerId="AD" clId="Web-{56349F77-38CF-F200-E135-60CFB025D1D4}" dt="2024-11-11T20:34:58.743" v="1129"/>
        <pc:sldMkLst>
          <pc:docMk/>
          <pc:sldMk cId="1284194586" sldId="263"/>
        </pc:sldMkLst>
      </pc:sldChg>
      <pc:sldChg chg="modNotes">
        <pc:chgData name="Nihal Selim" userId="S::nihal.selim@educaloi.qc.ca::5ebe341c-5dd7-4c31-8797-5d5454b6c11a" providerId="AD" clId="Web-{56349F77-38CF-F200-E135-60CFB025D1D4}" dt="2024-11-11T19:56:03.435" v="747"/>
        <pc:sldMkLst>
          <pc:docMk/>
          <pc:sldMk cId="194442244" sldId="264"/>
        </pc:sldMkLst>
      </pc:sldChg>
      <pc:sldChg chg="modSp modNotes">
        <pc:chgData name="Nihal Selim" userId="S::nihal.selim@educaloi.qc.ca::5ebe341c-5dd7-4c31-8797-5d5454b6c11a" providerId="AD" clId="Web-{56349F77-38CF-F200-E135-60CFB025D1D4}" dt="2024-11-11T19:40:51.192" v="9"/>
        <pc:sldMkLst>
          <pc:docMk/>
          <pc:sldMk cId="3145390396" sldId="275"/>
        </pc:sldMkLst>
        <pc:spChg chg="mod">
          <ac:chgData name="Nihal Selim" userId="S::nihal.selim@educaloi.qc.ca::5ebe341c-5dd7-4c31-8797-5d5454b6c11a" providerId="AD" clId="Web-{56349F77-38CF-F200-E135-60CFB025D1D4}" dt="2024-11-11T19:27:41.986" v="6" actId="14100"/>
          <ac:spMkLst>
            <pc:docMk/>
            <pc:sldMk cId="3145390396" sldId="275"/>
            <ac:spMk id="4" creationId="{3F0D7A1A-5954-C4F2-A92B-20225AE4FDE0}"/>
          </ac:spMkLst>
        </pc:spChg>
      </pc:sldChg>
      <pc:sldChg chg="modNotes">
        <pc:chgData name="Nihal Selim" userId="S::nihal.selim@educaloi.qc.ca::5ebe341c-5dd7-4c31-8797-5d5454b6c11a" providerId="AD" clId="Web-{56349F77-38CF-F200-E135-60CFB025D1D4}" dt="2024-11-11T20:28:56.200" v="1050"/>
        <pc:sldMkLst>
          <pc:docMk/>
          <pc:sldMk cId="17678412" sldId="276"/>
        </pc:sldMkLst>
      </pc:sldChg>
      <pc:sldChg chg="addSp delSp modSp add replId modNotes">
        <pc:chgData name="Nihal Selim" userId="S::nihal.selim@educaloi.qc.ca::5ebe341c-5dd7-4c31-8797-5d5454b6c11a" providerId="AD" clId="Web-{56349F77-38CF-F200-E135-60CFB025D1D4}" dt="2024-11-11T19:51:27.189" v="477" actId="20577"/>
        <pc:sldMkLst>
          <pc:docMk/>
          <pc:sldMk cId="2315686636" sldId="278"/>
        </pc:sldMkLst>
        <pc:spChg chg="mod">
          <ac:chgData name="Nihal Selim" userId="S::nihal.selim@educaloi.qc.ca::5ebe341c-5dd7-4c31-8797-5d5454b6c11a" providerId="AD" clId="Web-{56349F77-38CF-F200-E135-60CFB025D1D4}" dt="2024-11-11T19:41:07.396" v="32" actId="20577"/>
          <ac:spMkLst>
            <pc:docMk/>
            <pc:sldMk cId="2315686636" sldId="278"/>
            <ac:spMk id="2" creationId="{D60169F9-DB6E-F048-179F-D40EB2C95A96}"/>
          </ac:spMkLst>
        </pc:spChg>
        <pc:spChg chg="mod">
          <ac:chgData name="Nihal Selim" userId="S::nihal.selim@educaloi.qc.ca::5ebe341c-5dd7-4c31-8797-5d5454b6c11a" providerId="AD" clId="Web-{56349F77-38CF-F200-E135-60CFB025D1D4}" dt="2024-11-11T19:50:50.390" v="460" actId="20577"/>
          <ac:spMkLst>
            <pc:docMk/>
            <pc:sldMk cId="2315686636" sldId="278"/>
            <ac:spMk id="4" creationId="{3F0D7A1A-5954-C4F2-A92B-20225AE4FDE0}"/>
          </ac:spMkLst>
        </pc:spChg>
        <pc:spChg chg="mod">
          <ac:chgData name="Nihal Selim" userId="S::nihal.selim@educaloi.qc.ca::5ebe341c-5dd7-4c31-8797-5d5454b6c11a" providerId="AD" clId="Web-{56349F77-38CF-F200-E135-60CFB025D1D4}" dt="2024-11-11T19:51:27.189" v="477" actId="20577"/>
          <ac:spMkLst>
            <pc:docMk/>
            <pc:sldMk cId="2315686636" sldId="278"/>
            <ac:spMk id="9" creationId="{DFC00939-A5AF-2F45-8497-DF6071357F40}"/>
          </ac:spMkLst>
        </pc:spChg>
        <pc:picChg chg="add mod modCrop">
          <ac:chgData name="Nihal Selim" userId="S::nihal.selim@educaloi.qc.ca::5ebe341c-5dd7-4c31-8797-5d5454b6c11a" providerId="AD" clId="Web-{56349F77-38CF-F200-E135-60CFB025D1D4}" dt="2024-11-11T19:50:23.811" v="427" actId="14100"/>
          <ac:picMkLst>
            <pc:docMk/>
            <pc:sldMk cId="2315686636" sldId="278"/>
            <ac:picMk id="13" creationId="{3E522559-AB31-8F72-D433-F6073E5B7EF0}"/>
          </ac:picMkLst>
        </pc:picChg>
        <pc:picChg chg="del">
          <ac:chgData name="Nihal Selim" userId="S::nihal.selim@educaloi.qc.ca::5ebe341c-5dd7-4c31-8797-5d5454b6c11a" providerId="AD" clId="Web-{56349F77-38CF-F200-E135-60CFB025D1D4}" dt="2024-11-11T19:41:09.490" v="33"/>
          <ac:picMkLst>
            <pc:docMk/>
            <pc:sldMk cId="2315686636" sldId="278"/>
            <ac:picMk id="6146" creationId="{78DCA688-1FDA-3755-776B-BEF1F69A1194}"/>
          </ac:picMkLst>
        </pc:picChg>
      </pc:sldChg>
    </pc:docChg>
  </pc:docChgLst>
  <pc:docChgLst>
    <pc:chgData name="Nihal Selim" userId="S::nihal.selim@educaloi.qc.ca::5ebe341c-5dd7-4c31-8797-5d5454b6c11a" providerId="AD" clId="Web-{993416A8-4D42-F7D4-2C94-EC4A70D5C1D3}"/>
    <pc:docChg chg="modSld">
      <pc:chgData name="Nihal Selim" userId="S::nihal.selim@educaloi.qc.ca::5ebe341c-5dd7-4c31-8797-5d5454b6c11a" providerId="AD" clId="Web-{993416A8-4D42-F7D4-2C94-EC4A70D5C1D3}" dt="2024-11-01T13:19:26.038" v="2"/>
      <pc:docMkLst>
        <pc:docMk/>
      </pc:docMkLst>
      <pc:sldChg chg="addAnim delAnim">
        <pc:chgData name="Nihal Selim" userId="S::nihal.selim@educaloi.qc.ca::5ebe341c-5dd7-4c31-8797-5d5454b6c11a" providerId="AD" clId="Web-{993416A8-4D42-F7D4-2C94-EC4A70D5C1D3}" dt="2024-11-01T13:19:26.038" v="2"/>
        <pc:sldMkLst>
          <pc:docMk/>
          <pc:sldMk cId="17678412" sldId="276"/>
        </pc:sldMkLst>
      </pc:sldChg>
    </pc:docChg>
  </pc:docChgLst>
  <pc:docChgLst>
    <pc:chgData name="Nihal Selim" userId="S::nihal.selim@educaloi.qc.ca::5ebe341c-5dd7-4c31-8797-5d5454b6c11a" providerId="AD" clId="Web-{9EF0E3FF-FD97-0F62-5691-D807CABA3CA4}"/>
    <pc:docChg chg="modSld">
      <pc:chgData name="Nihal Selim" userId="S::nihal.selim@educaloi.qc.ca::5ebe341c-5dd7-4c31-8797-5d5454b6c11a" providerId="AD" clId="Web-{9EF0E3FF-FD97-0F62-5691-D807CABA3CA4}" dt="2024-12-17T21:10:28.009" v="171" actId="20577"/>
      <pc:docMkLst>
        <pc:docMk/>
      </pc:docMkLst>
      <pc:sldChg chg="modNotes">
        <pc:chgData name="Nihal Selim" userId="S::nihal.selim@educaloi.qc.ca::5ebe341c-5dd7-4c31-8797-5d5454b6c11a" providerId="AD" clId="Web-{9EF0E3FF-FD97-0F62-5691-D807CABA3CA4}" dt="2024-12-17T21:02:24.666" v="146"/>
        <pc:sldMkLst>
          <pc:docMk/>
          <pc:sldMk cId="194442244" sldId="264"/>
        </pc:sldMkLst>
      </pc:sldChg>
      <pc:sldChg chg="mod modShow">
        <pc:chgData name="Nihal Selim" userId="S::nihal.selim@educaloi.qc.ca::5ebe341c-5dd7-4c31-8797-5d5454b6c11a" providerId="AD" clId="Web-{9EF0E3FF-FD97-0F62-5691-D807CABA3CA4}" dt="2024-12-17T21:02:26.353" v="147"/>
        <pc:sldMkLst>
          <pc:docMk/>
          <pc:sldMk cId="1046026074" sldId="270"/>
        </pc:sldMkLst>
      </pc:sldChg>
      <pc:sldChg chg="modNotes">
        <pc:chgData name="Nihal Selim" userId="S::nihal.selim@educaloi.qc.ca::5ebe341c-5dd7-4c31-8797-5d5454b6c11a" providerId="AD" clId="Web-{9EF0E3FF-FD97-0F62-5691-D807CABA3CA4}" dt="2024-12-17T20:57:43.125" v="19"/>
        <pc:sldMkLst>
          <pc:docMk/>
          <pc:sldMk cId="2562021519" sldId="273"/>
        </pc:sldMkLst>
      </pc:sldChg>
      <pc:sldChg chg="modSp">
        <pc:chgData name="Nihal Selim" userId="S::nihal.selim@educaloi.qc.ca::5ebe341c-5dd7-4c31-8797-5d5454b6c11a" providerId="AD" clId="Web-{9EF0E3FF-FD97-0F62-5691-D807CABA3CA4}" dt="2024-12-17T21:03:39.527" v="150" actId="20577"/>
        <pc:sldMkLst>
          <pc:docMk/>
          <pc:sldMk cId="3147967890" sldId="274"/>
        </pc:sldMkLst>
        <pc:spChg chg="mod">
          <ac:chgData name="Nihal Selim" userId="S::nihal.selim@educaloi.qc.ca::5ebe341c-5dd7-4c31-8797-5d5454b6c11a" providerId="AD" clId="Web-{9EF0E3FF-FD97-0F62-5691-D807CABA3CA4}" dt="2024-12-17T21:03:39.527" v="150" actId="20577"/>
          <ac:spMkLst>
            <pc:docMk/>
            <pc:sldMk cId="3147967890" sldId="274"/>
            <ac:spMk id="4" creationId="{3F0D7A1A-5954-C4F2-A92B-20225AE4FDE0}"/>
          </ac:spMkLst>
        </pc:spChg>
      </pc:sldChg>
      <pc:sldChg chg="addSp modSp modNotes">
        <pc:chgData name="Nihal Selim" userId="S::nihal.selim@educaloi.qc.ca::5ebe341c-5dd7-4c31-8797-5d5454b6c11a" providerId="AD" clId="Web-{9EF0E3FF-FD97-0F62-5691-D807CABA3CA4}" dt="2024-12-17T21:04:32.576" v="161" actId="20577"/>
        <pc:sldMkLst>
          <pc:docMk/>
          <pc:sldMk cId="3145390396" sldId="275"/>
        </pc:sldMkLst>
        <pc:spChg chg="mod">
          <ac:chgData name="Nihal Selim" userId="S::nihal.selim@educaloi.qc.ca::5ebe341c-5dd7-4c31-8797-5d5454b6c11a" providerId="AD" clId="Web-{9EF0E3FF-FD97-0F62-5691-D807CABA3CA4}" dt="2024-12-17T21:04:27.248" v="160" actId="20577"/>
          <ac:spMkLst>
            <pc:docMk/>
            <pc:sldMk cId="3145390396" sldId="275"/>
            <ac:spMk id="4" creationId="{3F0D7A1A-5954-C4F2-A92B-20225AE4FDE0}"/>
          </ac:spMkLst>
        </pc:spChg>
        <pc:spChg chg="add mod">
          <ac:chgData name="Nihal Selim" userId="S::nihal.selim@educaloi.qc.ca::5ebe341c-5dd7-4c31-8797-5d5454b6c11a" providerId="AD" clId="Web-{9EF0E3FF-FD97-0F62-5691-D807CABA3CA4}" dt="2024-12-17T21:04:32.576" v="161" actId="20577"/>
          <ac:spMkLst>
            <pc:docMk/>
            <pc:sldMk cId="3145390396" sldId="275"/>
            <ac:spMk id="13" creationId="{C92BD923-89A4-2DE5-3E0A-D142DAD85859}"/>
          </ac:spMkLst>
        </pc:spChg>
      </pc:sldChg>
      <pc:sldChg chg="addSp modSp">
        <pc:chgData name="Nihal Selim" userId="S::nihal.selim@educaloi.qc.ca::5ebe341c-5dd7-4c31-8797-5d5454b6c11a" providerId="AD" clId="Web-{9EF0E3FF-FD97-0F62-5691-D807CABA3CA4}" dt="2024-12-17T21:10:28.009" v="171" actId="20577"/>
        <pc:sldMkLst>
          <pc:docMk/>
          <pc:sldMk cId="2315686636" sldId="278"/>
        </pc:sldMkLst>
        <pc:spChg chg="add mod">
          <ac:chgData name="Nihal Selim" userId="S::nihal.selim@educaloi.qc.ca::5ebe341c-5dd7-4c31-8797-5d5454b6c11a" providerId="AD" clId="Web-{9EF0E3FF-FD97-0F62-5691-D807CABA3CA4}" dt="2024-12-17T21:10:28.009" v="171" actId="20577"/>
          <ac:spMkLst>
            <pc:docMk/>
            <pc:sldMk cId="2315686636" sldId="278"/>
            <ac:spMk id="16" creationId="{A70404AF-7803-9C23-808A-10759C1D59C7}"/>
          </ac:spMkLst>
        </pc:spChg>
      </pc:sldChg>
    </pc:docChg>
  </pc:docChgLst>
  <pc:docChgLst>
    <pc:chgData name="Anne-Marie Lavoie" userId="S::anne-marie.lavoie@educaloi.qc.ca::1b24b5aa-6417-4ba1-9155-5b4918e5dba3" providerId="AD" clId="Web-{C98CBFDF-09AC-1748-E218-8477FD900D33}"/>
    <pc:docChg chg="addSld delSld modSld">
      <pc:chgData name="Anne-Marie Lavoie" userId="S::anne-marie.lavoie@educaloi.qc.ca::1b24b5aa-6417-4ba1-9155-5b4918e5dba3" providerId="AD" clId="Web-{C98CBFDF-09AC-1748-E218-8477FD900D33}" dt="2024-09-13T13:26:34.974" v="88" actId="20577"/>
      <pc:docMkLst>
        <pc:docMk/>
      </pc:docMkLst>
      <pc:sldChg chg="modSp">
        <pc:chgData name="Anne-Marie Lavoie" userId="S::anne-marie.lavoie@educaloi.qc.ca::1b24b5aa-6417-4ba1-9155-5b4918e5dba3" providerId="AD" clId="Web-{C98CBFDF-09AC-1748-E218-8477FD900D33}" dt="2024-09-13T13:26:34.974" v="88" actId="20577"/>
        <pc:sldMkLst>
          <pc:docMk/>
          <pc:sldMk cId="2049219551" sldId="256"/>
        </pc:sldMkLst>
        <pc:spChg chg="mod">
          <ac:chgData name="Anne-Marie Lavoie" userId="S::anne-marie.lavoie@educaloi.qc.ca::1b24b5aa-6417-4ba1-9155-5b4918e5dba3" providerId="AD" clId="Web-{C98CBFDF-09AC-1748-E218-8477FD900D33}" dt="2024-09-13T13:11:38.180" v="1" actId="20577"/>
          <ac:spMkLst>
            <pc:docMk/>
            <pc:sldMk cId="2049219551" sldId="256"/>
            <ac:spMk id="2" creationId="{24BD971B-2C72-F1DB-8C22-B12CAC11AF0F}"/>
          </ac:spMkLst>
        </pc:spChg>
        <pc:spChg chg="mod">
          <ac:chgData name="Anne-Marie Lavoie" userId="S::anne-marie.lavoie@educaloi.qc.ca::1b24b5aa-6417-4ba1-9155-5b4918e5dba3" providerId="AD" clId="Web-{C98CBFDF-09AC-1748-E218-8477FD900D33}" dt="2024-09-13T13:26:34.974" v="88" actId="20577"/>
          <ac:spMkLst>
            <pc:docMk/>
            <pc:sldMk cId="2049219551" sldId="256"/>
            <ac:spMk id="3" creationId="{C61417E8-784A-0909-DC1C-8A40A92546DA}"/>
          </ac:spMkLst>
        </pc:spChg>
      </pc:sldChg>
      <pc:sldChg chg="new del">
        <pc:chgData name="Anne-Marie Lavoie" userId="S::anne-marie.lavoie@educaloi.qc.ca::1b24b5aa-6417-4ba1-9155-5b4918e5dba3" providerId="AD" clId="Web-{C98CBFDF-09AC-1748-E218-8477FD900D33}" dt="2024-09-13T13:12:00.337" v="3"/>
        <pc:sldMkLst>
          <pc:docMk/>
          <pc:sldMk cId="30449214" sldId="277"/>
        </pc:sldMkLst>
      </pc:sldChg>
      <pc:sldChg chg="addSp modSp new">
        <pc:chgData name="Anne-Marie Lavoie" userId="S::anne-marie.lavoie@educaloi.qc.ca::1b24b5aa-6417-4ba1-9155-5b4918e5dba3" providerId="AD" clId="Web-{C98CBFDF-09AC-1748-E218-8477FD900D33}" dt="2024-09-13T13:21:41.668" v="84" actId="14100"/>
        <pc:sldMkLst>
          <pc:docMk/>
          <pc:sldMk cId="4185815877" sldId="277"/>
        </pc:sldMkLst>
        <pc:spChg chg="mod">
          <ac:chgData name="Anne-Marie Lavoie" userId="S::anne-marie.lavoie@educaloi.qc.ca::1b24b5aa-6417-4ba1-9155-5b4918e5dba3" providerId="AD" clId="Web-{C98CBFDF-09AC-1748-E218-8477FD900D33}" dt="2024-09-13T13:21:41.668" v="84" actId="14100"/>
          <ac:spMkLst>
            <pc:docMk/>
            <pc:sldMk cId="4185815877" sldId="277"/>
            <ac:spMk id="3" creationId="{890338BD-4DB7-21FC-BC4B-B3607E3CD24D}"/>
          </ac:spMkLst>
        </pc:spChg>
        <pc:picChg chg="add mod">
          <ac:chgData name="Anne-Marie Lavoie" userId="S::anne-marie.lavoie@educaloi.qc.ca::1b24b5aa-6417-4ba1-9155-5b4918e5dba3" providerId="AD" clId="Web-{C98CBFDF-09AC-1748-E218-8477FD900D33}" dt="2024-09-13T13:21:31.902" v="82" actId="1076"/>
          <ac:picMkLst>
            <pc:docMk/>
            <pc:sldMk cId="4185815877" sldId="277"/>
            <ac:picMk id="4" creationId="{EFEB8311-3C1B-D0E2-4AEE-185330E83046}"/>
          </ac:picMkLst>
        </pc:picChg>
      </pc:sldChg>
      <pc:sldChg chg="new del">
        <pc:chgData name="Anne-Marie Lavoie" userId="S::anne-marie.lavoie@educaloi.qc.ca::1b24b5aa-6417-4ba1-9155-5b4918e5dba3" providerId="AD" clId="Web-{C98CBFDF-09AC-1748-E218-8477FD900D33}" dt="2024-09-13T13:12:36.135" v="6"/>
        <pc:sldMkLst>
          <pc:docMk/>
          <pc:sldMk cId="1928148350" sldId="278"/>
        </pc:sldMkLst>
      </pc:sldChg>
      <pc:sldChg chg="new del">
        <pc:chgData name="Anne-Marie Lavoie" userId="S::anne-marie.lavoie@educaloi.qc.ca::1b24b5aa-6417-4ba1-9155-5b4918e5dba3" providerId="AD" clId="Web-{C98CBFDF-09AC-1748-E218-8477FD900D33}" dt="2024-09-13T13:21:48.355" v="85"/>
        <pc:sldMkLst>
          <pc:docMk/>
          <pc:sldMk cId="2180979689" sldId="278"/>
        </pc:sldMkLst>
      </pc:sldChg>
    </pc:docChg>
  </pc:docChgLst>
  <pc:docChgLst>
    <pc:chgData name="Anne-Marie Lavoie" userId="1b24b5aa-6417-4ba1-9155-5b4918e5dba3" providerId="ADAL" clId="{3F45A232-1D3C-4252-B804-81F9DD58D18D}"/>
    <pc:docChg chg="undo custSel addSld delSld modSld sldOrd">
      <pc:chgData name="Anne-Marie Lavoie" userId="1b24b5aa-6417-4ba1-9155-5b4918e5dba3" providerId="ADAL" clId="{3F45A232-1D3C-4252-B804-81F9DD58D18D}" dt="2024-06-10T19:45:28.450" v="1121" actId="207"/>
      <pc:docMkLst>
        <pc:docMk/>
      </pc:docMkLst>
      <pc:sldChg chg="addSp modSp mod">
        <pc:chgData name="Anne-Marie Lavoie" userId="1b24b5aa-6417-4ba1-9155-5b4918e5dba3" providerId="ADAL" clId="{3F45A232-1D3C-4252-B804-81F9DD58D18D}" dt="2024-06-10T18:21:28.259" v="93" actId="1076"/>
        <pc:sldMkLst>
          <pc:docMk/>
          <pc:sldMk cId="2049219551" sldId="256"/>
        </pc:sldMkLst>
        <pc:spChg chg="mod">
          <ac:chgData name="Anne-Marie Lavoie" userId="1b24b5aa-6417-4ba1-9155-5b4918e5dba3" providerId="ADAL" clId="{3F45A232-1D3C-4252-B804-81F9DD58D18D}" dt="2024-06-10T18:16:45.234" v="55" actId="27636"/>
          <ac:spMkLst>
            <pc:docMk/>
            <pc:sldMk cId="2049219551" sldId="256"/>
            <ac:spMk id="2" creationId="{24BD971B-2C72-F1DB-8C22-B12CAC11AF0F}"/>
          </ac:spMkLst>
        </pc:spChg>
        <pc:spChg chg="mod">
          <ac:chgData name="Anne-Marie Lavoie" userId="1b24b5aa-6417-4ba1-9155-5b4918e5dba3" providerId="ADAL" clId="{3F45A232-1D3C-4252-B804-81F9DD58D18D}" dt="2024-06-10T18:16:22.804" v="24" actId="20577"/>
          <ac:spMkLst>
            <pc:docMk/>
            <pc:sldMk cId="2049219551" sldId="256"/>
            <ac:spMk id="3" creationId="{C61417E8-784A-0909-DC1C-8A40A92546DA}"/>
          </ac:spMkLst>
        </pc:spChg>
        <pc:picChg chg="add mod">
          <ac:chgData name="Anne-Marie Lavoie" userId="1b24b5aa-6417-4ba1-9155-5b4918e5dba3" providerId="ADAL" clId="{3F45A232-1D3C-4252-B804-81F9DD58D18D}" dt="2024-06-10T18:21:28.259" v="93" actId="1076"/>
          <ac:picMkLst>
            <pc:docMk/>
            <pc:sldMk cId="2049219551" sldId="256"/>
            <ac:picMk id="5" creationId="{BD2160DB-FEA3-F1B8-342C-32A5AC625300}"/>
          </ac:picMkLst>
        </pc:picChg>
      </pc:sldChg>
      <pc:sldChg chg="addSp delSp modSp mod modNotesTx">
        <pc:chgData name="Anne-Marie Lavoie" userId="1b24b5aa-6417-4ba1-9155-5b4918e5dba3" providerId="ADAL" clId="{3F45A232-1D3C-4252-B804-81F9DD58D18D}" dt="2024-06-10T18:20:41.612" v="86" actId="207"/>
        <pc:sldMkLst>
          <pc:docMk/>
          <pc:sldMk cId="2725634421" sldId="257"/>
        </pc:sldMkLst>
        <pc:spChg chg="del">
          <ac:chgData name="Anne-Marie Lavoie" userId="1b24b5aa-6417-4ba1-9155-5b4918e5dba3" providerId="ADAL" clId="{3F45A232-1D3C-4252-B804-81F9DD58D18D}" dt="2024-06-10T18:17:28.797" v="56" actId="478"/>
          <ac:spMkLst>
            <pc:docMk/>
            <pc:sldMk cId="2725634421" sldId="257"/>
            <ac:spMk id="2" creationId="{BE5E7184-9E91-AD54-39C6-CCFACF9CE37A}"/>
          </ac:spMkLst>
        </pc:spChg>
        <pc:spChg chg="del mod">
          <ac:chgData name="Anne-Marie Lavoie" userId="1b24b5aa-6417-4ba1-9155-5b4918e5dba3" providerId="ADAL" clId="{3F45A232-1D3C-4252-B804-81F9DD58D18D}" dt="2024-06-10T18:18:16.551" v="59"/>
          <ac:spMkLst>
            <pc:docMk/>
            <pc:sldMk cId="2725634421" sldId="257"/>
            <ac:spMk id="3" creationId="{92647D1F-DBA4-C5C4-7EEC-D8894A8EBAF1}"/>
          </ac:spMkLst>
        </pc:spChg>
        <pc:picChg chg="add mod">
          <ac:chgData name="Anne-Marie Lavoie" userId="1b24b5aa-6417-4ba1-9155-5b4918e5dba3" providerId="ADAL" clId="{3F45A232-1D3C-4252-B804-81F9DD58D18D}" dt="2024-06-10T18:18:52.549" v="68" actId="1076"/>
          <ac:picMkLst>
            <pc:docMk/>
            <pc:sldMk cId="2725634421" sldId="257"/>
            <ac:picMk id="5" creationId="{F2EDA4CA-8020-BA58-BEB8-50B95EA971B9}"/>
          </ac:picMkLst>
        </pc:picChg>
      </pc:sldChg>
      <pc:sldChg chg="del">
        <pc:chgData name="Anne-Marie Lavoie" userId="1b24b5aa-6417-4ba1-9155-5b4918e5dba3" providerId="ADAL" clId="{3F45A232-1D3C-4252-B804-81F9DD58D18D}" dt="2024-06-10T19:44:49.923" v="1118" actId="47"/>
        <pc:sldMkLst>
          <pc:docMk/>
          <pc:sldMk cId="4212076830" sldId="258"/>
        </pc:sldMkLst>
      </pc:sldChg>
      <pc:sldChg chg="del">
        <pc:chgData name="Anne-Marie Lavoie" userId="1b24b5aa-6417-4ba1-9155-5b4918e5dba3" providerId="ADAL" clId="{3F45A232-1D3C-4252-B804-81F9DD58D18D}" dt="2024-06-10T19:44:48.782" v="1117" actId="47"/>
        <pc:sldMkLst>
          <pc:docMk/>
          <pc:sldMk cId="2845101940" sldId="259"/>
        </pc:sldMkLst>
      </pc:sldChg>
      <pc:sldChg chg="addSp delSp modSp mod modNotesTx">
        <pc:chgData name="Anne-Marie Lavoie" userId="1b24b5aa-6417-4ba1-9155-5b4918e5dba3" providerId="ADAL" clId="{3F45A232-1D3C-4252-B804-81F9DD58D18D}" dt="2024-06-10T19:04:33.100" v="463" actId="12"/>
        <pc:sldMkLst>
          <pc:docMk/>
          <pc:sldMk cId="2922681230" sldId="260"/>
        </pc:sldMkLst>
        <pc:spChg chg="mod">
          <ac:chgData name="Anne-Marie Lavoie" userId="1b24b5aa-6417-4ba1-9155-5b4918e5dba3" providerId="ADAL" clId="{3F45A232-1D3C-4252-B804-81F9DD58D18D}" dt="2024-06-10T19:01:05.485" v="437" actId="20577"/>
          <ac:spMkLst>
            <pc:docMk/>
            <pc:sldMk cId="2922681230" sldId="260"/>
            <ac:spMk id="2" creationId="{E1F87432-7D3F-3438-1DC9-0A38416555F4}"/>
          </ac:spMkLst>
        </pc:spChg>
        <pc:spChg chg="del">
          <ac:chgData name="Anne-Marie Lavoie" userId="1b24b5aa-6417-4ba1-9155-5b4918e5dba3" providerId="ADAL" clId="{3F45A232-1D3C-4252-B804-81F9DD58D18D}" dt="2024-06-10T18:43:08.460" v="217"/>
          <ac:spMkLst>
            <pc:docMk/>
            <pc:sldMk cId="2922681230" sldId="260"/>
            <ac:spMk id="3" creationId="{5465711F-CDCC-7A14-603B-7EE1175E0FFF}"/>
          </ac:spMkLst>
        </pc:spChg>
        <pc:spChg chg="add del mod">
          <ac:chgData name="Anne-Marie Lavoie" userId="1b24b5aa-6417-4ba1-9155-5b4918e5dba3" providerId="ADAL" clId="{3F45A232-1D3C-4252-B804-81F9DD58D18D}" dt="2024-06-10T18:43:10.952" v="218"/>
          <ac:spMkLst>
            <pc:docMk/>
            <pc:sldMk cId="2922681230" sldId="260"/>
            <ac:spMk id="4" creationId="{F395645A-4B02-30D5-09DF-6CAEB0786C62}"/>
          </ac:spMkLst>
        </pc:spChg>
        <pc:spChg chg="add del mod">
          <ac:chgData name="Anne-Marie Lavoie" userId="1b24b5aa-6417-4ba1-9155-5b4918e5dba3" providerId="ADAL" clId="{3F45A232-1D3C-4252-B804-81F9DD58D18D}" dt="2024-06-10T18:43:13.633" v="219"/>
          <ac:spMkLst>
            <pc:docMk/>
            <pc:sldMk cId="2922681230" sldId="260"/>
            <ac:spMk id="5" creationId="{6ED582AC-7D0A-6AC2-758B-2F66CA7FC75C}"/>
          </ac:spMkLst>
        </pc:spChg>
        <pc:spChg chg="add del mod">
          <ac:chgData name="Anne-Marie Lavoie" userId="1b24b5aa-6417-4ba1-9155-5b4918e5dba3" providerId="ADAL" clId="{3F45A232-1D3C-4252-B804-81F9DD58D18D}" dt="2024-06-10T18:44:06.548" v="220"/>
          <ac:spMkLst>
            <pc:docMk/>
            <pc:sldMk cId="2922681230" sldId="260"/>
            <ac:spMk id="6" creationId="{A97075EB-156D-4B39-9E10-2D519DEA5C8A}"/>
          </ac:spMkLst>
        </pc:spChg>
        <pc:spChg chg="add mod">
          <ac:chgData name="Anne-Marie Lavoie" userId="1b24b5aa-6417-4ba1-9155-5b4918e5dba3" providerId="ADAL" clId="{3F45A232-1D3C-4252-B804-81F9DD58D18D}" dt="2024-06-10T18:44:39.870" v="223" actId="1076"/>
          <ac:spMkLst>
            <pc:docMk/>
            <pc:sldMk cId="2922681230" sldId="260"/>
            <ac:spMk id="7" creationId="{4771845D-4509-E8EE-DBB4-1A8D133FDBF0}"/>
          </ac:spMkLst>
        </pc:spChg>
        <pc:spChg chg="add mod">
          <ac:chgData name="Anne-Marie Lavoie" userId="1b24b5aa-6417-4ba1-9155-5b4918e5dba3" providerId="ADAL" clId="{3F45A232-1D3C-4252-B804-81F9DD58D18D}" dt="2024-06-10T19:00:55.815" v="436" actId="20577"/>
          <ac:spMkLst>
            <pc:docMk/>
            <pc:sldMk cId="2922681230" sldId="260"/>
            <ac:spMk id="8" creationId="{A2003D45-7B60-72F0-5103-542C6549EDCF}"/>
          </ac:spMkLst>
        </pc:spChg>
        <pc:picChg chg="add del mod">
          <ac:chgData name="Anne-Marie Lavoie" userId="1b24b5aa-6417-4ba1-9155-5b4918e5dba3" providerId="ADAL" clId="{3F45A232-1D3C-4252-B804-81F9DD58D18D}" dt="2024-06-10T18:45:15.662" v="225" actId="478"/>
          <ac:picMkLst>
            <pc:docMk/>
            <pc:sldMk cId="2922681230" sldId="260"/>
            <ac:picMk id="2056" creationId="{41C75CCA-C8C0-FE31-AAE6-3752CB36100D}"/>
          </ac:picMkLst>
        </pc:picChg>
      </pc:sldChg>
      <pc:sldChg chg="addSp delSp modSp mod ord modNotesTx">
        <pc:chgData name="Anne-Marie Lavoie" userId="1b24b5aa-6417-4ba1-9155-5b4918e5dba3" providerId="ADAL" clId="{3F45A232-1D3C-4252-B804-81F9DD58D18D}" dt="2024-06-10T18:27:54.768" v="124" actId="207"/>
        <pc:sldMkLst>
          <pc:docMk/>
          <pc:sldMk cId="788116382" sldId="261"/>
        </pc:sldMkLst>
        <pc:spChg chg="del">
          <ac:chgData name="Anne-Marie Lavoie" userId="1b24b5aa-6417-4ba1-9155-5b4918e5dba3" providerId="ADAL" clId="{3F45A232-1D3C-4252-B804-81F9DD58D18D}" dt="2024-06-10T18:22:27.102" v="100" actId="478"/>
          <ac:spMkLst>
            <pc:docMk/>
            <pc:sldMk cId="788116382" sldId="261"/>
            <ac:spMk id="2" creationId="{8796228E-7560-E277-4EAD-CB480C137AB8}"/>
          </ac:spMkLst>
        </pc:spChg>
        <pc:spChg chg="mod">
          <ac:chgData name="Anne-Marie Lavoie" userId="1b24b5aa-6417-4ba1-9155-5b4918e5dba3" providerId="ADAL" clId="{3F45A232-1D3C-4252-B804-81F9DD58D18D}" dt="2024-06-10T18:27:54.768" v="124" actId="207"/>
          <ac:spMkLst>
            <pc:docMk/>
            <pc:sldMk cId="788116382" sldId="261"/>
            <ac:spMk id="3" creationId="{EB514E21-4339-3A09-CDE5-9BDD2BAB410C}"/>
          </ac:spMkLst>
        </pc:spChg>
        <pc:spChg chg="del mod">
          <ac:chgData name="Anne-Marie Lavoie" userId="1b24b5aa-6417-4ba1-9155-5b4918e5dba3" providerId="ADAL" clId="{3F45A232-1D3C-4252-B804-81F9DD58D18D}" dt="2024-06-10T18:25:33.677" v="102"/>
          <ac:spMkLst>
            <pc:docMk/>
            <pc:sldMk cId="788116382" sldId="261"/>
            <ac:spMk id="4" creationId="{F4B4A986-5384-6CB8-FA10-2754B9D3BC7A}"/>
          </ac:spMkLst>
        </pc:spChg>
        <pc:spChg chg="add del mod">
          <ac:chgData name="Anne-Marie Lavoie" userId="1b24b5aa-6417-4ba1-9155-5b4918e5dba3" providerId="ADAL" clId="{3F45A232-1D3C-4252-B804-81F9DD58D18D}" dt="2024-06-10T18:25:51.910" v="105"/>
          <ac:spMkLst>
            <pc:docMk/>
            <pc:sldMk cId="788116382" sldId="261"/>
            <ac:spMk id="8" creationId="{78552A7B-B4E8-F184-159C-5A166F8627E6}"/>
          </ac:spMkLst>
        </pc:spChg>
        <pc:picChg chg="add del mod">
          <ac:chgData name="Anne-Marie Lavoie" userId="1b24b5aa-6417-4ba1-9155-5b4918e5dba3" providerId="ADAL" clId="{3F45A232-1D3C-4252-B804-81F9DD58D18D}" dt="2024-06-10T18:25:36.333" v="103" actId="478"/>
          <ac:picMkLst>
            <pc:docMk/>
            <pc:sldMk cId="788116382" sldId="261"/>
            <ac:picMk id="6" creationId="{DA1121BC-8E9D-30C8-3CC6-BF06A5506FB3}"/>
          </ac:picMkLst>
        </pc:picChg>
        <pc:picChg chg="add mod">
          <ac:chgData name="Anne-Marie Lavoie" userId="1b24b5aa-6417-4ba1-9155-5b4918e5dba3" providerId="ADAL" clId="{3F45A232-1D3C-4252-B804-81F9DD58D18D}" dt="2024-06-10T18:26:01.982" v="109" actId="1076"/>
          <ac:picMkLst>
            <pc:docMk/>
            <pc:sldMk cId="788116382" sldId="261"/>
            <ac:picMk id="10" creationId="{2EBEA831-2123-413F-6CD4-E6BC00BC07DC}"/>
          </ac:picMkLst>
        </pc:picChg>
      </pc:sldChg>
      <pc:sldChg chg="del">
        <pc:chgData name="Anne-Marie Lavoie" userId="1b24b5aa-6417-4ba1-9155-5b4918e5dba3" providerId="ADAL" clId="{3F45A232-1D3C-4252-B804-81F9DD58D18D}" dt="2024-06-10T19:44:47.840" v="1116" actId="47"/>
        <pc:sldMkLst>
          <pc:docMk/>
          <pc:sldMk cId="705444620" sldId="262"/>
        </pc:sldMkLst>
      </pc:sldChg>
      <pc:sldChg chg="delSp modSp mod ord modNotesTx">
        <pc:chgData name="Anne-Marie Lavoie" userId="1b24b5aa-6417-4ba1-9155-5b4918e5dba3" providerId="ADAL" clId="{3F45A232-1D3C-4252-B804-81F9DD58D18D}" dt="2024-06-10T19:44:31.961" v="1110"/>
        <pc:sldMkLst>
          <pc:docMk/>
          <pc:sldMk cId="1284194586" sldId="263"/>
        </pc:sldMkLst>
        <pc:spChg chg="mod">
          <ac:chgData name="Anne-Marie Lavoie" userId="1b24b5aa-6417-4ba1-9155-5b4918e5dba3" providerId="ADAL" clId="{3F45A232-1D3C-4252-B804-81F9DD58D18D}" dt="2024-06-10T19:38:30.239" v="1104" actId="255"/>
          <ac:spMkLst>
            <pc:docMk/>
            <pc:sldMk cId="1284194586" sldId="263"/>
            <ac:spMk id="2" creationId="{2B55A3B0-F52C-79E9-AE16-8FE2DC355203}"/>
          </ac:spMkLst>
        </pc:spChg>
        <pc:spChg chg="del">
          <ac:chgData name="Anne-Marie Lavoie" userId="1b24b5aa-6417-4ba1-9155-5b4918e5dba3" providerId="ADAL" clId="{3F45A232-1D3C-4252-B804-81F9DD58D18D}" dt="2024-06-10T19:38:09.526" v="1088" actId="478"/>
          <ac:spMkLst>
            <pc:docMk/>
            <pc:sldMk cId="1284194586" sldId="263"/>
            <ac:spMk id="3" creationId="{6FCEC906-3298-099E-70C2-E07B0DAE17FD}"/>
          </ac:spMkLst>
        </pc:spChg>
      </pc:sldChg>
      <pc:sldChg chg="modSp mod ord modNotesTx">
        <pc:chgData name="Anne-Marie Lavoie" userId="1b24b5aa-6417-4ba1-9155-5b4918e5dba3" providerId="ADAL" clId="{3F45A232-1D3C-4252-B804-81F9DD58D18D}" dt="2024-06-10T19:25:39.671" v="807"/>
        <pc:sldMkLst>
          <pc:docMk/>
          <pc:sldMk cId="194442244" sldId="264"/>
        </pc:sldMkLst>
        <pc:spChg chg="mod">
          <ac:chgData name="Anne-Marie Lavoie" userId="1b24b5aa-6417-4ba1-9155-5b4918e5dba3" providerId="ADAL" clId="{3F45A232-1D3C-4252-B804-81F9DD58D18D}" dt="2024-06-10T19:05:31.083" v="489" actId="113"/>
          <ac:spMkLst>
            <pc:docMk/>
            <pc:sldMk cId="194442244" sldId="264"/>
            <ac:spMk id="3" creationId="{06E8CB86-01D2-E2F4-A73A-317F2A713321}"/>
          </ac:spMkLst>
        </pc:spChg>
      </pc:sldChg>
      <pc:sldChg chg="del">
        <pc:chgData name="Anne-Marie Lavoie" userId="1b24b5aa-6417-4ba1-9155-5b4918e5dba3" providerId="ADAL" clId="{3F45A232-1D3C-4252-B804-81F9DD58D18D}" dt="2024-06-10T19:44:46.930" v="1115" actId="47"/>
        <pc:sldMkLst>
          <pc:docMk/>
          <pc:sldMk cId="671735368" sldId="265"/>
        </pc:sldMkLst>
      </pc:sldChg>
      <pc:sldChg chg="del">
        <pc:chgData name="Anne-Marie Lavoie" userId="1b24b5aa-6417-4ba1-9155-5b4918e5dba3" providerId="ADAL" clId="{3F45A232-1D3C-4252-B804-81F9DD58D18D}" dt="2024-06-10T19:44:45.819" v="1114" actId="47"/>
        <pc:sldMkLst>
          <pc:docMk/>
          <pc:sldMk cId="1999439447" sldId="266"/>
        </pc:sldMkLst>
      </pc:sldChg>
      <pc:sldChg chg="del">
        <pc:chgData name="Anne-Marie Lavoie" userId="1b24b5aa-6417-4ba1-9155-5b4918e5dba3" providerId="ADAL" clId="{3F45A232-1D3C-4252-B804-81F9DD58D18D}" dt="2024-06-10T19:44:44.725" v="1113" actId="47"/>
        <pc:sldMkLst>
          <pc:docMk/>
          <pc:sldMk cId="1012829428" sldId="267"/>
        </pc:sldMkLst>
      </pc:sldChg>
      <pc:sldChg chg="addSp modSp mod ord modNotesTx">
        <pc:chgData name="Anne-Marie Lavoie" userId="1b24b5aa-6417-4ba1-9155-5b4918e5dba3" providerId="ADAL" clId="{3F45A232-1D3C-4252-B804-81F9DD58D18D}" dt="2024-06-10T18:59:18.639" v="373" actId="20577"/>
        <pc:sldMkLst>
          <pc:docMk/>
          <pc:sldMk cId="2258642045" sldId="268"/>
        </pc:sldMkLst>
        <pc:spChg chg="mod">
          <ac:chgData name="Anne-Marie Lavoie" userId="1b24b5aa-6417-4ba1-9155-5b4918e5dba3" providerId="ADAL" clId="{3F45A232-1D3C-4252-B804-81F9DD58D18D}" dt="2024-06-10T18:51:04.247" v="286" actId="20577"/>
          <ac:spMkLst>
            <pc:docMk/>
            <pc:sldMk cId="2258642045" sldId="268"/>
            <ac:spMk id="2" creationId="{31287A08-DE0A-3C22-D512-1325EE58DCAB}"/>
          </ac:spMkLst>
        </pc:spChg>
        <pc:spChg chg="mod">
          <ac:chgData name="Anne-Marie Lavoie" userId="1b24b5aa-6417-4ba1-9155-5b4918e5dba3" providerId="ADAL" clId="{3F45A232-1D3C-4252-B804-81F9DD58D18D}" dt="2024-06-10T18:51:33.861" v="289" actId="255"/>
          <ac:spMkLst>
            <pc:docMk/>
            <pc:sldMk cId="2258642045" sldId="268"/>
            <ac:spMk id="3" creationId="{3B28B986-B56D-E700-4184-02404A001CA2}"/>
          </ac:spMkLst>
        </pc:spChg>
        <pc:spChg chg="add mod">
          <ac:chgData name="Anne-Marie Lavoie" userId="1b24b5aa-6417-4ba1-9155-5b4918e5dba3" providerId="ADAL" clId="{3F45A232-1D3C-4252-B804-81F9DD58D18D}" dt="2024-06-10T18:53:00.902" v="302" actId="1076"/>
          <ac:spMkLst>
            <pc:docMk/>
            <pc:sldMk cId="2258642045" sldId="268"/>
            <ac:spMk id="5" creationId="{707045F1-1A73-3E68-F967-3792C6844CD3}"/>
          </ac:spMkLst>
        </pc:spChg>
        <pc:picChg chg="add mod ord">
          <ac:chgData name="Anne-Marie Lavoie" userId="1b24b5aa-6417-4ba1-9155-5b4918e5dba3" providerId="ADAL" clId="{3F45A232-1D3C-4252-B804-81F9DD58D18D}" dt="2024-06-10T18:53:12.557" v="305" actId="1076"/>
          <ac:picMkLst>
            <pc:docMk/>
            <pc:sldMk cId="2258642045" sldId="268"/>
            <ac:picMk id="4" creationId="{4A0C5603-AB44-951A-A598-A277CDB82AF9}"/>
          </ac:picMkLst>
        </pc:picChg>
        <pc:picChg chg="add mod">
          <ac:chgData name="Anne-Marie Lavoie" userId="1b24b5aa-6417-4ba1-9155-5b4918e5dba3" providerId="ADAL" clId="{3F45A232-1D3C-4252-B804-81F9DD58D18D}" dt="2024-06-10T18:52:55.684" v="301" actId="1076"/>
          <ac:picMkLst>
            <pc:docMk/>
            <pc:sldMk cId="2258642045" sldId="268"/>
            <ac:picMk id="3074" creationId="{1ECB5EAC-AE3F-9299-1B25-B2390D4B95D4}"/>
          </ac:picMkLst>
        </pc:picChg>
      </pc:sldChg>
      <pc:sldChg chg="del">
        <pc:chgData name="Anne-Marie Lavoie" userId="1b24b5aa-6417-4ba1-9155-5b4918e5dba3" providerId="ADAL" clId="{3F45A232-1D3C-4252-B804-81F9DD58D18D}" dt="2024-06-10T19:44:43.631" v="1112" actId="47"/>
        <pc:sldMkLst>
          <pc:docMk/>
          <pc:sldMk cId="4149592756" sldId="269"/>
        </pc:sldMkLst>
      </pc:sldChg>
      <pc:sldChg chg="addSp delSp modSp mod ord modNotesTx">
        <pc:chgData name="Anne-Marie Lavoie" userId="1b24b5aa-6417-4ba1-9155-5b4918e5dba3" providerId="ADAL" clId="{3F45A232-1D3C-4252-B804-81F9DD58D18D}" dt="2024-06-10T19:45:28.450" v="1121" actId="207"/>
        <pc:sldMkLst>
          <pc:docMk/>
          <pc:sldMk cId="1046026074" sldId="270"/>
        </pc:sldMkLst>
        <pc:spChg chg="mod">
          <ac:chgData name="Anne-Marie Lavoie" userId="1b24b5aa-6417-4ba1-9155-5b4918e5dba3" providerId="ADAL" clId="{3F45A232-1D3C-4252-B804-81F9DD58D18D}" dt="2024-06-10T19:12:15.768" v="606" actId="13926"/>
          <ac:spMkLst>
            <pc:docMk/>
            <pc:sldMk cId="1046026074" sldId="270"/>
            <ac:spMk id="2" creationId="{D60169F9-DB6E-F048-179F-D40EB2C95A96}"/>
          </ac:spMkLst>
        </pc:spChg>
        <pc:spChg chg="del mod">
          <ac:chgData name="Anne-Marie Lavoie" userId="1b24b5aa-6417-4ba1-9155-5b4918e5dba3" providerId="ADAL" clId="{3F45A232-1D3C-4252-B804-81F9DD58D18D}" dt="2024-06-10T19:12:29.257" v="608" actId="478"/>
          <ac:spMkLst>
            <pc:docMk/>
            <pc:sldMk cId="1046026074" sldId="270"/>
            <ac:spMk id="3" creationId="{4CA40602-7C98-9963-6A2A-51C645E69ECB}"/>
          </ac:spMkLst>
        </pc:spChg>
        <pc:spChg chg="mod">
          <ac:chgData name="Anne-Marie Lavoie" userId="1b24b5aa-6417-4ba1-9155-5b4918e5dba3" providerId="ADAL" clId="{3F45A232-1D3C-4252-B804-81F9DD58D18D}" dt="2024-06-10T19:45:28.450" v="1121" actId="207"/>
          <ac:spMkLst>
            <pc:docMk/>
            <pc:sldMk cId="1046026074" sldId="270"/>
            <ac:spMk id="4" creationId="{3F0D7A1A-5954-C4F2-A92B-20225AE4FDE0}"/>
          </ac:spMkLst>
        </pc:spChg>
        <pc:spChg chg="add mod">
          <ac:chgData name="Anne-Marie Lavoie" userId="1b24b5aa-6417-4ba1-9155-5b4918e5dba3" providerId="ADAL" clId="{3F45A232-1D3C-4252-B804-81F9DD58D18D}" dt="2024-06-10T19:12:47.890" v="611" actId="1076"/>
          <ac:spMkLst>
            <pc:docMk/>
            <pc:sldMk cId="1046026074" sldId="270"/>
            <ac:spMk id="8" creationId="{5E02049A-2CAD-CF9E-EDF5-0519B6E17CBD}"/>
          </ac:spMkLst>
        </pc:spChg>
        <pc:spChg chg="add mod">
          <ac:chgData name="Anne-Marie Lavoie" userId="1b24b5aa-6417-4ba1-9155-5b4918e5dba3" providerId="ADAL" clId="{3F45A232-1D3C-4252-B804-81F9DD58D18D}" dt="2024-06-10T19:13:09.898" v="613" actId="1076"/>
          <ac:spMkLst>
            <pc:docMk/>
            <pc:sldMk cId="1046026074" sldId="270"/>
            <ac:spMk id="9" creationId="{D40A4EB7-09BB-6ABC-34FA-668D112D2C82}"/>
          </ac:spMkLst>
        </pc:spChg>
        <pc:spChg chg="add mod">
          <ac:chgData name="Anne-Marie Lavoie" userId="1b24b5aa-6417-4ba1-9155-5b4918e5dba3" providerId="ADAL" clId="{3F45A232-1D3C-4252-B804-81F9DD58D18D}" dt="2024-06-10T19:14:20.535" v="626" actId="207"/>
          <ac:spMkLst>
            <pc:docMk/>
            <pc:sldMk cId="1046026074" sldId="270"/>
            <ac:spMk id="11" creationId="{AD40B124-2A20-FF5F-4646-61C2D606A6DE}"/>
          </ac:spMkLst>
        </pc:spChg>
        <pc:grpChg chg="add mod">
          <ac:chgData name="Anne-Marie Lavoie" userId="1b24b5aa-6417-4ba1-9155-5b4918e5dba3" providerId="ADAL" clId="{3F45A232-1D3C-4252-B804-81F9DD58D18D}" dt="2024-06-10T19:12:38.977" v="609" actId="1076"/>
          <ac:grpSpMkLst>
            <pc:docMk/>
            <pc:sldMk cId="1046026074" sldId="270"/>
            <ac:grpSpMk id="5" creationId="{0BA47CB2-95E5-7C4B-83FA-912D5D4A06C2}"/>
          </ac:grpSpMkLst>
        </pc:grpChg>
        <pc:picChg chg="add mod">
          <ac:chgData name="Anne-Marie Lavoie" userId="1b24b5aa-6417-4ba1-9155-5b4918e5dba3" providerId="ADAL" clId="{3F45A232-1D3C-4252-B804-81F9DD58D18D}" dt="2024-06-10T19:12:26.152" v="607"/>
          <ac:picMkLst>
            <pc:docMk/>
            <pc:sldMk cId="1046026074" sldId="270"/>
            <ac:picMk id="6" creationId="{93B4EF2E-0725-8D48-BB59-D61A435F93AC}"/>
          </ac:picMkLst>
        </pc:picChg>
        <pc:picChg chg="add mod">
          <ac:chgData name="Anne-Marie Lavoie" userId="1b24b5aa-6417-4ba1-9155-5b4918e5dba3" providerId="ADAL" clId="{3F45A232-1D3C-4252-B804-81F9DD58D18D}" dt="2024-06-10T19:12:26.152" v="607"/>
          <ac:picMkLst>
            <pc:docMk/>
            <pc:sldMk cId="1046026074" sldId="270"/>
            <ac:picMk id="7" creationId="{B96DF935-2E9B-4B41-9EA7-0D563CEB1AAC}"/>
          </ac:picMkLst>
        </pc:picChg>
        <pc:picChg chg="add mod ord">
          <ac:chgData name="Anne-Marie Lavoie" userId="1b24b5aa-6417-4ba1-9155-5b4918e5dba3" providerId="ADAL" clId="{3F45A232-1D3C-4252-B804-81F9DD58D18D}" dt="2024-06-10T19:14:36.119" v="629" actId="1076"/>
          <ac:picMkLst>
            <pc:docMk/>
            <pc:sldMk cId="1046026074" sldId="270"/>
            <ac:picMk id="10" creationId="{D797B756-E0F4-8A28-80B2-78A231419D4D}"/>
          </ac:picMkLst>
        </pc:picChg>
        <pc:picChg chg="add mod">
          <ac:chgData name="Anne-Marie Lavoie" userId="1b24b5aa-6417-4ba1-9155-5b4918e5dba3" providerId="ADAL" clId="{3F45A232-1D3C-4252-B804-81F9DD58D18D}" dt="2024-06-10T19:13:41.481" v="618" actId="1076"/>
          <ac:picMkLst>
            <pc:docMk/>
            <pc:sldMk cId="1046026074" sldId="270"/>
            <ac:picMk id="4098" creationId="{697687F4-F71A-657D-D592-8C95FCBFE970}"/>
          </ac:picMkLst>
        </pc:picChg>
      </pc:sldChg>
      <pc:sldChg chg="del">
        <pc:chgData name="Anne-Marie Lavoie" userId="1b24b5aa-6417-4ba1-9155-5b4918e5dba3" providerId="ADAL" clId="{3F45A232-1D3C-4252-B804-81F9DD58D18D}" dt="2024-06-10T19:45:10.277" v="1119" actId="47"/>
        <pc:sldMkLst>
          <pc:docMk/>
          <pc:sldMk cId="377609633" sldId="271"/>
        </pc:sldMkLst>
      </pc:sldChg>
      <pc:sldChg chg="del">
        <pc:chgData name="Anne-Marie Lavoie" userId="1b24b5aa-6417-4ba1-9155-5b4918e5dba3" providerId="ADAL" clId="{3F45A232-1D3C-4252-B804-81F9DD58D18D}" dt="2024-06-10T19:44:38.931" v="1111" actId="47"/>
        <pc:sldMkLst>
          <pc:docMk/>
          <pc:sldMk cId="62476029" sldId="272"/>
        </pc:sldMkLst>
      </pc:sldChg>
      <pc:sldChg chg="addSp delSp modSp new mod modNotesTx">
        <pc:chgData name="Anne-Marie Lavoie" userId="1b24b5aa-6417-4ba1-9155-5b4918e5dba3" providerId="ADAL" clId="{3F45A232-1D3C-4252-B804-81F9DD58D18D}" dt="2024-06-10T18:53:28.957" v="306" actId="1076"/>
        <pc:sldMkLst>
          <pc:docMk/>
          <pc:sldMk cId="2562021519" sldId="273"/>
        </pc:sldMkLst>
        <pc:spChg chg="mod">
          <ac:chgData name="Anne-Marie Lavoie" userId="1b24b5aa-6417-4ba1-9155-5b4918e5dba3" providerId="ADAL" clId="{3F45A232-1D3C-4252-B804-81F9DD58D18D}" dt="2024-06-10T18:28:59.624" v="158" actId="27636"/>
          <ac:spMkLst>
            <pc:docMk/>
            <pc:sldMk cId="2562021519" sldId="273"/>
            <ac:spMk id="2" creationId="{E7E739C1-403D-1C98-CE13-2CD78AF72842}"/>
          </ac:spMkLst>
        </pc:spChg>
        <pc:spChg chg="del">
          <ac:chgData name="Anne-Marie Lavoie" userId="1b24b5aa-6417-4ba1-9155-5b4918e5dba3" providerId="ADAL" clId="{3F45A232-1D3C-4252-B804-81F9DD58D18D}" dt="2024-06-10T18:27:28.752" v="123"/>
          <ac:spMkLst>
            <pc:docMk/>
            <pc:sldMk cId="2562021519" sldId="273"/>
            <ac:spMk id="3" creationId="{5DD0FF41-8E82-4435-D570-4C22AB19CABB}"/>
          </ac:spMkLst>
        </pc:spChg>
        <pc:spChg chg="mod">
          <ac:chgData name="Anne-Marie Lavoie" userId="1b24b5aa-6417-4ba1-9155-5b4918e5dba3" providerId="ADAL" clId="{3F45A232-1D3C-4252-B804-81F9DD58D18D}" dt="2024-06-10T18:38:50.880" v="197" actId="1076"/>
          <ac:spMkLst>
            <pc:docMk/>
            <pc:sldMk cId="2562021519" sldId="273"/>
            <ac:spMk id="4" creationId="{58C44320-6FD9-CC92-7A20-1AD20861F3FE}"/>
          </ac:spMkLst>
        </pc:spChg>
        <pc:spChg chg="add mod">
          <ac:chgData name="Anne-Marie Lavoie" userId="1b24b5aa-6417-4ba1-9155-5b4918e5dba3" providerId="ADAL" clId="{3F45A232-1D3C-4252-B804-81F9DD58D18D}" dt="2024-06-10T18:37:38.215" v="188" actId="1076"/>
          <ac:spMkLst>
            <pc:docMk/>
            <pc:sldMk cId="2562021519" sldId="273"/>
            <ac:spMk id="6" creationId="{528A4477-6D60-BE54-22CC-BC3844DE622B}"/>
          </ac:spMkLst>
        </pc:spChg>
        <pc:spChg chg="add">
          <ac:chgData name="Anne-Marie Lavoie" userId="1b24b5aa-6417-4ba1-9155-5b4918e5dba3" providerId="ADAL" clId="{3F45A232-1D3C-4252-B804-81F9DD58D18D}" dt="2024-06-10T18:37:45.854" v="189"/>
          <ac:spMkLst>
            <pc:docMk/>
            <pc:sldMk cId="2562021519" sldId="273"/>
            <ac:spMk id="7" creationId="{1CDD6AE4-A406-DAEB-3C03-888320D7F098}"/>
          </ac:spMkLst>
        </pc:spChg>
        <pc:spChg chg="add mod">
          <ac:chgData name="Anne-Marie Lavoie" userId="1b24b5aa-6417-4ba1-9155-5b4918e5dba3" providerId="ADAL" clId="{3F45A232-1D3C-4252-B804-81F9DD58D18D}" dt="2024-06-10T18:38:52.003" v="198"/>
          <ac:spMkLst>
            <pc:docMk/>
            <pc:sldMk cId="2562021519" sldId="273"/>
            <ac:spMk id="8" creationId="{AD00D981-FE59-5DC8-9BC3-494E38CCD5E5}"/>
          </ac:spMkLst>
        </pc:spChg>
        <pc:spChg chg="add del mod">
          <ac:chgData name="Anne-Marie Lavoie" userId="1b24b5aa-6417-4ba1-9155-5b4918e5dba3" providerId="ADAL" clId="{3F45A232-1D3C-4252-B804-81F9DD58D18D}" dt="2024-06-10T18:46:36.646" v="229" actId="478"/>
          <ac:spMkLst>
            <pc:docMk/>
            <pc:sldMk cId="2562021519" sldId="273"/>
            <ac:spMk id="9" creationId="{A2C444A0-375C-03F4-20BE-56459AC34764}"/>
          </ac:spMkLst>
        </pc:spChg>
        <pc:spChg chg="add">
          <ac:chgData name="Anne-Marie Lavoie" userId="1b24b5aa-6417-4ba1-9155-5b4918e5dba3" providerId="ADAL" clId="{3F45A232-1D3C-4252-B804-81F9DD58D18D}" dt="2024-06-10T18:40:17.861" v="210"/>
          <ac:spMkLst>
            <pc:docMk/>
            <pc:sldMk cId="2562021519" sldId="273"/>
            <ac:spMk id="10" creationId="{05D50952-1990-F2A1-3128-FE85163D2F64}"/>
          </ac:spMkLst>
        </pc:spChg>
        <pc:spChg chg="add del mod">
          <ac:chgData name="Anne-Marie Lavoie" userId="1b24b5aa-6417-4ba1-9155-5b4918e5dba3" providerId="ADAL" clId="{3F45A232-1D3C-4252-B804-81F9DD58D18D}" dt="2024-06-10T18:41:11.121" v="216" actId="478"/>
          <ac:spMkLst>
            <pc:docMk/>
            <pc:sldMk cId="2562021519" sldId="273"/>
            <ac:spMk id="11" creationId="{F71DA7F8-B29A-9ECE-1D58-BEEEF4F1FE78}"/>
          </ac:spMkLst>
        </pc:spChg>
        <pc:picChg chg="add mod">
          <ac:chgData name="Anne-Marie Lavoie" userId="1b24b5aa-6417-4ba1-9155-5b4918e5dba3" providerId="ADAL" clId="{3F45A232-1D3C-4252-B804-81F9DD58D18D}" dt="2024-06-10T18:40:22.884" v="212" actId="1076"/>
          <ac:picMkLst>
            <pc:docMk/>
            <pc:sldMk cId="2562021519" sldId="273"/>
            <ac:picMk id="5" creationId="{646621C1-11E7-12B9-52CD-4188F019B0F0}"/>
          </ac:picMkLst>
        </pc:picChg>
        <pc:picChg chg="add mod">
          <ac:chgData name="Anne-Marie Lavoie" userId="1b24b5aa-6417-4ba1-9155-5b4918e5dba3" providerId="ADAL" clId="{3F45A232-1D3C-4252-B804-81F9DD58D18D}" dt="2024-06-10T18:53:28.957" v="306" actId="1076"/>
          <ac:picMkLst>
            <pc:docMk/>
            <pc:sldMk cId="2562021519" sldId="273"/>
            <ac:picMk id="13" creationId="{10E9810A-BD67-0C32-2F74-A8672A8EDC33}"/>
          </ac:picMkLst>
        </pc:picChg>
        <pc:picChg chg="add del mod">
          <ac:chgData name="Anne-Marie Lavoie" userId="1b24b5aa-6417-4ba1-9155-5b4918e5dba3" providerId="ADAL" clId="{3F45A232-1D3C-4252-B804-81F9DD58D18D}" dt="2024-06-10T18:46:38.301" v="230" actId="478"/>
          <ac:picMkLst>
            <pc:docMk/>
            <pc:sldMk cId="2562021519" sldId="273"/>
            <ac:picMk id="1027" creationId="{824F2509-C67D-663D-C605-199ADE2EA9FE}"/>
          </ac:picMkLst>
        </pc:picChg>
      </pc:sldChg>
      <pc:sldChg chg="addSp delSp modSp add mod ord modNotesTx">
        <pc:chgData name="Anne-Marie Lavoie" userId="1b24b5aa-6417-4ba1-9155-5b4918e5dba3" providerId="ADAL" clId="{3F45A232-1D3C-4252-B804-81F9DD58D18D}" dt="2024-06-10T19:30:40.878" v="940" actId="12"/>
        <pc:sldMkLst>
          <pc:docMk/>
          <pc:sldMk cId="3147967890" sldId="274"/>
        </pc:sldMkLst>
        <pc:spChg chg="mod">
          <ac:chgData name="Anne-Marie Lavoie" userId="1b24b5aa-6417-4ba1-9155-5b4918e5dba3" providerId="ADAL" clId="{3F45A232-1D3C-4252-B804-81F9DD58D18D}" dt="2024-06-10T19:17:28.461" v="683" actId="13926"/>
          <ac:spMkLst>
            <pc:docMk/>
            <pc:sldMk cId="3147967890" sldId="274"/>
            <ac:spMk id="2" creationId="{D60169F9-DB6E-F048-179F-D40EB2C95A96}"/>
          </ac:spMkLst>
        </pc:spChg>
        <pc:spChg chg="add mod">
          <ac:chgData name="Anne-Marie Lavoie" userId="1b24b5aa-6417-4ba1-9155-5b4918e5dba3" providerId="ADAL" clId="{3F45A232-1D3C-4252-B804-81F9DD58D18D}" dt="2024-06-10T19:19:49.263" v="783" actId="14100"/>
          <ac:spMkLst>
            <pc:docMk/>
            <pc:sldMk cId="3147967890" sldId="274"/>
            <ac:spMk id="3" creationId="{0F5DF2B0-9A4F-A02B-80DF-79F1B3746FC9}"/>
          </ac:spMkLst>
        </pc:spChg>
        <pc:spChg chg="mod">
          <ac:chgData name="Anne-Marie Lavoie" userId="1b24b5aa-6417-4ba1-9155-5b4918e5dba3" providerId="ADAL" clId="{3F45A232-1D3C-4252-B804-81F9DD58D18D}" dt="2024-06-10T19:19:35.238" v="781" actId="207"/>
          <ac:spMkLst>
            <pc:docMk/>
            <pc:sldMk cId="3147967890" sldId="274"/>
            <ac:spMk id="4" creationId="{3F0D7A1A-5954-C4F2-A92B-20225AE4FDE0}"/>
          </ac:spMkLst>
        </pc:spChg>
        <pc:spChg chg="mod">
          <ac:chgData name="Anne-Marie Lavoie" userId="1b24b5aa-6417-4ba1-9155-5b4918e5dba3" providerId="ADAL" clId="{3F45A232-1D3C-4252-B804-81F9DD58D18D}" dt="2024-06-10T19:24:08.041" v="791" actId="1076"/>
          <ac:spMkLst>
            <pc:docMk/>
            <pc:sldMk cId="3147967890" sldId="274"/>
            <ac:spMk id="8" creationId="{5E02049A-2CAD-CF9E-EDF5-0519B6E17CBD}"/>
          </ac:spMkLst>
        </pc:spChg>
        <pc:spChg chg="del mod">
          <ac:chgData name="Anne-Marie Lavoie" userId="1b24b5aa-6417-4ba1-9155-5b4918e5dba3" providerId="ADAL" clId="{3F45A232-1D3C-4252-B804-81F9DD58D18D}" dt="2024-06-10T19:24:28.365" v="794" actId="478"/>
          <ac:spMkLst>
            <pc:docMk/>
            <pc:sldMk cId="3147967890" sldId="274"/>
            <ac:spMk id="9" creationId="{D40A4EB7-09BB-6ABC-34FA-668D112D2C82}"/>
          </ac:spMkLst>
        </pc:spChg>
        <pc:spChg chg="add">
          <ac:chgData name="Anne-Marie Lavoie" userId="1b24b5aa-6417-4ba1-9155-5b4918e5dba3" providerId="ADAL" clId="{3F45A232-1D3C-4252-B804-81F9DD58D18D}" dt="2024-06-10T19:20:04.980" v="785"/>
          <ac:spMkLst>
            <pc:docMk/>
            <pc:sldMk cId="3147967890" sldId="274"/>
            <ac:spMk id="12" creationId="{5608BFED-CC85-9949-347F-229B785B3CD1}"/>
          </ac:spMkLst>
        </pc:spChg>
        <pc:spChg chg="add mod">
          <ac:chgData name="Anne-Marie Lavoie" userId="1b24b5aa-6417-4ba1-9155-5b4918e5dba3" providerId="ADAL" clId="{3F45A232-1D3C-4252-B804-81F9DD58D18D}" dt="2024-06-10T19:20:43.990" v="789" actId="14100"/>
          <ac:spMkLst>
            <pc:docMk/>
            <pc:sldMk cId="3147967890" sldId="274"/>
            <ac:spMk id="13" creationId="{E348A94B-109B-0848-B950-97973A1EF3DA}"/>
          </ac:spMkLst>
        </pc:spChg>
        <pc:picChg chg="add mod">
          <ac:chgData name="Anne-Marie Lavoie" userId="1b24b5aa-6417-4ba1-9155-5b4918e5dba3" providerId="ADAL" clId="{3F45A232-1D3C-4252-B804-81F9DD58D18D}" dt="2024-06-10T19:24:11.526" v="792" actId="1076"/>
          <ac:picMkLst>
            <pc:docMk/>
            <pc:sldMk cId="3147967890" sldId="274"/>
            <ac:picMk id="15" creationId="{104CFDFD-9779-B774-7549-2046B040F11D}"/>
          </ac:picMkLst>
        </pc:picChg>
        <pc:picChg chg="add mod">
          <ac:chgData name="Anne-Marie Lavoie" userId="1b24b5aa-6417-4ba1-9155-5b4918e5dba3" providerId="ADAL" clId="{3F45A232-1D3C-4252-B804-81F9DD58D18D}" dt="2024-06-10T19:25:14.757" v="803" actId="14100"/>
          <ac:picMkLst>
            <pc:docMk/>
            <pc:sldMk cId="3147967890" sldId="274"/>
            <ac:picMk id="5128" creationId="{79F103AB-68F8-850E-3CEC-8CFA962EBD85}"/>
          </ac:picMkLst>
        </pc:picChg>
      </pc:sldChg>
      <pc:sldChg chg="addSp delSp modSp add mod modNotesTx">
        <pc:chgData name="Anne-Marie Lavoie" userId="1b24b5aa-6417-4ba1-9155-5b4918e5dba3" providerId="ADAL" clId="{3F45A232-1D3C-4252-B804-81F9DD58D18D}" dt="2024-06-10T19:31:25.945" v="951" actId="12"/>
        <pc:sldMkLst>
          <pc:docMk/>
          <pc:sldMk cId="3145390396" sldId="275"/>
        </pc:sldMkLst>
        <pc:spChg chg="mod">
          <ac:chgData name="Anne-Marie Lavoie" userId="1b24b5aa-6417-4ba1-9155-5b4918e5dba3" providerId="ADAL" clId="{3F45A232-1D3C-4252-B804-81F9DD58D18D}" dt="2024-06-10T19:26:37.159" v="859" actId="20577"/>
          <ac:spMkLst>
            <pc:docMk/>
            <pc:sldMk cId="3145390396" sldId="275"/>
            <ac:spMk id="2" creationId="{D60169F9-DB6E-F048-179F-D40EB2C95A96}"/>
          </ac:spMkLst>
        </pc:spChg>
        <pc:spChg chg="mod">
          <ac:chgData name="Anne-Marie Lavoie" userId="1b24b5aa-6417-4ba1-9155-5b4918e5dba3" providerId="ADAL" clId="{3F45A232-1D3C-4252-B804-81F9DD58D18D}" dt="2024-06-10T19:27:27.839" v="905" actId="255"/>
          <ac:spMkLst>
            <pc:docMk/>
            <pc:sldMk cId="3145390396" sldId="275"/>
            <ac:spMk id="4" creationId="{3F0D7A1A-5954-C4F2-A92B-20225AE4FDE0}"/>
          </ac:spMkLst>
        </pc:spChg>
        <pc:spChg chg="add mod">
          <ac:chgData name="Anne-Marie Lavoie" userId="1b24b5aa-6417-4ba1-9155-5b4918e5dba3" providerId="ADAL" clId="{3F45A232-1D3C-4252-B804-81F9DD58D18D}" dt="2024-06-10T19:28:06.071" v="910" actId="207"/>
          <ac:spMkLst>
            <pc:docMk/>
            <pc:sldMk cId="3145390396" sldId="275"/>
            <ac:spMk id="9" creationId="{DFC00939-A5AF-2F45-8497-DF6071357F40}"/>
          </ac:spMkLst>
        </pc:spChg>
        <pc:spChg chg="del">
          <ac:chgData name="Anne-Marie Lavoie" userId="1b24b5aa-6417-4ba1-9155-5b4918e5dba3" providerId="ADAL" clId="{3F45A232-1D3C-4252-B804-81F9DD58D18D}" dt="2024-06-10T19:28:19.949" v="912" actId="478"/>
          <ac:spMkLst>
            <pc:docMk/>
            <pc:sldMk cId="3145390396" sldId="275"/>
            <ac:spMk id="13" creationId="{E348A94B-109B-0848-B950-97973A1EF3DA}"/>
          </ac:spMkLst>
        </pc:spChg>
        <pc:picChg chg="mod">
          <ac:chgData name="Anne-Marie Lavoie" userId="1b24b5aa-6417-4ba1-9155-5b4918e5dba3" providerId="ADAL" clId="{3F45A232-1D3C-4252-B804-81F9DD58D18D}" dt="2024-06-10T19:28:03.085" v="909" actId="1076"/>
          <ac:picMkLst>
            <pc:docMk/>
            <pc:sldMk cId="3145390396" sldId="275"/>
            <ac:picMk id="15" creationId="{104CFDFD-9779-B774-7549-2046B040F11D}"/>
          </ac:picMkLst>
        </pc:picChg>
        <pc:picChg chg="del">
          <ac:chgData name="Anne-Marie Lavoie" userId="1b24b5aa-6417-4ba1-9155-5b4918e5dba3" providerId="ADAL" clId="{3F45A232-1D3C-4252-B804-81F9DD58D18D}" dt="2024-06-10T19:28:15.141" v="911" actId="478"/>
          <ac:picMkLst>
            <pc:docMk/>
            <pc:sldMk cId="3145390396" sldId="275"/>
            <ac:picMk id="5128" creationId="{79F103AB-68F8-850E-3CEC-8CFA962EBD85}"/>
          </ac:picMkLst>
        </pc:picChg>
        <pc:picChg chg="add mod">
          <ac:chgData name="Anne-Marie Lavoie" userId="1b24b5aa-6417-4ba1-9155-5b4918e5dba3" providerId="ADAL" clId="{3F45A232-1D3C-4252-B804-81F9DD58D18D}" dt="2024-06-10T19:28:36.644" v="917" actId="1076"/>
          <ac:picMkLst>
            <pc:docMk/>
            <pc:sldMk cId="3145390396" sldId="275"/>
            <ac:picMk id="6146" creationId="{78DCA688-1FDA-3755-776B-BEF1F69A1194}"/>
          </ac:picMkLst>
        </pc:picChg>
      </pc:sldChg>
      <pc:sldChg chg="addSp delSp modSp add mod ord modNotesTx">
        <pc:chgData name="Anne-Marie Lavoie" userId="1b24b5aa-6417-4ba1-9155-5b4918e5dba3" providerId="ADAL" clId="{3F45A232-1D3C-4252-B804-81F9DD58D18D}" dt="2024-06-10T19:36:56.216" v="1087" actId="15"/>
        <pc:sldMkLst>
          <pc:docMk/>
          <pc:sldMk cId="17678412" sldId="276"/>
        </pc:sldMkLst>
        <pc:spChg chg="mod">
          <ac:chgData name="Anne-Marie Lavoie" userId="1b24b5aa-6417-4ba1-9155-5b4918e5dba3" providerId="ADAL" clId="{3F45A232-1D3C-4252-B804-81F9DD58D18D}" dt="2024-06-10T19:32:28.566" v="1057" actId="20577"/>
          <ac:spMkLst>
            <pc:docMk/>
            <pc:sldMk cId="17678412" sldId="276"/>
            <ac:spMk id="2" creationId="{E7E739C1-403D-1C98-CE13-2CD78AF72842}"/>
          </ac:spMkLst>
        </pc:spChg>
        <pc:spChg chg="add del mod">
          <ac:chgData name="Anne-Marie Lavoie" userId="1b24b5aa-6417-4ba1-9155-5b4918e5dba3" providerId="ADAL" clId="{3F45A232-1D3C-4252-B804-81F9DD58D18D}" dt="2024-06-10T19:34:25.645" v="1065" actId="478"/>
          <ac:spMkLst>
            <pc:docMk/>
            <pc:sldMk cId="17678412" sldId="276"/>
            <ac:spMk id="3" creationId="{AD2A4009-8125-2722-79C6-47A611615096}"/>
          </ac:spMkLst>
        </pc:spChg>
        <pc:spChg chg="mod">
          <ac:chgData name="Anne-Marie Lavoie" userId="1b24b5aa-6417-4ba1-9155-5b4918e5dba3" providerId="ADAL" clId="{3F45A232-1D3C-4252-B804-81F9DD58D18D}" dt="2024-06-10T19:32:52.863" v="1062" actId="20577"/>
          <ac:spMkLst>
            <pc:docMk/>
            <pc:sldMk cId="17678412" sldId="276"/>
            <ac:spMk id="4" creationId="{58C44320-6FD9-CC92-7A20-1AD20861F3FE}"/>
          </ac:spMkLst>
        </pc:spChg>
        <pc:spChg chg="add del mod">
          <ac:chgData name="Anne-Marie Lavoie" userId="1b24b5aa-6417-4ba1-9155-5b4918e5dba3" providerId="ADAL" clId="{3F45A232-1D3C-4252-B804-81F9DD58D18D}" dt="2024-06-10T19:34:39.081" v="1067" actId="478"/>
          <ac:spMkLst>
            <pc:docMk/>
            <pc:sldMk cId="17678412" sldId="276"/>
            <ac:spMk id="7" creationId="{6CDA45AF-A5E8-CC90-0172-E4670ABFDD28}"/>
          </ac:spMkLst>
        </pc:spChg>
        <pc:picChg chg="add mod">
          <ac:chgData name="Anne-Marie Lavoie" userId="1b24b5aa-6417-4ba1-9155-5b4918e5dba3" providerId="ADAL" clId="{3F45A232-1D3C-4252-B804-81F9DD58D18D}" dt="2024-06-10T19:35:40.811" v="1071" actId="962"/>
          <ac:picMkLst>
            <pc:docMk/>
            <pc:sldMk cId="17678412" sldId="276"/>
            <ac:picMk id="9" creationId="{F4BAD8E5-07FB-1694-5D75-161763364659}"/>
          </ac:picMkLst>
        </pc:picChg>
        <pc:picChg chg="del">
          <ac:chgData name="Anne-Marie Lavoie" userId="1b24b5aa-6417-4ba1-9155-5b4918e5dba3" providerId="ADAL" clId="{3F45A232-1D3C-4252-B804-81F9DD58D18D}" dt="2024-06-10T19:34:11.656" v="1063" actId="478"/>
          <ac:picMkLst>
            <pc:docMk/>
            <pc:sldMk cId="17678412" sldId="276"/>
            <ac:picMk id="13" creationId="{10E9810A-BD67-0C32-2F74-A8672A8EDC33}"/>
          </ac:picMkLst>
        </pc:picChg>
      </pc:sldChg>
    </pc:docChg>
  </pc:docChgLst>
  <pc:docChgLst>
    <pc:chgData name="Ophélie Vincent" userId="7fab5384-1989-4cd8-a938-9f00900dde79" providerId="ADAL" clId="{5DD0995F-1527-4572-A22D-E57261C33687}"/>
    <pc:docChg chg="modSld">
      <pc:chgData name="Ophélie Vincent" userId="7fab5384-1989-4cd8-a938-9f00900dde79" providerId="ADAL" clId="{5DD0995F-1527-4572-A22D-E57261C33687}" dt="2024-11-05T15:23:33.621" v="0" actId="20577"/>
      <pc:docMkLst>
        <pc:docMk/>
      </pc:docMkLst>
      <pc:sldChg chg="modNotesTx">
        <pc:chgData name="Ophélie Vincent" userId="7fab5384-1989-4cd8-a938-9f00900dde79" providerId="ADAL" clId="{5DD0995F-1527-4572-A22D-E57261C33687}" dt="2024-11-05T15:23:33.621" v="0" actId="20577"/>
        <pc:sldMkLst>
          <pc:docMk/>
          <pc:sldMk cId="17678412" sldId="276"/>
        </pc:sldMkLst>
      </pc:sldChg>
    </pc:docChg>
  </pc:docChgLst>
  <pc:docChgLst>
    <pc:chgData name="Nihal Selim" userId="S::nihal.selim@educaloi.qc.ca::5ebe341c-5dd7-4c31-8797-5d5454b6c11a" providerId="AD" clId="Web-{26D420F6-968C-F666-7201-23A3FF18330E}"/>
    <pc:docChg chg="modSld">
      <pc:chgData name="Nihal Selim" userId="S::nihal.selim@educaloi.qc.ca::5ebe341c-5dd7-4c31-8797-5d5454b6c11a" providerId="AD" clId="Web-{26D420F6-968C-F666-7201-23A3FF18330E}" dt="2024-08-15T19:28:37.966" v="315"/>
      <pc:docMkLst>
        <pc:docMk/>
      </pc:docMkLst>
      <pc:sldChg chg="modNotes">
        <pc:chgData name="Nihal Selim" userId="S::nihal.selim@educaloi.qc.ca::5ebe341c-5dd7-4c31-8797-5d5454b6c11a" providerId="AD" clId="Web-{26D420F6-968C-F666-7201-23A3FF18330E}" dt="2024-08-15T19:28:37.966" v="315"/>
        <pc:sldMkLst>
          <pc:docMk/>
          <pc:sldMk cId="2922681230" sldId="260"/>
        </pc:sldMkLst>
      </pc:sldChg>
      <pc:sldChg chg="modNotes">
        <pc:chgData name="Nihal Selim" userId="S::nihal.selim@educaloi.qc.ca::5ebe341c-5dd7-4c31-8797-5d5454b6c11a" providerId="AD" clId="Web-{26D420F6-968C-F666-7201-23A3FF18330E}" dt="2024-08-15T19:12:27.142" v="7"/>
        <pc:sldMkLst>
          <pc:docMk/>
          <pc:sldMk cId="2258642045" sldId="268"/>
        </pc:sldMkLst>
      </pc:sldChg>
      <pc:sldChg chg="modSp modNotes">
        <pc:chgData name="Nihal Selim" userId="S::nihal.selim@educaloi.qc.ca::5ebe341c-5dd7-4c31-8797-5d5454b6c11a" providerId="AD" clId="Web-{26D420F6-968C-F666-7201-23A3FF18330E}" dt="2024-08-15T19:07:45.771" v="3"/>
        <pc:sldMkLst>
          <pc:docMk/>
          <pc:sldMk cId="17678412" sldId="276"/>
        </pc:sldMkLst>
        <pc:spChg chg="mod">
          <ac:chgData name="Nihal Selim" userId="S::nihal.selim@educaloi.qc.ca::5ebe341c-5dd7-4c31-8797-5d5454b6c11a" providerId="AD" clId="Web-{26D420F6-968C-F666-7201-23A3FF18330E}" dt="2024-08-15T19:06:32.377" v="1" actId="20577"/>
          <ac:spMkLst>
            <pc:docMk/>
            <pc:sldMk cId="17678412" sldId="276"/>
            <ac:spMk id="2" creationId="{E7E739C1-403D-1C98-CE13-2CD78AF72842}"/>
          </ac:spMkLst>
        </pc:spChg>
      </pc:sldChg>
    </pc:docChg>
  </pc:docChgLst>
  <pc:docChgLst>
    <pc:chgData name="Anne-Marie Lavoie" userId="S::anne-marie.lavoie@educaloi.qc.ca::1b24b5aa-6417-4ba1-9155-5b4918e5dba3" providerId="AD" clId="Web-{7242A876-2412-1DA1-19B5-3BEB2F6E3F53}"/>
    <pc:docChg chg="modSld">
      <pc:chgData name="Anne-Marie Lavoie" userId="S::anne-marie.lavoie@educaloi.qc.ca::1b24b5aa-6417-4ba1-9155-5b4918e5dba3" providerId="AD" clId="Web-{7242A876-2412-1DA1-19B5-3BEB2F6E3F53}" dt="2025-01-08T22:34:51.498" v="1"/>
      <pc:docMkLst>
        <pc:docMk/>
      </pc:docMkLst>
      <pc:sldChg chg="modNotes">
        <pc:chgData name="Anne-Marie Lavoie" userId="S::anne-marie.lavoie@educaloi.qc.ca::1b24b5aa-6417-4ba1-9155-5b4918e5dba3" providerId="AD" clId="Web-{7242A876-2412-1DA1-19B5-3BEB2F6E3F53}" dt="2025-01-08T22:34:51.498" v="1"/>
        <pc:sldMkLst>
          <pc:docMk/>
          <pc:sldMk cId="1284194586" sldId="263"/>
        </pc:sldMkLst>
      </pc:sldChg>
    </pc:docChg>
  </pc:docChgLst>
  <pc:docChgLst>
    <pc:chgData name="Nihal Selim" userId="S::nihal.selim@educaloi.qc.ca::5ebe341c-5dd7-4c31-8797-5d5454b6c11a" providerId="AD" clId="Web-{B4A3DA6B-BB2A-FC99-FA65-3C4F334E279B}"/>
    <pc:docChg chg="modSld">
      <pc:chgData name="Nihal Selim" userId="S::nihal.selim@educaloi.qc.ca::5ebe341c-5dd7-4c31-8797-5d5454b6c11a" providerId="AD" clId="Web-{B4A3DA6B-BB2A-FC99-FA65-3C4F334E279B}" dt="2024-08-15T19:35:01.896" v="192" actId="20577"/>
      <pc:docMkLst>
        <pc:docMk/>
      </pc:docMkLst>
      <pc:sldChg chg="modNotes">
        <pc:chgData name="Nihal Selim" userId="S::nihal.selim@educaloi.qc.ca::5ebe341c-5dd7-4c31-8797-5d5454b6c11a" providerId="AD" clId="Web-{B4A3DA6B-BB2A-FC99-FA65-3C4F334E279B}" dt="2024-08-15T19:32:36.642" v="76"/>
        <pc:sldMkLst>
          <pc:docMk/>
          <pc:sldMk cId="194442244" sldId="264"/>
        </pc:sldMkLst>
      </pc:sldChg>
      <pc:sldChg chg="modSp modNotes">
        <pc:chgData name="Nihal Selim" userId="S::nihal.selim@educaloi.qc.ca::5ebe341c-5dd7-4c31-8797-5d5454b6c11a" providerId="AD" clId="Web-{B4A3DA6B-BB2A-FC99-FA65-3C4F334E279B}" dt="2024-08-15T19:35:01.896" v="192" actId="20577"/>
        <pc:sldMkLst>
          <pc:docMk/>
          <pc:sldMk cId="17678412" sldId="276"/>
        </pc:sldMkLst>
        <pc:spChg chg="mod">
          <ac:chgData name="Nihal Selim" userId="S::nihal.selim@educaloi.qc.ca::5ebe341c-5dd7-4c31-8797-5d5454b6c11a" providerId="AD" clId="Web-{B4A3DA6B-BB2A-FC99-FA65-3C4F334E279B}" dt="2024-08-15T19:35:01.896" v="192" actId="20577"/>
          <ac:spMkLst>
            <pc:docMk/>
            <pc:sldMk cId="17678412" sldId="276"/>
            <ac:spMk id="4" creationId="{58C44320-6FD9-CC92-7A20-1AD20861F3FE}"/>
          </ac:spMkLst>
        </pc:spChg>
      </pc:sldChg>
    </pc:docChg>
  </pc:docChgLst>
  <pc:docChgLst>
    <pc:chgData name="Isabelle Bourgeois" userId="S::isabelle.bourgeois@educaloi.qc.ca::62da3eca-ed7d-481c-ba2a-c4938ec016c9" providerId="AD" clId="Web-{75919C15-295A-0C52-CF80-AFE2B604F742}"/>
    <pc:docChg chg="mod">
      <pc:chgData name="Isabelle Bourgeois" userId="S::isabelle.bourgeois@educaloi.qc.ca::62da3eca-ed7d-481c-ba2a-c4938ec016c9" providerId="AD" clId="Web-{75919C15-295A-0C52-CF80-AFE2B604F742}" dt="2024-09-24T12:42:50.642" v="0"/>
      <pc:docMkLst>
        <pc:docMk/>
      </pc:docMkLst>
    </pc:docChg>
  </pc:docChgLst>
  <pc:docChgLst>
    <pc:chgData name="Isabelle Bourgeois" userId="S::isabelle.bourgeois@educaloi.qc.ca::62da3eca-ed7d-481c-ba2a-c4938ec016c9" providerId="AD" clId="Web-{B5BDD053-0469-81FC-C2A7-DC322DF119D4}"/>
    <pc:docChg chg="modSld">
      <pc:chgData name="Isabelle Bourgeois" userId="S::isabelle.bourgeois@educaloi.qc.ca::62da3eca-ed7d-481c-ba2a-c4938ec016c9" providerId="AD" clId="Web-{B5BDD053-0469-81FC-C2A7-DC322DF119D4}" dt="2024-09-16T14:33:38.095" v="43"/>
      <pc:docMkLst>
        <pc:docMk/>
      </pc:docMkLst>
      <pc:sldChg chg="modNotes">
        <pc:chgData name="Isabelle Bourgeois" userId="S::isabelle.bourgeois@educaloi.qc.ca::62da3eca-ed7d-481c-ba2a-c4938ec016c9" providerId="AD" clId="Web-{B5BDD053-0469-81FC-C2A7-DC322DF119D4}" dt="2024-09-16T14:33:38.095" v="43"/>
        <pc:sldMkLst>
          <pc:docMk/>
          <pc:sldMk cId="1284194586" sldId="263"/>
        </pc:sldMkLst>
      </pc:sldChg>
    </pc:docChg>
  </pc:docChgLst>
  <pc:docChgLst>
    <pc:chgData name="Nihal Selim" userId="S::nihal.selim@educaloi.qc.ca::5ebe341c-5dd7-4c31-8797-5d5454b6c11a" providerId="AD" clId="Web-{4FFA1B2A-3CBF-1DF7-D67F-7A03B6CA8FA7}"/>
    <pc:docChg chg="modSld">
      <pc:chgData name="Nihal Selim" userId="S::nihal.selim@educaloi.qc.ca::5ebe341c-5dd7-4c31-8797-5d5454b6c11a" providerId="AD" clId="Web-{4FFA1B2A-3CBF-1DF7-D67F-7A03B6CA8FA7}" dt="2025-01-24T17:19:40.806" v="15"/>
      <pc:docMkLst>
        <pc:docMk/>
      </pc:docMkLst>
      <pc:sldChg chg="modNotes">
        <pc:chgData name="Nihal Selim" userId="S::nihal.selim@educaloi.qc.ca::5ebe341c-5dd7-4c31-8797-5d5454b6c11a" providerId="AD" clId="Web-{4FFA1B2A-3CBF-1DF7-D67F-7A03B6CA8FA7}" dt="2025-01-24T17:19:40.806" v="15"/>
        <pc:sldMkLst>
          <pc:docMk/>
          <pc:sldMk cId="2922681230" sldId="260"/>
        </pc:sldMkLst>
      </pc:sldChg>
      <pc:sldChg chg="modNotes">
        <pc:chgData name="Nihal Selim" userId="S::nihal.selim@educaloi.qc.ca::5ebe341c-5dd7-4c31-8797-5d5454b6c11a" providerId="AD" clId="Web-{4FFA1B2A-3CBF-1DF7-D67F-7A03B6CA8FA7}" dt="2025-01-24T15:09:47.685" v="9"/>
        <pc:sldMkLst>
          <pc:docMk/>
          <pc:sldMk cId="2258642045" sldId="268"/>
        </pc:sldMkLst>
      </pc:sldChg>
      <pc:sldChg chg="modNotes">
        <pc:chgData name="Nihal Selim" userId="S::nihal.selim@educaloi.qc.ca::5ebe341c-5dd7-4c31-8797-5d5454b6c11a" providerId="AD" clId="Web-{4FFA1B2A-3CBF-1DF7-D67F-7A03B6CA8FA7}" dt="2025-01-24T15:08:21.041" v="5"/>
        <pc:sldMkLst>
          <pc:docMk/>
          <pc:sldMk cId="17678412" sldId="276"/>
        </pc:sldMkLst>
      </pc:sldChg>
    </pc:docChg>
  </pc:docChgLst>
  <pc:docChgLst>
    <pc:chgData name="Anne-Marie Lavoie" userId="S::anne-marie.lavoie@educaloi.qc.ca::1b24b5aa-6417-4ba1-9155-5b4918e5dba3" providerId="AD" clId="Web-{C1896AFC-3A59-34B3-6FD7-41CBBC7ECA8D}"/>
    <pc:docChg chg="modSld">
      <pc:chgData name="Anne-Marie Lavoie" userId="S::anne-marie.lavoie@educaloi.qc.ca::1b24b5aa-6417-4ba1-9155-5b4918e5dba3" providerId="AD" clId="Web-{C1896AFC-3A59-34B3-6FD7-41CBBC7ECA8D}" dt="2024-06-10T19:59:09.230" v="12"/>
      <pc:docMkLst>
        <pc:docMk/>
      </pc:docMkLst>
      <pc:sldChg chg="modTransition">
        <pc:chgData name="Anne-Marie Lavoie" userId="S::anne-marie.lavoie@educaloi.qc.ca::1b24b5aa-6417-4ba1-9155-5b4918e5dba3" providerId="AD" clId="Web-{C1896AFC-3A59-34B3-6FD7-41CBBC7ECA8D}" dt="2024-06-10T19:58:15.995" v="0"/>
        <pc:sldMkLst>
          <pc:docMk/>
          <pc:sldMk cId="2049219551" sldId="256"/>
        </pc:sldMkLst>
      </pc:sldChg>
      <pc:sldChg chg="modTransition">
        <pc:chgData name="Anne-Marie Lavoie" userId="S::anne-marie.lavoie@educaloi.qc.ca::1b24b5aa-6417-4ba1-9155-5b4918e5dba3" providerId="AD" clId="Web-{C1896AFC-3A59-34B3-6FD7-41CBBC7ECA8D}" dt="2024-06-10T19:58:21.510" v="1"/>
        <pc:sldMkLst>
          <pc:docMk/>
          <pc:sldMk cId="2725634421" sldId="257"/>
        </pc:sldMkLst>
      </pc:sldChg>
      <pc:sldChg chg="modTransition">
        <pc:chgData name="Anne-Marie Lavoie" userId="S::anne-marie.lavoie@educaloi.qc.ca::1b24b5aa-6417-4ba1-9155-5b4918e5dba3" providerId="AD" clId="Web-{C1896AFC-3A59-34B3-6FD7-41CBBC7ECA8D}" dt="2024-06-10T19:58:34.183" v="5"/>
        <pc:sldMkLst>
          <pc:docMk/>
          <pc:sldMk cId="2922681230" sldId="260"/>
        </pc:sldMkLst>
      </pc:sldChg>
      <pc:sldChg chg="modTransition">
        <pc:chgData name="Anne-Marie Lavoie" userId="S::anne-marie.lavoie@educaloi.qc.ca::1b24b5aa-6417-4ba1-9155-5b4918e5dba3" providerId="AD" clId="Web-{C1896AFC-3A59-34B3-6FD7-41CBBC7ECA8D}" dt="2024-06-10T19:58:24.182" v="2"/>
        <pc:sldMkLst>
          <pc:docMk/>
          <pc:sldMk cId="788116382" sldId="261"/>
        </pc:sldMkLst>
      </pc:sldChg>
      <pc:sldChg chg="modTransition">
        <pc:chgData name="Anne-Marie Lavoie" userId="S::anne-marie.lavoie@educaloi.qc.ca::1b24b5aa-6417-4ba1-9155-5b4918e5dba3" providerId="AD" clId="Web-{C1896AFC-3A59-34B3-6FD7-41CBBC7ECA8D}" dt="2024-06-10T19:59:09.230" v="12"/>
        <pc:sldMkLst>
          <pc:docMk/>
          <pc:sldMk cId="1284194586" sldId="263"/>
        </pc:sldMkLst>
      </pc:sldChg>
      <pc:sldChg chg="modSp modTransition">
        <pc:chgData name="Anne-Marie Lavoie" userId="S::anne-marie.lavoie@educaloi.qc.ca::1b24b5aa-6417-4ba1-9155-5b4918e5dba3" providerId="AD" clId="Web-{C1896AFC-3A59-34B3-6FD7-41CBBC7ECA8D}" dt="2024-06-10T19:58:54.043" v="7"/>
        <pc:sldMkLst>
          <pc:docMk/>
          <pc:sldMk cId="194442244" sldId="264"/>
        </pc:sldMkLst>
        <pc:spChg chg="mod">
          <ac:chgData name="Anne-Marie Lavoie" userId="S::anne-marie.lavoie@educaloi.qc.ca::1b24b5aa-6417-4ba1-9155-5b4918e5dba3" providerId="AD" clId="Web-{C1896AFC-3A59-34B3-6FD7-41CBBC7ECA8D}" dt="2024-06-10T19:58:47.542" v="6" actId="20577"/>
          <ac:spMkLst>
            <pc:docMk/>
            <pc:sldMk cId="194442244" sldId="264"/>
            <ac:spMk id="3" creationId="{06E8CB86-01D2-E2F4-A73A-317F2A713321}"/>
          </ac:spMkLst>
        </pc:spChg>
      </pc:sldChg>
      <pc:sldChg chg="modTransition">
        <pc:chgData name="Anne-Marie Lavoie" userId="S::anne-marie.lavoie@educaloi.qc.ca::1b24b5aa-6417-4ba1-9155-5b4918e5dba3" providerId="AD" clId="Web-{C1896AFC-3A59-34B3-6FD7-41CBBC7ECA8D}" dt="2024-06-10T19:58:32.058" v="4"/>
        <pc:sldMkLst>
          <pc:docMk/>
          <pc:sldMk cId="2258642045" sldId="268"/>
        </pc:sldMkLst>
      </pc:sldChg>
      <pc:sldChg chg="modTransition">
        <pc:chgData name="Anne-Marie Lavoie" userId="S::anne-marie.lavoie@educaloi.qc.ca::1b24b5aa-6417-4ba1-9155-5b4918e5dba3" providerId="AD" clId="Web-{C1896AFC-3A59-34B3-6FD7-41CBBC7ECA8D}" dt="2024-06-10T19:58:58.043" v="8"/>
        <pc:sldMkLst>
          <pc:docMk/>
          <pc:sldMk cId="1046026074" sldId="270"/>
        </pc:sldMkLst>
      </pc:sldChg>
      <pc:sldChg chg="modTransition">
        <pc:chgData name="Anne-Marie Lavoie" userId="S::anne-marie.lavoie@educaloi.qc.ca::1b24b5aa-6417-4ba1-9155-5b4918e5dba3" providerId="AD" clId="Web-{C1896AFC-3A59-34B3-6FD7-41CBBC7ECA8D}" dt="2024-06-10T19:58:26.448" v="3"/>
        <pc:sldMkLst>
          <pc:docMk/>
          <pc:sldMk cId="2562021519" sldId="273"/>
        </pc:sldMkLst>
      </pc:sldChg>
      <pc:sldChg chg="modTransition">
        <pc:chgData name="Anne-Marie Lavoie" userId="S::anne-marie.lavoie@educaloi.qc.ca::1b24b5aa-6417-4ba1-9155-5b4918e5dba3" providerId="AD" clId="Web-{C1896AFC-3A59-34B3-6FD7-41CBBC7ECA8D}" dt="2024-06-10T19:59:01.215" v="9"/>
        <pc:sldMkLst>
          <pc:docMk/>
          <pc:sldMk cId="3147967890" sldId="274"/>
        </pc:sldMkLst>
      </pc:sldChg>
      <pc:sldChg chg="modTransition">
        <pc:chgData name="Anne-Marie Lavoie" userId="S::anne-marie.lavoie@educaloi.qc.ca::1b24b5aa-6417-4ba1-9155-5b4918e5dba3" providerId="AD" clId="Web-{C1896AFC-3A59-34B3-6FD7-41CBBC7ECA8D}" dt="2024-06-10T19:59:03.574" v="10"/>
        <pc:sldMkLst>
          <pc:docMk/>
          <pc:sldMk cId="3145390396" sldId="275"/>
        </pc:sldMkLst>
      </pc:sldChg>
      <pc:sldChg chg="modTransition">
        <pc:chgData name="Anne-Marie Lavoie" userId="S::anne-marie.lavoie@educaloi.qc.ca::1b24b5aa-6417-4ba1-9155-5b4918e5dba3" providerId="AD" clId="Web-{C1896AFC-3A59-34B3-6FD7-41CBBC7ECA8D}" dt="2024-06-10T19:59:06.480" v="11"/>
        <pc:sldMkLst>
          <pc:docMk/>
          <pc:sldMk cId="17678412" sldId="276"/>
        </pc:sldMkLst>
      </pc:sldChg>
    </pc:docChg>
  </pc:docChgLst>
  <pc:docChgLst>
    <pc:chgData name="Nihal Selim" userId="S::nihal.selim@educaloi.qc.ca::5ebe341c-5dd7-4c31-8797-5d5454b6c11a" providerId="AD" clId="Web-{70899305-0224-46D7-9941-2DDC52C440E4}"/>
    <pc:docChg chg="modSld">
      <pc:chgData name="Nihal Selim" userId="S::nihal.selim@educaloi.qc.ca::5ebe341c-5dd7-4c31-8797-5d5454b6c11a" providerId="AD" clId="Web-{70899305-0224-46D7-9941-2DDC52C440E4}" dt="2024-12-16T21:09:40.181" v="0"/>
      <pc:docMkLst>
        <pc:docMk/>
      </pc:docMkLst>
      <pc:sldChg chg="addSp delSp modSp">
        <pc:chgData name="Nihal Selim" userId="S::nihal.selim@educaloi.qc.ca::5ebe341c-5dd7-4c31-8797-5d5454b6c11a" providerId="AD" clId="Web-{70899305-0224-46D7-9941-2DDC52C440E4}" dt="2024-12-16T21:09:40.181" v="0"/>
        <pc:sldMkLst>
          <pc:docMk/>
          <pc:sldMk cId="2049219551" sldId="256"/>
        </pc:sldMkLst>
        <pc:spChg chg="del">
          <ac:chgData name="Nihal Selim" userId="S::nihal.selim@educaloi.qc.ca::5ebe341c-5dd7-4c31-8797-5d5454b6c11a" providerId="AD" clId="Web-{70899305-0224-46D7-9941-2DDC52C440E4}" dt="2024-12-16T21:09:40.181" v="0"/>
          <ac:spMkLst>
            <pc:docMk/>
            <pc:sldMk cId="2049219551" sldId="256"/>
            <ac:spMk id="3" creationId="{C61417E8-784A-0909-DC1C-8A40A92546DA}"/>
          </ac:spMkLst>
        </pc:spChg>
        <pc:spChg chg="add mod">
          <ac:chgData name="Nihal Selim" userId="S::nihal.selim@educaloi.qc.ca::5ebe341c-5dd7-4c31-8797-5d5454b6c11a" providerId="AD" clId="Web-{70899305-0224-46D7-9941-2DDC52C440E4}" dt="2024-12-16T21:09:40.181" v="0"/>
          <ac:spMkLst>
            <pc:docMk/>
            <pc:sldMk cId="2049219551" sldId="256"/>
            <ac:spMk id="6" creationId="{C11E50A8-F9EE-9F28-431D-25254DA1108F}"/>
          </ac:spMkLst>
        </pc:spChg>
      </pc:sldChg>
    </pc:docChg>
  </pc:docChgLst>
  <pc:docChgLst>
    <pc:chgData name="Nihal Selim" userId="S::nihal.selim@educaloi.qc.ca::5ebe341c-5dd7-4c31-8797-5d5454b6c11a" providerId="AD" clId="Web-{34867EFC-D74F-1D74-0A27-016ED29A9E42}"/>
    <pc:docChg chg="modSld">
      <pc:chgData name="Nihal Selim" userId="S::nihal.selim@educaloi.qc.ca::5ebe341c-5dd7-4c31-8797-5d5454b6c11a" providerId="AD" clId="Web-{34867EFC-D74F-1D74-0A27-016ED29A9E42}" dt="2024-11-01T12:52:55.851" v="1"/>
      <pc:docMkLst>
        <pc:docMk/>
      </pc:docMkLst>
      <pc:sldChg chg="modNotes">
        <pc:chgData name="Nihal Selim" userId="S::nihal.selim@educaloi.qc.ca::5ebe341c-5dd7-4c31-8797-5d5454b6c11a" providerId="AD" clId="Web-{34867EFC-D74F-1D74-0A27-016ED29A9E42}" dt="2024-11-01T12:52:55.851" v="1"/>
        <pc:sldMkLst>
          <pc:docMk/>
          <pc:sldMk cId="2562021519" sldId="273"/>
        </pc:sldMkLst>
      </pc:sldChg>
    </pc:docChg>
  </pc:docChgLst>
  <pc:docChgLst>
    <pc:chgData name="Isabelle Bourgeois" userId="62da3eca-ed7d-481c-ba2a-c4938ec016c9" providerId="ADAL" clId="{8D603AF2-7020-442B-9933-B5004A63CEB7}"/>
    <pc:docChg chg="modSld">
      <pc:chgData name="Isabelle Bourgeois" userId="62da3eca-ed7d-481c-ba2a-c4938ec016c9" providerId="ADAL" clId="{8D603AF2-7020-442B-9933-B5004A63CEB7}" dt="2024-09-16T14:36:01.440" v="13" actId="2711"/>
      <pc:docMkLst>
        <pc:docMk/>
      </pc:docMkLst>
      <pc:sldChg chg="modNotesTx">
        <pc:chgData name="Isabelle Bourgeois" userId="62da3eca-ed7d-481c-ba2a-c4938ec016c9" providerId="ADAL" clId="{8D603AF2-7020-442B-9933-B5004A63CEB7}" dt="2024-09-16T14:35:03.194" v="1" actId="255"/>
        <pc:sldMkLst>
          <pc:docMk/>
          <pc:sldMk cId="2725634421" sldId="257"/>
        </pc:sldMkLst>
      </pc:sldChg>
      <pc:sldChg chg="modNotesTx">
        <pc:chgData name="Isabelle Bourgeois" userId="62da3eca-ed7d-481c-ba2a-c4938ec016c9" providerId="ADAL" clId="{8D603AF2-7020-442B-9933-B5004A63CEB7}" dt="2024-09-16T14:35:29.555" v="8" actId="255"/>
        <pc:sldMkLst>
          <pc:docMk/>
          <pc:sldMk cId="2922681230" sldId="260"/>
        </pc:sldMkLst>
      </pc:sldChg>
      <pc:sldChg chg="modNotesTx">
        <pc:chgData name="Isabelle Bourgeois" userId="62da3eca-ed7d-481c-ba2a-c4938ec016c9" providerId="ADAL" clId="{8D603AF2-7020-442B-9933-B5004A63CEB7}" dt="2024-09-16T14:35:08.745" v="3" actId="255"/>
        <pc:sldMkLst>
          <pc:docMk/>
          <pc:sldMk cId="788116382" sldId="261"/>
        </pc:sldMkLst>
      </pc:sldChg>
      <pc:sldChg chg="modNotesTx">
        <pc:chgData name="Isabelle Bourgeois" userId="62da3eca-ed7d-481c-ba2a-c4938ec016c9" providerId="ADAL" clId="{8D603AF2-7020-442B-9933-B5004A63CEB7}" dt="2024-09-16T14:35:48.825" v="10" actId="255"/>
        <pc:sldMkLst>
          <pc:docMk/>
          <pc:sldMk cId="194442244" sldId="264"/>
        </pc:sldMkLst>
      </pc:sldChg>
      <pc:sldChg chg="modNotesTx">
        <pc:chgData name="Isabelle Bourgeois" userId="62da3eca-ed7d-481c-ba2a-c4938ec016c9" providerId="ADAL" clId="{8D603AF2-7020-442B-9933-B5004A63CEB7}" dt="2024-09-16T14:35:21.912" v="6" actId="2711"/>
        <pc:sldMkLst>
          <pc:docMk/>
          <pc:sldMk cId="2258642045" sldId="268"/>
        </pc:sldMkLst>
      </pc:sldChg>
      <pc:sldChg chg="modNotesTx">
        <pc:chgData name="Isabelle Bourgeois" userId="62da3eca-ed7d-481c-ba2a-c4938ec016c9" providerId="ADAL" clId="{8D603AF2-7020-442B-9933-B5004A63CEB7}" dt="2024-09-16T14:35:17.265" v="5" actId="255"/>
        <pc:sldMkLst>
          <pc:docMk/>
          <pc:sldMk cId="2562021519" sldId="273"/>
        </pc:sldMkLst>
      </pc:sldChg>
      <pc:sldChg chg="modNotesTx">
        <pc:chgData name="Isabelle Bourgeois" userId="62da3eca-ed7d-481c-ba2a-c4938ec016c9" providerId="ADAL" clId="{8D603AF2-7020-442B-9933-B5004A63CEB7}" dt="2024-09-16T14:35:56.456" v="12" actId="255"/>
        <pc:sldMkLst>
          <pc:docMk/>
          <pc:sldMk cId="3147967890" sldId="274"/>
        </pc:sldMkLst>
      </pc:sldChg>
      <pc:sldChg chg="modNotesTx">
        <pc:chgData name="Isabelle Bourgeois" userId="62da3eca-ed7d-481c-ba2a-c4938ec016c9" providerId="ADAL" clId="{8D603AF2-7020-442B-9933-B5004A63CEB7}" dt="2024-09-16T14:36:01.440" v="13" actId="2711"/>
        <pc:sldMkLst>
          <pc:docMk/>
          <pc:sldMk cId="3145390396" sldId="275"/>
        </pc:sldMkLst>
      </pc:sldChg>
    </pc:docChg>
  </pc:docChgLst>
</pc:chgInfo>
</file>

<file path=ppt/comments/modernComment_100_7A249BDF.xml><?xml version="1.0" encoding="utf-8"?>
<p188:cmLst xmlns:a="http://schemas.openxmlformats.org/drawingml/2006/main" xmlns:r="http://schemas.openxmlformats.org/officeDocument/2006/relationships" xmlns:p188="http://schemas.microsoft.com/office/powerpoint/2018/8/main">
  <p188:cm id="{BA3CDD46-9CD7-47AD-B478-BC32769620F0}" authorId="{FBB2CFB5-13EC-FC14-2A94-DB18D308ED67}" created="2024-12-06T14:26:00.399">
    <pc:sldMkLst xmlns:pc="http://schemas.microsoft.com/office/powerpoint/2013/main/command">
      <pc:docMk/>
      <pc:sldMk cId="2049219551" sldId="256"/>
    </pc:sldMkLst>
    <p188:txBody>
      <a:bodyPr/>
      <a:lstStyle/>
      <a:p>
        <a:r>
          <a:rPr lang="fr-FR"/>
          <a:t>Rectifier partout / dans tous les PPT pour que le temps arrive à 45 minutes. (plus de temps pour la partie d'infos)</a:t>
        </a:r>
      </a:p>
    </p188:txBody>
  </p188:cm>
  <p188:cm id="{7EB5BBCB-83ED-4144-BD61-27636A6EA60B}" authorId="{FBB2CFB5-13EC-FC14-2A94-DB18D308ED67}" created="2024-12-06T14:27:03.667">
    <pc:sldMkLst xmlns:pc="http://schemas.microsoft.com/office/powerpoint/2013/main/command">
      <pc:docMk/>
      <pc:sldMk cId="2049219551" sldId="256"/>
    </pc:sldMkLst>
    <p188:txBody>
      <a:bodyPr/>
      <a:lstStyle/>
      <a:p>
        <a:r>
          <a:rPr lang="fr-FR"/>
          <a:t>Ajouter dans tous les PPT une phrase pour "Rappelez aux femmes que vous parlerez aujourd’hui des bases à savoir sur la loi, telle qu’elle est aujourd’hui. Bien sûr, son application est plus complexe et  peut paraitre injuste à cause de plusieurs facteurs socioéconomiques. Il est tout de même important d’avoir une compréhension commune de ces bases pour pouvoir ensuite agir. "</a:t>
        </a:r>
      </a:p>
    </p188:txBody>
  </p188:cm>
  <p188:cm id="{B84AB28A-C9A7-4D4F-8B8E-48422609774F}" authorId="{FBB2CFB5-13EC-FC14-2A94-DB18D308ED67}" created="2024-12-06T14:27:24.793">
    <pc:sldMkLst xmlns:pc="http://schemas.microsoft.com/office/powerpoint/2013/main/command">
      <pc:docMk/>
      <pc:sldMk cId="2049219551" sldId="256"/>
    </pc:sldMkLst>
    <p188:txBody>
      <a:bodyPr/>
      <a:lstStyle/>
      <a:p>
        <a:r>
          <a:rPr lang="fr-FR"/>
          <a:t>Modifier tous les PPT pour que l'impression avec notes soient faciles (formattage des notes sous les diapos)</a:t>
        </a:r>
      </a:p>
    </p188:txBody>
  </p188:cm>
</p188:cmLst>
</file>

<file path=ppt/comments/modernComment_101_A275E175.xml><?xml version="1.0" encoding="utf-8"?>
<p188:cmLst xmlns:a="http://schemas.openxmlformats.org/drawingml/2006/main" xmlns:r="http://schemas.openxmlformats.org/officeDocument/2006/relationships" xmlns:p188="http://schemas.microsoft.com/office/powerpoint/2018/8/main">
  <p188:cm id="{40AD4992-9F32-435D-9895-75BB78528C6E}" authorId="{FBB2CFB5-13EC-FC14-2A94-DB18D308ED67}" created="2024-09-24T12:42:50.642">
    <pc:sldMkLst xmlns:pc="http://schemas.microsoft.com/office/powerpoint/2013/main/command">
      <pc:docMk/>
      <pc:sldMk cId="2725634421" sldId="257"/>
    </pc:sldMkLst>
    <p188:replyLst>
      <p188:reply id="{B588FC54-7BEA-4CE6-B536-78D1CEE642E5}" authorId="{D6AD4248-0ED8-836A-4DB0-480D67A55B05}" created="2024-11-11T15:23:26.010">
        <p188:txBody>
          <a:bodyPr/>
          <a:lstStyle/>
          <a:p>
            <a:r>
              <a:rPr lang="fr-FR"/>
              <a:t>[@Isabelle Bourgeois] : à la base, nous avons inclus cette photo pour éviter que la première image présentée soit trop négative/pour éviter d'être trop confrontants dès le début. De mémoire, c'était une suggestion d'Élizabeth, mais je ne suis plus trop sûre. 
Je me demande si on devrait laisser le choix aux personnes animatrices. Par exemple, expliquer pourquoi on a inclus cette image, et les laisser décider si elles veulent masquer la diapositive ou non. Qu'en penses-tu? 
Sinon, on pourrait tout simplement l'enlever.</a:t>
            </a:r>
          </a:p>
        </p188:txBody>
      </p188:reply>
    </p188:replyLst>
    <p188:txBody>
      <a:bodyPr/>
      <a:lstStyle/>
      <a:p>
        <a:r>
          <a:rPr lang="fr-FR"/>
          <a:t>Enlever cette photo. Amène de la confusion pour faire l'exercice. (voir si d'autres images solo comme celle-ci dans les autres ppt)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2025-04-30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‹N°›</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justicedeproximite.qc.ca/nous-joindr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sos@sosviolenceconjugale.ca"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resourceconnect.com/sosvc/cha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quebec.ca/famille-et-soutien-aux-personnes/violences/violence-conjugale/definition-de-la-violence-conjugal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sosviolenceconjugale.ca/fr/articles/demasquer-la-violence-conjugale" TargetMode="External"/><Relationship Id="rId4" Type="http://schemas.openxmlformats.org/officeDocument/2006/relationships/hyperlink" Target="https://www.quebec.ca/famille-et-soutien-aux-personnes/violences/violences#c6195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a:solidFill>
                  <a:srgbClr val="000000"/>
                </a:solidFill>
                <a:effectLst/>
                <a:highlight>
                  <a:srgbClr val="F5F5F5"/>
                </a:highlight>
                <a:latin typeface="Calibri" panose="020F0502020204030204" pitchFamily="34" charset="0"/>
                <a:cs typeface="Calibri" panose="020F0502020204030204" pitchFamily="34" charset="0"/>
              </a:rPr>
              <a:t>1 minute</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1" i="0" u="sng">
                <a:solidFill>
                  <a:srgbClr val="000000"/>
                </a:solidFill>
                <a:effectLst/>
                <a:highlight>
                  <a:srgbClr val="F5F5F5"/>
                </a:highlight>
                <a:latin typeface="Calibri" panose="020F0502020204030204" pitchFamily="34" charset="0"/>
                <a:cs typeface="Calibri" panose="020F0502020204030204" pitchFamily="34" charset="0"/>
              </a:rPr>
              <a:t>Instructions</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Expliquez que cette ressource juridique est à la disposition des participantes si elles rencontrent des enjeux juridiques liés à la vie de couple: le service "Info-séparation" des Centres de justice de proximité (CJP) offre des consultations juridiques gratuites avec des juristes pour poser des questions juridiques en lien avec une séparation. </a:t>
            </a:r>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cs typeface="Calibri" panose="020F0502020204030204" pitchFamily="34" charset="0"/>
              </a:rPr>
              <a:t>Pour les joindre : </a:t>
            </a:r>
            <a:r>
              <a:rPr lang="fr-CA" sz="1200" b="0" i="0" u="sng" strike="noStrike">
                <a:solidFill>
                  <a:srgbClr val="212121"/>
                </a:solidFill>
                <a:effectLst/>
                <a:highlight>
                  <a:srgbClr val="F5F5F5"/>
                </a:highlight>
                <a:latin typeface="Calibri" panose="020F0502020204030204" pitchFamily="34" charset="0"/>
                <a:cs typeface="Calibri" panose="020F0502020204030204" pitchFamily="34" charset="0"/>
                <a:hlinkClick r:id="rId3"/>
              </a:rPr>
              <a:t>Nous joindre - Centres de justice de proximité l Centres de justice de proximité (justicedeproximite.qc.ca)</a:t>
            </a:r>
            <a:endParaRPr lang="fr-CA" sz="1200" b="0" i="0">
              <a:solidFill>
                <a:srgbClr val="444444"/>
              </a:solidFill>
              <a:effectLst/>
              <a:highlight>
                <a:srgbClr val="F5F5F5"/>
              </a:highlight>
              <a:latin typeface="Calibri" panose="020F0502020204030204" pitchFamily="34" charset="0"/>
              <a:cs typeface="Calibri" panose="020F0502020204030204" pitchFamily="34" charset="0"/>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cs typeface="Calibri"/>
              </a:rPr>
              <a:t>1 minute</a:t>
            </a:r>
            <a:r>
              <a:rPr lang="en-US" b="0" i="0" dirty="0">
                <a:solidFill>
                  <a:srgbClr val="444444"/>
                </a:solidFill>
                <a:effectLst/>
                <a:highlight>
                  <a:srgbClr val="F5F5F5"/>
                </a:highlight>
                <a:latin typeface="Calibri"/>
                <a:cs typeface="Calibri"/>
              </a:rPr>
              <a:t>​</a:t>
            </a:r>
          </a:p>
          <a:p>
            <a:pPr algn="l" rtl="0" fontAlgn="base"/>
            <a:r>
              <a:rPr lang="fr-CA" b="1" i="0" u="sng" dirty="0">
                <a:solidFill>
                  <a:srgbClr val="000000"/>
                </a:solidFill>
                <a:effectLst/>
                <a:highlight>
                  <a:srgbClr val="F5F5F5"/>
                </a:highlight>
                <a:latin typeface="Calibri"/>
                <a:cs typeface="Calibri"/>
              </a:rPr>
              <a:t>Instructions</a:t>
            </a:r>
            <a:r>
              <a:rPr lang="fr-CA" b="0" i="0" dirty="0">
                <a:solidFill>
                  <a:srgbClr val="444444"/>
                </a:solidFill>
                <a:effectLst/>
                <a:highlight>
                  <a:srgbClr val="F5F5F5"/>
                </a:highlight>
                <a:latin typeface="Calibri"/>
                <a:cs typeface="Calibri"/>
              </a:rPr>
              <a:t>​</a:t>
            </a:r>
          </a:p>
          <a:p>
            <a:endParaRPr lang="fr-CA" dirty="0">
              <a:solidFill>
                <a:srgbClr val="444444"/>
              </a:solidFill>
              <a:highlight>
                <a:srgbClr val="F5F5F5"/>
              </a:highlight>
              <a:latin typeface="Calibri"/>
              <a:cs typeface="Calibri"/>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Expliquez que cette ressource juridique est à la disposition des participantes si elles rencontrent des enjeux juridiques liés à la vie de couple : </a:t>
            </a:r>
            <a:r>
              <a:rPr lang="fr-CA" dirty="0">
                <a:solidFill>
                  <a:srgbClr val="000000"/>
                </a:solidFill>
                <a:highlight>
                  <a:srgbClr val="F5F5F5"/>
                </a:highlight>
                <a:latin typeface="Calibri"/>
                <a:cs typeface="Calibri"/>
              </a:rPr>
              <a:t>le</a:t>
            </a:r>
            <a:r>
              <a:rPr lang="fr-CA" sz="1200" b="0" i="0" u="none" strike="noStrike" dirty="0">
                <a:solidFill>
                  <a:srgbClr val="000000"/>
                </a:solidFill>
                <a:effectLst/>
                <a:highlight>
                  <a:srgbClr val="F5F5F5"/>
                </a:highlight>
                <a:latin typeface="Calibri"/>
                <a:cs typeface="Calibri"/>
              </a:rPr>
              <a:t> service Rebâtir de la Commission des services juridiques offre 4 heures de consultations juridiques gratuites aux personnes qui vivent de la violence conjugale ou sexuelles dans tous les domaines du droit. </a:t>
            </a:r>
            <a:r>
              <a:rPr lang="fr-CA" sz="1200" b="0" i="0" dirty="0">
                <a:solidFill>
                  <a:srgbClr val="444444"/>
                </a:solidFill>
                <a:effectLst/>
                <a:highlight>
                  <a:srgbClr val="F5F5F5"/>
                </a:highlight>
                <a:latin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Calibri" panose="020F0502020204030204" pitchFamily="34" charset="0"/>
              <a:cs typeface="Calibri" panose="020F050202020403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Pour les joindre: appeler au 1-833-REBÂTIR (1-833-732-2847) ou écrire à </a:t>
            </a:r>
            <a:r>
              <a:rPr lang="fr-CA" sz="1200" b="0" i="0" u="sng" strike="noStrike" dirty="0">
                <a:solidFill>
                  <a:srgbClr val="212121"/>
                </a:solidFill>
                <a:effectLst/>
                <a:highlight>
                  <a:srgbClr val="F5F5F5"/>
                </a:highlight>
                <a:latin typeface="Calibri"/>
                <a:cs typeface="Calibri"/>
                <a:hlinkClick r:id="rId3"/>
              </a:rPr>
              <a:t>projet@rebatir.ca</a:t>
            </a:r>
            <a:r>
              <a:rPr lang="fr-CA" sz="1200" b="0" i="0" u="none" strike="noStrike" dirty="0">
                <a:solidFill>
                  <a:srgbClr val="000000"/>
                </a:solidFill>
                <a:effectLst/>
                <a:highlight>
                  <a:srgbClr val="F5F5F5"/>
                </a:highlight>
                <a:latin typeface="Calibri"/>
                <a:cs typeface="Calibri"/>
              </a:rPr>
              <a:t> </a:t>
            </a:r>
            <a:endParaRPr lang="fr-CA" sz="1200" b="0" i="0" dirty="0">
              <a:solidFill>
                <a:srgbClr val="444444"/>
              </a:solidFill>
              <a:effectLst/>
              <a:highlight>
                <a:srgbClr val="F5F5F5"/>
              </a:highlight>
              <a:latin typeface="Calibri"/>
              <a:cs typeface="Calibri"/>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cs typeface="Calibri"/>
              </a:rPr>
              <a:t>1 minute</a:t>
            </a:r>
            <a:r>
              <a:rPr lang="en-US" b="0" i="0" dirty="0">
                <a:solidFill>
                  <a:srgbClr val="444444"/>
                </a:solidFill>
                <a:effectLst/>
                <a:highlight>
                  <a:srgbClr val="F5F5F5"/>
                </a:highlight>
                <a:latin typeface="Calibri"/>
                <a:cs typeface="Calibri"/>
              </a:rPr>
              <a:t>​</a:t>
            </a:r>
          </a:p>
          <a:p>
            <a:pPr algn="l" rtl="0" fontAlgn="base"/>
            <a:r>
              <a:rPr lang="fr-CA" b="1" i="0" u="sng" dirty="0">
                <a:solidFill>
                  <a:srgbClr val="000000"/>
                </a:solidFill>
                <a:effectLst/>
                <a:highlight>
                  <a:srgbClr val="F5F5F5"/>
                </a:highlight>
                <a:latin typeface="Calibri"/>
                <a:cs typeface="Calibri"/>
              </a:rPr>
              <a:t>Instructions</a:t>
            </a:r>
            <a:r>
              <a:rPr lang="fr-CA" b="0" i="0" dirty="0">
                <a:solidFill>
                  <a:srgbClr val="444444"/>
                </a:solidFill>
                <a:effectLst/>
                <a:highlight>
                  <a:srgbClr val="F5F5F5"/>
                </a:highlight>
                <a:latin typeface="Calibri"/>
                <a:cs typeface="Calibri"/>
              </a:rPr>
              <a:t>​</a:t>
            </a:r>
          </a:p>
          <a:p>
            <a:endParaRPr lang="fr-CA" dirty="0">
              <a:solidFill>
                <a:srgbClr val="444444"/>
              </a:solidFill>
              <a:highlight>
                <a:srgbClr val="F5F5F5"/>
              </a:highlight>
              <a:latin typeface="Calibri"/>
              <a:cs typeface="Calibri"/>
            </a:endParaRPr>
          </a:p>
          <a:p>
            <a:pPr marL="171450" indent="-171450" fontAlgn="base">
              <a:buFont typeface="Arial" panose="020B0604020202020204" pitchFamily="34" charset="0"/>
              <a:buChar char="•"/>
            </a:pPr>
            <a:r>
              <a:rPr lang="fr-CA" dirty="0">
                <a:solidFill>
                  <a:srgbClr val="000000"/>
                </a:solidFill>
                <a:highlight>
                  <a:srgbClr val="F5F5F5"/>
                </a:highlight>
                <a:latin typeface="Calibri"/>
                <a:cs typeface="Calibri"/>
              </a:rPr>
              <a:t>Expliquez que cet organisme offre notamment des services d'information, de soutien et de référence aux personnes qui vivent de la violence conjugale. Leurs services sont anonymes et confidentiels.</a:t>
            </a:r>
            <a:endParaRPr lang="fr-CA" sz="1200" b="0" i="0" dirty="0">
              <a:solidFill>
                <a:srgbClr val="444444"/>
              </a:solidFill>
              <a:effectLst/>
              <a:highlight>
                <a:srgbClr val="F5F5F5"/>
              </a:highlight>
              <a:latin typeface="Calibri"/>
              <a:cs typeface="Calibri"/>
            </a:endParaRPr>
          </a:p>
          <a:p>
            <a:pPr algn="l" rtl="0" fontAlgn="base">
              <a:buFont typeface="Arial" panose="020B0604020202020204" pitchFamily="34" charset="0"/>
              <a:buChar char="•"/>
            </a:pPr>
            <a:endParaRPr lang="fr-CA" sz="1200" b="0" i="0">
              <a:solidFill>
                <a:srgbClr val="444444"/>
              </a:solidFill>
              <a:effectLst/>
              <a:highlight>
                <a:srgbClr val="F5F5F5"/>
              </a:highlight>
              <a:latin typeface="Calibri" panose="020F0502020204030204" pitchFamily="34" charset="0"/>
              <a:cs typeface="Calibri" panose="020F050202020403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Pour les joindre: </a:t>
            </a:r>
            <a:endParaRPr lang="fr-CA" sz="1200" b="0" i="0" dirty="0">
              <a:solidFill>
                <a:srgbClr val="000000"/>
              </a:solidFill>
              <a:effectLst/>
              <a:highlight>
                <a:srgbClr val="F5F5F5"/>
              </a:highlight>
              <a:latin typeface="Calibri"/>
              <a:cs typeface="Calibri"/>
            </a:endParaRPr>
          </a:p>
          <a:p>
            <a:pPr marL="628650" lvl="1" indent="-171450">
              <a:buFont typeface="Courier New" panose="020B0604020202020204" pitchFamily="34" charset="0"/>
              <a:buChar char="o"/>
            </a:pPr>
            <a:r>
              <a:rPr lang="fr-CA" dirty="0">
                <a:highlight>
                  <a:srgbClr val="F5F5F5"/>
                </a:highlight>
                <a:latin typeface="Calibri"/>
                <a:cs typeface="Calibri"/>
              </a:rPr>
              <a:t>Par téléphone: 1 800 363-9010 (24/7)</a:t>
            </a:r>
            <a:endParaRPr lang="fr-CA" dirty="0">
              <a:highlight>
                <a:srgbClr val="F5F5F5"/>
              </a:highlight>
              <a:latin typeface="Calibri" panose="020F0502020204030204" pitchFamily="34" charset="0"/>
              <a:cs typeface="Calibri" panose="020F0502020204030204" pitchFamily="34" charset="0"/>
            </a:endParaRPr>
          </a:p>
          <a:p>
            <a:pPr marL="628650" lvl="1" indent="-171450">
              <a:buFont typeface="Courier New" panose="020B0604020202020204" pitchFamily="34" charset="0"/>
              <a:buChar char="o"/>
            </a:pPr>
            <a:r>
              <a:rPr lang="fr-CA">
                <a:highlight>
                  <a:srgbClr val="F5F5F5"/>
                </a:highlight>
                <a:latin typeface="Calibri"/>
                <a:cs typeface="Calibri"/>
              </a:rPr>
              <a:t>Par courriel: </a:t>
            </a:r>
            <a:r>
              <a:rPr lang="fr-CA" dirty="0">
                <a:highlight>
                  <a:srgbClr val="F5F5F5"/>
                </a:highlight>
                <a:latin typeface="Calibri"/>
                <a:cs typeface="Calibri"/>
                <a:hlinkClick r:id="rId3"/>
              </a:rPr>
              <a:t>sos@sosviolenceconjugale.ca</a:t>
            </a:r>
            <a:endParaRPr lang="fr-CA" dirty="0">
              <a:highlight>
                <a:srgbClr val="F5F5F5"/>
              </a:highlight>
              <a:latin typeface="Calibri" panose="020F0502020204030204" pitchFamily="34" charset="0"/>
              <a:cs typeface="Calibri" panose="020F0502020204030204" pitchFamily="34" charset="0"/>
            </a:endParaRPr>
          </a:p>
          <a:p>
            <a:pPr marL="628650" lvl="1" indent="-171450">
              <a:buFont typeface="Courier New" panose="020B0604020202020204" pitchFamily="34" charset="0"/>
              <a:buChar char="o"/>
            </a:pPr>
            <a:r>
              <a:rPr lang="fr-CA" dirty="0">
                <a:highlight>
                  <a:srgbClr val="F5F5F5"/>
                </a:highlight>
                <a:latin typeface="Calibri"/>
                <a:cs typeface="Calibri"/>
              </a:rPr>
              <a:t>L'organisme offre aussi un service de clavardage: </a:t>
            </a:r>
            <a:r>
              <a:rPr lang="fr-CA" dirty="0">
                <a:highlight>
                  <a:srgbClr val="F5F5F5"/>
                </a:highlight>
                <a:hlinkClick r:id="rId4"/>
              </a:rPr>
              <a:t>SOS violence conjugale: Webchat</a:t>
            </a:r>
            <a:endParaRPr lang="fr-CA" dirty="0">
              <a:highlight>
                <a:srgbClr val="F5F5F5"/>
              </a:highlight>
              <a:latin typeface="Calibri" panose="020F0502020204030204" pitchFamily="34" charset="0"/>
              <a:cs typeface="Calibri" panose="020F0502020204030204" pitchFamily="34" charset="0"/>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648733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3 minutes</a:t>
            </a:r>
            <a:r>
              <a:rPr lang="en-US"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 pour la personne animatrice</a:t>
            </a:r>
            <a:r>
              <a:rPr lang="fr-CA" b="0" i="0" u="sng" dirty="0">
                <a:solidFill>
                  <a:srgbClr val="444444"/>
                </a:solidFill>
                <a:effectLst/>
                <a:highlight>
                  <a:srgbClr val="F5F5F5"/>
                </a:highlight>
                <a:latin typeface="Calibri" panose="020F0502020204030204" pitchFamily="34" charset="0"/>
              </a:rPr>
              <a:t>​</a:t>
            </a:r>
          </a:p>
          <a:p>
            <a:pPr algn="l" rtl="0" fontAlgn="base"/>
            <a:r>
              <a:rPr lang="fr-CA" b="0" i="0" dirty="0">
                <a:solidFill>
                  <a:srgbClr val="444444"/>
                </a:solidFill>
                <a:effectLst/>
                <a:highlight>
                  <a:srgbClr val="F5F5F5"/>
                </a:highlight>
                <a:latin typeface="Calibri" panose="020F0502020204030204" pitchFamily="34" charset="0"/>
              </a:rPr>
              <a:t>​</a:t>
            </a: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Rappelez l’histoire partagée au début de l’activité. </a:t>
            </a:r>
            <a:r>
              <a:rPr lang="en-US" sz="1200" b="0" i="0" dirty="0">
                <a:solidFill>
                  <a:srgbClr val="444444"/>
                </a:solidFill>
                <a:effectLst/>
                <a:highlight>
                  <a:srgbClr val="F5F5F5"/>
                </a:highlight>
                <a:latin typeface="Calibri" panose="020F0502020204030204" pitchFamily="34" charset="0"/>
              </a:rPr>
              <a:t>​</a:t>
            </a:r>
            <a:endParaRPr lang="en-US" sz="1200" b="0" i="0" dirty="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Demandez aux participantes de répondre à la question suivante : </a:t>
            </a:r>
            <a:r>
              <a:rPr lang="fr-CA" sz="1200" b="0" i="0" dirty="0">
                <a:solidFill>
                  <a:srgbClr val="444444"/>
                </a:solidFill>
                <a:effectLst/>
                <a:highlight>
                  <a:srgbClr val="F5F5F5"/>
                </a:highlight>
                <a:latin typeface="Calibri" panose="020F0502020204030204" pitchFamily="34" charset="0"/>
              </a:rPr>
              <a:t>​</a:t>
            </a:r>
            <a:endParaRPr lang="fr-CA" sz="1200" b="0" i="0" dirty="0">
              <a:solidFill>
                <a:srgbClr val="444444"/>
              </a:solidFill>
              <a:effectLst/>
              <a:highlight>
                <a:srgbClr val="F5F5F5"/>
              </a:highlight>
              <a:latin typeface="Arial" panose="020B0604020202020204" pitchFamily="34" charset="0"/>
            </a:endParaRPr>
          </a:p>
          <a:p>
            <a:pPr marL="628650" lvl="1"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À la lumière de toutes les informations et ressources que nous vous avons données, qu’est-ce que </a:t>
            </a:r>
            <a:r>
              <a:rPr lang="fr-CA" sz="1200" b="0" i="0" u="none" strike="noStrike" dirty="0" err="1">
                <a:solidFill>
                  <a:srgbClr val="000000"/>
                </a:solidFill>
                <a:effectLst/>
                <a:highlight>
                  <a:srgbClr val="F5F5F5"/>
                </a:highlight>
                <a:latin typeface="Calibri"/>
                <a:cs typeface="Calibri"/>
              </a:rPr>
              <a:t>Marmarha</a:t>
            </a:r>
            <a:r>
              <a:rPr lang="fr-CA" sz="1200" b="0" i="0" u="none" strike="noStrike" dirty="0">
                <a:solidFill>
                  <a:srgbClr val="000000"/>
                </a:solidFill>
                <a:effectLst/>
                <a:highlight>
                  <a:srgbClr val="F5F5F5"/>
                </a:highlight>
                <a:latin typeface="Calibri"/>
                <a:cs typeface="Calibri"/>
              </a:rPr>
              <a:t> </a:t>
            </a:r>
            <a:r>
              <a:rPr lang="fr-CA" dirty="0">
                <a:solidFill>
                  <a:srgbClr val="000000"/>
                </a:solidFill>
                <a:highlight>
                  <a:srgbClr val="F5F5F5"/>
                </a:highlight>
                <a:latin typeface="Calibri"/>
                <a:cs typeface="Calibri"/>
              </a:rPr>
              <a:t>pourrait</a:t>
            </a:r>
            <a:r>
              <a:rPr lang="fr-CA" sz="1200" b="0" i="0" u="none" strike="noStrike" dirty="0">
                <a:solidFill>
                  <a:srgbClr val="000000"/>
                </a:solidFill>
                <a:effectLst/>
                <a:highlight>
                  <a:srgbClr val="F5F5F5"/>
                </a:highlight>
                <a:latin typeface="Calibri"/>
                <a:cs typeface="Calibri"/>
              </a:rPr>
              <a:t> faire?</a:t>
            </a:r>
            <a:r>
              <a:rPr lang="fr-CA" sz="1200" b="0" i="0" dirty="0">
                <a:solidFill>
                  <a:srgbClr val="444444"/>
                </a:solidFill>
                <a:effectLst/>
                <a:highlight>
                  <a:srgbClr val="F5F5F5"/>
                </a:highlight>
                <a:latin typeface="Calibri"/>
                <a:cs typeface="Calibri"/>
              </a:rPr>
              <a:t>​</a:t>
            </a:r>
          </a:p>
          <a:p>
            <a:pPr marL="171450" indent="-17145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Complétez en partageant quelques pistes d’action.</a:t>
            </a:r>
            <a:r>
              <a:rPr lang="fr-CA" dirty="0">
                <a:solidFill>
                  <a:srgbClr val="000000"/>
                </a:solidFill>
                <a:highlight>
                  <a:srgbClr val="F5F5F5"/>
                </a:highlight>
                <a:latin typeface="Calibri"/>
                <a:cs typeface="Calibri"/>
              </a:rPr>
              <a:t> Cliquez pour faire apparaitre ces pistes à l'écran.</a:t>
            </a:r>
            <a:r>
              <a:rPr lang="fr-CA" sz="1200" b="0" i="0" u="none" strike="noStrike" dirty="0">
                <a:solidFill>
                  <a:srgbClr val="000000"/>
                </a:solidFill>
                <a:effectLst/>
                <a:highlight>
                  <a:srgbClr val="F5F5F5"/>
                </a:highlight>
                <a:latin typeface="Calibri"/>
                <a:cs typeface="Calibri"/>
              </a:rPr>
              <a:t> </a:t>
            </a:r>
            <a:r>
              <a:rPr lang="fr-CA" sz="1200" b="0" i="0" dirty="0">
                <a:solidFill>
                  <a:srgbClr val="444444"/>
                </a:solidFill>
                <a:effectLst/>
                <a:highlight>
                  <a:srgbClr val="F5F5F5"/>
                </a:highlight>
                <a:latin typeface="Calibri"/>
                <a:cs typeface="Calibri"/>
              </a:rPr>
              <a:t>​</a:t>
            </a: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Concluez en mentionnant les 3 messages clés suivants : </a:t>
            </a:r>
            <a:r>
              <a:rPr lang="fr-CA" sz="1200" b="0" i="0" dirty="0">
                <a:solidFill>
                  <a:srgbClr val="444444"/>
                </a:solidFill>
                <a:effectLst/>
                <a:highlight>
                  <a:srgbClr val="F5F5F5"/>
                </a:highlight>
                <a:latin typeface="Calibri" panose="020F0502020204030204" pitchFamily="34" charset="0"/>
              </a:rPr>
              <a:t>​</a:t>
            </a:r>
            <a:endParaRPr lang="fr-CA" sz="1200" b="0" i="0" dirty="0">
              <a:solidFill>
                <a:srgbClr val="444444"/>
              </a:solidFill>
              <a:effectLst/>
              <a:highlight>
                <a:srgbClr val="F5F5F5"/>
              </a:highlight>
              <a:latin typeface="Arial" panose="020B0604020202020204" pitchFamily="34" charset="0"/>
            </a:endParaRPr>
          </a:p>
          <a:p>
            <a:pPr marL="628650" lvl="1"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Les personnes mariées et non mariées ont des droits et obligations dans le couple. En particulier, elles doivent se respecter.</a:t>
            </a:r>
            <a:r>
              <a:rPr lang="fr-CA" sz="1200" b="0" i="0" dirty="0">
                <a:solidFill>
                  <a:srgbClr val="444444"/>
                </a:solidFill>
                <a:effectLst/>
                <a:highlight>
                  <a:srgbClr val="F5F5F5"/>
                </a:highlight>
                <a:latin typeface="Calibri" panose="020F0502020204030204" pitchFamily="34" charset="0"/>
              </a:rPr>
              <a:t>​</a:t>
            </a:r>
            <a:endParaRPr lang="fr-CA" sz="1200" b="0" i="0" dirty="0">
              <a:solidFill>
                <a:srgbClr val="444444"/>
              </a:solidFill>
              <a:effectLst/>
              <a:highlight>
                <a:srgbClr val="F5F5F5"/>
              </a:highlight>
              <a:latin typeface="Arial" panose="020B0604020202020204" pitchFamily="34" charset="0"/>
            </a:endParaRPr>
          </a:p>
          <a:p>
            <a:pPr marL="628650" lvl="1" indent="-171450" fontAlgn="base">
              <a:buFont typeface="Arial" panose="020B0604020202020204" pitchFamily="34" charset="0"/>
              <a:buChar char="•"/>
            </a:pPr>
            <a:r>
              <a:rPr lang="fr-CA" sz="1200" b="0" i="0" u="none" strike="noStrike">
                <a:solidFill>
                  <a:srgbClr val="000000"/>
                </a:solidFill>
                <a:effectLst/>
                <a:highlight>
                  <a:srgbClr val="F5F5F5"/>
                </a:highlight>
                <a:latin typeface="Calibri"/>
                <a:ea typeface="Calibri"/>
                <a:cs typeface="Calibri"/>
              </a:rPr>
              <a:t>Dans certains cas, une personne peut vivre de la violence de la part de son conjoint ou sa conjointe. </a:t>
            </a:r>
            <a:r>
              <a:rPr lang="en-US" sz="1200" b="0" i="0">
                <a:solidFill>
                  <a:srgbClr val="444444"/>
                </a:solidFill>
                <a:effectLst/>
                <a:highlight>
                  <a:srgbClr val="F5F5F5"/>
                </a:highlight>
                <a:latin typeface="Calibri"/>
                <a:ea typeface="Calibri"/>
                <a:cs typeface="Calibri"/>
              </a:rPr>
              <a:t>​</a:t>
            </a:r>
            <a:endParaRPr lang="fr-CA">
              <a:solidFill>
                <a:srgbClr val="000000"/>
              </a:solidFill>
              <a:latin typeface="Aptos"/>
              <a:cs typeface="Calibri"/>
            </a:endParaRPr>
          </a:p>
          <a:p>
            <a:pPr marL="628650" lvl="1" indent="-171450" algn="l">
              <a:buFont typeface="Arial" panose="020B0604020202020204" pitchFamily="34" charset="0"/>
              <a:buChar char="•"/>
            </a:pPr>
            <a:r>
              <a:rPr lang="fr-CA" dirty="0">
                <a:solidFill>
                  <a:srgbClr val="000000"/>
                </a:solidFill>
                <a:highlight>
                  <a:srgbClr val="F5F5F5"/>
                </a:highlight>
                <a:latin typeface="Calibri"/>
                <a:cs typeface="Calibri"/>
              </a:rPr>
              <a:t>La violence conjugale n'est pas forcément physique. Elle peut aussi être physique</a:t>
            </a:r>
            <a:r>
              <a:rPr lang="fr-CA" b="0" i="0" u="none" strike="noStrike" dirty="0">
                <a:solidFill>
                  <a:srgbClr val="000000"/>
                </a:solidFill>
                <a:effectLst/>
                <a:highlight>
                  <a:srgbClr val="F5F5F5"/>
                </a:highlight>
                <a:latin typeface="Calibri"/>
                <a:cs typeface="Calibri"/>
              </a:rPr>
              <a:t>, </a:t>
            </a:r>
            <a:r>
              <a:rPr lang="fr-CA" dirty="0">
                <a:solidFill>
                  <a:srgbClr val="000000"/>
                </a:solidFill>
                <a:highlight>
                  <a:srgbClr val="F5F5F5"/>
                </a:highlight>
                <a:latin typeface="Calibri"/>
                <a:cs typeface="Calibri"/>
              </a:rPr>
              <a:t>psychologique ou sexuelle, entre autres. </a:t>
            </a:r>
            <a:r>
              <a:rPr lang="fr-CA" dirty="0">
                <a:solidFill>
                  <a:srgbClr val="000000"/>
                </a:solidFill>
                <a:highlight>
                  <a:srgbClr val="F5F5F5"/>
                </a:highlight>
              </a:rPr>
              <a:t>Il n’y a aucune hiérarchie, toutes ces formes de violences sont inacceptables. Les personnes qui vivent de la violence ne sont jamais responsables de ses conséquences.</a:t>
            </a:r>
            <a:endParaRPr lang="fr-CA"/>
          </a:p>
          <a:p>
            <a:pPr algn="l" rtl="0" fontAlgn="base"/>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CA" b="1" dirty="0">
                <a:solidFill>
                  <a:srgbClr val="000000"/>
                </a:solidFill>
                <a:highlight>
                  <a:srgbClr val="F5F5F5"/>
                </a:highlight>
                <a:latin typeface="Calibri"/>
                <a:ea typeface="Calibri"/>
                <a:cs typeface="Calibri"/>
              </a:rPr>
              <a:t>1 minute</a:t>
            </a:r>
            <a:r>
              <a:rPr lang="en-US" dirty="0">
                <a:solidFill>
                  <a:srgbClr val="444444"/>
                </a:solidFill>
                <a:highlight>
                  <a:srgbClr val="F5F5F5"/>
                </a:highlight>
                <a:latin typeface="Calibri"/>
                <a:ea typeface="Calibri"/>
                <a:cs typeface="Calibri"/>
              </a:rPr>
              <a:t>​</a:t>
            </a:r>
            <a:endParaRPr lang="fr-FR"/>
          </a:p>
          <a:p>
            <a:r>
              <a:rPr lang="fr-CA" b="1" u="sng" dirty="0">
                <a:solidFill>
                  <a:srgbClr val="000000"/>
                </a:solidFill>
                <a:highlight>
                  <a:srgbClr val="F5F5F5"/>
                </a:highlight>
                <a:latin typeface="Calibri"/>
                <a:ea typeface="Calibri"/>
                <a:cs typeface="Calibri"/>
              </a:rPr>
              <a:t>Instructions</a:t>
            </a:r>
            <a:r>
              <a:rPr lang="fr-CA" u="sng" dirty="0">
                <a:solidFill>
                  <a:srgbClr val="444444"/>
                </a:solidFill>
                <a:highlight>
                  <a:srgbClr val="F5F5F5"/>
                </a:highlight>
                <a:latin typeface="Calibri"/>
                <a:ea typeface="Calibri"/>
                <a:cs typeface="Calibri"/>
              </a:rPr>
              <a:t>​</a:t>
            </a:r>
            <a:endParaRPr lang="en-US"/>
          </a:p>
          <a:p>
            <a:pPr marL="171450" indent="-171450">
              <a:buFont typeface="Arial" panose="020B0604020202020204" pitchFamily="34" charset="0"/>
              <a:buChar char="•"/>
            </a:pPr>
            <a:r>
              <a:rPr lang="fr-CA" dirty="0">
                <a:solidFill>
                  <a:srgbClr val="000000"/>
                </a:solidFill>
                <a:highlight>
                  <a:srgbClr val="F5F5F5"/>
                </a:highlight>
                <a:latin typeface="Calibri"/>
                <a:ea typeface="Calibri"/>
                <a:cs typeface="Calibri"/>
              </a:rPr>
              <a:t>Répondez aux questions. </a:t>
            </a:r>
            <a:endParaRPr lang="fr-CA">
              <a:solidFill>
                <a:srgbClr val="444444"/>
              </a:solidFill>
              <a:highlight>
                <a:srgbClr val="F5F5F5"/>
              </a:highlight>
              <a:latin typeface="Calibri"/>
              <a:ea typeface="Calibri"/>
              <a:cs typeface="Calibri"/>
            </a:endParaRPr>
          </a:p>
          <a:p>
            <a:pPr marL="171450" indent="-171450">
              <a:buFont typeface="Arial" panose="020B0604020202020204" pitchFamily="34" charset="0"/>
              <a:buChar char="•"/>
            </a:pPr>
            <a:r>
              <a:rPr lang="fr-CA" dirty="0">
                <a:solidFill>
                  <a:srgbClr val="000000"/>
                </a:solidFill>
                <a:highlight>
                  <a:srgbClr val="F5F5F5"/>
                </a:highlight>
                <a:latin typeface="Calibri"/>
                <a:ea typeface="Calibri"/>
                <a:cs typeface="Calibri"/>
              </a:rPr>
              <a:t>Si le temps le permet, posez les questions suivantes et notez les réponses : </a:t>
            </a:r>
            <a:endParaRPr lang="fr-CA">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fr-FR" dirty="0">
                <a:solidFill>
                  <a:srgbClr val="000000"/>
                </a:solidFill>
                <a:highlight>
                  <a:srgbClr val="F5F5F5"/>
                </a:highlight>
                <a:latin typeface="Calibri"/>
                <a:ea typeface="Calibri"/>
                <a:cs typeface="Calibri"/>
              </a:rPr>
              <a:t>Avez-vous apprécié l’activité? Pourquoi? </a:t>
            </a:r>
            <a:endParaRPr lang="fr-CA">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fr-FR" dirty="0">
                <a:solidFill>
                  <a:srgbClr val="000000"/>
                </a:solidFill>
                <a:highlight>
                  <a:srgbClr val="F5F5F5"/>
                </a:highlight>
                <a:latin typeface="Calibri"/>
                <a:ea typeface="Calibri"/>
                <a:cs typeface="Calibri"/>
              </a:rPr>
              <a:t>Qu’avez-vous appris de nouveau? </a:t>
            </a:r>
            <a:endParaRPr lang="fr-CA">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fr-FR" dirty="0">
                <a:solidFill>
                  <a:srgbClr val="000000"/>
                </a:solidFill>
                <a:highlight>
                  <a:srgbClr val="F5F5F5"/>
                </a:highlight>
                <a:latin typeface="Calibri"/>
                <a:ea typeface="Calibri"/>
                <a:cs typeface="Calibri"/>
              </a:rPr>
              <a:t>Les informations partagées dans cette activité sont-elles utiles pour vous? Dans quelle situation les utiliserez-vous?</a:t>
            </a:r>
            <a:endParaRPr lang="fr-CA">
              <a:solidFill>
                <a:srgbClr val="000000"/>
              </a:solidFill>
              <a:highlight>
                <a:srgbClr val="F5F5F5"/>
              </a:highlight>
              <a:latin typeface="Calibri"/>
              <a:ea typeface="Calibri"/>
              <a:cs typeface="Calibri"/>
            </a:endParaRPr>
          </a:p>
          <a:p>
            <a:pPr marL="171450" indent="-171450">
              <a:buFont typeface="Arial" panose="020B0604020202020204" pitchFamily="34" charset="0"/>
              <a:buChar char="•"/>
            </a:pPr>
            <a:r>
              <a:rPr lang="fr-CA" dirty="0">
                <a:solidFill>
                  <a:srgbClr val="000000"/>
                </a:solidFill>
                <a:highlight>
                  <a:srgbClr val="F5F5F5"/>
                </a:highlight>
                <a:latin typeface="Calibri"/>
                <a:ea typeface="Calibri"/>
                <a:cs typeface="Calibri"/>
              </a:rPr>
              <a:t>N'hésitez pas à remercier les personnes présentes d'avoir participé aux activités, posé des questions et partagé leurs points de vue.</a:t>
            </a:r>
            <a:endParaRPr lang="en-US"/>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303830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highlight>
                  <a:srgbClr val="F5F5F5"/>
                </a:highlight>
              </a:rPr>
              <a:t>Instructions pour la personne animatrice</a:t>
            </a:r>
            <a:r>
              <a:rPr lang="fr-CA">
                <a:highlight>
                  <a:srgbClr val="F5F5F5"/>
                </a:highlight>
              </a:rPr>
              <a:t> </a:t>
            </a:r>
            <a:endParaRPr lang="fr-FR"/>
          </a:p>
          <a:p>
            <a:endParaRPr lang="fr-CA" dirty="0">
              <a:highlight>
                <a:srgbClr val="F5F5F5"/>
              </a:highlight>
              <a:latin typeface="Calibri"/>
              <a:cs typeface="Calibri"/>
            </a:endParaRPr>
          </a:p>
          <a:p>
            <a:pPr algn="l"/>
            <a:r>
              <a:rPr lang="fr-CA" sz="1200" b="0" i="0" u="none" strike="noStrike" dirty="0">
                <a:solidFill>
                  <a:schemeClr val="tx1"/>
                </a:solidFill>
                <a:effectLst/>
                <a:highlight>
                  <a:srgbClr val="F5F5F5"/>
                </a:highlight>
                <a:latin typeface="Calibri"/>
                <a:cs typeface="Calibri"/>
              </a:rPr>
              <a:t>Pour se préparer à animer cette activité : </a:t>
            </a:r>
            <a:r>
              <a:rPr lang="en-US" sz="1200" b="0" i="0" dirty="0">
                <a:solidFill>
                  <a:schemeClr val="tx1"/>
                </a:solidFill>
                <a:effectLst/>
                <a:highlight>
                  <a:srgbClr val="F5F5F5"/>
                </a:highlight>
                <a:latin typeface="Calibri"/>
                <a:cs typeface="Calibri"/>
              </a:rPr>
              <a:t>​</a:t>
            </a:r>
            <a:endParaRPr lang="en-US"/>
          </a:p>
          <a:p>
            <a:pPr algn="l" rtl="0" fontAlgn="base"/>
            <a:r>
              <a:rPr lang="fr-CA" sz="1200" b="0" i="0" dirty="0">
                <a:solidFill>
                  <a:schemeClr val="tx1"/>
                </a:solidFill>
                <a:effectLst/>
                <a:highlight>
                  <a:srgbClr val="F5F5F5"/>
                </a:highlight>
                <a:latin typeface="Calibri"/>
                <a:cs typeface="Calibri"/>
              </a:rPr>
              <a:t>​</a:t>
            </a:r>
          </a:p>
          <a:p>
            <a:pPr marL="285750" indent="-285750" fontAlgn="base">
              <a:buFont typeface="Arial" panose="020B0604020202020204" pitchFamily="34" charset="0"/>
              <a:buChar char="•"/>
            </a:pPr>
            <a:r>
              <a:rPr lang="fr-CA" sz="1200" b="0" i="0" u="none" strike="noStrike">
                <a:solidFill>
                  <a:schemeClr val="tx1"/>
                </a:solidFill>
                <a:effectLst/>
                <a:highlight>
                  <a:srgbClr val="F5F5F5"/>
                </a:highlight>
                <a:latin typeface="Calibri"/>
                <a:cs typeface="Calibri"/>
              </a:rPr>
              <a:t>Lisez </a:t>
            </a:r>
            <a:r>
              <a:rPr lang="fr-CA">
                <a:highlight>
                  <a:srgbClr val="F5F5F5"/>
                </a:highlight>
                <a:latin typeface="Calibri"/>
                <a:cs typeface="Calibri"/>
              </a:rPr>
              <a:t>le manuel</a:t>
            </a:r>
            <a:r>
              <a:rPr lang="fr-CA" sz="1200" b="0" i="0" u="none" strike="noStrike">
                <a:solidFill>
                  <a:schemeClr val="tx1"/>
                </a:solidFill>
                <a:effectLst/>
                <a:highlight>
                  <a:srgbClr val="F5F5F5"/>
                </a:highlight>
                <a:latin typeface="Calibri"/>
                <a:cs typeface="Calibri"/>
              </a:rPr>
              <a:t> d’animation</a:t>
            </a:r>
            <a:r>
              <a:rPr lang="en-US" sz="1200" b="0" i="0" dirty="0">
                <a:solidFill>
                  <a:schemeClr val="tx1"/>
                </a:solidFill>
                <a:effectLst/>
                <a:highlight>
                  <a:srgbClr val="F5F5F5"/>
                </a:highlight>
                <a:latin typeface="Calibri"/>
                <a:cs typeface="Calibri"/>
              </a:rPr>
              <a:t>​</a:t>
            </a:r>
          </a:p>
          <a:p>
            <a:pPr marL="285750" indent="-285750" algn="l" rtl="0" fontAlgn="base">
              <a:buFont typeface="Arial" panose="020B0604020202020204" pitchFamily="34" charset="0"/>
              <a:buChar char="•"/>
            </a:pPr>
            <a:r>
              <a:rPr lang="fr-CA" sz="1200" b="0" i="0" u="none" strike="noStrike" dirty="0">
                <a:solidFill>
                  <a:schemeClr val="tx1"/>
                </a:solidFill>
                <a:effectLst/>
                <a:highlight>
                  <a:srgbClr val="F5F5F5"/>
                </a:highlight>
                <a:latin typeface="Calibri"/>
                <a:cs typeface="Calibri"/>
              </a:rPr>
              <a:t>Visionnez les vidéos </a:t>
            </a:r>
            <a:r>
              <a:rPr lang="en-US" sz="1200" b="0" i="0" dirty="0">
                <a:solidFill>
                  <a:schemeClr val="tx1"/>
                </a:solidFill>
                <a:effectLst/>
                <a:highlight>
                  <a:srgbClr val="F5F5F5"/>
                </a:highlight>
                <a:latin typeface="Calibri"/>
                <a:cs typeface="Calibri"/>
              </a:rPr>
              <a:t>​</a:t>
            </a:r>
          </a:p>
          <a:p>
            <a:pPr marL="285750" indent="-285750" algn="l" rtl="0" fontAlgn="base">
              <a:buFont typeface="Arial" panose="020B0604020202020204" pitchFamily="34" charset="0"/>
              <a:buChar char="•"/>
            </a:pPr>
            <a:r>
              <a:rPr lang="fr-CA" sz="1200" b="0" i="0" u="none" strike="noStrike">
                <a:solidFill>
                  <a:schemeClr val="tx1"/>
                </a:solidFill>
                <a:effectLst/>
                <a:highlight>
                  <a:srgbClr val="F5F5F5"/>
                </a:highlight>
                <a:latin typeface="Calibri"/>
                <a:cs typeface="Calibri"/>
              </a:rPr>
              <a:t>Familiarisez-vous avec les notes </a:t>
            </a:r>
            <a:r>
              <a:rPr lang="fr-CA">
                <a:highlight>
                  <a:srgbClr val="F5F5F5"/>
                </a:highlight>
                <a:latin typeface="Calibri"/>
                <a:cs typeface="Calibri"/>
              </a:rPr>
              <a:t>sous</a:t>
            </a:r>
            <a:r>
              <a:rPr lang="fr-CA" sz="1200" b="0" i="0" u="none" strike="noStrike">
                <a:solidFill>
                  <a:schemeClr val="tx1"/>
                </a:solidFill>
                <a:effectLst/>
                <a:highlight>
                  <a:srgbClr val="F5F5F5"/>
                </a:highlight>
                <a:latin typeface="Calibri"/>
                <a:cs typeface="Calibri"/>
              </a:rPr>
              <a:t> les diapositives</a:t>
            </a:r>
            <a:r>
              <a:rPr lang="en-US" sz="1200" b="0" i="0" dirty="0">
                <a:solidFill>
                  <a:schemeClr val="tx1"/>
                </a:solidFill>
                <a:effectLst/>
                <a:highlight>
                  <a:srgbClr val="F5F5F5"/>
                </a:highlight>
                <a:latin typeface="Calibri"/>
                <a:cs typeface="Calibri"/>
              </a:rPr>
              <a:t>​</a:t>
            </a:r>
          </a:p>
          <a:p>
            <a:pPr marL="1200150" lvl="2" indent="-285750" fontAlgn="base">
              <a:buFont typeface="Wingdings" panose="020B0604020202020204" pitchFamily="34" charset="0"/>
              <a:buChar char="§"/>
            </a:pPr>
            <a:r>
              <a:rPr lang="fr-CA">
                <a:highlight>
                  <a:srgbClr val="F5F5F5"/>
                </a:highlight>
                <a:latin typeface="Calibri"/>
                <a:cs typeface="Calibri"/>
              </a:rPr>
              <a:t>Lisez les</a:t>
            </a:r>
            <a:r>
              <a:rPr lang="fr-CA" sz="1200" b="0" i="0" u="none" strike="noStrike">
                <a:solidFill>
                  <a:schemeClr val="tx1"/>
                </a:solidFill>
                <a:effectLst/>
                <a:highlight>
                  <a:srgbClr val="F5F5F5"/>
                </a:highlight>
                <a:latin typeface="Calibri"/>
                <a:cs typeface="Calibri"/>
              </a:rPr>
              <a:t> </a:t>
            </a:r>
            <a:r>
              <a:rPr lang="fr-CA" sz="1200" b="1" i="0" u="none" strike="noStrike" dirty="0">
                <a:solidFill>
                  <a:schemeClr val="tx1"/>
                </a:solidFill>
                <a:effectLst/>
                <a:highlight>
                  <a:srgbClr val="F5F5F5"/>
                </a:highlight>
                <a:latin typeface="Calibri"/>
                <a:cs typeface="Calibri"/>
              </a:rPr>
              <a:t>instructions</a:t>
            </a:r>
            <a:r>
              <a:rPr lang="fr-CA" sz="1200" b="0" i="0" u="none" strike="noStrike" dirty="0">
                <a:solidFill>
                  <a:schemeClr val="tx1"/>
                </a:solidFill>
                <a:effectLst/>
                <a:highlight>
                  <a:srgbClr val="F5F5F5"/>
                </a:highlight>
                <a:latin typeface="Calibri"/>
                <a:cs typeface="Calibri"/>
              </a:rPr>
              <a:t> pour l’animation.</a:t>
            </a:r>
            <a:r>
              <a:rPr lang="en-US" sz="1200" b="0" i="0" dirty="0">
                <a:solidFill>
                  <a:schemeClr val="tx1"/>
                </a:solidFill>
                <a:effectLst/>
                <a:highlight>
                  <a:srgbClr val="F5F5F5"/>
                </a:highlight>
                <a:latin typeface="Calibri"/>
                <a:cs typeface="Calibri"/>
              </a:rPr>
              <a:t>​</a:t>
            </a:r>
          </a:p>
          <a:p>
            <a:pPr marL="1200150" lvl="2" indent="-285750" fontAlgn="base">
              <a:buFont typeface="Wingdings" panose="020B0604020202020204" pitchFamily="34" charset="0"/>
              <a:buChar char="§"/>
            </a:pPr>
            <a:r>
              <a:rPr lang="fr-CA">
                <a:highlight>
                  <a:srgbClr val="F5F5F5"/>
                </a:highlight>
                <a:latin typeface="Calibri"/>
                <a:cs typeface="Calibri"/>
              </a:rPr>
              <a:t>Lisez les</a:t>
            </a:r>
            <a:r>
              <a:rPr lang="fr-CA" sz="1200" b="0" i="0" u="none" strike="noStrike">
                <a:solidFill>
                  <a:schemeClr val="tx1"/>
                </a:solidFill>
                <a:effectLst/>
                <a:highlight>
                  <a:srgbClr val="F5F5F5"/>
                </a:highlight>
                <a:latin typeface="Calibri"/>
                <a:cs typeface="Calibri"/>
              </a:rPr>
              <a:t> </a:t>
            </a:r>
            <a:r>
              <a:rPr lang="fr-CA" sz="1200" b="1" i="0" u="none" strike="noStrike" dirty="0">
                <a:solidFill>
                  <a:schemeClr val="tx1"/>
                </a:solidFill>
                <a:effectLst/>
                <a:highlight>
                  <a:srgbClr val="F5F5F5"/>
                </a:highlight>
                <a:latin typeface="Calibri"/>
                <a:cs typeface="Calibri"/>
              </a:rPr>
              <a:t>informations juridiques </a:t>
            </a:r>
            <a:r>
              <a:rPr lang="fr-CA" sz="1200" b="0" i="0" u="none" strike="noStrike" dirty="0">
                <a:solidFill>
                  <a:schemeClr val="tx1"/>
                </a:solidFill>
                <a:effectLst/>
                <a:highlight>
                  <a:srgbClr val="F5F5F5"/>
                </a:highlight>
                <a:latin typeface="Calibri"/>
                <a:cs typeface="Calibri"/>
              </a:rPr>
              <a:t>que vous allez partager avec les participantes. </a:t>
            </a:r>
            <a:r>
              <a:rPr lang="en-US" sz="1200" b="0" i="0" dirty="0">
                <a:solidFill>
                  <a:schemeClr val="tx1"/>
                </a:solidFill>
                <a:effectLst/>
                <a:highlight>
                  <a:srgbClr val="F5F5F5"/>
                </a:highlight>
                <a:latin typeface="Calibri"/>
                <a:cs typeface="Calibri"/>
              </a:rPr>
              <a:t>​</a:t>
            </a:r>
          </a:p>
          <a:p>
            <a:pPr marL="1200150" lvl="2" indent="-285750" fontAlgn="base">
              <a:buFont typeface="Wingdings" panose="020B0604020202020204" pitchFamily="34" charset="0"/>
              <a:buChar char="§"/>
            </a:pPr>
            <a:r>
              <a:rPr lang="fr-CA">
                <a:highlight>
                  <a:srgbClr val="F5F5F5"/>
                </a:highlight>
                <a:latin typeface="Calibri"/>
                <a:cs typeface="Calibri"/>
              </a:rPr>
              <a:t>Lisez les </a:t>
            </a:r>
            <a:r>
              <a:rPr lang="fr-CA" b="1" dirty="0">
                <a:highlight>
                  <a:srgbClr val="F5F5F5"/>
                </a:highlight>
                <a:latin typeface="Calibri"/>
                <a:cs typeface="Calibri"/>
              </a:rPr>
              <a:t>notes</a:t>
            </a:r>
            <a:r>
              <a:rPr lang="fr-CA" sz="1200" b="1" i="0" u="none" strike="noStrike" dirty="0">
                <a:solidFill>
                  <a:schemeClr val="tx1"/>
                </a:solidFill>
                <a:effectLst/>
                <a:highlight>
                  <a:srgbClr val="F5F5F5"/>
                </a:highlight>
                <a:latin typeface="Calibri"/>
                <a:cs typeface="Calibri"/>
              </a:rPr>
              <a:t> complémentaires </a:t>
            </a:r>
            <a:r>
              <a:rPr lang="fr-CA" sz="1200" b="0" i="0" u="none" strike="noStrike" dirty="0">
                <a:solidFill>
                  <a:schemeClr val="tx1"/>
                </a:solidFill>
                <a:effectLst/>
                <a:highlight>
                  <a:srgbClr val="F5F5F5"/>
                </a:highlight>
                <a:latin typeface="Calibri"/>
                <a:cs typeface="Calibri"/>
              </a:rPr>
              <a:t>pour approfondir votre compréhension de la thématique. </a:t>
            </a:r>
            <a:r>
              <a:rPr lang="en-US" sz="1200" b="0" i="0" dirty="0">
                <a:solidFill>
                  <a:schemeClr val="tx1"/>
                </a:solidFill>
                <a:effectLst/>
                <a:highlight>
                  <a:srgbClr val="F5F5F5"/>
                </a:highlight>
                <a:latin typeface="Calibri"/>
                <a:cs typeface="Calibri"/>
              </a:rPr>
              <a:t>​</a:t>
            </a:r>
          </a:p>
          <a:p>
            <a:pPr marL="285750" indent="-285750" fontAlgn="base">
              <a:buFont typeface="Arial" panose="020B0604020202020204" pitchFamily="34" charset="0"/>
              <a:buChar char="•"/>
            </a:pPr>
            <a:r>
              <a:rPr lang="fr-CA" sz="1200" b="0" i="0" dirty="0">
                <a:solidFill>
                  <a:srgbClr val="444444"/>
                </a:solidFill>
                <a:effectLst/>
                <a:highlight>
                  <a:srgbClr val="F5F5F5"/>
                </a:highlight>
                <a:latin typeface="Calibri"/>
                <a:cs typeface="Calibri"/>
              </a:rPr>
              <a:t>​</a:t>
            </a:r>
            <a:r>
              <a:rPr lang="fr-CA" dirty="0">
                <a:solidFill>
                  <a:srgbClr val="444444"/>
                </a:solidFill>
                <a:highlight>
                  <a:srgbClr val="F5F5F5"/>
                </a:highlight>
                <a:latin typeface="Calibri"/>
                <a:cs typeface="Calibri"/>
              </a:rPr>
              <a:t>Si le temps le permet, lisez les notes sous les diapositives des autres ateliers. Toutes les thématiques sont liées. Vos explications durant l'atelier pourraient faire émerger des questions sur des sujets abordés dans d'autres ateliers. </a:t>
            </a:r>
            <a:endParaRPr lang="fr-CA" sz="1200" b="0" i="0" dirty="0">
              <a:solidFill>
                <a:srgbClr val="444444"/>
              </a:solidFill>
              <a:effectLst/>
              <a:highlight>
                <a:srgbClr val="F5F5F5"/>
              </a:highlight>
              <a:latin typeface="Calibri"/>
              <a:cs typeface="Calibri"/>
            </a:endParaRPr>
          </a:p>
          <a:p>
            <a:pPr>
              <a:buFont typeface="Arial" panose="020B0604020202020204" pitchFamily="34" charset="0"/>
            </a:pPr>
            <a:endParaRPr lang="fr-CA" dirty="0">
              <a:solidFill>
                <a:srgbClr val="444444"/>
              </a:solidFill>
              <a:highlight>
                <a:srgbClr val="F5F5F5"/>
              </a:highlight>
              <a:latin typeface="Calibri"/>
              <a:cs typeface="Calibri"/>
            </a:endParaRPr>
          </a:p>
          <a:p>
            <a:pPr algn="l" rtl="0" fontAlgn="base"/>
            <a:r>
              <a:rPr lang="fr-CA" sz="1200" b="0" i="0" u="none" strike="noStrike" dirty="0">
                <a:solidFill>
                  <a:srgbClr val="000000"/>
                </a:solidFill>
                <a:effectLst/>
                <a:highlight>
                  <a:srgbClr val="F5F5F5"/>
                </a:highlight>
                <a:latin typeface="Calibri"/>
                <a:cs typeface="Calibri"/>
              </a:rPr>
              <a:t>N’oubliez pas de : </a:t>
            </a:r>
            <a:r>
              <a:rPr lang="en-US" sz="1200" b="0" i="0" dirty="0">
                <a:solidFill>
                  <a:srgbClr val="444444"/>
                </a:solidFill>
                <a:effectLst/>
                <a:highlight>
                  <a:srgbClr val="F5F5F5"/>
                </a:highlight>
                <a:latin typeface="Calibri"/>
                <a:cs typeface="Calibri"/>
              </a:rPr>
              <a:t>​</a:t>
            </a: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Mobiliser une personne interprète, au besoin.</a:t>
            </a:r>
            <a:r>
              <a:rPr lang="en-US" sz="1200" b="0" i="0" dirty="0">
                <a:solidFill>
                  <a:srgbClr val="444444"/>
                </a:solidFill>
                <a:effectLst/>
                <a:highlight>
                  <a:srgbClr val="F5F5F5"/>
                </a:highlight>
                <a:latin typeface="Calibri"/>
                <a:cs typeface="Calibri"/>
              </a:rPr>
              <a:t>​</a:t>
            </a: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Ajouter aux diapositives les ressources juridiques de votre quartier.</a:t>
            </a:r>
            <a:r>
              <a:rPr lang="en-US" sz="1200" b="0" i="0" dirty="0">
                <a:solidFill>
                  <a:srgbClr val="444444"/>
                </a:solidFill>
                <a:effectLst/>
                <a:highlight>
                  <a:srgbClr val="F5F5F5"/>
                </a:highlight>
                <a:latin typeface="Calibri"/>
                <a:cs typeface="Calibri"/>
              </a:rPr>
              <a:t>​</a:t>
            </a: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Combiner cette activité à d’autres activités psychosociales, au besoin.</a:t>
            </a:r>
            <a:r>
              <a:rPr lang="en-US" sz="1200" b="0" i="0" dirty="0">
                <a:solidFill>
                  <a:srgbClr val="444444"/>
                </a:solidFill>
                <a:effectLst/>
                <a:highlight>
                  <a:srgbClr val="F5F5F5"/>
                </a:highlight>
                <a:latin typeface="Calibri"/>
                <a:cs typeface="Calibri"/>
              </a:rPr>
              <a:t>​</a:t>
            </a: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Prendre le temps d’intervenir si des situations délicates surviennent durant l’activité. </a:t>
            </a:r>
            <a:r>
              <a:rPr lang="en-US" sz="1200" b="0" i="0" dirty="0">
                <a:solidFill>
                  <a:srgbClr val="444444"/>
                </a:solidFill>
                <a:effectLst/>
                <a:highlight>
                  <a:srgbClr val="F5F5F5"/>
                </a:highlight>
                <a:latin typeface="Calibri"/>
                <a:cs typeface="Calibri"/>
              </a:rPr>
              <a:t>​</a:t>
            </a:r>
          </a:p>
          <a:p>
            <a:pPr algn="l" rtl="0" fontAlgn="base"/>
            <a:r>
              <a:rPr lang="fr-CA" sz="1200" b="0" i="0" dirty="0">
                <a:solidFill>
                  <a:srgbClr val="444444"/>
                </a:solidFill>
                <a:effectLst/>
                <a:highlight>
                  <a:srgbClr val="F5F5F5"/>
                </a:highlight>
                <a:latin typeface="Calibri"/>
                <a:cs typeface="Calibri"/>
              </a:rPr>
              <a:t>​</a:t>
            </a:r>
          </a:p>
          <a:p>
            <a:pPr algn="l" rtl="0" fontAlgn="base"/>
            <a:r>
              <a:rPr lang="fr-CA" sz="1200" b="0" i="0" u="none" strike="noStrike" dirty="0">
                <a:solidFill>
                  <a:srgbClr val="000000"/>
                </a:solidFill>
                <a:effectLst/>
                <a:highlight>
                  <a:srgbClr val="F5F5F5"/>
                </a:highlight>
                <a:latin typeface="Calibri"/>
                <a:cs typeface="Calibri"/>
              </a:rPr>
              <a:t>Cet atelier aborde des questions de séparation et de violence. Les personnes qui participent à cet atelier ont chacune leur propre expérience. Certaines pourraient être à l'aise avec l'éventualité d'une séparation, et d'autres pourraient s'y opposer catégoriquement. Le ton adopté lors de l’animation doit tenir compte de cette réalité.</a:t>
            </a:r>
            <a:r>
              <a:rPr lang="fr-CA" sz="1200" b="0" i="0" dirty="0">
                <a:solidFill>
                  <a:srgbClr val="444444"/>
                </a:solidFill>
                <a:effectLst/>
                <a:highlight>
                  <a:srgbClr val="F5F5F5"/>
                </a:highlight>
                <a:latin typeface="Calibri"/>
                <a:cs typeface="Calibri"/>
              </a:rPr>
              <a:t>​</a:t>
            </a:r>
          </a:p>
          <a:p>
            <a:pPr algn="l" rtl="0" fontAlgn="base"/>
            <a:r>
              <a:rPr lang="fr-CA" sz="1200" b="0" i="0" dirty="0">
                <a:solidFill>
                  <a:srgbClr val="444444"/>
                </a:solidFill>
                <a:effectLst/>
                <a:highlight>
                  <a:srgbClr val="F5F5F5"/>
                </a:highlight>
                <a:latin typeface="Calibri"/>
                <a:cs typeface="Calibri"/>
              </a:rPr>
              <a:t>​</a:t>
            </a:r>
          </a:p>
          <a:p>
            <a:pPr fontAlgn="base"/>
            <a:r>
              <a:rPr lang="fr-CA" sz="1200" b="0" i="0" u="none" strike="noStrike">
                <a:solidFill>
                  <a:srgbClr val="000000"/>
                </a:solidFill>
                <a:effectLst/>
                <a:highlight>
                  <a:srgbClr val="F5F5F5"/>
                </a:highlight>
                <a:latin typeface="Calibri"/>
                <a:ea typeface="Calibri"/>
                <a:cs typeface="Calibri"/>
              </a:rPr>
              <a:t>L’information juridique contenue dans cette activité est valide en date </a:t>
            </a:r>
            <a:r>
              <a:rPr lang="fr-CA">
                <a:solidFill>
                  <a:srgbClr val="000000"/>
                </a:solidFill>
                <a:highlight>
                  <a:srgbClr val="F5F5F5"/>
                </a:highlight>
                <a:latin typeface="Calibri"/>
                <a:ea typeface="Calibri"/>
                <a:cs typeface="Calibri"/>
              </a:rPr>
              <a:t>du 30 juin 2025</a:t>
            </a:r>
            <a:r>
              <a:rPr lang="fr-CA" sz="1200" b="0" i="0" u="none" strike="noStrike">
                <a:solidFill>
                  <a:srgbClr val="000000"/>
                </a:solidFill>
                <a:effectLst/>
                <a:highlight>
                  <a:srgbClr val="F5F5F5"/>
                </a:highlight>
                <a:latin typeface="Calibri"/>
                <a:ea typeface="Calibri"/>
                <a:cs typeface="Calibri"/>
              </a:rPr>
              <a:t>. </a:t>
            </a:r>
            <a:r>
              <a:rPr lang="en-US" sz="1200" b="0" i="0" dirty="0">
                <a:solidFill>
                  <a:srgbClr val="444444"/>
                </a:solidFill>
                <a:effectLst/>
                <a:highlight>
                  <a:srgbClr val="F5F5F5"/>
                </a:highlight>
                <a:latin typeface="Calibri"/>
                <a:ea typeface="Calibri"/>
                <a:cs typeface="Calibri"/>
              </a:rPr>
              <a:t>​</a:t>
            </a:r>
          </a:p>
          <a:p>
            <a:pPr algn="l" rtl="0" fontAlgn="base"/>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L’information contenue dans cette activité s’applique uniquement au Québec et ne doit pas être considérée comme un avis juridique.</a:t>
            </a:r>
            <a:endParaRPr lang="fr-CA" sz="1200" b="0" i="0">
              <a:solidFill>
                <a:srgbClr val="444444"/>
              </a:solidFill>
              <a:effectLst/>
              <a:highlight>
                <a:srgbClr val="F5F5F5"/>
              </a:highlight>
              <a:latin typeface="Calibri" panose="020F0502020204030204" pitchFamily="34" charset="0"/>
              <a:cs typeface="Calibri" panose="020F0502020204030204" pitchFamily="34" charset="0"/>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906496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cs typeface="Calibri"/>
              </a:rPr>
              <a:t>3 minutes</a:t>
            </a:r>
            <a:r>
              <a:rPr lang="en-US" sz="1200" b="0" i="0" dirty="0">
                <a:solidFill>
                  <a:srgbClr val="444444"/>
                </a:solidFill>
                <a:effectLst/>
                <a:highlight>
                  <a:srgbClr val="F5F5F5"/>
                </a:highlight>
                <a:latin typeface="Calibri"/>
                <a:cs typeface="Calibri"/>
              </a:rPr>
              <a:t>​</a:t>
            </a:r>
          </a:p>
          <a:p>
            <a:pPr algn="l" rtl="0" fontAlgn="base"/>
            <a:r>
              <a:rPr lang="fr-CA" sz="1200" b="1" i="0" dirty="0">
                <a:solidFill>
                  <a:srgbClr val="000000"/>
                </a:solidFill>
                <a:effectLst/>
                <a:highlight>
                  <a:srgbClr val="F5F5F5"/>
                </a:highlight>
                <a:latin typeface="Calibri"/>
                <a:cs typeface="Calibri"/>
              </a:rPr>
              <a:t>Instructions pour la personne animatrice</a:t>
            </a:r>
            <a:r>
              <a:rPr lang="fr-CA" sz="1200" b="0" i="0" dirty="0">
                <a:solidFill>
                  <a:srgbClr val="444444"/>
                </a:solidFill>
                <a:effectLst/>
                <a:highlight>
                  <a:srgbClr val="F5F5F5"/>
                </a:highlight>
                <a:latin typeface="Calibri"/>
                <a:cs typeface="Calibri"/>
              </a:rPr>
              <a:t>​</a:t>
            </a:r>
          </a:p>
          <a:p>
            <a:pPr algn="l" rtl="0" fontAlgn="base"/>
            <a:r>
              <a:rPr lang="fr-CA" sz="1200" b="0" i="0" dirty="0">
                <a:solidFill>
                  <a:srgbClr val="444444"/>
                </a:solidFill>
                <a:effectLst/>
                <a:highlight>
                  <a:srgbClr val="F5F5F5"/>
                </a:highlight>
                <a:latin typeface="Calibri"/>
                <a:cs typeface="Calibri"/>
              </a:rPr>
              <a:t>​</a:t>
            </a:r>
          </a:p>
          <a:p>
            <a:pPr marL="285750" indent="-285750" fontAlgn="base">
              <a:buFont typeface="Arial" panose="020B0604020202020204" pitchFamily="34" charset="0"/>
              <a:buChar char="•"/>
            </a:pPr>
            <a:r>
              <a:rPr lang="fr-CA" dirty="0">
                <a:solidFill>
                  <a:srgbClr val="000000"/>
                </a:solidFill>
                <a:highlight>
                  <a:srgbClr val="F5F5F5"/>
                </a:highlight>
                <a:latin typeface="Calibri"/>
                <a:cs typeface="Calibri"/>
              </a:rPr>
              <a:t>Avant de commencer l'activité, mentionnez que vous êtes dans un espace sécuritaire où les personnes participantes peuvent s'exprimer librement et sans jugement. Les échanges durant l'atelier sont confidentiels. </a:t>
            </a:r>
          </a:p>
          <a:p>
            <a:pPr marL="285750" indent="-285750" algn="l">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Animez une discussion à partir des questions suivantes : </a:t>
            </a:r>
            <a:r>
              <a:rPr lang="en-US" sz="1200" b="0" i="0" dirty="0">
                <a:solidFill>
                  <a:srgbClr val="444444"/>
                </a:solidFill>
                <a:effectLst/>
                <a:highlight>
                  <a:srgbClr val="F5F5F5"/>
                </a:highlight>
                <a:latin typeface="Calibri"/>
                <a:cs typeface="Calibri"/>
              </a:rPr>
              <a:t>​</a:t>
            </a:r>
            <a:endParaRPr lang="en-US" dirty="0">
              <a:latin typeface="Calibri"/>
              <a:cs typeface="Calibri"/>
            </a:endParaRPr>
          </a:p>
          <a:p>
            <a:pPr marL="628650" lvl="1"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Qu’est-ce qui se passe dans cette situation?</a:t>
            </a:r>
            <a:r>
              <a:rPr lang="fr-CA" sz="1200" b="0" i="0" dirty="0">
                <a:solidFill>
                  <a:srgbClr val="444444"/>
                </a:solidFill>
                <a:effectLst/>
                <a:highlight>
                  <a:srgbClr val="F5F5F5"/>
                </a:highlight>
                <a:latin typeface="Calibri"/>
                <a:cs typeface="Calibri"/>
              </a:rPr>
              <a:t>​</a:t>
            </a:r>
          </a:p>
          <a:p>
            <a:pPr marL="742950" lvl="1"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Qu’est-ce que cette image nous dit sur le couple?</a:t>
            </a:r>
            <a:r>
              <a:rPr lang="fr-CA" sz="1200" b="0" i="0" dirty="0">
                <a:solidFill>
                  <a:srgbClr val="444444"/>
                </a:solidFill>
                <a:effectLst/>
                <a:highlight>
                  <a:srgbClr val="F5F5F5"/>
                </a:highlight>
                <a:latin typeface="Calibri"/>
                <a:cs typeface="Calibri"/>
              </a:rPr>
              <a:t>​</a:t>
            </a:r>
          </a:p>
          <a:p>
            <a:pPr marL="742950" lvl="1"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Qu’est-ce que l’image nous dirait de plus si on savait que la femme souhaite quitter son mari?</a:t>
            </a:r>
            <a:r>
              <a:rPr lang="fr-CA" sz="1200" b="0" i="0" dirty="0">
                <a:solidFill>
                  <a:srgbClr val="444444"/>
                </a:solidFill>
                <a:effectLst/>
                <a:highlight>
                  <a:srgbClr val="F5F5F5"/>
                </a:highlight>
                <a:latin typeface="Calibri"/>
                <a:cs typeface="Calibri"/>
              </a:rPr>
              <a:t>​</a:t>
            </a:r>
          </a:p>
          <a:p>
            <a:pPr marL="742950" lvl="1"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Qu’est-ce que l’image nous dirait de plus si on savait que la femme a un statut d’immigration précaire?</a:t>
            </a:r>
            <a:r>
              <a:rPr lang="fr-CA" sz="1200" b="0" i="0" dirty="0">
                <a:solidFill>
                  <a:srgbClr val="444444"/>
                </a:solidFill>
                <a:effectLst/>
                <a:highlight>
                  <a:srgbClr val="F5F5F5"/>
                </a:highlight>
                <a:latin typeface="Calibri"/>
                <a:cs typeface="Calibri"/>
              </a:rPr>
              <a:t>​</a:t>
            </a:r>
          </a:p>
          <a:p>
            <a:pPr algn="l" rtl="0" fontAlgn="base">
              <a:buFont typeface="Arial" panose="020B0604020202020204" pitchFamily="34" charset="0"/>
              <a:buNone/>
            </a:pPr>
            <a:r>
              <a:rPr lang="fr-CA" sz="1200" b="0" i="0" dirty="0">
                <a:solidFill>
                  <a:srgbClr val="444444"/>
                </a:solidFill>
                <a:effectLst/>
                <a:highlight>
                  <a:srgbClr val="F5F5F5"/>
                </a:highlight>
                <a:latin typeface="Calibri"/>
                <a:cs typeface="Calibri"/>
              </a:rPr>
              <a:t>​</a:t>
            </a: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Résumez en répétant les mots clés qui ont été nommés par les participantes et qui sont liés à la thématique de cette activité. </a:t>
            </a:r>
            <a:endParaRPr lang="fr-CA" sz="1200" b="0" i="0" dirty="0">
              <a:solidFill>
                <a:srgbClr val="444444"/>
              </a:solidFill>
              <a:effectLst/>
              <a:highlight>
                <a:srgbClr val="F5F5F5"/>
              </a:highlight>
              <a:latin typeface="Calibri"/>
              <a:cs typeface="Calibri"/>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panose="020F0502020204030204" pitchFamily="34" charset="0"/>
                <a:cs typeface="Calibri" panose="020F0502020204030204" pitchFamily="34" charset="0"/>
              </a:rPr>
              <a:t>5 minutes</a:t>
            </a:r>
            <a:r>
              <a:rPr lang="en-US"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1" i="0" dirty="0">
                <a:solidFill>
                  <a:srgbClr val="000000"/>
                </a:solidFill>
                <a:effectLst/>
                <a:highlight>
                  <a:srgbClr val="F5F5F5"/>
                </a:highlight>
                <a:latin typeface="Calibri" panose="020F0502020204030204" pitchFamily="34" charset="0"/>
                <a:cs typeface="Calibri" panose="020F0502020204030204" pitchFamily="34" charset="0"/>
              </a:rPr>
              <a:t>Instructions pour la personne animatrice</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Lisez à voix haute l’histoire suivante : </a:t>
            </a:r>
            <a:r>
              <a:rPr lang="en-US"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none" strike="noStrike" dirty="0" err="1">
                <a:solidFill>
                  <a:srgbClr val="000000"/>
                </a:solidFill>
                <a:effectLst/>
                <a:highlight>
                  <a:srgbClr val="F5F5F5"/>
                </a:highlight>
                <a:latin typeface="Calibri" panose="020F0502020204030204" pitchFamily="34" charset="0"/>
                <a:cs typeface="Calibri" panose="020F0502020204030204" pitchFamily="34" charset="0"/>
              </a:rPr>
              <a:t>Marmarha</a:t>
            </a: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 est très fatiguée. Elle a passé la journée à l'hôpital avec sa mère et est arrivée à la maison pour s'occuper des enfants, de la cuisine et du ménage. Elle a l'impression qu'elle s'occupe de tout. Assise sur le fauteuil après avoir couché ses enfants, son mari arrive et lui dit qu'elle n'est rien qu'une paresseuse, qu'elle n'a pas encore fini de laver la vaisselle. Il prend brusquement son cellulaire, lui dit que ca lui appartient car c'est lui qui paie les factures et se met à regarder ses textos et courriels. Elle n'aime pas cela. </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Animez une discussion à l’aide des questions suivantes : </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742950" lvl="1"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Avez-vous déjà vécu une situation similaire?</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742950" lvl="1"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Quels sont les principaux enjeux dans cette situation?</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742950" lvl="1"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Quels sont les droits et responsabilités liés à ces enjeux?</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742950" lvl="1"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Que devrait faire </a:t>
            </a:r>
            <a:r>
              <a:rPr lang="fr-CA" sz="1200" b="0" i="0" u="none" strike="noStrike" dirty="0" err="1">
                <a:solidFill>
                  <a:srgbClr val="000000"/>
                </a:solidFill>
                <a:effectLst/>
                <a:highlight>
                  <a:srgbClr val="F5F5F5"/>
                </a:highlight>
                <a:latin typeface="Calibri" panose="020F0502020204030204" pitchFamily="34" charset="0"/>
                <a:cs typeface="Calibri" panose="020F0502020204030204" pitchFamily="34" charset="0"/>
              </a:rPr>
              <a:t>Marmarha</a:t>
            </a: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 pour résoudre le problème? </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buFont typeface="Arial" panose="020B0604020202020204" pitchFamily="34" charset="0"/>
              <a:buNone/>
            </a:pP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Mentionnez que</a:t>
            </a:r>
            <a:r>
              <a:rPr lang="fr-CA" dirty="0">
                <a:solidFill>
                  <a:srgbClr val="000000"/>
                </a:solidFill>
                <a:highlight>
                  <a:srgbClr val="F5F5F5"/>
                </a:highlight>
                <a:latin typeface="Calibri"/>
                <a:cs typeface="Calibri"/>
              </a:rPr>
              <a:t> </a:t>
            </a:r>
            <a:r>
              <a:rPr lang="fr-CA" b="0" i="0" u="none" strike="noStrike" dirty="0">
                <a:solidFill>
                  <a:srgbClr val="000000"/>
                </a:solidFill>
                <a:effectLst/>
                <a:highlight>
                  <a:srgbClr val="F5F5F5"/>
                </a:highlight>
              </a:rPr>
              <a:t>vous </a:t>
            </a:r>
            <a:r>
              <a:rPr lang="fr-CA" dirty="0">
                <a:solidFill>
                  <a:srgbClr val="000000"/>
                </a:solidFill>
                <a:highlight>
                  <a:srgbClr val="F5F5F5"/>
                </a:highlight>
              </a:rPr>
              <a:t>partagerez</a:t>
            </a:r>
            <a:r>
              <a:rPr lang="fr-CA" dirty="0">
                <a:solidFill>
                  <a:srgbClr val="000000"/>
                </a:solidFill>
                <a:highlight>
                  <a:srgbClr val="F5F5F5"/>
                </a:highlight>
                <a:latin typeface="Calibri"/>
                <a:cs typeface="Calibri"/>
              </a:rPr>
              <a:t> </a:t>
            </a:r>
            <a:r>
              <a:rPr lang="fr-CA" sz="1200" b="0" i="0" u="none" strike="noStrike" dirty="0">
                <a:solidFill>
                  <a:srgbClr val="000000"/>
                </a:solidFill>
                <a:effectLst/>
                <a:highlight>
                  <a:srgbClr val="F5F5F5"/>
                </a:highlight>
                <a:latin typeface="Calibri"/>
                <a:cs typeface="Calibri"/>
              </a:rPr>
              <a:t>des informations juridiques pour mieux comprendre les enjeux, droits et responsabilités de cette histoire et y </a:t>
            </a:r>
            <a:r>
              <a:rPr lang="fr-CA" dirty="0">
                <a:solidFill>
                  <a:srgbClr val="000000"/>
                </a:solidFill>
                <a:highlight>
                  <a:srgbClr val="F5F5F5"/>
                </a:highlight>
                <a:latin typeface="Calibri"/>
                <a:cs typeface="Calibri"/>
              </a:rPr>
              <a:t>reviendrez</a:t>
            </a:r>
            <a:r>
              <a:rPr lang="fr-CA" sz="1200" b="0" i="0" u="none" strike="noStrike" dirty="0">
                <a:solidFill>
                  <a:srgbClr val="000000"/>
                </a:solidFill>
                <a:effectLst/>
                <a:highlight>
                  <a:srgbClr val="F5F5F5"/>
                </a:highlight>
                <a:latin typeface="Calibri"/>
                <a:cs typeface="Calibri"/>
              </a:rPr>
              <a:t> à la fin de l’activité. </a:t>
            </a:r>
            <a:r>
              <a:rPr lang="fr-CA" sz="1200" b="0" i="0" dirty="0">
                <a:solidFill>
                  <a:srgbClr val="444444"/>
                </a:solidFill>
                <a:effectLst/>
                <a:highlight>
                  <a:srgbClr val="F5F5F5"/>
                </a:highlight>
                <a:latin typeface="Calibri"/>
                <a:cs typeface="Calibri"/>
              </a:rPr>
              <a:t>​</a:t>
            </a:r>
            <a:r>
              <a:rPr lang="fr-CA" dirty="0">
                <a:solidFill>
                  <a:srgbClr val="444444"/>
                </a:solidFill>
                <a:highlight>
                  <a:srgbClr val="F5F5F5"/>
                </a:highlight>
                <a:latin typeface="Calibri"/>
                <a:cs typeface="Calibri"/>
              </a:rPr>
              <a:t>Précisez que vous </a:t>
            </a:r>
            <a:r>
              <a:rPr lang="fr-CA" dirty="0">
                <a:solidFill>
                  <a:srgbClr val="444444"/>
                </a:solidFill>
                <a:highlight>
                  <a:srgbClr val="F5F5F5"/>
                </a:highlight>
              </a:rPr>
              <a:t>vous aborderez les règles de base de la loi, tout en sachant que le système de justice peut être perçu différemment selon les personnes, notamment à cause d’expériences difficiles ou d’obstacles liés à la langue ou la culture. Rappelez aux participantes que l’objectif de l’atelier est de les informer sur leurs droits, afin qu’elles puissent prendre des décisions éclairées et se protéger dans leurs démarches.</a:t>
            </a:r>
            <a:br>
              <a:rPr lang="fr-CA" dirty="0">
                <a:highlight>
                  <a:srgbClr val="F5F5F5"/>
                </a:highlight>
                <a:cs typeface="+mn-lt"/>
              </a:rPr>
            </a:br>
            <a:endParaRPr lang="fr-CA" sz="1200" b="0" i="0">
              <a:effectLst/>
              <a:highlight>
                <a:srgbClr val="F5F5F5"/>
              </a:highlight>
              <a:latin typeface="Calibri"/>
              <a:cs typeface="Calibri"/>
            </a:endParaRP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Expliquez ensuite l’objectif de cette activité : Connaître les droits et obligations dans un couple et reconnaitre les signes de violence conjugale.</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fr-CA" dirty="0">
              <a:solidFill>
                <a:srgbClr val="444444"/>
              </a:solidFill>
              <a:highlight>
                <a:srgbClr val="F5F5F5"/>
              </a:highlight>
              <a:latin typeface="Calibri"/>
              <a:ea typeface="Calibri"/>
              <a:cs typeface="Calibri"/>
            </a:endParaRP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Nommez les principaux éléments qui seront discutés : les droits et obligations dans un couple et les différentes formes de violences.</a:t>
            </a: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endParaRPr lang="fr-CA" sz="1200"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latin typeface="Calibri" panose="020F0502020204030204" pitchFamily="34" charset="0"/>
                <a:cs typeface="Calibri" panose="020F0502020204030204" pitchFamily="34" charset="0"/>
              </a:rPr>
              <a:t>7 minutes​</a:t>
            </a:r>
          </a:p>
          <a:p>
            <a:endParaRPr lang="fr-CA" dirty="0">
              <a:latin typeface="Calibri" panose="020F0502020204030204" pitchFamily="34" charset="0"/>
              <a:cs typeface="Calibri" panose="020F0502020204030204" pitchFamily="34" charset="0"/>
            </a:endParaRPr>
          </a:p>
          <a:p>
            <a:r>
              <a:rPr lang="fr-CA" b="1" u="sng" dirty="0">
                <a:solidFill>
                  <a:schemeClr val="accent2"/>
                </a:solidFill>
                <a:latin typeface="Calibri" panose="020F0502020204030204" pitchFamily="34" charset="0"/>
                <a:cs typeface="Calibri" panose="020F0502020204030204" pitchFamily="34" charset="0"/>
              </a:rPr>
              <a:t>Instructions pour la personne animatrice</a:t>
            </a:r>
            <a:r>
              <a:rPr lang="fr-CA" dirty="0">
                <a:latin typeface="Calibri" panose="020F0502020204030204" pitchFamily="34" charset="0"/>
                <a:cs typeface="Calibri" panose="020F0502020204030204" pitchFamily="34" charset="0"/>
              </a:rPr>
              <a:t>​</a:t>
            </a:r>
          </a:p>
          <a:p>
            <a:endParaRPr lang="fr-CA"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CA" dirty="0">
                <a:latin typeface="Calibri" panose="020F0502020204030204" pitchFamily="34" charset="0"/>
                <a:cs typeface="Calibri" panose="020F0502020204030204" pitchFamily="34" charset="0"/>
              </a:rPr>
              <a:t>Expliquez les informations ci-dessous en faisant le lien avec l'histoire.​</a:t>
            </a:r>
          </a:p>
          <a:p>
            <a:endParaRPr lang="fr-CA" dirty="0">
              <a:latin typeface="Calibri" panose="020F0502020204030204" pitchFamily="34" charset="0"/>
              <a:cs typeface="Calibri" panose="020F0502020204030204" pitchFamily="34" charset="0"/>
            </a:endParaRPr>
          </a:p>
          <a:p>
            <a:r>
              <a:rPr lang="fr-CA" b="1" u="sng" dirty="0">
                <a:latin typeface="Calibri" panose="020F0502020204030204" pitchFamily="34" charset="0"/>
                <a:cs typeface="Calibri" panose="020F0502020204030204" pitchFamily="34" charset="0"/>
              </a:rPr>
              <a:t>Informations à transmettre​</a:t>
            </a:r>
          </a:p>
          <a:p>
            <a:endParaRPr lang="fr-CA"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CA" dirty="0">
                <a:latin typeface="Calibri" panose="020F0502020204030204" pitchFamily="34" charset="0"/>
                <a:cs typeface="Calibri" panose="020F0502020204030204" pitchFamily="34" charset="0"/>
              </a:rPr>
              <a:t>Au Québec, les époux ont des droits et obligations dans le couple. Les deux époux ont les mêmes droits et les mêmes obligations (par exemple, la loi ne fait pas de distinction entre les maris et les femmes).​</a:t>
            </a:r>
          </a:p>
          <a:p>
            <a:endParaRPr lang="fr-CA"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CA" dirty="0">
                <a:latin typeface="Calibri" panose="020F0502020204030204" pitchFamily="34" charset="0"/>
                <a:cs typeface="Calibri" panose="020F0502020204030204" pitchFamily="34" charset="0"/>
              </a:rPr>
              <a:t>Cela implique plusieurs choses : ​</a:t>
            </a:r>
          </a:p>
          <a:p>
            <a:pPr marL="628650" lvl="1" indent="-171450">
              <a:buFont typeface="Arial" panose="020B0604020202020204" pitchFamily="34" charset="0"/>
              <a:buChar char="•"/>
            </a:pPr>
            <a:r>
              <a:rPr lang="fr-CA" dirty="0">
                <a:latin typeface="Calibri" panose="020F0502020204030204" pitchFamily="34" charset="0"/>
                <a:cs typeface="Calibri" panose="020F0502020204030204" pitchFamily="34" charset="0"/>
              </a:rPr>
              <a:t>Les époux doivent se respecter.​</a:t>
            </a:r>
          </a:p>
          <a:p>
            <a:pPr marL="628650" lvl="1" indent="-171450">
              <a:buFont typeface="Arial" panose="020B0604020202020204" pitchFamily="34" charset="0"/>
              <a:buChar char="•"/>
            </a:pPr>
            <a:r>
              <a:rPr lang="fr-CA" dirty="0">
                <a:latin typeface="Calibri" panose="020F0502020204030204" pitchFamily="34" charset="0"/>
                <a:cs typeface="Calibri" panose="020F0502020204030204" pitchFamily="34" charset="0"/>
              </a:rPr>
              <a:t>Les époux doivent se soutenir et s’entraider. Par exemple, chacun doit s’occuper de l’autre s’il ou elle est malade.​</a:t>
            </a:r>
          </a:p>
          <a:p>
            <a:pPr marL="628650" lvl="1" indent="-171450">
              <a:buFont typeface="Arial" panose="020B0604020202020204" pitchFamily="34" charset="0"/>
              <a:buChar char="•"/>
            </a:pPr>
            <a:r>
              <a:rPr lang="fr-CA" dirty="0">
                <a:latin typeface="Calibri" panose="020F0502020204030204" pitchFamily="34" charset="0"/>
                <a:cs typeface="Calibri" panose="020F0502020204030204" pitchFamily="34" charset="0"/>
              </a:rPr>
              <a:t>Les époux dirigent la famille ensemble et prennent les décisions qui concernent la famille ensemble. Par exemple, les époux qui ont des enfants doivent prendre les décisions concernant leur santé, leur éducation et leur religion ensemble.​</a:t>
            </a:r>
          </a:p>
          <a:p>
            <a:pPr marL="628650" lvl="1" indent="-171450">
              <a:buFont typeface="Arial" panose="020B0604020202020204" pitchFamily="34" charset="0"/>
              <a:buChar char="•"/>
            </a:pPr>
            <a:r>
              <a:rPr lang="fr-CA" dirty="0">
                <a:latin typeface="Calibri" panose="020F0502020204030204" pitchFamily="34" charset="0"/>
                <a:cs typeface="Calibri" panose="020F0502020204030204" pitchFamily="34" charset="0"/>
              </a:rPr>
              <a:t>Les époux s’occupent des enfants ensemble.​</a:t>
            </a:r>
          </a:p>
          <a:p>
            <a:pPr marL="628650" lvl="1" indent="-171450">
              <a:buFont typeface="Arial" panose="020B0604020202020204" pitchFamily="34" charset="0"/>
              <a:buChar char="•"/>
            </a:pPr>
            <a:r>
              <a:rPr lang="fr-CA" dirty="0">
                <a:latin typeface="Calibri" panose="020F0502020204030204" pitchFamily="34" charset="0"/>
                <a:cs typeface="Calibri" panose="020F0502020204030204" pitchFamily="34" charset="0"/>
              </a:rPr>
              <a:t>Chaque époux contribue aux tâches et dépenses familiales selon ses capacités. Cette contribution peut prendre différentes formes : par exemple, l’un peut contribuer par son salaire, et l’autre, par les travaux à la maison.​</a:t>
            </a:r>
          </a:p>
          <a:p>
            <a:endParaRPr lang="fr-CA"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CA" dirty="0">
                <a:latin typeface="Calibri"/>
                <a:ea typeface="Calibri"/>
                <a:cs typeface="Calibri"/>
              </a:rPr>
              <a:t>Les couples non mariés ont les mêmes droits et obligations en ce qui concerne les enfants. Par exemple, les parents non mariés doivent prendre les décisions concernant les enfants ensemble. ​</a:t>
            </a:r>
          </a:p>
          <a:p>
            <a:endParaRPr lang="fr-CA" dirty="0">
              <a:latin typeface="Calibri"/>
              <a:ea typeface="Calibri"/>
              <a:cs typeface="Calibri"/>
            </a:endParaRPr>
          </a:p>
          <a:p>
            <a:r>
              <a:rPr lang="fr-CA" b="1" u="sng" dirty="0">
                <a:latin typeface="Calibri"/>
                <a:ea typeface="Calibri"/>
                <a:cs typeface="Calibri"/>
              </a:rPr>
              <a:t>Notes complémentaires pour la personne animatrice​</a:t>
            </a:r>
            <a:endParaRPr lang="fr-CA" dirty="0"/>
          </a:p>
          <a:p>
            <a:endParaRPr lang="fr-CA" dirty="0">
              <a:latin typeface="Calibri" panose="020F0502020204030204" pitchFamily="34" charset="0"/>
              <a:cs typeface="Calibri" panose="020F0502020204030204" pitchFamily="34" charset="0"/>
            </a:endParaRPr>
          </a:p>
          <a:p>
            <a:r>
              <a:rPr lang="fr-CA" dirty="0">
                <a:latin typeface="Calibri" panose="020F0502020204030204" pitchFamily="34" charset="0"/>
                <a:cs typeface="Calibri" panose="020F0502020204030204" pitchFamily="34" charset="0"/>
              </a:rPr>
              <a:t>​Certaines obligations mentionnées dans cette diapositive existent seulement dans la loi pour les personnes mariées. Par exemple, les obligations de respect, de secours et d'assistance sont seulement explicitement reconnues dans la loi pour les personnes mariées (articles 392 et 394 du Code civil du Québec). ​</a:t>
            </a:r>
          </a:p>
          <a:p>
            <a:endParaRPr lang="fr-CA" dirty="0">
              <a:latin typeface="Calibri" panose="020F0502020204030204" pitchFamily="34" charset="0"/>
              <a:cs typeface="Calibri" panose="020F0502020204030204" pitchFamily="34" charset="0"/>
            </a:endParaRPr>
          </a:p>
          <a:p>
            <a:r>
              <a:rPr lang="fr-CA" dirty="0">
                <a:latin typeface="Calibri" panose="020F0502020204030204" pitchFamily="34" charset="0"/>
                <a:cs typeface="Calibri" panose="020F0502020204030204" pitchFamily="34" charset="0"/>
              </a:rPr>
              <a:t>​Cela dit, d'autres obligations existent tant pour les couples mariés que pour les couples non mariés. C'est notamment le cas en ce qui concerne l'obligation de prendre les décisions concernant les enfants ensemble (article 600 du Code civil du Québec). ​</a:t>
            </a:r>
          </a:p>
          <a:p>
            <a:endParaRPr lang="fr-CA" dirty="0">
              <a:latin typeface="Calibri" panose="020F0502020204030204" pitchFamily="34" charset="0"/>
              <a:cs typeface="Calibri" panose="020F0502020204030204" pitchFamily="34" charset="0"/>
            </a:endParaRPr>
          </a:p>
          <a:p>
            <a:r>
              <a:rPr lang="fr-CA">
                <a:latin typeface="Calibri"/>
                <a:ea typeface="Calibri"/>
                <a:cs typeface="Calibri"/>
              </a:rPr>
              <a:t>​Par ailleurs, même si l'obligation de respect n'est pas expressément énoncée dans la loi pour les couples non mariés, l'absence de respect dans un couple peut mener à une situation de violence. L'obligation de respecter sa conjointe ou son conjoint pourrait également être déduite du droit de vivre en sécurité et du droit à la protection de son intégrité (article 1 de la Charte des droits et libertés de la personne). ​</a:t>
            </a:r>
          </a:p>
          <a:p>
            <a:endParaRPr lang="fr-CA" b="1" u="sng" dirty="0">
              <a:latin typeface="Calibri" panose="020F0502020204030204" pitchFamily="34" charset="0"/>
              <a:cs typeface="Calibri" panose="020F0502020204030204" pitchFamily="34" charset="0"/>
            </a:endParaRPr>
          </a:p>
          <a:p>
            <a:r>
              <a:rPr lang="fr-CA" b="1" u="sng" dirty="0">
                <a:latin typeface="Calibri" panose="020F0502020204030204" pitchFamily="34" charset="0"/>
                <a:cs typeface="Calibri" panose="020F0502020204030204" pitchFamily="34" charset="0"/>
              </a:rPr>
              <a:t>​Sources​</a:t>
            </a:r>
            <a:r>
              <a:rPr lang="fr-CA" dirty="0">
                <a:latin typeface="Calibri" panose="020F0502020204030204" pitchFamily="34" charset="0"/>
                <a:cs typeface="Calibri" panose="020F0502020204030204" pitchFamily="34" charset="0"/>
              </a:rPr>
              <a:t>​</a:t>
            </a:r>
          </a:p>
          <a:p>
            <a:endParaRPr lang="fr-CA"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CA" dirty="0">
                <a:latin typeface="Calibri" panose="020F0502020204030204" pitchFamily="34" charset="0"/>
                <a:cs typeface="Calibri" panose="020F0502020204030204" pitchFamily="34" charset="0"/>
              </a:rPr>
              <a:t>Code civil du Québec, RLRQ, c C-1991, art 392 (devoirs des époux: respect, secours, assistance) ​</a:t>
            </a:r>
          </a:p>
          <a:p>
            <a:pPr marL="171450" indent="-171450">
              <a:buFont typeface="Arial" panose="020B0604020202020204" pitchFamily="34" charset="0"/>
              <a:buChar char="•"/>
            </a:pPr>
            <a:r>
              <a:rPr lang="fr-CA" dirty="0">
                <a:latin typeface="Calibri" panose="020F0502020204030204" pitchFamily="34" charset="0"/>
                <a:cs typeface="Calibri" panose="020F0502020204030204" pitchFamily="34" charset="0"/>
              </a:rPr>
              <a:t>N. M. c. J.-C. F., 2004 CanLII 43019 (QC CS) aux paras 23, 24,  25 (illustration des devoirs de secours et d'assistance: prendre soin de son époux ou son épouse qui est malade) ​</a:t>
            </a:r>
          </a:p>
          <a:p>
            <a:pPr marL="171450" indent="-171450">
              <a:buFont typeface="Arial" panose="020B0604020202020204" pitchFamily="34" charset="0"/>
              <a:buChar char="•"/>
            </a:pPr>
            <a:r>
              <a:rPr lang="fr-CA" dirty="0">
                <a:latin typeface="Calibri" panose="020F0502020204030204" pitchFamily="34" charset="0"/>
                <a:cs typeface="Calibri" panose="020F0502020204030204" pitchFamily="34" charset="0"/>
              </a:rPr>
              <a:t>Code civil du Québec, RLRQ, c C-1991, art 599, 600, 394 (devoir de diriger la famille ensemble et de prendre les décisions concernant les enfants ensemble + s'occuper des enfants ensemble) ​</a:t>
            </a:r>
          </a:p>
          <a:p>
            <a:pPr marL="171450" indent="-171450">
              <a:buFont typeface="Arial" panose="020B0604020202020204" pitchFamily="34" charset="0"/>
              <a:buChar char="•"/>
            </a:pPr>
            <a:r>
              <a:rPr lang="fr-CA" dirty="0">
                <a:latin typeface="Calibri" panose="020F0502020204030204" pitchFamily="34" charset="0"/>
                <a:cs typeface="Calibri" panose="020F0502020204030204" pitchFamily="34" charset="0"/>
              </a:rPr>
              <a:t>Droit de la famille - 192767, 2019 QCCS 5769 au para 69 (illustration du devoir de diriger la famille ensemble et de prendre les décisions concernant les enfants ensemble: décisions concernant leur santé, leur éducation et leur religion) ​</a:t>
            </a:r>
          </a:p>
          <a:p>
            <a:pPr marL="171450" indent="-171450">
              <a:buFont typeface="Arial" panose="020B0604020202020204" pitchFamily="34" charset="0"/>
              <a:buChar char="•"/>
            </a:pPr>
            <a:r>
              <a:rPr lang="fr-CA" dirty="0">
                <a:latin typeface="Calibri" panose="020F0502020204030204" pitchFamily="34" charset="0"/>
                <a:cs typeface="Calibri" panose="020F0502020204030204" pitchFamily="34" charset="0"/>
              </a:rPr>
              <a:t>Code civil du Québec, RLRQ, c C-1991, art 396 (devoir de contribuer aux tâches familiales et aux dépenses familiales selon ses capacités/la contribution peut prendre différentes formes, pas forcément financière) </a:t>
            </a:r>
          </a:p>
          <a:p>
            <a:pPr marL="171450" indent="-171450">
              <a:buFont typeface="Arial" panose="020B0604020202020204" pitchFamily="34" charset="0"/>
              <a:buChar char="•"/>
            </a:pPr>
            <a:r>
              <a:rPr lang="fr-CA"/>
              <a:t>Charte des droits et libertés de la personne, RLRQ c C-12, art 1 al 1 (droit de vivre en sécurité et du droit à la protection de son intégrité)</a:t>
            </a:r>
            <a:endParaRPr lang="fr-CA" dirty="0">
              <a:latin typeface="Calibri" panose="020F0502020204030204" pitchFamily="34" charset="0"/>
              <a:ea typeface="Calibri"/>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panose="020F0502020204030204" pitchFamily="34" charset="0"/>
                <a:cs typeface="Calibri" panose="020F0502020204030204" pitchFamily="34" charset="0"/>
              </a:rPr>
              <a:t>5 minutes</a:t>
            </a:r>
            <a:r>
              <a:rPr lang="en-US"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1" i="0" u="sng" dirty="0">
                <a:solidFill>
                  <a:srgbClr val="000000"/>
                </a:solidFill>
                <a:effectLst/>
                <a:highlight>
                  <a:srgbClr val="F5F5F5"/>
                </a:highlight>
                <a:latin typeface="Calibri" panose="020F0502020204030204" pitchFamily="34" charset="0"/>
                <a:cs typeface="Calibri" panose="020F0502020204030204" pitchFamily="34" charset="0"/>
              </a:rPr>
              <a:t>Instructions</a:t>
            </a:r>
            <a:r>
              <a:rPr lang="fr-CA" sz="1200" b="0" i="0" u="sng" dirty="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Expliquez les informations ci-dessous en faisant le lien avec l'histoire.</a:t>
            </a:r>
            <a:r>
              <a:rPr lang="en-US"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pPr algn="l" rtl="0" fontAlgn="base"/>
            <a:r>
              <a:rPr lang="fr-CA" sz="1200" b="1" i="0" u="sng" dirty="0">
                <a:solidFill>
                  <a:srgbClr val="000000"/>
                </a:solidFill>
                <a:effectLst/>
                <a:highlight>
                  <a:srgbClr val="F5F5F5"/>
                </a:highlight>
                <a:latin typeface="Calibri" panose="020F0502020204030204" pitchFamily="34" charset="0"/>
                <a:cs typeface="Calibri" panose="020F0502020204030204" pitchFamily="34" charset="0"/>
              </a:rPr>
              <a:t>Informations à transmettre</a:t>
            </a:r>
            <a:r>
              <a:rPr lang="fr-CA" sz="1200" b="0" i="0" u="sng" dirty="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Quand une personne ne respecte pas sa conjointe ou son conjoint, il peut y avoir une situation de violence conjugale (peu importe que le couple soit marié ou non).  </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pPr marL="285750" indent="-285750" algn="just"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La violence conjugale va plus loin que les tensions dans un couple. Dans une situation de violence, il y a un </a:t>
            </a:r>
            <a:r>
              <a:rPr lang="fr-CA" sz="1200" b="1" i="0" u="none" strike="noStrike" dirty="0">
                <a:solidFill>
                  <a:srgbClr val="000000"/>
                </a:solidFill>
                <a:effectLst/>
                <a:highlight>
                  <a:srgbClr val="F5F5F5"/>
                </a:highlight>
                <a:latin typeface="Calibri" panose="020F0502020204030204" pitchFamily="34" charset="0"/>
                <a:cs typeface="Calibri" panose="020F0502020204030204" pitchFamily="34" charset="0"/>
              </a:rPr>
              <a:t>déséquilibre de pouvoir </a:t>
            </a: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entre les membres du couple (la personne qui agit de manière violente prend le contrôle de sa conjointe ou son conjoint).</a:t>
            </a:r>
            <a:r>
              <a:rPr lang="en-US"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algn="just" rtl="0" fontAlgn="base">
              <a:buFont typeface="Arial" panose="020B0604020202020204" pitchFamily="34" charset="0"/>
              <a:buChar char="•"/>
            </a:pP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pPr marL="285750" indent="-285750" algn="just"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La violence conjugale peut prendre différentes formes. Elle n’est pas forcément physique. </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algn="just" rtl="0" fontAlgn="base"/>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 </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algn="just" rtl="0" fontAlgn="base"/>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Quelques exemples : </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742950" lvl="1" indent="-285750" fontAlgn="base">
              <a:buFont typeface="Arial" panose="020B0604020202020204" pitchFamily="34" charset="0"/>
              <a:buChar char="•"/>
            </a:pPr>
            <a:r>
              <a:rPr lang="fr-CA" sz="1200" b="1" i="0" u="none" strike="noStrike" dirty="0">
                <a:solidFill>
                  <a:srgbClr val="000000"/>
                </a:solidFill>
                <a:effectLst/>
                <a:highlight>
                  <a:srgbClr val="F5F5F5"/>
                </a:highlight>
                <a:latin typeface="Calibri" panose="020F0502020204030204" pitchFamily="34" charset="0"/>
                <a:cs typeface="Calibri" panose="020F0502020204030204" pitchFamily="34" charset="0"/>
              </a:rPr>
              <a:t>Violence psychologique</a:t>
            </a: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 : isoler sa conjointe ou son conjoint de son entourage, </a:t>
            </a:r>
            <a:r>
              <a:rPr lang="fr-CA" sz="1200" dirty="0">
                <a:solidFill>
                  <a:srgbClr val="000000"/>
                </a:solidFill>
                <a:highlight>
                  <a:srgbClr val="F5F5F5"/>
                </a:highlight>
                <a:latin typeface="Calibri" panose="020F0502020204030204" pitchFamily="34" charset="0"/>
                <a:cs typeface="Calibri" panose="020F0502020204030204" pitchFamily="34" charset="0"/>
              </a:rPr>
              <a:t>bouder pendant des jours, faire semblant de ne pas voir sa conjointe ou son conjoint,</a:t>
            </a:r>
            <a:endParaRPr lang="fr-CA" sz="1200" dirty="0">
              <a:solidFill>
                <a:srgbClr val="444444"/>
              </a:solidFill>
              <a:highlight>
                <a:srgbClr val="F5F5F5"/>
              </a:highlight>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fr-CA" sz="1200" b="1" dirty="0">
                <a:solidFill>
                  <a:srgbClr val="000000"/>
                </a:solidFill>
                <a:highlight>
                  <a:srgbClr val="F5F5F5"/>
                </a:highlight>
                <a:latin typeface="Calibri" panose="020F0502020204030204" pitchFamily="34" charset="0"/>
                <a:cs typeface="Calibri" panose="020F0502020204030204" pitchFamily="34" charset="0"/>
              </a:rPr>
              <a:t>Violence verbale</a:t>
            </a:r>
            <a:r>
              <a:rPr lang="fr-CA" sz="1200" dirty="0">
                <a:solidFill>
                  <a:srgbClr val="000000"/>
                </a:solidFill>
                <a:highlight>
                  <a:srgbClr val="F5F5F5"/>
                </a:highlight>
                <a:latin typeface="Calibri" panose="020F0502020204030204" pitchFamily="34" charset="0"/>
                <a:cs typeface="Calibri" panose="020F0502020204030204" pitchFamily="34" charset="0"/>
              </a:rPr>
              <a:t> : critiquer</a:t>
            </a: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 </a:t>
            </a:r>
            <a:r>
              <a:rPr lang="fr-CA" sz="1200" dirty="0">
                <a:solidFill>
                  <a:srgbClr val="000000"/>
                </a:solidFill>
                <a:highlight>
                  <a:srgbClr val="F5F5F5"/>
                </a:highlight>
                <a:latin typeface="Calibri" panose="020F0502020204030204" pitchFamily="34" charset="0"/>
                <a:cs typeface="Calibri" panose="020F0502020204030204" pitchFamily="34" charset="0"/>
              </a:rPr>
              <a:t>ou </a:t>
            </a: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rabaisser régulièrement</a:t>
            </a:r>
            <a:r>
              <a:rPr lang="fr-CA" sz="1200" dirty="0">
                <a:solidFill>
                  <a:srgbClr val="000000"/>
                </a:solidFill>
                <a:highlight>
                  <a:srgbClr val="F5F5F5"/>
                </a:highlight>
                <a:latin typeface="Calibri" panose="020F0502020204030204" pitchFamily="34" charset="0"/>
                <a:cs typeface="Calibri" panose="020F0502020204030204" pitchFamily="34" charset="0"/>
              </a:rPr>
              <a:t> sa conjointe ou son conjoint</a:t>
            </a: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 l’insulter, </a:t>
            </a:r>
            <a:r>
              <a:rPr lang="fr-CA" sz="1200" dirty="0">
                <a:solidFill>
                  <a:srgbClr val="000000"/>
                </a:solidFill>
                <a:highlight>
                  <a:srgbClr val="F5F5F5"/>
                </a:highlight>
                <a:latin typeface="Calibri" panose="020F0502020204030204" pitchFamily="34" charset="0"/>
                <a:cs typeface="Calibri" panose="020F0502020204030204" pitchFamily="34" charset="0"/>
              </a:rPr>
              <a:t>hurler, etc</a:t>
            </a: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742950" lvl="1" indent="-285750" algn="l" rtl="0" fontAlgn="base">
              <a:buFont typeface="Arial" panose="020B0604020202020204" pitchFamily="34" charset="0"/>
              <a:buChar char="•"/>
            </a:pPr>
            <a:r>
              <a:rPr lang="fr-CA" sz="1200" b="1" i="0" u="none" strike="noStrike" dirty="0">
                <a:solidFill>
                  <a:srgbClr val="000000"/>
                </a:solidFill>
                <a:effectLst/>
                <a:highlight>
                  <a:srgbClr val="F5F5F5"/>
                </a:highlight>
                <a:latin typeface="Calibri" panose="020F0502020204030204" pitchFamily="34" charset="0"/>
                <a:cs typeface="Calibri" panose="020F0502020204030204" pitchFamily="34" charset="0"/>
              </a:rPr>
              <a:t>Violence économique</a:t>
            </a: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 : contrôler les dépenses de sa conjointe ou son conjoint, la priver de ses cartes d’identité ou ses cartes de crédit, l’obliger à être dépendante financièrement/l’empêcher de travailler ou d’étudier, etc.</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742950" lvl="1" indent="-285750" fontAlgn="base">
              <a:buFont typeface="Arial" panose="020B0604020202020204" pitchFamily="34" charset="0"/>
              <a:buChar char="•"/>
            </a:pPr>
            <a:r>
              <a:rPr lang="fr-CA" sz="1200" b="1" i="0" u="none" strike="noStrike" dirty="0">
                <a:solidFill>
                  <a:srgbClr val="000000"/>
                </a:solidFill>
                <a:effectLst/>
                <a:highlight>
                  <a:srgbClr val="F5F5F5"/>
                </a:highlight>
                <a:latin typeface="Calibri"/>
                <a:ea typeface="Calibri"/>
                <a:cs typeface="Calibri"/>
              </a:rPr>
              <a:t>Violence sexuelle</a:t>
            </a:r>
            <a:r>
              <a:rPr lang="fr-CA" sz="1200" b="0" i="0" u="none" strike="noStrike" dirty="0">
                <a:solidFill>
                  <a:srgbClr val="000000"/>
                </a:solidFill>
                <a:effectLst/>
                <a:highlight>
                  <a:srgbClr val="F5F5F5"/>
                </a:highlight>
                <a:latin typeface="Calibri"/>
                <a:ea typeface="Calibri"/>
                <a:cs typeface="Calibri"/>
              </a:rPr>
              <a:t> : obliger sa conjointe ou son conjoint à avoir des relations sexuelles alors qu’elle </a:t>
            </a:r>
            <a:r>
              <a:rPr lang="fr-CA" dirty="0">
                <a:solidFill>
                  <a:srgbClr val="000000"/>
                </a:solidFill>
                <a:highlight>
                  <a:srgbClr val="F5F5F5"/>
                </a:highlight>
                <a:latin typeface="Calibri"/>
                <a:ea typeface="Calibri"/>
                <a:cs typeface="Calibri"/>
              </a:rPr>
              <a:t>ou il n’en</a:t>
            </a:r>
            <a:r>
              <a:rPr lang="fr-CA" sz="1200" b="0" i="0" u="none" strike="noStrike" dirty="0">
                <a:solidFill>
                  <a:srgbClr val="000000"/>
                </a:solidFill>
                <a:effectLst/>
                <a:highlight>
                  <a:srgbClr val="F5F5F5"/>
                </a:highlight>
                <a:latin typeface="Calibri"/>
                <a:ea typeface="Calibri"/>
                <a:cs typeface="Calibri"/>
              </a:rPr>
              <a:t> veut pas, etc.</a:t>
            </a:r>
            <a:r>
              <a:rPr lang="fr-CA" sz="1200" b="0" i="0" dirty="0">
                <a:solidFill>
                  <a:srgbClr val="444444"/>
                </a:solidFill>
                <a:effectLst/>
                <a:highlight>
                  <a:srgbClr val="F5F5F5"/>
                </a:highlight>
                <a:latin typeface="Calibri"/>
                <a:ea typeface="Calibri"/>
                <a:cs typeface="Calibri"/>
              </a:rPr>
              <a:t>​</a:t>
            </a:r>
          </a:p>
          <a:p>
            <a:pPr marL="742950" lvl="1" indent="-285750" algn="l" rtl="0" fontAlgn="base">
              <a:buFont typeface="Arial" panose="020B0604020202020204" pitchFamily="34" charset="0"/>
              <a:buChar char="•"/>
            </a:pPr>
            <a:r>
              <a:rPr lang="fr-CA" sz="1200" b="1" i="0" u="none" strike="noStrike" dirty="0">
                <a:solidFill>
                  <a:srgbClr val="000000"/>
                </a:solidFill>
                <a:effectLst/>
                <a:highlight>
                  <a:srgbClr val="F5F5F5"/>
                </a:highlight>
                <a:latin typeface="Calibri" panose="020F0502020204030204" pitchFamily="34" charset="0"/>
                <a:cs typeface="Calibri" panose="020F0502020204030204" pitchFamily="34" charset="0"/>
              </a:rPr>
              <a:t>Violence physique </a:t>
            </a: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 bousculer sa conjointe ou son conjoint, l’empêcher de dormir, restreindre sa mobilité (ex. si la personne est en situation de handicap), frapper un mur, etc.</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algn="just" rtl="0" fontAlgn="base">
              <a:buFont typeface="Arial" panose="020B0604020202020204" pitchFamily="34" charset="0"/>
              <a:buChar char="•"/>
            </a:pP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pPr marL="285750" indent="-285750">
              <a:buFont typeface="Arial,Sans-Serif"/>
              <a:buChar char="•"/>
            </a:pP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r>
              <a:rPr lang="fr-CA" sz="1200" b="1" u="sng" dirty="0">
                <a:solidFill>
                  <a:srgbClr val="444444"/>
                </a:solidFill>
                <a:highlight>
                  <a:srgbClr val="F5F5F5"/>
                </a:highlight>
                <a:latin typeface="Calibri" panose="020F0502020204030204" pitchFamily="34" charset="0"/>
                <a:cs typeface="Calibri" panose="020F0502020204030204" pitchFamily="34" charset="0"/>
              </a:rPr>
              <a:t>Notes complémentaires pour la personne animatrice </a:t>
            </a:r>
            <a:endParaRPr lang="fr-CA" sz="1200" u="sng" dirty="0">
              <a:solidFill>
                <a:srgbClr val="444444"/>
              </a:solidFill>
              <a:highlight>
                <a:srgbClr val="F5F5F5"/>
              </a:highlight>
              <a:latin typeface="Calibri" panose="020F0502020204030204" pitchFamily="34" charset="0"/>
              <a:cs typeface="Calibri" panose="020F0502020204030204" pitchFamily="34" charset="0"/>
            </a:endParaRPr>
          </a:p>
          <a:p>
            <a:r>
              <a:rPr lang="fr-CA" sz="1200" dirty="0">
                <a:solidFill>
                  <a:srgbClr val="444444"/>
                </a:solidFill>
                <a:highlight>
                  <a:srgbClr val="F5F5F5"/>
                </a:highlight>
                <a:latin typeface="Calibri" panose="020F0502020204030204" pitchFamily="34" charset="0"/>
                <a:cs typeface="Calibri" panose="020F0502020204030204" pitchFamily="34" charset="0"/>
              </a:rPr>
              <a:t> </a:t>
            </a:r>
            <a:endParaRPr lang="en-US" sz="1200" dirty="0">
              <a:solidFill>
                <a:srgbClr val="444444"/>
              </a:solidFill>
              <a:highlight>
                <a:srgbClr val="F5F5F5"/>
              </a:highlight>
              <a:latin typeface="Calibri" panose="020F0502020204030204" pitchFamily="34" charset="0"/>
              <a:cs typeface="Calibri" panose="020F0502020204030204" pitchFamily="34" charset="0"/>
            </a:endParaRPr>
          </a:p>
          <a:p>
            <a:pPr marL="285750" indent="-285750">
              <a:buFont typeface="Arial,Sans-Serif"/>
              <a:buChar char="•"/>
            </a:pPr>
            <a:r>
              <a:rPr lang="fr-CA" sz="1200" dirty="0">
                <a:solidFill>
                  <a:srgbClr val="444444"/>
                </a:solidFill>
                <a:highlight>
                  <a:srgbClr val="F5F5F5"/>
                </a:highlight>
                <a:latin typeface="Calibri"/>
                <a:cs typeface="Calibri"/>
              </a:rPr>
              <a:t>La liste des formes de violences ci-dessus n'est pas exhaustive. D'autres formes de violence peuvent se manifester dans un couple, dont les violences technologiques, les violences judiciaires et le contrôle coercitif. </a:t>
            </a:r>
          </a:p>
          <a:p>
            <a:pPr marL="285750" indent="-285750">
              <a:buFont typeface="Arial,Sans-Serif"/>
              <a:buChar char="•"/>
            </a:pPr>
            <a:r>
              <a:rPr lang="fr-CA" dirty="0">
                <a:solidFill>
                  <a:srgbClr val="444444"/>
                </a:solidFill>
                <a:highlight>
                  <a:srgbClr val="F5F5F5"/>
                </a:highlight>
                <a:latin typeface="Calibri"/>
                <a:cs typeface="Calibri"/>
              </a:rPr>
              <a:t>Si des discussions concernant la séparation ou le divorce émergent, mentionnez qu'une personne peut décider de se séparer ou de divorcer même si elle n'a pas vécu de violence. </a:t>
            </a:r>
            <a:endParaRPr lang="fr-CA" sz="1200" dirty="0">
              <a:solidFill>
                <a:srgbClr val="444444"/>
              </a:solidFill>
              <a:highlight>
                <a:srgbClr val="F5F5F5"/>
              </a:highlight>
              <a:latin typeface="Calibri" panose="020F0502020204030204" pitchFamily="34" charset="0"/>
              <a:cs typeface="Calibri" panose="020F0502020204030204" pitchFamily="34" charset="0"/>
            </a:endParaRPr>
          </a:p>
          <a:p>
            <a:pPr algn="just"/>
            <a:endParaRPr lang="fr-CA" sz="1200" dirty="0">
              <a:solidFill>
                <a:srgbClr val="444444"/>
              </a:solidFill>
              <a:highlight>
                <a:srgbClr val="F5F5F5"/>
              </a:highlight>
              <a:latin typeface="Calibri" panose="020F0502020204030204" pitchFamily="34" charset="0"/>
              <a:cs typeface="Calibri" panose="020F0502020204030204" pitchFamily="34" charset="0"/>
            </a:endParaRPr>
          </a:p>
          <a:p>
            <a:pPr algn="just"/>
            <a:endParaRPr lang="fr-CA" dirty="0">
              <a:solidFill>
                <a:srgbClr val="444444"/>
              </a:solidFill>
              <a:highlight>
                <a:srgbClr val="F5F5F5"/>
              </a:highlight>
              <a:latin typeface="Calibri" panose="020F0502020204030204" pitchFamily="34" charset="0"/>
              <a:cs typeface="Calibri" panose="020F0502020204030204" pitchFamily="34" charset="0"/>
            </a:endParaRPr>
          </a:p>
          <a:p>
            <a:pPr algn="l" rtl="0" fontAlgn="base"/>
            <a:r>
              <a:rPr lang="fr-CA" sz="1200" b="1" i="0" u="sng" dirty="0">
                <a:solidFill>
                  <a:srgbClr val="000000"/>
                </a:solidFill>
                <a:effectLst/>
                <a:highlight>
                  <a:srgbClr val="F5F5F5"/>
                </a:highlight>
                <a:latin typeface="Calibri" panose="020F0502020204030204" pitchFamily="34" charset="0"/>
                <a:cs typeface="Calibri" panose="020F0502020204030204" pitchFamily="34" charset="0"/>
              </a:rPr>
              <a:t>Sources</a:t>
            </a:r>
            <a:r>
              <a:rPr lang="en-US" sz="1200" b="0" i="0" u="sng" dirty="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1" u="none" strike="noStrike" dirty="0">
                <a:solidFill>
                  <a:srgbClr val="000000"/>
                </a:solidFill>
                <a:effectLst/>
                <a:highlight>
                  <a:srgbClr val="F5F5F5"/>
                </a:highlight>
                <a:latin typeface="Calibri" panose="020F0502020204030204" pitchFamily="34" charset="0"/>
                <a:cs typeface="Calibri" panose="020F0502020204030204" pitchFamily="34" charset="0"/>
              </a:rPr>
              <a:t>Droit de la famille — 163161</a:t>
            </a: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 2016 QCCS 6368 aux paras 31, 34 (manque de respect = possiblement de la violence)</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sng" strike="noStrike" dirty="0">
                <a:solidFill>
                  <a:srgbClr val="212121"/>
                </a:solidFill>
                <a:effectLst/>
                <a:highlight>
                  <a:srgbClr val="F5F5F5"/>
                </a:highlight>
                <a:latin typeface="Calibri" panose="020F0502020204030204" pitchFamily="34" charset="0"/>
                <a:cs typeface="Calibri" panose="020F0502020204030204" pitchFamily="34" charset="0"/>
                <a:hlinkClick r:id="rId3"/>
              </a:rPr>
              <a:t>Définition de la violence conjugale | Gouvernement du Québec (quebec.ca)</a:t>
            </a: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 (violence conjugale va plus loin qu'une tension de couple/se caractérise par un déséquilibre de pouvoir)</a:t>
            </a:r>
            <a:r>
              <a:rPr lang="en-US"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algn="l" rtl="0" fontAlgn="base">
              <a:buFont typeface="Arial" panose="020B0604020202020204" pitchFamily="34" charset="0"/>
              <a:buChar char="•"/>
            </a:pPr>
            <a:r>
              <a:rPr lang="fr-CA" sz="1200" b="0" i="0" u="sng" strike="noStrike" dirty="0">
                <a:solidFill>
                  <a:srgbClr val="212121"/>
                </a:solidFill>
                <a:effectLst/>
                <a:highlight>
                  <a:srgbClr val="F5F5F5"/>
                </a:highlight>
                <a:latin typeface="Calibri" panose="020F0502020204030204" pitchFamily="34" charset="0"/>
                <a:cs typeface="Calibri" panose="020F0502020204030204" pitchFamily="34" charset="0"/>
                <a:hlinkClick r:id="rId4"/>
              </a:rPr>
              <a:t>Formes de violences | Gouvernement du Québec (quebec.ca)</a:t>
            </a:r>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 (formes de violence et exemples) </a:t>
            </a: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CA" sz="1200" dirty="0">
                <a:highlight>
                  <a:srgbClr val="F5F5F5"/>
                </a:highlight>
                <a:latin typeface="Calibri" panose="020F0502020204030204" pitchFamily="34" charset="0"/>
                <a:cs typeface="Calibri" panose="020F0502020204030204" pitchFamily="34" charset="0"/>
                <a:hlinkClick r:id="rId5"/>
              </a:rPr>
              <a:t>Démasquer la violence conjugale — SOS violence conjugale</a:t>
            </a:r>
            <a:endParaRPr lang="fr-CA" sz="1200" dirty="0">
              <a:highlight>
                <a:srgbClr val="F5F5F5"/>
              </a:highlight>
              <a:latin typeface="Calibri" panose="020F0502020204030204" pitchFamily="34" charset="0"/>
              <a:cs typeface="Calibri" panose="020F0502020204030204" pitchFamily="34" charset="0"/>
            </a:endParaRPr>
          </a:p>
          <a:p>
            <a:endParaRPr lang="fr-CA" sz="1200"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536262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cs typeface="Calibri"/>
              </a:rPr>
              <a:t>2 minutes</a:t>
            </a:r>
            <a:r>
              <a:rPr lang="fr-CA" sz="1200" b="0" i="0" dirty="0">
                <a:solidFill>
                  <a:srgbClr val="444444"/>
                </a:solidFill>
                <a:effectLst/>
                <a:highlight>
                  <a:srgbClr val="F5F5F5"/>
                </a:highlight>
                <a:latin typeface="Calibri"/>
                <a:cs typeface="Calibri"/>
              </a:rPr>
              <a:t>​</a:t>
            </a:r>
          </a:p>
          <a:p>
            <a:pPr algn="l" rtl="0" fontAlgn="base"/>
            <a:r>
              <a:rPr lang="fr-CA" sz="1200" b="0" i="0" u="sng" dirty="0">
                <a:solidFill>
                  <a:srgbClr val="444444"/>
                </a:solidFill>
                <a:effectLst/>
                <a:highlight>
                  <a:srgbClr val="F5F5F5"/>
                </a:highlight>
                <a:latin typeface="Calibri"/>
                <a:cs typeface="Calibri"/>
              </a:rPr>
              <a:t>​</a:t>
            </a:r>
          </a:p>
          <a:p>
            <a:pPr algn="l" rtl="0" fontAlgn="base"/>
            <a:r>
              <a:rPr lang="fr-CA" sz="1200" b="1" i="0" u="sng" dirty="0">
                <a:solidFill>
                  <a:srgbClr val="000000"/>
                </a:solidFill>
                <a:effectLst/>
                <a:highlight>
                  <a:srgbClr val="F5F5F5"/>
                </a:highlight>
                <a:latin typeface="Calibri"/>
                <a:cs typeface="Calibri"/>
              </a:rPr>
              <a:t>Instructions</a:t>
            </a:r>
            <a:r>
              <a:rPr lang="fr-CA" sz="1200" b="0" i="0" u="sng" dirty="0">
                <a:solidFill>
                  <a:srgbClr val="444444"/>
                </a:solidFill>
                <a:effectLst/>
                <a:highlight>
                  <a:srgbClr val="F5F5F5"/>
                </a:highlight>
                <a:latin typeface="Calibri"/>
                <a:cs typeface="Calibri"/>
              </a:rPr>
              <a:t>​</a:t>
            </a:r>
          </a:p>
          <a:p>
            <a:pPr algn="l" rtl="0" fontAlgn="base"/>
            <a:r>
              <a:rPr lang="fr-CA" sz="1200" b="0" i="0" dirty="0">
                <a:solidFill>
                  <a:srgbClr val="444444"/>
                </a:solidFill>
                <a:effectLst/>
                <a:highlight>
                  <a:srgbClr val="F5F5F5"/>
                </a:highlight>
                <a:latin typeface="Calibri"/>
                <a:cs typeface="Calibri"/>
              </a:rPr>
              <a:t>​</a:t>
            </a:r>
          </a:p>
          <a:p>
            <a:pPr marL="285750" indent="-28575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Dans les diapositives qui suivent, vous trouverez des ressources que vous pouvez présenter aux personnes participantes. </a:t>
            </a:r>
            <a:r>
              <a:rPr lang="fr-CA" sz="1200" dirty="0">
                <a:solidFill>
                  <a:srgbClr val="000000"/>
                </a:solidFill>
                <a:highlight>
                  <a:srgbClr val="F5F5F5"/>
                </a:highlight>
                <a:latin typeface="Calibri"/>
                <a:cs typeface="Calibri"/>
              </a:rPr>
              <a:t>Vous pouvez</a:t>
            </a:r>
            <a:r>
              <a:rPr lang="fr-CA" sz="1200" b="0" i="0" u="none" strike="noStrike" dirty="0">
                <a:solidFill>
                  <a:srgbClr val="000000"/>
                </a:solidFill>
                <a:effectLst/>
                <a:highlight>
                  <a:srgbClr val="F5F5F5"/>
                </a:highlight>
                <a:latin typeface="Calibri"/>
                <a:cs typeface="Calibri"/>
              </a:rPr>
              <a:t> adapter l'atelier en ajoutant des diapositives qui réfèrent vers d'autres ressources pertinentes pour les personnes participantes. </a:t>
            </a:r>
            <a:endParaRPr lang="en-US" sz="1200" b="0" i="0" dirty="0">
              <a:solidFill>
                <a:srgbClr val="444444"/>
              </a:solidFill>
              <a:effectLst/>
              <a:highlight>
                <a:srgbClr val="F5F5F5"/>
              </a:highlight>
              <a:latin typeface="Calibri"/>
              <a:ea typeface="Calibri"/>
              <a:cs typeface="Calibri"/>
            </a:endParaRPr>
          </a:p>
          <a:p>
            <a:pPr marL="285750" indent="-285750">
              <a:buFont typeface="Arial" panose="020B0604020202020204" pitchFamily="34" charset="0"/>
              <a:buChar char="•"/>
            </a:pPr>
            <a:r>
              <a:rPr lang="fr-CA" dirty="0">
                <a:solidFill>
                  <a:srgbClr val="000000"/>
                </a:solidFill>
                <a:highlight>
                  <a:srgbClr val="F5F5F5"/>
                </a:highlight>
                <a:latin typeface="Calibri"/>
                <a:ea typeface="Calibri"/>
                <a:cs typeface="Calibri"/>
              </a:rPr>
              <a:t>N'hésitez pas à imprimer les diapositives avec les ressources.</a:t>
            </a:r>
          </a:p>
          <a:p>
            <a:pPr marL="285750" indent="-285750" fontAlgn="base">
              <a:buFont typeface="Arial" panose="020B0604020202020204" pitchFamily="34" charset="0"/>
              <a:buChar char="•"/>
            </a:pPr>
            <a:r>
              <a:rPr lang="fr-CA" sz="1200" dirty="0">
                <a:solidFill>
                  <a:srgbClr val="000000"/>
                </a:solidFill>
                <a:highlight>
                  <a:srgbClr val="F5F5F5"/>
                </a:highlight>
                <a:latin typeface="Calibri"/>
                <a:cs typeface="Calibri"/>
              </a:rPr>
              <a:t>N'hésitez pas </a:t>
            </a:r>
            <a:r>
              <a:rPr lang="fr-CA" dirty="0">
                <a:solidFill>
                  <a:srgbClr val="000000"/>
                </a:solidFill>
                <a:highlight>
                  <a:srgbClr val="F5F5F5"/>
                </a:highlight>
                <a:latin typeface="Calibri"/>
                <a:cs typeface="Calibri"/>
              </a:rPr>
              <a:t>à proposer d'aider</a:t>
            </a:r>
            <a:r>
              <a:rPr lang="fr-CA" sz="1200" b="0" i="0" u="none" strike="noStrike" dirty="0">
                <a:solidFill>
                  <a:srgbClr val="000000"/>
                </a:solidFill>
                <a:effectLst/>
                <a:highlight>
                  <a:srgbClr val="F5F5F5"/>
                </a:highlight>
                <a:latin typeface="Calibri"/>
                <a:cs typeface="Calibri"/>
              </a:rPr>
              <a:t> les personnes participantes à contacter l'une des ressources mentionnées</a:t>
            </a:r>
            <a:r>
              <a:rPr lang="fr-CA" sz="1200" dirty="0">
                <a:solidFill>
                  <a:srgbClr val="000000"/>
                </a:solidFill>
                <a:highlight>
                  <a:srgbClr val="F5F5F5"/>
                </a:highlight>
                <a:latin typeface="Calibri"/>
                <a:cs typeface="Calibri"/>
              </a:rPr>
              <a:t>, voire </a:t>
            </a:r>
            <a:r>
              <a:rPr lang="fr-CA" dirty="0">
                <a:solidFill>
                  <a:srgbClr val="000000"/>
                </a:solidFill>
                <a:highlight>
                  <a:srgbClr val="F5F5F5"/>
                </a:highlight>
                <a:latin typeface="Calibri"/>
                <a:cs typeface="Calibri"/>
              </a:rPr>
              <a:t>de </a:t>
            </a:r>
            <a:r>
              <a:rPr lang="fr-CA" sz="1200" dirty="0">
                <a:solidFill>
                  <a:srgbClr val="000000"/>
                </a:solidFill>
                <a:highlight>
                  <a:srgbClr val="F5F5F5"/>
                </a:highlight>
                <a:latin typeface="Calibri"/>
                <a:cs typeface="Calibri"/>
              </a:rPr>
              <a:t>les accompagner vers ces ressources.</a:t>
            </a:r>
            <a:r>
              <a:rPr lang="fr-CA" dirty="0">
                <a:solidFill>
                  <a:srgbClr val="000000"/>
                </a:solidFill>
                <a:highlight>
                  <a:srgbClr val="F5F5F5"/>
                </a:highlight>
                <a:latin typeface="Calibri"/>
                <a:cs typeface="Calibri"/>
              </a:rPr>
              <a:t> Vous pouvez aussi naviguer sur les sites avec elles.</a:t>
            </a:r>
            <a:endParaRPr lang="en-US" sz="1200" b="0" i="0" dirty="0">
              <a:solidFill>
                <a:srgbClr val="444444"/>
              </a:solidFill>
              <a:effectLst/>
              <a:highlight>
                <a:srgbClr val="F5F5F5"/>
              </a:highlight>
              <a:latin typeface="Calibri"/>
              <a:cs typeface="Calibri"/>
            </a:endParaRPr>
          </a:p>
          <a:p>
            <a:pPr marL="285750" indent="-285750">
              <a:buFont typeface="Arial" panose="020B0604020202020204" pitchFamily="34" charset="0"/>
              <a:buChar char="•"/>
            </a:pPr>
            <a:r>
              <a:rPr lang="fr-CA" dirty="0">
                <a:highlight>
                  <a:srgbClr val="F5F5F5"/>
                </a:highlight>
                <a:latin typeface="Calibri"/>
                <a:cs typeface="Calibri"/>
              </a:rPr>
              <a:t>Mentionnez qu'une personne peut consulter ces ressources même si elles n'a pas l'intention de quitter son conjoint, ou si elle n'est pas sûre. Elle peut consulter ces ressources simplement pour s'informer. </a:t>
            </a:r>
            <a:endParaRPr lang="fr-CA" sz="1200" dirty="0">
              <a:highlight>
                <a:srgbClr val="F5F5F5"/>
              </a:highlight>
              <a:latin typeface="Calibri" panose="020F0502020204030204" pitchFamily="34" charset="0"/>
              <a:cs typeface="Calibri" panose="020F0502020204030204" pitchFamily="34" charset="0"/>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fr-CA"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a:t>
            </a:r>
            <a:r>
              <a:rPr lang="fr-CA" b="0" i="0" u="sng">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Vous pouvez adapter cette diapositive si vous souhaitez en ajouter à celles qui se trouvent dans les diapositives suivantes. </a:t>
            </a:r>
            <a:endParaRPr lang="en-US" sz="12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latin typeface="Calibri"/>
                <a:ea typeface="Calibri"/>
                <a:cs typeface="Calibri"/>
              </a:rPr>
              <a:t>Expliquez qu'Éducaloi est un organisme d'information juridique dont la mission est de vulgariser le droit au Québec. Éducaloi est surtout connu pour son site web qui touche à plusieurs sujets juridiques, dont la famille et le couple, la séparation et le divorce, le logement, le travail et plus. La majorité des contenus d'Éducaloi sont disponibles en français et en anglais. </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2025-04-30</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7A249BDF.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www.justicedeproximite.qc.ca/services/info-separation/" TargetMode="Externa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3.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sosviolenceconjugale.ca/fr"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A275E175.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a:t>Ma vie de couple</a:t>
            </a:r>
            <a:br>
              <a:rPr lang="fr-CA"/>
            </a:br>
            <a:endParaRPr lang="fr-CA" sz="2000">
              <a:cs typeface="Arial"/>
            </a:endParaRPr>
          </a:p>
        </p:txBody>
      </p:sp>
      <p:pic>
        <p:nvPicPr>
          <p:cNvPr id="5" name="Image 4" descr="Une image contenant Visage humain, habits, gâteau d’anniversaire, table&#10;&#10;Description générée automatiquement">
            <a:extLst>
              <a:ext uri="{FF2B5EF4-FFF2-40B4-BE49-F238E27FC236}">
                <a16:creationId xmlns:a16="http://schemas.microsoft.com/office/drawing/2014/main" id="{BD2160DB-FEA3-F1B8-342C-32A5AC6253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982" y="746010"/>
            <a:ext cx="3990444" cy="3990444"/>
          </a:xfrm>
          <a:prstGeom prst="rect">
            <a:avLst/>
          </a:prstGeom>
        </p:spPr>
      </p:pic>
      <p:sp>
        <p:nvSpPr>
          <p:cNvPr id="6" name="Sous-titre 5">
            <a:extLst>
              <a:ext uri="{FF2B5EF4-FFF2-40B4-BE49-F238E27FC236}">
                <a16:creationId xmlns:a16="http://schemas.microsoft.com/office/drawing/2014/main" id="{C11E50A8-F9EE-9F28-431D-25254DA1108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fontScale="90000"/>
          </a:bodyPr>
          <a:lstStyle/>
          <a:p>
            <a:r>
              <a:rPr lang="fr-CA" sz="2000" b="1" i="0" u="none" strike="noStrike">
                <a:effectLst/>
                <a:latin typeface="Arial" panose="020B0604020202020204" pitchFamily="34" charset="0"/>
              </a:rPr>
              <a:t>Trouver de l'aide</a:t>
            </a:r>
            <a:br>
              <a:rPr lang="fr-FR"/>
            </a:br>
            <a:r>
              <a:rPr lang="fr-FR"/>
              <a:t>Centres de justice de proximité</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92500" lnSpcReduction="10000"/>
          </a:bodyPr>
          <a:lstStyle/>
          <a:p>
            <a:r>
              <a:rPr lang="fr-FR" sz="4000" b="1" dirty="0">
                <a:solidFill>
                  <a:schemeClr val="accent2"/>
                </a:solidFill>
              </a:rPr>
              <a:t>Service « Info-séparation »</a:t>
            </a:r>
          </a:p>
          <a:p>
            <a:r>
              <a:rPr lang="fr-FR" sz="4000" dirty="0">
                <a:solidFill>
                  <a:schemeClr val="accent2"/>
                </a:solidFill>
              </a:rPr>
              <a:t>Information juridique gratuite</a:t>
            </a:r>
            <a:endParaRPr lang="fr-FR" sz="4000" dirty="0">
              <a:solidFill>
                <a:schemeClr val="accent2"/>
              </a:solidFill>
              <a:cs typeface="Arial"/>
            </a:endParaRPr>
          </a:p>
          <a:p>
            <a:br>
              <a:rPr lang="fr-FR" sz="2000" dirty="0">
                <a:highlight>
                  <a:srgbClr val="FFFF00"/>
                </a:highlight>
                <a:cs typeface="Arial"/>
              </a:rPr>
            </a:br>
            <a:endParaRPr lang="fr-FR" sz="2000">
              <a:highlight>
                <a:srgbClr val="FFFF00"/>
              </a:highlight>
            </a:endParaRPr>
          </a:p>
          <a:p>
            <a:r>
              <a:rPr lang="fr-CA" sz="1800" b="0" i="0" u="sng" strike="noStrike" dirty="0">
                <a:solidFill>
                  <a:schemeClr val="accent2"/>
                </a:solidFill>
                <a:effectLst/>
                <a:highlight>
                  <a:srgbClr val="F5F5F5"/>
                </a:highlight>
                <a:latin typeface="Arial"/>
                <a:cs typeface="Arial"/>
                <a:hlinkClick r:id="rId3">
                  <a:extLst>
                    <a:ext uri="{A12FA001-AC4F-418D-AE19-62706E023703}">
                      <ahyp:hlinkClr xmlns:ahyp="http://schemas.microsoft.com/office/drawing/2018/hyperlinkcolor" val="tx"/>
                    </a:ext>
                  </a:extLst>
                </a:hlinkClick>
              </a:rPr>
              <a:t>Service info-séparation - Centres de justice de proximité l Centres de justice de proximité (justicedeproximite.qc.ca)</a:t>
            </a:r>
            <a:endParaRPr lang="fr-FR" sz="2000" dirty="0">
              <a:solidFill>
                <a:schemeClr val="accent2"/>
              </a:solidFill>
              <a:highlight>
                <a:srgbClr val="FFFF00"/>
              </a:highlight>
              <a:latin typeface="Arial"/>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4303" y="5525527"/>
            <a:ext cx="914400" cy="914400"/>
          </a:xfrm>
          <a:prstGeom prst="rect">
            <a:avLst/>
          </a:prstGeom>
        </p:spPr>
      </p:pic>
      <p:pic>
        <p:nvPicPr>
          <p:cNvPr id="5128" name="Picture 8" descr="Une image contenant texte, capture d’écran, Visage humain, personne&#10;&#10;Description générée automatiquement">
            <a:extLst>
              <a:ext uri="{FF2B5EF4-FFF2-40B4-BE49-F238E27FC236}">
                <a16:creationId xmlns:a16="http://schemas.microsoft.com/office/drawing/2014/main" id="{79F103AB-68F8-850E-3CEC-8CFA962EBD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8137" y="2573078"/>
            <a:ext cx="4802036" cy="2638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panose="020B0604020202020204" pitchFamily="34" charset="0"/>
              </a:rPr>
              <a:t>Trouver de l'aide</a:t>
            </a:r>
            <a:br>
              <a:rPr lang="fr-FR"/>
            </a:br>
            <a:r>
              <a:rPr lang="fr-FR" err="1"/>
              <a:t>ReBâtir</a:t>
            </a:r>
            <a:endParaRPr lang="fr-F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13665" cy="3753584"/>
          </a:xfrm>
        </p:spPr>
        <p:txBody>
          <a:bodyPr vert="horz" lIns="91440" tIns="45720" rIns="91440" bIns="45720" rtlCol="0" anchor="t">
            <a:normAutofit/>
          </a:bodyPr>
          <a:lstStyle/>
          <a:p>
            <a:r>
              <a:rPr lang="fr-FR" sz="2800" dirty="0">
                <a:solidFill>
                  <a:schemeClr val="accent2"/>
                </a:solidFill>
              </a:rPr>
              <a:t>4 heures de consultation juridique gratuite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chemeClr val="accent2"/>
                </a:solidFill>
                <a:hlinkClick r:id="rId11">
                  <a:extLst>
                    <a:ext uri="{A12FA001-AC4F-418D-AE19-62706E023703}">
                      <ahyp:hlinkClr xmlns:ahyp="http://schemas.microsoft.com/office/drawing/2018/hyperlinkcolor" val="tx"/>
                    </a:ext>
                  </a:extLst>
                </a:hlinkClick>
              </a:rPr>
              <a:t>Rebâtir.ca</a:t>
            </a:r>
            <a:endParaRPr lang="fr-CA">
              <a:solidFill>
                <a:schemeClr val="accent2"/>
              </a:solidFill>
            </a:endParaRPr>
          </a:p>
        </p:txBody>
      </p:sp>
      <p:pic>
        <p:nvPicPr>
          <p:cNvPr id="6146" name="Picture 2">
            <a:extLst>
              <a:ext uri="{FF2B5EF4-FFF2-40B4-BE49-F238E27FC236}">
                <a16:creationId xmlns:a16="http://schemas.microsoft.com/office/drawing/2014/main" id="{78DCA688-1FDA-3755-776B-BEF1F69A11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94333" y="2669312"/>
            <a:ext cx="4800264" cy="2420967"/>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spTree>
    <p:extLst>
      <p:ext uri="{BB962C8B-B14F-4D97-AF65-F5344CB8AC3E}">
        <p14:creationId xmlns:p14="http://schemas.microsoft.com/office/powerpoint/2010/main" val="314539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a:cs typeface="Arial"/>
              </a:rPr>
              <a:t>Trouver de l'aide</a:t>
            </a:r>
            <a:br>
              <a:rPr lang="fr-FR" dirty="0"/>
            </a:br>
            <a:r>
              <a:rPr lang="fr-FR" dirty="0"/>
              <a:t>SOS violence conjugale</a:t>
            </a:r>
            <a:endParaRPr lang="fr-FR" dirty="0">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13665" cy="3753584"/>
          </a:xfrm>
        </p:spPr>
        <p:txBody>
          <a:bodyPr vert="horz" lIns="91440" tIns="45720" rIns="91440" bIns="45720" rtlCol="0" anchor="t">
            <a:normAutofit/>
          </a:bodyPr>
          <a:lstStyle/>
          <a:p>
            <a:r>
              <a:rPr lang="fr-FR" sz="2800" dirty="0">
                <a:solidFill>
                  <a:schemeClr val="accent2"/>
                </a:solidFill>
              </a:rPr>
              <a:t>Services pour les personnes victimes de violence conjugale</a:t>
            </a:r>
            <a:endParaRPr lang="fr-FR" sz="2800" dirty="0" err="1">
              <a:solidFill>
                <a:schemeClr val="accent2"/>
              </a:solidFill>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hlinkClick r:id="rId11">
                  <a:extLst>
                    <a:ext uri="{A12FA001-AC4F-418D-AE19-62706E023703}">
                      <ahyp:hlinkClr xmlns:ahyp="http://schemas.microsoft.com/office/drawing/2018/hyperlinkcolor" val="tx"/>
                    </a:ext>
                  </a:extLst>
                </a:hlinkClick>
              </a:rPr>
              <a:t>Sosviolenceconjugale.ca/fr</a:t>
            </a:r>
            <a:endParaRPr lang="fr-FR">
              <a:solidFill>
                <a:schemeClr val="accent2"/>
              </a:solidFill>
              <a:cs typeface="Arial"/>
            </a:endParaRPr>
          </a:p>
        </p:txBody>
      </p:sp>
      <p:pic>
        <p:nvPicPr>
          <p:cNvPr id="13" name="Image 12" descr="Une image contenant texte, capture d’écran, Police, Système d’exploitation&#10;&#10;Description générée automatiquement">
            <a:extLst>
              <a:ext uri="{FF2B5EF4-FFF2-40B4-BE49-F238E27FC236}">
                <a16:creationId xmlns:a16="http://schemas.microsoft.com/office/drawing/2014/main" id="{3E522559-AB31-8F72-D433-F6073E5B7EF0}"/>
              </a:ext>
            </a:extLst>
          </p:cNvPr>
          <p:cNvPicPr>
            <a:picLocks noChangeAspect="1"/>
          </p:cNvPicPr>
          <p:nvPr/>
        </p:nvPicPr>
        <p:blipFill>
          <a:blip r:embed="rId12"/>
          <a:srcRect l="13523" r="15889" b="648"/>
          <a:stretch/>
        </p:blipFill>
        <p:spPr>
          <a:xfrm>
            <a:off x="5695950" y="2379032"/>
            <a:ext cx="4807867" cy="3143987"/>
          </a:xfrm>
          <a:prstGeom prst="rect">
            <a:avLst/>
          </a:prstGeom>
        </p:spPr>
      </p:pic>
      <p:sp>
        <p:nvSpPr>
          <p:cNvPr id="16" name="ZoneTexte 15">
            <a:extLst>
              <a:ext uri="{FF2B5EF4-FFF2-40B4-BE49-F238E27FC236}">
                <a16:creationId xmlns:a16="http://schemas.microsoft.com/office/drawing/2014/main" id="{A70404AF-7803-9C23-808A-10759C1D59C7}"/>
              </a:ext>
            </a:extLst>
          </p:cNvPr>
          <p:cNvSpPr txBox="1"/>
          <p:nvPr/>
        </p:nvSpPr>
        <p:spPr>
          <a:xfrm>
            <a:off x="923386" y="3661194"/>
            <a:ext cx="396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A" sz="2800" dirty="0">
                <a:solidFill>
                  <a:schemeClr val="accent2"/>
                </a:solidFill>
                <a:latin typeface="Arial"/>
                <a:ea typeface="Calibri"/>
                <a:cs typeface="Calibri"/>
              </a:rPr>
              <a:t>1-800-363-9010</a:t>
            </a:r>
            <a:endParaRPr lang="fr-FR" sz="2800" dirty="0">
              <a:solidFill>
                <a:schemeClr val="accent2"/>
              </a:solidFill>
              <a:latin typeface="Arial"/>
              <a:cs typeface="Arial"/>
            </a:endParaRPr>
          </a:p>
        </p:txBody>
      </p:sp>
    </p:spTree>
    <p:extLst>
      <p:ext uri="{BB962C8B-B14F-4D97-AF65-F5344CB8AC3E}">
        <p14:creationId xmlns:p14="http://schemas.microsoft.com/office/powerpoint/2010/main" val="231568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a:latin typeface="Arial"/>
                <a:cs typeface="Arial"/>
              </a:rPr>
              <a:t>Prendre action</a:t>
            </a:r>
            <a:br>
              <a:rPr lang="fr-CA" sz="1800" b="1" i="0" u="none" strike="noStrike">
                <a:effectLst/>
                <a:latin typeface="Arial" panose="020B0604020202020204" pitchFamily="34" charset="0"/>
              </a:rPr>
            </a:br>
            <a:r>
              <a:rPr lang="fr-CA" sz="4000">
                <a:solidFill>
                  <a:schemeClr val="accent2"/>
                </a:solidFill>
                <a:latin typeface="Arial"/>
                <a:cs typeface="Arial"/>
              </a:rPr>
              <a:t>Qu’est-ce que </a:t>
            </a:r>
            <a:r>
              <a:rPr lang="fr-CA" sz="4000" err="1">
                <a:solidFill>
                  <a:schemeClr val="accent2"/>
                </a:solidFill>
                <a:latin typeface="Arial"/>
                <a:cs typeface="Arial"/>
              </a:rPr>
              <a:t>Marmarha</a:t>
            </a:r>
            <a:r>
              <a:rPr lang="fr-CA" sz="4000">
                <a:solidFill>
                  <a:schemeClr val="accent2"/>
                </a:solidFill>
                <a:latin typeface="Arial"/>
                <a:cs typeface="Arial"/>
              </a:rPr>
              <a:t> pourrait faire?</a:t>
            </a:r>
            <a:endParaRPr lang="fr-CA">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marL="0" indent="0" algn="l" rtl="0" fontAlgn="base">
              <a:buNone/>
            </a:pPr>
            <a:endParaRPr lang="fr-CA" b="0" i="0">
              <a:solidFill>
                <a:srgbClr val="212121"/>
              </a:solidFill>
              <a:effectLst/>
              <a:latin typeface="Arial" panose="020B0604020202020204" pitchFamily="34" charset="0"/>
              <a:cs typeface="Arial"/>
            </a:endParaRPr>
          </a:p>
          <a:p>
            <a:pPr fontAlgn="base"/>
            <a:r>
              <a:rPr lang="fr-CA" sz="2800" b="1" i="0" u="none" strike="noStrike">
                <a:solidFill>
                  <a:srgbClr val="212121"/>
                </a:solidFill>
                <a:effectLst/>
                <a:latin typeface="Arial"/>
                <a:cs typeface="Arial"/>
              </a:rPr>
              <a:t>Choisir un organisme à contacter</a:t>
            </a:r>
            <a:r>
              <a:rPr lang="fr-CA" b="1">
                <a:solidFill>
                  <a:srgbClr val="212121"/>
                </a:solidFill>
                <a:latin typeface="Arial"/>
                <a:cs typeface="Arial"/>
              </a:rPr>
              <a:t> pour explorer des options</a:t>
            </a:r>
            <a:endParaRPr lang="en-US" b="0" i="0">
              <a:solidFill>
                <a:srgbClr val="212121"/>
              </a:solidFill>
              <a:effectLst/>
              <a:latin typeface="Arial" panose="020B0604020202020204" pitchFamily="34" charset="0"/>
            </a:endParaRPr>
          </a:p>
          <a:p>
            <a:pPr marL="0" indent="0">
              <a:buNone/>
            </a:pPr>
            <a:endParaRPr lang="fr-CA" b="1">
              <a:solidFill>
                <a:srgbClr val="212121"/>
              </a:solidFill>
              <a:cs typeface="Arial"/>
            </a:endParaRPr>
          </a:p>
          <a:p>
            <a:r>
              <a:rPr lang="fr-CA" b="1">
                <a:solidFill>
                  <a:srgbClr val="212121"/>
                </a:solidFill>
                <a:cs typeface="Arial"/>
              </a:rPr>
              <a:t>Faire une copie des documents importants</a:t>
            </a:r>
            <a:r>
              <a:rPr lang="fr-CA">
                <a:solidFill>
                  <a:srgbClr val="212121"/>
                </a:solidFill>
                <a:cs typeface="Arial"/>
              </a:rPr>
              <a:t> </a:t>
            </a:r>
            <a:endParaRPr lang="fr-CA" b="1">
              <a:solidFill>
                <a:srgbClr val="212121"/>
              </a:solidFill>
              <a:cs typeface="Arial"/>
            </a:endParaRPr>
          </a:p>
          <a:p>
            <a:endParaRPr lang="fr-CA">
              <a:cs typeface="Arial"/>
            </a:endParaRPr>
          </a:p>
        </p:txBody>
      </p:sp>
      <p:pic>
        <p:nvPicPr>
          <p:cNvPr id="5" name="Espace réservé du contenu 9" descr="Une image contenant dessin humoristique, clipart, illustration, Dessin animé&#10;&#10;Description générée automatiquement">
            <a:extLst>
              <a:ext uri="{FF2B5EF4-FFF2-40B4-BE49-F238E27FC236}">
                <a16:creationId xmlns:a16="http://schemas.microsoft.com/office/drawing/2014/main" id="{646621C1-11E7-12B9-52CD-4188F019B0F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84312" y="1830388"/>
            <a:ext cx="4667250" cy="4667250"/>
          </a:xfrm>
        </p:spPr>
      </p:pic>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a:t>Des 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204DA-9E3A-0FED-C397-3219F05D0CF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90338BD-4DB7-21FC-BC4B-B3607E3CD24D}"/>
              </a:ext>
            </a:extLst>
          </p:cNvPr>
          <p:cNvSpPr>
            <a:spLocks noGrp="1"/>
          </p:cNvSpPr>
          <p:nvPr>
            <p:ph idx="1"/>
          </p:nvPr>
        </p:nvSpPr>
        <p:spPr>
          <a:xfrm>
            <a:off x="1737093" y="2417592"/>
            <a:ext cx="8992669" cy="3955500"/>
          </a:xfrm>
        </p:spPr>
        <p:txBody>
          <a:bodyPr vert="horz" lIns="91440" tIns="45720" rIns="91440" bIns="45720" rtlCol="0" anchor="t">
            <a:normAutofit/>
          </a:bodyPr>
          <a:lstStyle/>
          <a:p>
            <a:pPr marL="0" indent="0" algn="ctr">
              <a:buNone/>
            </a:pPr>
            <a:r>
              <a:rPr lang="fr-FR" sz="2400">
                <a:cs typeface="Arial"/>
              </a:rPr>
              <a:t>Éducaloi remercie la Maison Bleue et Femmes du monde à Côte-des-Neiges pour leur précieuse collaboration.</a:t>
            </a:r>
          </a:p>
          <a:p>
            <a:pPr marL="0" indent="0" algn="ctr">
              <a:buNone/>
            </a:pPr>
            <a:endParaRPr lang="fr-FR" sz="2400">
              <a:cs typeface="Arial"/>
            </a:endParaRPr>
          </a:p>
          <a:p>
            <a:pPr marL="0" indent="0" algn="ctr">
              <a:buNone/>
            </a:pPr>
            <a:endParaRPr lang="fr-FR" sz="2400">
              <a:cs typeface="Arial"/>
            </a:endParaRPr>
          </a:p>
          <a:p>
            <a:pPr marL="0" indent="0" algn="ctr">
              <a:buNone/>
            </a:pPr>
            <a:endParaRPr lang="fr-FR" sz="2400">
              <a:cs typeface="Arial"/>
            </a:endParaRPr>
          </a:p>
          <a:p>
            <a:pPr marL="0" indent="0" algn="ctr">
              <a:buNone/>
            </a:pPr>
            <a:r>
              <a:rPr lang="fr-FR" sz="2400">
                <a:cs typeface="Arial"/>
              </a:rPr>
              <a:t>Cet atelier a été réalisé avec le soutien de</a:t>
            </a:r>
          </a:p>
          <a:p>
            <a:pPr marL="0" indent="0" algn="ctr">
              <a:buNone/>
            </a:pPr>
            <a:endParaRPr lang="fr-FR" sz="2400">
              <a:cs typeface="Arial"/>
            </a:endParaRPr>
          </a:p>
        </p:txBody>
      </p:sp>
      <p:pic>
        <p:nvPicPr>
          <p:cNvPr id="4" name="Image 3"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41858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Visage humain, habits, gâteau d’anniversaire, table&#10;&#10;Description générée automatiquement">
            <a:extLst>
              <a:ext uri="{FF2B5EF4-FFF2-40B4-BE49-F238E27FC236}">
                <a16:creationId xmlns:a16="http://schemas.microsoft.com/office/drawing/2014/main" id="{F2EDA4CA-8020-BA58-BEB8-50B95EA971B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05100" y="-127000"/>
            <a:ext cx="6985000" cy="6985000"/>
          </a:xfrm>
        </p:spPr>
      </p:pic>
    </p:spTree>
    <p:extLst>
      <p:ext uri="{BB962C8B-B14F-4D97-AF65-F5344CB8AC3E}">
        <p14:creationId xmlns:p14="http://schemas.microsoft.com/office/powerpoint/2010/main" val="272563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b="1" i="0" u="none" strike="noStrike">
                <a:effectLst/>
                <a:latin typeface="Arial" panose="020B0604020202020204" pitchFamily="34" charset="0"/>
              </a:rPr>
              <a:t>Observer la situation</a:t>
            </a:r>
            <a:br>
              <a:rPr lang="fr-CA" sz="1800" b="1" i="0" u="none" strike="noStrike">
                <a:solidFill>
                  <a:srgbClr val="00A9CE"/>
                </a:solidFill>
                <a:effectLst/>
                <a:latin typeface="Arial" panose="020B0604020202020204" pitchFamily="34" charset="0"/>
              </a:rPr>
            </a:br>
            <a:r>
              <a:rPr lang="fr-CA" sz="4000" b="1" i="0" u="none" strike="noStrike">
                <a:solidFill>
                  <a:srgbClr val="333F48"/>
                </a:solidFill>
                <a:effectLst/>
                <a:latin typeface="Arial" panose="020B0604020202020204" pitchFamily="34" charset="0"/>
              </a:rPr>
              <a:t>Que voyez-vous ici?</a:t>
            </a:r>
            <a:endParaRPr lang="fr-FR" sz="4000"/>
          </a:p>
        </p:txBody>
      </p:sp>
      <p:pic>
        <p:nvPicPr>
          <p:cNvPr id="10" name="Espace réservé du contenu 9" descr="Une image contenant dessin humoristique, clipart, illustration, Dessin animé&#10;&#10;Description générée automatiquement">
            <a:extLst>
              <a:ext uri="{FF2B5EF4-FFF2-40B4-BE49-F238E27FC236}">
                <a16:creationId xmlns:a16="http://schemas.microsoft.com/office/drawing/2014/main" id="{2EBEA831-2123-413F-6CD4-E6BC00BC07D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37618" y="1576112"/>
            <a:ext cx="4916763" cy="4916763"/>
          </a:xfrm>
        </p:spPr>
      </p:pic>
    </p:spTree>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a:effectLst/>
                <a:latin typeface="Arial" panose="020B0604020202020204" pitchFamily="34" charset="0"/>
              </a:rPr>
              <a:t>Comprendre les enjeux juridiques</a:t>
            </a:r>
            <a:br>
              <a:rPr lang="fr-CA" sz="1800" b="1" i="0" u="none" strike="noStrike">
                <a:effectLst/>
                <a:latin typeface="Arial" panose="020B0604020202020204" pitchFamily="34" charset="0"/>
              </a:rPr>
            </a:br>
            <a:r>
              <a:rPr lang="fr-CA" sz="4000" b="1" i="0" u="none" strike="noStrike">
                <a:solidFill>
                  <a:schemeClr val="accent2"/>
                </a:solidFill>
                <a:effectLst/>
                <a:latin typeface="Arial" panose="020B0604020202020204" pitchFamily="34" charset="0"/>
              </a:rPr>
              <a:t>L’histoire de </a:t>
            </a:r>
            <a:r>
              <a:rPr lang="fr-CA" sz="4000" b="1" i="0" u="none" strike="noStrike" err="1">
                <a:solidFill>
                  <a:schemeClr val="accent2"/>
                </a:solidFill>
                <a:effectLst/>
                <a:latin typeface="Arial" panose="020B0604020202020204" pitchFamily="34" charset="0"/>
              </a:rPr>
              <a:t>Marmarha</a:t>
            </a:r>
            <a:endParaRPr lang="fr-CA"/>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a:lstStyle/>
          <a:p>
            <a:pPr algn="l" rtl="0" fontAlgn="base">
              <a:buFont typeface="Arial" panose="020B0604020202020204" pitchFamily="34" charset="0"/>
              <a:buChar char="•"/>
            </a:pPr>
            <a:r>
              <a:rPr lang="fr-CA" b="1" i="0" u="none" strike="noStrike">
                <a:solidFill>
                  <a:srgbClr val="212121"/>
                </a:solidFill>
                <a:effectLst/>
                <a:latin typeface="Arial" panose="020B0604020202020204" pitchFamily="34" charset="0"/>
              </a:rPr>
              <a:t>"Je m'occupe de tout."</a:t>
            </a:r>
            <a:r>
              <a:rPr lang="fr-FR" b="0" i="0">
                <a:solidFill>
                  <a:srgbClr val="212121"/>
                </a:solidFill>
                <a:effectLst/>
                <a:latin typeface="Arial" panose="020B0604020202020204" pitchFamily="34" charset="0"/>
              </a:rPr>
              <a:t>​</a:t>
            </a:r>
          </a:p>
          <a:p>
            <a:pPr algn="l" rtl="0" fontAlgn="base">
              <a:buFont typeface="Arial" panose="020B0604020202020204" pitchFamily="34" charset="0"/>
              <a:buChar char="•"/>
            </a:pPr>
            <a:r>
              <a:rPr lang="fr-CA" b="1" i="0" u="none" strike="noStrike">
                <a:solidFill>
                  <a:srgbClr val="212121"/>
                </a:solidFill>
                <a:effectLst/>
                <a:latin typeface="Arial" panose="020B0604020202020204" pitchFamily="34" charset="0"/>
              </a:rPr>
              <a:t>"Je suis paresseuse."</a:t>
            </a:r>
            <a:r>
              <a:rPr lang="fr-CA" b="0" i="0">
                <a:solidFill>
                  <a:srgbClr val="212121"/>
                </a:solidFill>
                <a:effectLst/>
                <a:latin typeface="Arial" panose="020B0604020202020204" pitchFamily="34" charset="0"/>
              </a:rPr>
              <a:t>​</a:t>
            </a:r>
          </a:p>
          <a:p>
            <a:pPr algn="l" rtl="0" fontAlgn="base">
              <a:buFont typeface="Arial" panose="020B0604020202020204" pitchFamily="34" charset="0"/>
              <a:buChar char="•"/>
            </a:pPr>
            <a:r>
              <a:rPr lang="fr-CA" b="1" i="0" u="none" strike="noStrike">
                <a:solidFill>
                  <a:srgbClr val="212121"/>
                </a:solidFill>
                <a:effectLst/>
                <a:latin typeface="Arial" panose="020B0604020202020204" pitchFamily="34" charset="0"/>
              </a:rPr>
              <a:t>"Mon cellulaire n'est pas à moi."</a:t>
            </a:r>
            <a:r>
              <a:rPr lang="en-US" b="0" i="0">
                <a:solidFill>
                  <a:srgbClr val="212121"/>
                </a:solidFill>
                <a:effectLst/>
                <a:latin typeface="Arial" panose="020B0604020202020204" pitchFamily="34" charset="0"/>
              </a:rPr>
              <a:t>​</a:t>
            </a:r>
          </a:p>
          <a:p>
            <a:pPr algn="l" rtl="0" fontAlgn="base">
              <a:buFont typeface="Arial" panose="020B0604020202020204" pitchFamily="34" charset="0"/>
              <a:buChar char="•"/>
            </a:pPr>
            <a:r>
              <a:rPr lang="fr-CA" b="1" i="0" u="none" strike="noStrike">
                <a:solidFill>
                  <a:srgbClr val="212121"/>
                </a:solidFill>
                <a:effectLst/>
                <a:latin typeface="Arial" panose="020B0604020202020204" pitchFamily="34" charset="0"/>
              </a:rPr>
              <a:t>"Je n'ai pas de vie privée."</a:t>
            </a:r>
            <a:endParaRPr lang="en-US" b="0" i="0">
              <a:solidFill>
                <a:srgbClr val="212121"/>
              </a:solidFill>
              <a:effectLst/>
              <a:latin typeface="Arial" panose="020B0604020202020204" pitchFamily="34" charset="0"/>
            </a:endParaRPr>
          </a:p>
          <a:p>
            <a:endParaRPr lang="fr-CA"/>
          </a:p>
        </p:txBody>
      </p:sp>
      <p:pic>
        <p:nvPicPr>
          <p:cNvPr id="5" name="Espace réservé du contenu 9" descr="Une image contenant dessin humoristique, clipart, illustration, Dessin animé&#10;&#10;Description générée automatiquement">
            <a:extLst>
              <a:ext uri="{FF2B5EF4-FFF2-40B4-BE49-F238E27FC236}">
                <a16:creationId xmlns:a16="http://schemas.microsoft.com/office/drawing/2014/main" id="{646621C1-11E7-12B9-52CD-4188F019B0F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84312" y="1830388"/>
            <a:ext cx="4667250" cy="4667250"/>
          </a:xfrm>
        </p:spPr>
      </p:pic>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spTree>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a:t>Vie de couple marié au Québec :</a:t>
            </a:r>
            <a:br>
              <a:rPr lang="fr-FR"/>
            </a:br>
            <a:r>
              <a:rPr lang="fr-FR"/>
              <a:t>quelques obligations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a:lstStyle/>
          <a:p>
            <a:pPr algn="l" rtl="0" fontAlgn="base">
              <a:buFont typeface="Arial" panose="020B0604020202020204" pitchFamily="34" charset="0"/>
              <a:buChar char="•"/>
            </a:pPr>
            <a:r>
              <a:rPr lang="fr-CA" sz="2400" b="0" i="0" u="none" strike="noStrike">
                <a:solidFill>
                  <a:srgbClr val="212121"/>
                </a:solidFill>
                <a:effectLst/>
                <a:latin typeface="Arial" panose="020B0604020202020204" pitchFamily="34" charset="0"/>
              </a:rPr>
              <a:t>Se respecter </a:t>
            </a:r>
            <a:r>
              <a:rPr lang="en-US" sz="2400" b="0" i="0">
                <a:solidFill>
                  <a:srgbClr val="212121"/>
                </a:solidFill>
                <a:effectLst/>
                <a:latin typeface="Arial" panose="020B0604020202020204" pitchFamily="34" charset="0"/>
              </a:rPr>
              <a:t>​</a:t>
            </a:r>
          </a:p>
          <a:p>
            <a:pPr algn="l" rtl="0" fontAlgn="base">
              <a:buFont typeface="Arial" panose="020B0604020202020204" pitchFamily="34" charset="0"/>
              <a:buChar char="•"/>
            </a:pPr>
            <a:r>
              <a:rPr lang="fr-CA" sz="2400" b="0" i="0" u="none" strike="noStrike">
                <a:solidFill>
                  <a:srgbClr val="212121"/>
                </a:solidFill>
                <a:effectLst/>
                <a:latin typeface="Arial" panose="020B0604020202020204" pitchFamily="34" charset="0"/>
              </a:rPr>
              <a:t>Se soutenir + s'entraider </a:t>
            </a:r>
            <a:r>
              <a:rPr lang="en-US" sz="2400" b="0" i="0">
                <a:solidFill>
                  <a:srgbClr val="212121"/>
                </a:solidFill>
                <a:effectLst/>
                <a:latin typeface="Arial" panose="020B0604020202020204" pitchFamily="34" charset="0"/>
              </a:rPr>
              <a:t>​</a:t>
            </a:r>
          </a:p>
          <a:p>
            <a:pPr algn="l" rtl="0" fontAlgn="base">
              <a:buFont typeface="Arial" panose="020B0604020202020204" pitchFamily="34" charset="0"/>
              <a:buChar char="•"/>
            </a:pPr>
            <a:r>
              <a:rPr lang="fr-CA" sz="2400" b="0" i="0" u="none" strike="noStrike">
                <a:solidFill>
                  <a:srgbClr val="212121"/>
                </a:solidFill>
                <a:effectLst/>
                <a:latin typeface="Arial" panose="020B0604020202020204" pitchFamily="34" charset="0"/>
              </a:rPr>
              <a:t>Prendre les décisions familiales ensemble</a:t>
            </a:r>
            <a:r>
              <a:rPr lang="en-US" sz="2400" b="0" i="0">
                <a:solidFill>
                  <a:srgbClr val="212121"/>
                </a:solidFill>
                <a:effectLst/>
                <a:latin typeface="Arial" panose="020B0604020202020204" pitchFamily="34" charset="0"/>
              </a:rPr>
              <a:t>​</a:t>
            </a:r>
          </a:p>
          <a:p>
            <a:pPr algn="l" rtl="0" fontAlgn="base">
              <a:buFont typeface="Arial" panose="020B0604020202020204" pitchFamily="34" charset="0"/>
              <a:buChar char="•"/>
            </a:pPr>
            <a:r>
              <a:rPr lang="fr-CA" sz="2400" b="0" i="0" u="none" strike="noStrike">
                <a:solidFill>
                  <a:srgbClr val="212121"/>
                </a:solidFill>
                <a:effectLst/>
                <a:latin typeface="Arial" panose="020B0604020202020204" pitchFamily="34" charset="0"/>
              </a:rPr>
              <a:t>S'occuper des enfants ensemble </a:t>
            </a:r>
            <a:r>
              <a:rPr lang="en-US" sz="2400" b="0" i="0">
                <a:solidFill>
                  <a:srgbClr val="212121"/>
                </a:solidFill>
                <a:effectLst/>
                <a:latin typeface="Arial" panose="020B0604020202020204" pitchFamily="34" charset="0"/>
              </a:rPr>
              <a:t>​</a:t>
            </a:r>
          </a:p>
          <a:p>
            <a:pPr algn="l" rtl="0" fontAlgn="base">
              <a:buFont typeface="Arial" panose="020B0604020202020204" pitchFamily="34" charset="0"/>
              <a:buChar char="•"/>
            </a:pPr>
            <a:r>
              <a:rPr lang="fr-CA" sz="2400" b="0" i="0" u="none" strike="noStrike">
                <a:solidFill>
                  <a:srgbClr val="212121"/>
                </a:solidFill>
                <a:effectLst/>
                <a:latin typeface="Arial" panose="020B0604020202020204" pitchFamily="34" charset="0"/>
              </a:rPr>
              <a:t>Contribuer aux tâches et dépenses familiales selon ses capacités</a:t>
            </a:r>
            <a:endParaRPr lang="fr-CA" sz="2400" b="0" i="0">
              <a:solidFill>
                <a:srgbClr val="212121"/>
              </a:solidFill>
              <a:effectLst/>
              <a:latin typeface="Arial" panose="020B0604020202020204" pitchFamily="34" charset="0"/>
            </a:endParaRP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F87432-7D3F-3438-1DC9-0A38416555F4}"/>
              </a:ext>
            </a:extLst>
          </p:cNvPr>
          <p:cNvSpPr>
            <a:spLocks noGrp="1"/>
          </p:cNvSpPr>
          <p:nvPr>
            <p:ph type="title"/>
          </p:nvPr>
        </p:nvSpPr>
        <p:spPr/>
        <p:txBody>
          <a:bodyPr/>
          <a:lstStyle/>
          <a:p>
            <a:r>
              <a:rPr lang="fr-FR"/>
              <a:t>Sans respect dans le couple, il peut y avoir de la violence</a:t>
            </a:r>
          </a:p>
        </p:txBody>
      </p:sp>
      <p:sp>
        <p:nvSpPr>
          <p:cNvPr id="7" name="AutoShape 10" descr="Tête avec engrenages avec un remplissage uni">
            <a:extLst>
              <a:ext uri="{FF2B5EF4-FFF2-40B4-BE49-F238E27FC236}">
                <a16:creationId xmlns:a16="http://schemas.microsoft.com/office/drawing/2014/main" id="{4771845D-4509-E8EE-DBB4-1A8D133FDBF0}"/>
              </a:ext>
            </a:extLst>
          </p:cNvPr>
          <p:cNvSpPr>
            <a:spLocks noChangeAspect="1" noChangeArrowheads="1"/>
          </p:cNvSpPr>
          <p:nvPr/>
        </p:nvSpPr>
        <p:spPr bwMode="auto">
          <a:xfrm>
            <a:off x="7079512" y="4548120"/>
            <a:ext cx="923260" cy="9232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 name="Espace réservé du contenu 7">
            <a:extLst>
              <a:ext uri="{FF2B5EF4-FFF2-40B4-BE49-F238E27FC236}">
                <a16:creationId xmlns:a16="http://schemas.microsoft.com/office/drawing/2014/main" id="{A2003D45-7B60-72F0-5103-542C6549EDCF}"/>
              </a:ext>
            </a:extLst>
          </p:cNvPr>
          <p:cNvSpPr>
            <a:spLocks noGrp="1"/>
          </p:cNvSpPr>
          <p:nvPr>
            <p:ph idx="1"/>
          </p:nvPr>
        </p:nvSpPr>
        <p:spPr/>
        <p:txBody>
          <a:bodyPr/>
          <a:lstStyle/>
          <a:p>
            <a:pPr algn="l" rtl="0" fontAlgn="base">
              <a:buFont typeface="Arial" panose="020B0604020202020204" pitchFamily="34" charset="0"/>
              <a:buChar char="•"/>
            </a:pPr>
            <a:endParaRPr lang="fr-CA" sz="2800" b="0" i="0" u="none" strike="noStrike">
              <a:solidFill>
                <a:srgbClr val="212121"/>
              </a:solidFill>
              <a:effectLst/>
              <a:latin typeface="Arial" panose="020B0604020202020204" pitchFamily="34" charset="0"/>
            </a:endParaRPr>
          </a:p>
          <a:p>
            <a:pPr algn="l" rtl="0" fontAlgn="base">
              <a:buFont typeface="Arial" panose="020B0604020202020204" pitchFamily="34" charset="0"/>
              <a:buChar char="•"/>
            </a:pPr>
            <a:r>
              <a:rPr lang="fr-CA" sz="2800" b="0" i="0" u="none" strike="noStrike">
                <a:solidFill>
                  <a:srgbClr val="212121"/>
                </a:solidFill>
                <a:effectLst/>
                <a:latin typeface="Arial" panose="020B0604020202020204" pitchFamily="34" charset="0"/>
              </a:rPr>
              <a:t>La violence conjugale va plus loin que les tensions de couple</a:t>
            </a:r>
            <a:r>
              <a:rPr lang="en-US" sz="2800" b="0" i="0">
                <a:solidFill>
                  <a:srgbClr val="212121"/>
                </a:solidFill>
                <a:effectLst/>
                <a:latin typeface="Arial" panose="020B0604020202020204" pitchFamily="34" charset="0"/>
              </a:rPr>
              <a:t>​</a:t>
            </a:r>
            <a:endParaRPr lang="en-US" b="0" i="0">
              <a:solidFill>
                <a:srgbClr val="212121"/>
              </a:solidFill>
              <a:effectLst/>
              <a:latin typeface="Arial" panose="020B0604020202020204" pitchFamily="34" charset="0"/>
            </a:endParaRPr>
          </a:p>
          <a:p>
            <a:pPr algn="l" rtl="0" fontAlgn="base">
              <a:buFont typeface="Arial" panose="020B0604020202020204" pitchFamily="34" charset="0"/>
              <a:buChar char="•"/>
            </a:pPr>
            <a:r>
              <a:rPr lang="fr-CA" sz="2800" b="0" i="0" u="none" strike="noStrike">
                <a:solidFill>
                  <a:srgbClr val="212121"/>
                </a:solidFill>
                <a:effectLst/>
                <a:latin typeface="Arial" panose="020B0604020202020204" pitchFamily="34" charset="0"/>
              </a:rPr>
              <a:t>Déséquilibre de pouvoir</a:t>
            </a:r>
            <a:r>
              <a:rPr lang="en-US" sz="2800" b="0" i="0">
                <a:solidFill>
                  <a:srgbClr val="212121"/>
                </a:solidFill>
                <a:effectLst/>
                <a:latin typeface="Arial" panose="020B0604020202020204" pitchFamily="34" charset="0"/>
              </a:rPr>
              <a:t>​</a:t>
            </a:r>
            <a:endParaRPr lang="en-US" b="0" i="0">
              <a:solidFill>
                <a:srgbClr val="212121"/>
              </a:solidFill>
              <a:effectLst/>
              <a:latin typeface="Arial" panose="020B0604020202020204" pitchFamily="34" charset="0"/>
            </a:endParaRPr>
          </a:p>
          <a:p>
            <a:pPr algn="l" rtl="0" fontAlgn="base">
              <a:buFont typeface="Arial" panose="020B0604020202020204" pitchFamily="34" charset="0"/>
              <a:buChar char="•"/>
            </a:pPr>
            <a:r>
              <a:rPr lang="fr-CA" sz="2800" b="0" i="0" u="none" strike="noStrike">
                <a:solidFill>
                  <a:srgbClr val="212121"/>
                </a:solidFill>
                <a:effectLst/>
                <a:latin typeface="Arial" panose="020B0604020202020204" pitchFamily="34" charset="0"/>
              </a:rPr>
              <a:t>Pas forcément physique </a:t>
            </a:r>
            <a:endParaRPr lang="en-US" b="0" i="0">
              <a:solidFill>
                <a:srgbClr val="212121"/>
              </a:solidFill>
              <a:effectLst/>
              <a:latin typeface="Arial" panose="020B0604020202020204" pitchFamily="34" charset="0"/>
            </a:endParaRPr>
          </a:p>
          <a:p>
            <a:endParaRPr lang="fr-CA"/>
          </a:p>
        </p:txBody>
      </p:sp>
    </p:spTree>
    <p:extLst>
      <p:ext uri="{BB962C8B-B14F-4D97-AF65-F5344CB8AC3E}">
        <p14:creationId xmlns:p14="http://schemas.microsoft.com/office/powerpoint/2010/main" val="292268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a:solidFill>
                  <a:schemeClr val="accent2"/>
                </a:solidFill>
              </a:rPr>
              <a:t>Où trouver de l’aide?</a:t>
            </a: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panose="020B0604020202020204" pitchFamily="34" charset="0"/>
              </a:rPr>
              <a:t>Trouver de l'aide</a:t>
            </a:r>
            <a:br>
              <a:rPr lang="fr-FR"/>
            </a:br>
            <a:r>
              <a:rPr lang="fr-FR">
                <a:highlight>
                  <a:srgbClr val="FFFF00"/>
                </a:highlight>
              </a:rPr>
              <a:t>(Nom de l’organisme)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2000">
                <a:solidFill>
                  <a:schemeClr val="accent2"/>
                </a:solidFill>
                <a:highlight>
                  <a:srgbClr val="FFFF00"/>
                </a:highlight>
              </a:rPr>
              <a:t>(Description rapide de leur service)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FR" sz="2000">
                <a:solidFill>
                  <a:schemeClr val="accent2"/>
                </a:solidFill>
                <a:highlight>
                  <a:srgbClr val="FFFF00"/>
                </a:highlight>
              </a:rPr>
              <a:t>(Lien vers leur site web)</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rgbClr val="333F48"/>
                </a:solidFill>
                <a:highlight>
                  <a:srgbClr val="FFFF00"/>
                </a:highlight>
                <a:cs typeface="Arial"/>
              </a:rPr>
              <a:t>(Capture d'écran du site web de l'organisme)</a:t>
            </a:r>
            <a:endParaRPr lang="fr-FR">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a:cs typeface="Arial"/>
              </a:rPr>
              <a:t>Trouver de l'aide</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dirty="0">
                <a:solidFill>
                  <a:schemeClr val="accent2"/>
                </a:solidFill>
              </a:rPr>
              <a:t>Information juridique gratuite en ligne, notamment sur:</a:t>
            </a:r>
            <a:endParaRPr lang="fr-FR" sz="2000" dirty="0">
              <a:solidFill>
                <a:schemeClr val="accent2"/>
              </a:solidFill>
              <a:cs typeface="Arial"/>
            </a:endParaRPr>
          </a:p>
          <a:p>
            <a:pPr marL="342900" indent="-342900">
              <a:buChar char="•"/>
            </a:pPr>
            <a:r>
              <a:rPr lang="fr-FR" sz="2000" dirty="0">
                <a:solidFill>
                  <a:schemeClr val="accent2"/>
                </a:solidFill>
                <a:cs typeface="Arial"/>
              </a:rPr>
              <a:t>La famille, le couple, la séparation et le divorce</a:t>
            </a:r>
          </a:p>
          <a:p>
            <a:pPr marL="342900" indent="-342900">
              <a:buChar char="•"/>
            </a:pPr>
            <a:r>
              <a:rPr lang="fr-FR" sz="2000" dirty="0">
                <a:solidFill>
                  <a:schemeClr val="accent2"/>
                </a:solidFill>
                <a:cs typeface="Arial"/>
              </a:rPr>
              <a:t>Le logement</a:t>
            </a:r>
          </a:p>
          <a:p>
            <a:pPr marL="342900" indent="-342900">
              <a:buChar char="•"/>
            </a:pPr>
            <a:r>
              <a:rPr lang="fr-FR" sz="2000" dirty="0">
                <a:solidFill>
                  <a:schemeClr val="accent2"/>
                </a:solidFill>
                <a:cs typeface="Arial"/>
              </a:rPr>
              <a:t>Le travail</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dirty="0">
              <a:cs typeface="Arial"/>
            </a:endParaRPr>
          </a:p>
          <a:p>
            <a:endParaRPr lang="fr-FR" sz="2000" dirty="0">
              <a:cs typeface="Arial"/>
            </a:endParaRPr>
          </a:p>
          <a:p>
            <a:r>
              <a:rPr lang="fr-FR" sz="2000" dirty="0">
                <a:solidFill>
                  <a:schemeClr val="accent2"/>
                </a:solidFill>
                <a:ea typeface="+mn-lt"/>
                <a:cs typeface="+mn-lt"/>
                <a:hlinkClick r:id="rId3">
                  <a:extLst>
                    <a:ext uri="{A12FA001-AC4F-418D-AE19-62706E023703}">
                      <ahyp:hlinkClr xmlns:ahyp="http://schemas.microsoft.com/office/drawing/2018/hyperlinkcolor" val="tx"/>
                    </a:ext>
                  </a:extLst>
                </a:hlinkClick>
              </a:rPr>
              <a:t>Éducaloi - La loi expliquée en un seul endroit</a:t>
            </a:r>
            <a:endParaRPr lang="fr-FR">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0"/>
            <a:srcRect b="4704"/>
            <a:stretch/>
          </p:blipFill>
          <p:spPr>
            <a:xfrm>
              <a:off x="1181911" y="2607285"/>
              <a:ext cx="5236727" cy="2864868"/>
            </a:xfrm>
            <a:prstGeom prst="rect">
              <a:avLst/>
            </a:prstGeom>
          </p:spPr>
        </p:pic>
      </p:grpSp>
    </p:spTree>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0E1991453D288B479B91425EDAF6CD3A" ma:contentTypeVersion="12" ma:contentTypeDescription="Crée un document." ma:contentTypeScope="" ma:versionID="8b8e3bd57b78395734870b6c5aa31d13">
  <xsd:schema xmlns:xsd="http://www.w3.org/2001/XMLSchema" xmlns:xs="http://www.w3.org/2001/XMLSchema" xmlns:p="http://schemas.microsoft.com/office/2006/metadata/properties" xmlns:ns2="8ee12ee5-159c-4bfa-a4d1-c6eb204610cd" xmlns:ns3="0caddf82-89a6-4838-8327-d09ffc8737ba" targetNamespace="http://schemas.microsoft.com/office/2006/metadata/properties" ma:root="true" ma:fieldsID="ce5e6f17ce8a7d128b8e7e64130180ca" ns2:_="" ns3:_="">
    <xsd:import namespace="8ee12ee5-159c-4bfa-a4d1-c6eb204610cd"/>
    <xsd:import namespace="0caddf82-89a6-4838-8327-d09ffc8737b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6"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addf82-89a6-4838-8327-d09ffc8737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8ee12ee5-159c-4bfa-a4d1-c6eb204610cd">EDUC-1465940978-597</_dlc_DocId>
    <_dlc_DocIdUrl xmlns="8ee12ee5-159c-4bfa-a4d1-c6eb204610cd">
      <Url>https://educaloi.sharepoint.com/projets/_layouts/15/DocIdRedir.aspx?ID=EDUC-1465940978-597</Url>
      <Description>EDUC-1465940978-597</Description>
    </_dlc_DocIdUrl>
    <TaxCatchAll xmlns="8ee12ee5-159c-4bfa-a4d1-c6eb204610cd" xsi:nil="true"/>
    <lcf76f155ced4ddcb4097134ff3c332f xmlns="0caddf82-89a6-4838-8327-d09ffc8737ba">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344BBB-AD38-4D77-BFBD-4EED34E78696}">
  <ds:schemaRefs>
    <ds:schemaRef ds:uri="http://schemas.microsoft.com/sharepoint/events"/>
  </ds:schemaRefs>
</ds:datastoreItem>
</file>

<file path=customXml/itemProps2.xml><?xml version="1.0" encoding="utf-8"?>
<ds:datastoreItem xmlns:ds="http://schemas.openxmlformats.org/officeDocument/2006/customXml" ds:itemID="{8B9E5B5D-7AF1-486A-979B-B5ED2CF875CD}">
  <ds:schemaRefs>
    <ds:schemaRef ds:uri="0caddf82-89a6-4838-8327-d09ffc8737ba"/>
    <ds:schemaRef ds:uri="8ee12ee5-159c-4bfa-a4d1-c6eb204610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AE8C6C2-DDA4-4AE5-86FD-885A7AFED248}">
  <ds:schemaRefs>
    <ds:schemaRef ds:uri="8ee12ee5-159c-4bfa-a4d1-c6eb204610cd"/>
    <ds:schemaRef ds:uri="http://www.w3.org/XML/1998/namespace"/>
    <ds:schemaRef ds:uri="http://purl.org/dc/terms/"/>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0caddf82-89a6-4838-8327-d09ffc8737ba"/>
    <ds:schemaRef ds:uri="http://purl.org/dc/dcmitype/"/>
  </ds:schemaRefs>
</ds:datastoreItem>
</file>

<file path=customXml/itemProps4.xml><?xml version="1.0" encoding="utf-8"?>
<ds:datastoreItem xmlns:ds="http://schemas.openxmlformats.org/officeDocument/2006/customXml" ds:itemID="{C2C02BB2-70FE-4D99-A954-3A0CD7CF1E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0</TotalTime>
  <Words>2348</Words>
  <Application>Microsoft Office PowerPoint</Application>
  <PresentationFormat>Grand écran</PresentationFormat>
  <Paragraphs>222</Paragraphs>
  <Slides>15</Slides>
  <Notes>15</Notes>
  <HiddenSlides>1</HiddenSlides>
  <MMClips>0</MMClips>
  <ScaleCrop>false</ScaleCrop>
  <HeadingPairs>
    <vt:vector size="4" baseType="variant">
      <vt:variant>
        <vt:lpstr>Thème</vt:lpstr>
      </vt:variant>
      <vt:variant>
        <vt:i4>1</vt:i4>
      </vt:variant>
      <vt:variant>
        <vt:lpstr>Titres des diapositives</vt:lpstr>
      </vt:variant>
      <vt:variant>
        <vt:i4>15</vt:i4>
      </vt:variant>
    </vt:vector>
  </HeadingPairs>
  <TitlesOfParts>
    <vt:vector size="16" baseType="lpstr">
      <vt:lpstr>Thème Office</vt:lpstr>
      <vt:lpstr>Ma vie de couple </vt:lpstr>
      <vt:lpstr>Présentation PowerPoint</vt:lpstr>
      <vt:lpstr>Observer la situation Que voyez-vous ici?</vt:lpstr>
      <vt:lpstr>Comprendre les enjeux juridiques L’histoire de Marmarha</vt:lpstr>
      <vt:lpstr>Vie de couple marié au Québec : quelques obligations</vt:lpstr>
      <vt:lpstr>Sans respect dans le couple, il peut y avoir de la violence</vt:lpstr>
      <vt:lpstr>Présentation PowerPoint</vt:lpstr>
      <vt:lpstr>Trouver de l'aide (Nom de l’organisme)</vt:lpstr>
      <vt:lpstr>Trouver de l'aide Éducaloi</vt:lpstr>
      <vt:lpstr>Trouver de l'aide Centres de justice de proximité</vt:lpstr>
      <vt:lpstr>Trouver de l'aide ReBâtir</vt:lpstr>
      <vt:lpstr>Trouver de l'aide SOS violence conjugale</vt:lpstr>
      <vt:lpstr>Prendre action Qu’est-ce que Marmarha pourrait faire?</vt:lpstr>
      <vt:lpstr>Des questions?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Ophélie Vincent</cp:lastModifiedBy>
  <cp:revision>242</cp:revision>
  <dcterms:created xsi:type="dcterms:W3CDTF">2024-06-10T18:08:19Z</dcterms:created>
  <dcterms:modified xsi:type="dcterms:W3CDTF">2025-04-30T12:56:37Z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0x0101000E1991453D288B479B91425EDAF6CD3A</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497b8371-5936-4d5d-af3f-96f1efcbd64d</vt:lpwstr>
  </property>
</Properties>
</file>