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1"/>
  </p:notesMasterIdLst>
  <p:sldIdLst>
    <p:sldId id="256" r:id="rId6"/>
    <p:sldId id="261" r:id="rId7"/>
    <p:sldId id="273" r:id="rId8"/>
    <p:sldId id="268" r:id="rId9"/>
    <p:sldId id="277" r:id="rId10"/>
    <p:sldId id="278" r:id="rId11"/>
    <p:sldId id="264" r:id="rId12"/>
    <p:sldId id="270" r:id="rId13"/>
    <p:sldId id="281" r:id="rId14"/>
    <p:sldId id="274" r:id="rId15"/>
    <p:sldId id="275" r:id="rId16"/>
    <p:sldId id="279" r:id="rId17"/>
    <p:sldId id="276" r:id="rId18"/>
    <p:sldId id="263" r:id="rId19"/>
    <p:sldId id="280" r:id="rId2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B2CFB5-13EC-FC14-2A94-DB18D308ED67}" name="Isabelle Bourgeois" initials="IB" userId="S::isabelle.bourgeois@educaloi.qc.ca::62da3eca-ed7d-481c-ba2a-c4938ec016c9"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32640"/>
  </p:normalViewPr>
  <p:slideViewPr>
    <p:cSldViewPr snapToGrid="0">
      <p:cViewPr varScale="1">
        <p:scale>
          <a:sx n="30" d="100"/>
          <a:sy n="30" d="100"/>
        </p:scale>
        <p:origin x="3720" y="184"/>
      </p:cViewPr>
      <p:guideLst/>
    </p:cSldViewPr>
  </p:slideViewPr>
  <p:notesTextViewPr>
    <p:cViewPr>
      <p:scale>
        <a:sx n="1" d="1"/>
        <a:sy n="1" d="1"/>
      </p:scale>
      <p:origin x="0" y="-9448"/>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hal Selim" userId="5ebe341c-5dd7-4c31-8797-5d5454b6c11a" providerId="ADAL" clId="{E3CC8DB6-F35E-634F-86BE-87722EA34404}"/>
    <pc:docChg chg="modSld">
      <pc:chgData name="Nihal Selim" userId="5ebe341c-5dd7-4c31-8797-5d5454b6c11a" providerId="ADAL" clId="{E3CC8DB6-F35E-634F-86BE-87722EA34404}" dt="2024-11-01T12:52:08.719" v="15" actId="20577"/>
      <pc:docMkLst>
        <pc:docMk/>
      </pc:docMkLst>
      <pc:sldChg chg="modNotesTx">
        <pc:chgData name="Nihal Selim" userId="5ebe341c-5dd7-4c31-8797-5d5454b6c11a" providerId="ADAL" clId="{E3CC8DB6-F35E-634F-86BE-87722EA34404}" dt="2024-11-01T12:52:08.719" v="15" actId="20577"/>
        <pc:sldMkLst>
          <pc:docMk/>
          <pc:sldMk cId="2562021519" sldId="273"/>
        </pc:sldMkLst>
      </pc:sldChg>
    </pc:docChg>
  </pc:docChgLst>
  <pc:docChgLst>
    <pc:chgData name="Nihal Selim" userId="S::nihal.selim@educaloi.qc.ca::5ebe341c-5dd7-4c31-8797-5d5454b6c11a" providerId="AD" clId="Web-{E481A149-A11A-4C4E-DAEF-9D1D73629F5C}"/>
    <pc:docChg chg="modSld">
      <pc:chgData name="Nihal Selim" userId="S::nihal.selim@educaloi.qc.ca::5ebe341c-5dd7-4c31-8797-5d5454b6c11a" providerId="AD" clId="Web-{E481A149-A11A-4C4E-DAEF-9D1D73629F5C}" dt="2024-11-01T13:16:47.518" v="168"/>
      <pc:docMkLst>
        <pc:docMk/>
      </pc:docMkLst>
      <pc:sldChg chg="modNotes">
        <pc:chgData name="Nihal Selim" userId="S::nihal.selim@educaloi.qc.ca::5ebe341c-5dd7-4c31-8797-5d5454b6c11a" providerId="AD" clId="Web-{E481A149-A11A-4C4E-DAEF-9D1D73629F5C}" dt="2024-11-01T13:01:07.210" v="48"/>
        <pc:sldMkLst>
          <pc:docMk/>
          <pc:sldMk cId="2258642045" sldId="268"/>
        </pc:sldMkLst>
      </pc:sldChg>
      <pc:sldChg chg="mod modShow">
        <pc:chgData name="Nihal Selim" userId="S::nihal.selim@educaloi.qc.ca::5ebe341c-5dd7-4c31-8797-5d5454b6c11a" providerId="AD" clId="Web-{E481A149-A11A-4C4E-DAEF-9D1D73629F5C}" dt="2024-11-01T13:13:12.253" v="69"/>
        <pc:sldMkLst>
          <pc:docMk/>
          <pc:sldMk cId="1046026074" sldId="270"/>
        </pc:sldMkLst>
      </pc:sldChg>
      <pc:sldChg chg="addAnim">
        <pc:chgData name="Nihal Selim" userId="S::nihal.selim@educaloi.qc.ca::5ebe341c-5dd7-4c31-8797-5d5454b6c11a" providerId="AD" clId="Web-{E481A149-A11A-4C4E-DAEF-9D1D73629F5C}" dt="2024-11-01T13:16:47.518" v="168"/>
        <pc:sldMkLst>
          <pc:docMk/>
          <pc:sldMk cId="17678412" sldId="276"/>
        </pc:sldMkLst>
      </pc:sldChg>
      <pc:sldChg chg="modNotes">
        <pc:chgData name="Nihal Selim" userId="S::nihal.selim@educaloi.qc.ca::5ebe341c-5dd7-4c31-8797-5d5454b6c11a" providerId="AD" clId="Web-{E481A149-A11A-4C4E-DAEF-9D1D73629F5C}" dt="2024-11-01T13:10:56.613" v="52"/>
        <pc:sldMkLst>
          <pc:docMk/>
          <pc:sldMk cId="412656306" sldId="277"/>
        </pc:sldMkLst>
      </pc:sldChg>
      <pc:sldChg chg="modNotes">
        <pc:chgData name="Nihal Selim" userId="S::nihal.selim@educaloi.qc.ca::5ebe341c-5dd7-4c31-8797-5d5454b6c11a" providerId="AD" clId="Web-{E481A149-A11A-4C4E-DAEF-9D1D73629F5C}" dt="2024-11-01T13:16:08.018" v="163"/>
        <pc:sldMkLst>
          <pc:docMk/>
          <pc:sldMk cId="2219041496" sldId="278"/>
        </pc:sldMkLst>
      </pc:sldChg>
      <pc:sldChg chg="modSp modNotes">
        <pc:chgData name="Nihal Selim" userId="S::nihal.selim@educaloi.qc.ca::5ebe341c-5dd7-4c31-8797-5d5454b6c11a" providerId="AD" clId="Web-{E481A149-A11A-4C4E-DAEF-9D1D73629F5C}" dt="2024-11-01T13:16:33.127" v="167"/>
        <pc:sldMkLst>
          <pc:docMk/>
          <pc:sldMk cId="2120576460" sldId="279"/>
        </pc:sldMkLst>
        <pc:spChg chg="mod">
          <ac:chgData name="Nihal Selim" userId="S::nihal.selim@educaloi.qc.ca::5ebe341c-5dd7-4c31-8797-5d5454b6c11a" providerId="AD" clId="Web-{E481A149-A11A-4C4E-DAEF-9D1D73629F5C}" dt="2024-11-01T13:16:26.190" v="165" actId="20577"/>
          <ac:spMkLst>
            <pc:docMk/>
            <pc:sldMk cId="2120576460" sldId="279"/>
            <ac:spMk id="3" creationId="{2736D7D5-1126-A213-EBC9-FBE7AF17CC6D}"/>
          </ac:spMkLst>
        </pc:spChg>
      </pc:sldChg>
    </pc:docChg>
  </pc:docChgLst>
  <pc:docChgLst>
    <pc:chgData name="Isabelle Bourgeois" userId="62da3eca-ed7d-481c-ba2a-c4938ec016c9" providerId="ADAL" clId="{51B9BA36-2AF3-466D-82F9-FBCDCA1ACA5E}"/>
    <pc:docChg chg="modSld">
      <pc:chgData name="Isabelle Bourgeois" userId="62da3eca-ed7d-481c-ba2a-c4938ec016c9" providerId="ADAL" clId="{51B9BA36-2AF3-466D-82F9-FBCDCA1ACA5E}" dt="2024-09-16T14:37:25.400" v="3" actId="255"/>
      <pc:docMkLst>
        <pc:docMk/>
      </pc:docMkLst>
      <pc:sldChg chg="modNotesTx">
        <pc:chgData name="Isabelle Bourgeois" userId="62da3eca-ed7d-481c-ba2a-c4938ec016c9" providerId="ADAL" clId="{51B9BA36-2AF3-466D-82F9-FBCDCA1ACA5E}" dt="2024-09-16T14:37:15.329" v="1" actId="255"/>
        <pc:sldMkLst>
          <pc:docMk/>
          <pc:sldMk cId="788116382" sldId="261"/>
        </pc:sldMkLst>
      </pc:sldChg>
      <pc:sldChg chg="modNotesTx">
        <pc:chgData name="Isabelle Bourgeois" userId="62da3eca-ed7d-481c-ba2a-c4938ec016c9" providerId="ADAL" clId="{51B9BA36-2AF3-466D-82F9-FBCDCA1ACA5E}" dt="2024-09-16T14:37:25.400" v="3" actId="255"/>
        <pc:sldMkLst>
          <pc:docMk/>
          <pc:sldMk cId="3147967890" sldId="274"/>
        </pc:sldMkLst>
      </pc:sldChg>
    </pc:docChg>
  </pc:docChgLst>
  <pc:docChgLst>
    <pc:chgData name="Nihal Selim" userId="S::nihal.selim@educaloi.qc.ca::5ebe341c-5dd7-4c31-8797-5d5454b6c11a" providerId="AD" clId="Web-{21203205-4198-ADEF-F9E8-172959F67914}"/>
    <pc:docChg chg="modSld">
      <pc:chgData name="Nihal Selim" userId="S::nihal.selim@educaloi.qc.ca::5ebe341c-5dd7-4c31-8797-5d5454b6c11a" providerId="AD" clId="Web-{21203205-4198-ADEF-F9E8-172959F67914}" dt="2025-04-22T18:03:13.644" v="0"/>
      <pc:docMkLst>
        <pc:docMk/>
      </pc:docMkLst>
      <pc:sldChg chg="modNotes">
        <pc:chgData name="Nihal Selim" userId="S::nihal.selim@educaloi.qc.ca::5ebe341c-5dd7-4c31-8797-5d5454b6c11a" providerId="AD" clId="Web-{21203205-4198-ADEF-F9E8-172959F67914}" dt="2025-04-22T18:03:13.644" v="0"/>
        <pc:sldMkLst>
          <pc:docMk/>
          <pc:sldMk cId="2219041496" sldId="278"/>
        </pc:sldMkLst>
      </pc:sldChg>
    </pc:docChg>
  </pc:docChgLst>
  <pc:docChgLst>
    <pc:chgData name="Nihal Selim" userId="S::nihal.selim@educaloi.qc.ca::5ebe341c-5dd7-4c31-8797-5d5454b6c11a" providerId="AD" clId="Web-{10F1F502-F57F-9658-3E5A-199134829A2B}"/>
    <pc:docChg chg="addSld delSld modSld">
      <pc:chgData name="Nihal Selim" userId="S::nihal.selim@educaloi.qc.ca::5ebe341c-5dd7-4c31-8797-5d5454b6c11a" providerId="AD" clId="Web-{10F1F502-F57F-9658-3E5A-199134829A2B}" dt="2024-12-17T21:05:10.897" v="10"/>
      <pc:docMkLst>
        <pc:docMk/>
      </pc:docMkLst>
      <pc:sldChg chg="addSp delSp modSp">
        <pc:chgData name="Nihal Selim" userId="S::nihal.selim@educaloi.qc.ca::5ebe341c-5dd7-4c31-8797-5d5454b6c11a" providerId="AD" clId="Web-{10F1F502-F57F-9658-3E5A-199134829A2B}" dt="2024-12-17T20:50:36.552" v="0"/>
        <pc:sldMkLst>
          <pc:docMk/>
          <pc:sldMk cId="2049219551" sldId="256"/>
        </pc:sldMkLst>
        <pc:spChg chg="del">
          <ac:chgData name="Nihal Selim" userId="S::nihal.selim@educaloi.qc.ca::5ebe341c-5dd7-4c31-8797-5d5454b6c11a" providerId="AD" clId="Web-{10F1F502-F57F-9658-3E5A-199134829A2B}" dt="2024-12-17T20:50:36.552" v="0"/>
          <ac:spMkLst>
            <pc:docMk/>
            <pc:sldMk cId="2049219551" sldId="256"/>
            <ac:spMk id="3" creationId="{C61417E8-784A-0909-DC1C-8A40A92546DA}"/>
          </ac:spMkLst>
        </pc:spChg>
        <pc:spChg chg="add mod">
          <ac:chgData name="Nihal Selim" userId="S::nihal.selim@educaloi.qc.ca::5ebe341c-5dd7-4c31-8797-5d5454b6c11a" providerId="AD" clId="Web-{10F1F502-F57F-9658-3E5A-199134829A2B}" dt="2024-12-17T20:50:36.552" v="0"/>
          <ac:spMkLst>
            <pc:docMk/>
            <pc:sldMk cId="2049219551" sldId="256"/>
            <ac:spMk id="6" creationId="{74D27527-ED9E-7EF9-FB08-805BC6BE24D0}"/>
          </ac:spMkLst>
        </pc:spChg>
      </pc:sldChg>
      <pc:sldChg chg="modNotes">
        <pc:chgData name="Nihal Selim" userId="S::nihal.selim@educaloi.qc.ca::5ebe341c-5dd7-4c31-8797-5d5454b6c11a" providerId="AD" clId="Web-{10F1F502-F57F-9658-3E5A-199134829A2B}" dt="2024-12-17T21:04:56.678" v="9"/>
        <pc:sldMkLst>
          <pc:docMk/>
          <pc:sldMk cId="194442244" sldId="264"/>
        </pc:sldMkLst>
      </pc:sldChg>
      <pc:sldChg chg="modNotes">
        <pc:chgData name="Nihal Selim" userId="S::nihal.selim@educaloi.qc.ca::5ebe341c-5dd7-4c31-8797-5d5454b6c11a" providerId="AD" clId="Web-{10F1F502-F57F-9658-3E5A-199134829A2B}" dt="2024-12-17T20:58:59.870" v="3"/>
        <pc:sldMkLst>
          <pc:docMk/>
          <pc:sldMk cId="2562021519" sldId="273"/>
        </pc:sldMkLst>
      </pc:sldChg>
      <pc:sldChg chg="addSp">
        <pc:chgData name="Nihal Selim" userId="S::nihal.selim@educaloi.qc.ca::5ebe341c-5dd7-4c31-8797-5d5454b6c11a" providerId="AD" clId="Web-{10F1F502-F57F-9658-3E5A-199134829A2B}" dt="2024-12-17T21:05:10.897" v="10"/>
        <pc:sldMkLst>
          <pc:docMk/>
          <pc:sldMk cId="3145390396" sldId="275"/>
        </pc:sldMkLst>
        <pc:spChg chg="add">
          <ac:chgData name="Nihal Selim" userId="S::nihal.selim@educaloi.qc.ca::5ebe341c-5dd7-4c31-8797-5d5454b6c11a" providerId="AD" clId="Web-{10F1F502-F57F-9658-3E5A-199134829A2B}" dt="2024-12-17T21:05:10.897" v="10"/>
          <ac:spMkLst>
            <pc:docMk/>
            <pc:sldMk cId="3145390396" sldId="275"/>
            <ac:spMk id="13" creationId="{C92BD923-89A4-2DE5-3E0A-D142DAD85859}"/>
          </ac:spMkLst>
        </pc:spChg>
      </pc:sldChg>
      <pc:sldChg chg="add del replId">
        <pc:chgData name="Nihal Selim" userId="S::nihal.selim@educaloi.qc.ca::5ebe341c-5dd7-4c31-8797-5d5454b6c11a" providerId="AD" clId="Web-{10F1F502-F57F-9658-3E5A-199134829A2B}" dt="2024-12-17T21:04:55.474" v="7"/>
        <pc:sldMkLst>
          <pc:docMk/>
          <pc:sldMk cId="120058070" sldId="281"/>
        </pc:sldMkLst>
      </pc:sldChg>
    </pc:docChg>
  </pc:docChgLst>
  <pc:docChgLst>
    <pc:chgData name="Nihal Selim" userId="S::nihal.selim@educaloi.qc.ca::5ebe341c-5dd7-4c31-8797-5d5454b6c11a" providerId="AD" clId="Web-{A552189E-E5A5-8779-AC31-DD1032685EED}"/>
    <pc:docChg chg="modSld">
      <pc:chgData name="Nihal Selim" userId="S::nihal.selim@educaloi.qc.ca::5ebe341c-5dd7-4c31-8797-5d5454b6c11a" providerId="AD" clId="Web-{A552189E-E5A5-8779-AC31-DD1032685EED}" dt="2025-01-28T18:49:03.954" v="6"/>
      <pc:docMkLst>
        <pc:docMk/>
      </pc:docMkLst>
      <pc:sldChg chg="modNotes">
        <pc:chgData name="Nihal Selim" userId="S::nihal.selim@educaloi.qc.ca::5ebe341c-5dd7-4c31-8797-5d5454b6c11a" providerId="AD" clId="Web-{A552189E-E5A5-8779-AC31-DD1032685EED}" dt="2025-01-28T18:49:03.954" v="6"/>
        <pc:sldMkLst>
          <pc:docMk/>
          <pc:sldMk cId="3145390396" sldId="275"/>
        </pc:sldMkLst>
      </pc:sldChg>
    </pc:docChg>
  </pc:docChgLst>
  <pc:docChgLst>
    <pc:chgData name="Nihal Selim" userId="S::nihal.selim@educaloi.qc.ca::5ebe341c-5dd7-4c31-8797-5d5454b6c11a" providerId="AD" clId="Web-{6D186DAF-A5F2-BE25-CB5E-BCBDDB3F89BF}"/>
    <pc:docChg chg="addSld modSld">
      <pc:chgData name="Nihal Selim" userId="S::nihal.selim@educaloi.qc.ca::5ebe341c-5dd7-4c31-8797-5d5454b6c11a" providerId="AD" clId="Web-{6D186DAF-A5F2-BE25-CB5E-BCBDDB3F89BF}" dt="2024-12-17T21:25:31.400" v="7"/>
      <pc:docMkLst>
        <pc:docMk/>
      </pc:docMkLst>
      <pc:sldChg chg="modNotes">
        <pc:chgData name="Nihal Selim" userId="S::nihal.selim@educaloi.qc.ca::5ebe341c-5dd7-4c31-8797-5d5454b6c11a" providerId="AD" clId="Web-{6D186DAF-A5F2-BE25-CB5E-BCBDDB3F89BF}" dt="2024-12-17T21:23:32.333" v="3"/>
        <pc:sldMkLst>
          <pc:docMk/>
          <pc:sldMk cId="3147967890" sldId="274"/>
        </pc:sldMkLst>
      </pc:sldChg>
      <pc:sldChg chg="modNotes">
        <pc:chgData name="Nihal Selim" userId="S::nihal.selim@educaloi.qc.ca::5ebe341c-5dd7-4c31-8797-5d5454b6c11a" providerId="AD" clId="Web-{6D186DAF-A5F2-BE25-CB5E-BCBDDB3F89BF}" dt="2024-12-17T21:23:36.708" v="5"/>
        <pc:sldMkLst>
          <pc:docMk/>
          <pc:sldMk cId="3145390396" sldId="275"/>
        </pc:sldMkLst>
      </pc:sldChg>
      <pc:sldChg chg="add modNotes">
        <pc:chgData name="Nihal Selim" userId="S::nihal.selim@educaloi.qc.ca::5ebe341c-5dd7-4c31-8797-5d5454b6c11a" providerId="AD" clId="Web-{6D186DAF-A5F2-BE25-CB5E-BCBDDB3F89BF}" dt="2024-12-17T21:25:31.400" v="7"/>
        <pc:sldMkLst>
          <pc:docMk/>
          <pc:sldMk cId="3817288758" sldId="281"/>
        </pc:sldMkLst>
      </pc:sldChg>
    </pc:docChg>
  </pc:docChgLst>
  <pc:docChgLst>
    <pc:chgData name="Isabelle Bourgeois" userId="S::isabelle.bourgeois@educaloi.qc.ca::62da3eca-ed7d-481c-ba2a-c4938ec016c9" providerId="AD" clId="Web-{3EEC0443-2E29-17A1-1DAE-B3A8B47B6C97}"/>
    <pc:docChg chg="modSld">
      <pc:chgData name="Isabelle Bourgeois" userId="S::isabelle.bourgeois@educaloi.qc.ca::62da3eca-ed7d-481c-ba2a-c4938ec016c9" providerId="AD" clId="Web-{3EEC0443-2E29-17A1-1DAE-B3A8B47B6C97}" dt="2024-09-16T14:33:44.928" v="2"/>
      <pc:docMkLst>
        <pc:docMk/>
      </pc:docMkLst>
      <pc:sldChg chg="modNotes">
        <pc:chgData name="Isabelle Bourgeois" userId="S::isabelle.bourgeois@educaloi.qc.ca::62da3eca-ed7d-481c-ba2a-c4938ec016c9" providerId="AD" clId="Web-{3EEC0443-2E29-17A1-1DAE-B3A8B47B6C97}" dt="2024-09-16T14:33:44.928" v="2"/>
        <pc:sldMkLst>
          <pc:docMk/>
          <pc:sldMk cId="1284194586" sldId="263"/>
        </pc:sldMkLst>
      </pc:sldChg>
    </pc:docChg>
  </pc:docChgLst>
  <pc:docChgLst>
    <pc:chgData name="Nihal Selim" userId="S::nihal.selim@educaloi.qc.ca::5ebe341c-5dd7-4c31-8797-5d5454b6c11a" providerId="AD" clId="Web-{6943B267-CBA0-AABE-4D98-D78655662C2C}"/>
    <pc:docChg chg="modSld">
      <pc:chgData name="Nihal Selim" userId="S::nihal.selim@educaloi.qc.ca::5ebe341c-5dd7-4c31-8797-5d5454b6c11a" providerId="AD" clId="Web-{6943B267-CBA0-AABE-4D98-D78655662C2C}" dt="2024-11-11T21:28:50.319" v="23"/>
      <pc:docMkLst>
        <pc:docMk/>
      </pc:docMkLst>
      <pc:sldChg chg="modNotes">
        <pc:chgData name="Nihal Selim" userId="S::nihal.selim@educaloi.qc.ca::5ebe341c-5dd7-4c31-8797-5d5454b6c11a" providerId="AD" clId="Web-{6943B267-CBA0-AABE-4D98-D78655662C2C}" dt="2024-11-11T20:01:06.526" v="15"/>
        <pc:sldMkLst>
          <pc:docMk/>
          <pc:sldMk cId="2049219551" sldId="256"/>
        </pc:sldMkLst>
      </pc:sldChg>
      <pc:sldChg chg="modNotes">
        <pc:chgData name="Nihal Selim" userId="S::nihal.selim@educaloi.qc.ca::5ebe341c-5dd7-4c31-8797-5d5454b6c11a" providerId="AD" clId="Web-{6943B267-CBA0-AABE-4D98-D78655662C2C}" dt="2024-11-11T21:28:50.319" v="23"/>
        <pc:sldMkLst>
          <pc:docMk/>
          <pc:sldMk cId="788116382" sldId="261"/>
        </pc:sldMkLst>
      </pc:sldChg>
      <pc:sldChg chg="modNotes">
        <pc:chgData name="Nihal Selim" userId="S::nihal.selim@educaloi.qc.ca::5ebe341c-5dd7-4c31-8797-5d5454b6c11a" providerId="AD" clId="Web-{6943B267-CBA0-AABE-4D98-D78655662C2C}" dt="2024-11-11T20:30:34.042" v="20"/>
        <pc:sldMkLst>
          <pc:docMk/>
          <pc:sldMk cId="1284194586" sldId="263"/>
        </pc:sldMkLst>
      </pc:sldChg>
      <pc:sldChg chg="modNotes">
        <pc:chgData name="Nihal Selim" userId="S::nihal.selim@educaloi.qc.ca::5ebe341c-5dd7-4c31-8797-5d5454b6c11a" providerId="AD" clId="Web-{6943B267-CBA0-AABE-4D98-D78655662C2C}" dt="2024-11-11T19:56:55.797" v="9"/>
        <pc:sldMkLst>
          <pc:docMk/>
          <pc:sldMk cId="194442244" sldId="264"/>
        </pc:sldMkLst>
      </pc:sldChg>
      <pc:sldChg chg="modSp modNotes">
        <pc:chgData name="Nihal Selim" userId="S::nihal.selim@educaloi.qc.ca::5ebe341c-5dd7-4c31-8797-5d5454b6c11a" providerId="AD" clId="Web-{6943B267-CBA0-AABE-4D98-D78655662C2C}" dt="2024-11-11T19:29:16.255" v="4"/>
        <pc:sldMkLst>
          <pc:docMk/>
          <pc:sldMk cId="3145390396" sldId="275"/>
        </pc:sldMkLst>
        <pc:spChg chg="mod">
          <ac:chgData name="Nihal Selim" userId="S::nihal.selim@educaloi.qc.ca::5ebe341c-5dd7-4c31-8797-5d5454b6c11a" providerId="AD" clId="Web-{6943B267-CBA0-AABE-4D98-D78655662C2C}" dt="2024-11-11T19:28:04.237" v="3" actId="14100"/>
          <ac:spMkLst>
            <pc:docMk/>
            <pc:sldMk cId="3145390396" sldId="275"/>
            <ac:spMk id="4" creationId="{3F0D7A1A-5954-C4F2-A92B-20225AE4FDE0}"/>
          </ac:spMkLst>
        </pc:spChg>
      </pc:sldChg>
      <pc:sldChg chg="modNotes">
        <pc:chgData name="Nihal Selim" userId="S::nihal.selim@educaloi.qc.ca::5ebe341c-5dd7-4c31-8797-5d5454b6c11a" providerId="AD" clId="Web-{6943B267-CBA0-AABE-4D98-D78655662C2C}" dt="2024-11-11T20:30:29.010" v="18"/>
        <pc:sldMkLst>
          <pc:docMk/>
          <pc:sldMk cId="17678412" sldId="276"/>
        </pc:sldMkLst>
      </pc:sldChg>
    </pc:docChg>
  </pc:docChgLst>
  <pc:docChgLst>
    <pc:chgData name="Anne-Marie Lavoie" userId="S::anne-marie.lavoie@educaloi.qc.ca::1b24b5aa-6417-4ba1-9155-5b4918e5dba3" providerId="AD" clId="Web-{41554E3E-C751-EF33-D9D0-BA97E6D3BB59}"/>
    <pc:docChg chg="modSld">
      <pc:chgData name="Anne-Marie Lavoie" userId="S::anne-marie.lavoie@educaloi.qc.ca::1b24b5aa-6417-4ba1-9155-5b4918e5dba3" providerId="AD" clId="Web-{41554E3E-C751-EF33-D9D0-BA97E6D3BB59}" dt="2024-09-13T13:24:43.882" v="0"/>
      <pc:docMkLst>
        <pc:docMk/>
      </pc:docMkLst>
      <pc:sldChg chg="delSp">
        <pc:chgData name="Anne-Marie Lavoie" userId="S::anne-marie.lavoie@educaloi.qc.ca::1b24b5aa-6417-4ba1-9155-5b4918e5dba3" providerId="AD" clId="Web-{41554E3E-C751-EF33-D9D0-BA97E6D3BB59}" dt="2024-09-13T13:24:43.882" v="0"/>
        <pc:sldMkLst>
          <pc:docMk/>
          <pc:sldMk cId="683735860" sldId="280"/>
        </pc:sldMkLst>
      </pc:sldChg>
    </pc:docChg>
  </pc:docChgLst>
  <pc:docChgLst>
    <pc:chgData name="Anne-Marie Lavoie" userId="1b24b5aa-6417-4ba1-9155-5b4918e5dba3" providerId="ADAL" clId="{3F45A232-1D3C-4252-B804-81F9DD58D18D}"/>
    <pc:docChg chg="undo custSel addSld delSld modSld sldOrd">
      <pc:chgData name="Anne-Marie Lavoie" userId="1b24b5aa-6417-4ba1-9155-5b4918e5dba3" providerId="ADAL" clId="{3F45A232-1D3C-4252-B804-81F9DD58D18D}" dt="2024-06-10T19:45:28.450" v="1121" actId="207"/>
      <pc:docMkLst>
        <pc:docMk/>
      </pc:docMkLst>
      <pc:sldChg chg="addSp modSp mod">
        <pc:chgData name="Anne-Marie Lavoie" userId="1b24b5aa-6417-4ba1-9155-5b4918e5dba3" providerId="ADAL" clId="{3F45A232-1D3C-4252-B804-81F9DD58D18D}" dt="2024-06-10T18:21:28.259" v="93" actId="1076"/>
        <pc:sldMkLst>
          <pc:docMk/>
          <pc:sldMk cId="2049219551" sldId="256"/>
        </pc:sldMkLst>
      </pc:sldChg>
      <pc:sldChg chg="addSp delSp modSp mod modNotesTx">
        <pc:chgData name="Anne-Marie Lavoie" userId="1b24b5aa-6417-4ba1-9155-5b4918e5dba3" providerId="ADAL" clId="{3F45A232-1D3C-4252-B804-81F9DD58D18D}" dt="2024-06-10T18:20:41.612" v="86" actId="207"/>
        <pc:sldMkLst>
          <pc:docMk/>
          <pc:sldMk cId="2725634421" sldId="257"/>
        </pc:sldMkLst>
      </pc:sldChg>
      <pc:sldChg chg="del">
        <pc:chgData name="Anne-Marie Lavoie" userId="1b24b5aa-6417-4ba1-9155-5b4918e5dba3" providerId="ADAL" clId="{3F45A232-1D3C-4252-B804-81F9DD58D18D}" dt="2024-06-10T19:44:49.923" v="1118" actId="47"/>
        <pc:sldMkLst>
          <pc:docMk/>
          <pc:sldMk cId="4212076830" sldId="258"/>
        </pc:sldMkLst>
      </pc:sldChg>
      <pc:sldChg chg="del">
        <pc:chgData name="Anne-Marie Lavoie" userId="1b24b5aa-6417-4ba1-9155-5b4918e5dba3" providerId="ADAL" clId="{3F45A232-1D3C-4252-B804-81F9DD58D18D}" dt="2024-06-10T19:44:48.782" v="1117" actId="47"/>
        <pc:sldMkLst>
          <pc:docMk/>
          <pc:sldMk cId="2845101940" sldId="259"/>
        </pc:sldMkLst>
      </pc:sldChg>
      <pc:sldChg chg="addSp delSp modSp mod modNotesTx">
        <pc:chgData name="Anne-Marie Lavoie" userId="1b24b5aa-6417-4ba1-9155-5b4918e5dba3" providerId="ADAL" clId="{3F45A232-1D3C-4252-B804-81F9DD58D18D}" dt="2024-06-10T19:04:33.100" v="463" actId="12"/>
        <pc:sldMkLst>
          <pc:docMk/>
          <pc:sldMk cId="2922681230" sldId="260"/>
        </pc:sldMkLst>
      </pc:sldChg>
      <pc:sldChg chg="addSp delSp modSp mod ord modNotesTx">
        <pc:chgData name="Anne-Marie Lavoie" userId="1b24b5aa-6417-4ba1-9155-5b4918e5dba3" providerId="ADAL" clId="{3F45A232-1D3C-4252-B804-81F9DD58D18D}" dt="2024-06-10T18:27:54.768" v="124" actId="207"/>
        <pc:sldMkLst>
          <pc:docMk/>
          <pc:sldMk cId="788116382" sldId="261"/>
        </pc:sldMkLst>
      </pc:sldChg>
      <pc:sldChg chg="del">
        <pc:chgData name="Anne-Marie Lavoie" userId="1b24b5aa-6417-4ba1-9155-5b4918e5dba3" providerId="ADAL" clId="{3F45A232-1D3C-4252-B804-81F9DD58D18D}" dt="2024-06-10T19:44:47.840" v="1116" actId="47"/>
        <pc:sldMkLst>
          <pc:docMk/>
          <pc:sldMk cId="705444620" sldId="262"/>
        </pc:sldMkLst>
      </pc:sldChg>
      <pc:sldChg chg="delSp modSp mod ord modNotesTx">
        <pc:chgData name="Anne-Marie Lavoie" userId="1b24b5aa-6417-4ba1-9155-5b4918e5dba3" providerId="ADAL" clId="{3F45A232-1D3C-4252-B804-81F9DD58D18D}" dt="2024-06-10T19:44:31.961" v="1110"/>
        <pc:sldMkLst>
          <pc:docMk/>
          <pc:sldMk cId="1284194586" sldId="263"/>
        </pc:sldMkLst>
      </pc:sldChg>
      <pc:sldChg chg="modSp mod ord modNotesTx">
        <pc:chgData name="Anne-Marie Lavoie" userId="1b24b5aa-6417-4ba1-9155-5b4918e5dba3" providerId="ADAL" clId="{3F45A232-1D3C-4252-B804-81F9DD58D18D}" dt="2024-06-10T19:25:39.671" v="807"/>
        <pc:sldMkLst>
          <pc:docMk/>
          <pc:sldMk cId="194442244" sldId="264"/>
        </pc:sldMkLst>
      </pc:sldChg>
      <pc:sldChg chg="del">
        <pc:chgData name="Anne-Marie Lavoie" userId="1b24b5aa-6417-4ba1-9155-5b4918e5dba3" providerId="ADAL" clId="{3F45A232-1D3C-4252-B804-81F9DD58D18D}" dt="2024-06-10T19:44:46.930" v="1115" actId="47"/>
        <pc:sldMkLst>
          <pc:docMk/>
          <pc:sldMk cId="671735368" sldId="265"/>
        </pc:sldMkLst>
      </pc:sldChg>
      <pc:sldChg chg="del">
        <pc:chgData name="Anne-Marie Lavoie" userId="1b24b5aa-6417-4ba1-9155-5b4918e5dba3" providerId="ADAL" clId="{3F45A232-1D3C-4252-B804-81F9DD58D18D}" dt="2024-06-10T19:44:45.819" v="1114" actId="47"/>
        <pc:sldMkLst>
          <pc:docMk/>
          <pc:sldMk cId="1999439447" sldId="266"/>
        </pc:sldMkLst>
      </pc:sldChg>
      <pc:sldChg chg="del">
        <pc:chgData name="Anne-Marie Lavoie" userId="1b24b5aa-6417-4ba1-9155-5b4918e5dba3" providerId="ADAL" clId="{3F45A232-1D3C-4252-B804-81F9DD58D18D}" dt="2024-06-10T19:44:44.725" v="1113" actId="47"/>
        <pc:sldMkLst>
          <pc:docMk/>
          <pc:sldMk cId="1012829428" sldId="267"/>
        </pc:sldMkLst>
      </pc:sldChg>
      <pc:sldChg chg="addSp modSp mod ord modNotesTx">
        <pc:chgData name="Anne-Marie Lavoie" userId="1b24b5aa-6417-4ba1-9155-5b4918e5dba3" providerId="ADAL" clId="{3F45A232-1D3C-4252-B804-81F9DD58D18D}" dt="2024-06-10T18:59:18.639" v="373" actId="20577"/>
        <pc:sldMkLst>
          <pc:docMk/>
          <pc:sldMk cId="2258642045" sldId="268"/>
        </pc:sldMkLst>
      </pc:sldChg>
      <pc:sldChg chg="del">
        <pc:chgData name="Anne-Marie Lavoie" userId="1b24b5aa-6417-4ba1-9155-5b4918e5dba3" providerId="ADAL" clId="{3F45A232-1D3C-4252-B804-81F9DD58D18D}" dt="2024-06-10T19:44:43.631" v="1112" actId="47"/>
        <pc:sldMkLst>
          <pc:docMk/>
          <pc:sldMk cId="4149592756" sldId="269"/>
        </pc:sldMkLst>
      </pc:sldChg>
      <pc:sldChg chg="addSp delSp modSp mod ord modNotesTx">
        <pc:chgData name="Anne-Marie Lavoie" userId="1b24b5aa-6417-4ba1-9155-5b4918e5dba3" providerId="ADAL" clId="{3F45A232-1D3C-4252-B804-81F9DD58D18D}" dt="2024-06-10T19:45:28.450" v="1121" actId="207"/>
        <pc:sldMkLst>
          <pc:docMk/>
          <pc:sldMk cId="1046026074" sldId="270"/>
        </pc:sldMkLst>
      </pc:sldChg>
      <pc:sldChg chg="del">
        <pc:chgData name="Anne-Marie Lavoie" userId="1b24b5aa-6417-4ba1-9155-5b4918e5dba3" providerId="ADAL" clId="{3F45A232-1D3C-4252-B804-81F9DD58D18D}" dt="2024-06-10T19:45:10.277" v="1119" actId="47"/>
        <pc:sldMkLst>
          <pc:docMk/>
          <pc:sldMk cId="377609633" sldId="271"/>
        </pc:sldMkLst>
      </pc:sldChg>
      <pc:sldChg chg="del">
        <pc:chgData name="Anne-Marie Lavoie" userId="1b24b5aa-6417-4ba1-9155-5b4918e5dba3" providerId="ADAL" clId="{3F45A232-1D3C-4252-B804-81F9DD58D18D}" dt="2024-06-10T19:44:38.931" v="1111" actId="47"/>
        <pc:sldMkLst>
          <pc:docMk/>
          <pc:sldMk cId="62476029" sldId="272"/>
        </pc:sldMkLst>
      </pc:sldChg>
      <pc:sldChg chg="addSp delSp modSp new mod modNotesTx">
        <pc:chgData name="Anne-Marie Lavoie" userId="1b24b5aa-6417-4ba1-9155-5b4918e5dba3" providerId="ADAL" clId="{3F45A232-1D3C-4252-B804-81F9DD58D18D}" dt="2024-06-10T18:53:28.957" v="306" actId="1076"/>
        <pc:sldMkLst>
          <pc:docMk/>
          <pc:sldMk cId="2562021519" sldId="273"/>
        </pc:sldMkLst>
      </pc:sldChg>
      <pc:sldChg chg="addSp delSp modSp add mod ord modNotesTx">
        <pc:chgData name="Anne-Marie Lavoie" userId="1b24b5aa-6417-4ba1-9155-5b4918e5dba3" providerId="ADAL" clId="{3F45A232-1D3C-4252-B804-81F9DD58D18D}" dt="2024-06-10T19:30:40.878" v="940" actId="12"/>
        <pc:sldMkLst>
          <pc:docMk/>
          <pc:sldMk cId="3147967890" sldId="274"/>
        </pc:sldMkLst>
      </pc:sldChg>
      <pc:sldChg chg="addSp delSp modSp add mod modNotesTx">
        <pc:chgData name="Anne-Marie Lavoie" userId="1b24b5aa-6417-4ba1-9155-5b4918e5dba3" providerId="ADAL" clId="{3F45A232-1D3C-4252-B804-81F9DD58D18D}" dt="2024-06-10T19:31:25.945" v="951" actId="12"/>
        <pc:sldMkLst>
          <pc:docMk/>
          <pc:sldMk cId="3145390396" sldId="275"/>
        </pc:sldMkLst>
      </pc:sldChg>
      <pc:sldChg chg="addSp delSp modSp add mod ord modNotesTx">
        <pc:chgData name="Anne-Marie Lavoie" userId="1b24b5aa-6417-4ba1-9155-5b4918e5dba3" providerId="ADAL" clId="{3F45A232-1D3C-4252-B804-81F9DD58D18D}" dt="2024-06-10T19:36:56.216" v="1087" actId="15"/>
        <pc:sldMkLst>
          <pc:docMk/>
          <pc:sldMk cId="17678412" sldId="276"/>
        </pc:sldMkLst>
      </pc:sldChg>
    </pc:docChg>
  </pc:docChgLst>
  <pc:docChgLst>
    <pc:chgData name="Anne-Marie Lavoie" userId="S::anne-marie.lavoie@educaloi.qc.ca::1b24b5aa-6417-4ba1-9155-5b4918e5dba3" providerId="AD" clId="Web-{E4F11E9E-FE90-AA37-1F9C-BFC588C9F339}"/>
    <pc:docChg chg="addSld delSld modSld modMainMaster">
      <pc:chgData name="Anne-Marie Lavoie" userId="S::anne-marie.lavoie@educaloi.qc.ca::1b24b5aa-6417-4ba1-9155-5b4918e5dba3" providerId="AD" clId="Web-{E4F11E9E-FE90-AA37-1F9C-BFC588C9F339}" dt="2024-06-10T20:24:23.394" v="123"/>
      <pc:docMkLst>
        <pc:docMk/>
      </pc:docMkLst>
      <pc:sldChg chg="modTransition">
        <pc:chgData name="Anne-Marie Lavoie" userId="S::anne-marie.lavoie@educaloi.qc.ca::1b24b5aa-6417-4ba1-9155-5b4918e5dba3" providerId="AD" clId="Web-{E4F11E9E-FE90-AA37-1F9C-BFC588C9F339}" dt="2024-06-10T20:24:23.394" v="123"/>
        <pc:sldMkLst>
          <pc:docMk/>
          <pc:sldMk cId="2049219551" sldId="256"/>
        </pc:sldMkLst>
      </pc:sldChg>
      <pc:sldChg chg="del">
        <pc:chgData name="Anne-Marie Lavoie" userId="S::anne-marie.lavoie@educaloi.qc.ca::1b24b5aa-6417-4ba1-9155-5b4918e5dba3" providerId="AD" clId="Web-{E4F11E9E-FE90-AA37-1F9C-BFC588C9F339}" dt="2024-06-10T20:19:47.057" v="60"/>
        <pc:sldMkLst>
          <pc:docMk/>
          <pc:sldMk cId="2922681230" sldId="260"/>
        </pc:sldMkLst>
      </pc:sldChg>
      <pc:sldChg chg="modTransition">
        <pc:chgData name="Anne-Marie Lavoie" userId="S::anne-marie.lavoie@educaloi.qc.ca::1b24b5aa-6417-4ba1-9155-5b4918e5dba3" providerId="AD" clId="Web-{E4F11E9E-FE90-AA37-1F9C-BFC588C9F339}" dt="2024-06-10T20:24:23.394" v="123"/>
        <pc:sldMkLst>
          <pc:docMk/>
          <pc:sldMk cId="788116382" sldId="261"/>
        </pc:sldMkLst>
      </pc:sldChg>
      <pc:sldChg chg="modTransition">
        <pc:chgData name="Anne-Marie Lavoie" userId="S::anne-marie.lavoie@educaloi.qc.ca::1b24b5aa-6417-4ba1-9155-5b4918e5dba3" providerId="AD" clId="Web-{E4F11E9E-FE90-AA37-1F9C-BFC588C9F339}" dt="2024-06-10T20:24:23.394" v="123"/>
        <pc:sldMkLst>
          <pc:docMk/>
          <pc:sldMk cId="1284194586" sldId="263"/>
        </pc:sldMkLst>
      </pc:sldChg>
      <pc:sldChg chg="modSp modTransition">
        <pc:chgData name="Anne-Marie Lavoie" userId="S::anne-marie.lavoie@educaloi.qc.ca::1b24b5aa-6417-4ba1-9155-5b4918e5dba3" providerId="AD" clId="Web-{E4F11E9E-FE90-AA37-1F9C-BFC588C9F339}" dt="2024-06-10T20:24:23.394" v="123"/>
        <pc:sldMkLst>
          <pc:docMk/>
          <pc:sldMk cId="194442244" sldId="264"/>
        </pc:sldMkLst>
      </pc:sldChg>
      <pc:sldChg chg="modSp modTransition modNotes">
        <pc:chgData name="Anne-Marie Lavoie" userId="S::anne-marie.lavoie@educaloi.qc.ca::1b24b5aa-6417-4ba1-9155-5b4918e5dba3" providerId="AD" clId="Web-{E4F11E9E-FE90-AA37-1F9C-BFC588C9F339}" dt="2024-06-10T20:24:23.394" v="123"/>
        <pc:sldMkLst>
          <pc:docMk/>
          <pc:sldMk cId="2258642045" sldId="268"/>
        </pc:sldMkLst>
      </pc:sldChg>
      <pc:sldChg chg="modTransition">
        <pc:chgData name="Anne-Marie Lavoie" userId="S::anne-marie.lavoie@educaloi.qc.ca::1b24b5aa-6417-4ba1-9155-5b4918e5dba3" providerId="AD" clId="Web-{E4F11E9E-FE90-AA37-1F9C-BFC588C9F339}" dt="2024-06-10T20:24:23.394" v="123"/>
        <pc:sldMkLst>
          <pc:docMk/>
          <pc:sldMk cId="1046026074" sldId="270"/>
        </pc:sldMkLst>
      </pc:sldChg>
      <pc:sldChg chg="modTransition modNotes">
        <pc:chgData name="Anne-Marie Lavoie" userId="S::anne-marie.lavoie@educaloi.qc.ca::1b24b5aa-6417-4ba1-9155-5b4918e5dba3" providerId="AD" clId="Web-{E4F11E9E-FE90-AA37-1F9C-BFC588C9F339}" dt="2024-06-10T20:24:23.394" v="123"/>
        <pc:sldMkLst>
          <pc:docMk/>
          <pc:sldMk cId="2562021519" sldId="273"/>
        </pc:sldMkLst>
      </pc:sldChg>
      <pc:sldChg chg="modTransition">
        <pc:chgData name="Anne-Marie Lavoie" userId="S::anne-marie.lavoie@educaloi.qc.ca::1b24b5aa-6417-4ba1-9155-5b4918e5dba3" providerId="AD" clId="Web-{E4F11E9E-FE90-AA37-1F9C-BFC588C9F339}" dt="2024-06-10T20:24:23.394" v="123"/>
        <pc:sldMkLst>
          <pc:docMk/>
          <pc:sldMk cId="3147967890" sldId="274"/>
        </pc:sldMkLst>
      </pc:sldChg>
      <pc:sldChg chg="modTransition">
        <pc:chgData name="Anne-Marie Lavoie" userId="S::anne-marie.lavoie@educaloi.qc.ca::1b24b5aa-6417-4ba1-9155-5b4918e5dba3" providerId="AD" clId="Web-{E4F11E9E-FE90-AA37-1F9C-BFC588C9F339}" dt="2024-06-10T20:24:23.394" v="123"/>
        <pc:sldMkLst>
          <pc:docMk/>
          <pc:sldMk cId="3145390396" sldId="275"/>
        </pc:sldMkLst>
      </pc:sldChg>
      <pc:sldChg chg="addSp delSp modSp modTransition modNotes">
        <pc:chgData name="Anne-Marie Lavoie" userId="S::anne-marie.lavoie@educaloi.qc.ca::1b24b5aa-6417-4ba1-9155-5b4918e5dba3" providerId="AD" clId="Web-{E4F11E9E-FE90-AA37-1F9C-BFC588C9F339}" dt="2024-06-10T20:24:23.394" v="123"/>
        <pc:sldMkLst>
          <pc:docMk/>
          <pc:sldMk cId="17678412" sldId="276"/>
        </pc:sldMkLst>
      </pc:sldChg>
      <pc:sldChg chg="modSp add replId modTransition modNotes">
        <pc:chgData name="Anne-Marie Lavoie" userId="S::anne-marie.lavoie@educaloi.qc.ca::1b24b5aa-6417-4ba1-9155-5b4918e5dba3" providerId="AD" clId="Web-{E4F11E9E-FE90-AA37-1F9C-BFC588C9F339}" dt="2024-06-10T20:24:23.394" v="123"/>
        <pc:sldMkLst>
          <pc:docMk/>
          <pc:sldMk cId="412656306" sldId="277"/>
        </pc:sldMkLst>
      </pc:sldChg>
      <pc:sldChg chg="modSp add replId modTransition modNotes">
        <pc:chgData name="Anne-Marie Lavoie" userId="S::anne-marie.lavoie@educaloi.qc.ca::1b24b5aa-6417-4ba1-9155-5b4918e5dba3" providerId="AD" clId="Web-{E4F11E9E-FE90-AA37-1F9C-BFC588C9F339}" dt="2024-06-10T20:24:23.394" v="123"/>
        <pc:sldMkLst>
          <pc:docMk/>
          <pc:sldMk cId="2219041496" sldId="278"/>
        </pc:sldMkLst>
      </pc:sldChg>
      <pc:sldChg chg="modSp new modTransition modNotes">
        <pc:chgData name="Anne-Marie Lavoie" userId="S::anne-marie.lavoie@educaloi.qc.ca::1b24b5aa-6417-4ba1-9155-5b4918e5dba3" providerId="AD" clId="Web-{E4F11E9E-FE90-AA37-1F9C-BFC588C9F339}" dt="2024-06-10T20:24:23.394" v="123"/>
        <pc:sldMkLst>
          <pc:docMk/>
          <pc:sldMk cId="2120576460" sldId="279"/>
        </pc:sldMkLst>
      </pc:sldChg>
      <pc:sldChg chg="modSp new del">
        <pc:chgData name="Anne-Marie Lavoie" userId="S::anne-marie.lavoie@educaloi.qc.ca::1b24b5aa-6417-4ba1-9155-5b4918e5dba3" providerId="AD" clId="Web-{E4F11E9E-FE90-AA37-1F9C-BFC588C9F339}" dt="2024-06-10T20:22:07.780" v="99"/>
        <pc:sldMkLst>
          <pc:docMk/>
          <pc:sldMk cId="3953735982" sldId="279"/>
        </pc:sldMkLst>
      </pc:sldChg>
      <pc:sldMasterChg chg="modTransition modSldLayout">
        <pc:chgData name="Anne-Marie Lavoie" userId="S::anne-marie.lavoie@educaloi.qc.ca::1b24b5aa-6417-4ba1-9155-5b4918e5dba3" providerId="AD" clId="Web-{E4F11E9E-FE90-AA37-1F9C-BFC588C9F339}" dt="2024-06-10T20:24:23.394" v="123"/>
        <pc:sldMasterMkLst>
          <pc:docMk/>
          <pc:sldMasterMk cId="2869653256" sldId="2147483648"/>
        </pc:sldMasterMkLst>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4279856871" sldId="2147483649"/>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04390168" sldId="2147483650"/>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1870373785" sldId="2147483651"/>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478324938" sldId="2147483652"/>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785946216" sldId="2147483654"/>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100289402" sldId="2147483655"/>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255062822" sldId="2147483656"/>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735583333" sldId="2147483660"/>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648816707" sldId="2147483661"/>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704355599" sldId="2147483662"/>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521806310" sldId="2147483663"/>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4082421386" sldId="2147483664"/>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424558682" sldId="2147483666"/>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92156504" sldId="2147483667"/>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970805779" sldId="2147483668"/>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48108822" sldId="2147483669"/>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79109481" sldId="2147483670"/>
          </pc:sldLayoutMkLst>
        </pc:sldLayoutChg>
      </pc:sldMasterChg>
    </pc:docChg>
  </pc:docChgLst>
  <pc:docChgLst>
    <pc:chgData name="Nihal Selim" userId="S::nihal.selim@educaloi.qc.ca::5ebe341c-5dd7-4c31-8797-5d5454b6c11a" providerId="AD" clId="Web-{0DF2AF94-4E68-C013-87CF-DF4313D8D506}"/>
    <pc:docChg chg="modSld">
      <pc:chgData name="Nihal Selim" userId="S::nihal.selim@educaloi.qc.ca::5ebe341c-5dd7-4c31-8797-5d5454b6c11a" providerId="AD" clId="Web-{0DF2AF94-4E68-C013-87CF-DF4313D8D506}" dt="2024-08-15T20:08:37.907" v="444"/>
      <pc:docMkLst>
        <pc:docMk/>
      </pc:docMkLst>
      <pc:sldChg chg="modNotes">
        <pc:chgData name="Nihal Selim" userId="S::nihal.selim@educaloi.qc.ca::5ebe341c-5dd7-4c31-8797-5d5454b6c11a" providerId="AD" clId="Web-{0DF2AF94-4E68-C013-87CF-DF4313D8D506}" dt="2024-08-15T19:35:14.828" v="25"/>
        <pc:sldMkLst>
          <pc:docMk/>
          <pc:sldMk cId="194442244" sldId="264"/>
        </pc:sldMkLst>
      </pc:sldChg>
      <pc:sldChg chg="modSp modNotes">
        <pc:chgData name="Nihal Selim" userId="S::nihal.selim@educaloi.qc.ca::5ebe341c-5dd7-4c31-8797-5d5454b6c11a" providerId="AD" clId="Web-{0DF2AF94-4E68-C013-87CF-DF4313D8D506}" dt="2024-08-15T19:48:05.478" v="392" actId="20577"/>
        <pc:sldMkLst>
          <pc:docMk/>
          <pc:sldMk cId="17678412" sldId="276"/>
        </pc:sldMkLst>
        <pc:spChg chg="mod">
          <ac:chgData name="Nihal Selim" userId="S::nihal.selim@educaloi.qc.ca::5ebe341c-5dd7-4c31-8797-5d5454b6c11a" providerId="AD" clId="Web-{0DF2AF94-4E68-C013-87CF-DF4313D8D506}" dt="2024-08-15T19:05:07.179" v="17" actId="20577"/>
          <ac:spMkLst>
            <pc:docMk/>
            <pc:sldMk cId="17678412" sldId="276"/>
            <ac:spMk id="2" creationId="{E7E739C1-403D-1C98-CE13-2CD78AF72842}"/>
          </ac:spMkLst>
        </pc:spChg>
        <pc:spChg chg="mod">
          <ac:chgData name="Nihal Selim" userId="S::nihal.selim@educaloi.qc.ca::5ebe341c-5dd7-4c31-8797-5d5454b6c11a" providerId="AD" clId="Web-{0DF2AF94-4E68-C013-87CF-DF4313D8D506}" dt="2024-08-15T19:48:05.478" v="392" actId="20577"/>
          <ac:spMkLst>
            <pc:docMk/>
            <pc:sldMk cId="17678412" sldId="276"/>
            <ac:spMk id="4" creationId="{58C44320-6FD9-CC92-7A20-1AD20861F3FE}"/>
          </ac:spMkLst>
        </pc:spChg>
      </pc:sldChg>
      <pc:sldChg chg="modNotes">
        <pc:chgData name="Nihal Selim" userId="S::nihal.selim@educaloi.qc.ca::5ebe341c-5dd7-4c31-8797-5d5454b6c11a" providerId="AD" clId="Web-{0DF2AF94-4E68-C013-87CF-DF4313D8D506}" dt="2024-08-15T20:08:37.907" v="444"/>
        <pc:sldMkLst>
          <pc:docMk/>
          <pc:sldMk cId="412656306" sldId="277"/>
        </pc:sldMkLst>
      </pc:sldChg>
    </pc:docChg>
  </pc:docChgLst>
  <pc:docChgLst>
    <pc:chgData name="Anne-Marie Lavoie" userId="1b24b5aa-6417-4ba1-9155-5b4918e5dba3" providerId="ADAL" clId="{692978F4-39DC-48C6-B197-C27B00DA4598}"/>
    <pc:docChg chg="undo custSel modSld">
      <pc:chgData name="Anne-Marie Lavoie" userId="1b24b5aa-6417-4ba1-9155-5b4918e5dba3" providerId="ADAL" clId="{692978F4-39DC-48C6-B197-C27B00DA4598}" dt="2024-06-10T20:05:37.607" v="7"/>
      <pc:docMkLst>
        <pc:docMk/>
      </pc:docMkLst>
      <pc:sldChg chg="modSp mod modNotesTx">
        <pc:chgData name="Anne-Marie Lavoie" userId="1b24b5aa-6417-4ba1-9155-5b4918e5dba3" providerId="ADAL" clId="{692978F4-39DC-48C6-B197-C27B00DA4598}" dt="2024-06-10T20:05:37.607" v="7"/>
        <pc:sldMkLst>
          <pc:docMk/>
          <pc:sldMk cId="2562021519" sldId="273"/>
        </pc:sldMkLst>
      </pc:sldChg>
    </pc:docChg>
  </pc:docChgLst>
  <pc:docChgLst>
    <pc:chgData name="Nihal Selim" userId="S::nihal.selim@educaloi.qc.ca::5ebe341c-5dd7-4c31-8797-5d5454b6c11a" providerId="AD" clId="Web-{DBC20346-9EC6-3056-C65C-20DB4FBDD9D6}"/>
    <pc:docChg chg="modSld">
      <pc:chgData name="Nihal Selim" userId="S::nihal.selim@educaloi.qc.ca::5ebe341c-5dd7-4c31-8797-5d5454b6c11a" providerId="AD" clId="Web-{DBC20346-9EC6-3056-C65C-20DB4FBDD9D6}" dt="2025-01-27T15:22:07.094" v="46"/>
      <pc:docMkLst>
        <pc:docMk/>
      </pc:docMkLst>
      <pc:sldChg chg="modNotes">
        <pc:chgData name="Nihal Selim" userId="S::nihal.selim@educaloi.qc.ca::5ebe341c-5dd7-4c31-8797-5d5454b6c11a" providerId="AD" clId="Web-{DBC20346-9EC6-3056-C65C-20DB4FBDD9D6}" dt="2025-01-27T15:08:09.344" v="9"/>
        <pc:sldMkLst>
          <pc:docMk/>
          <pc:sldMk cId="788116382" sldId="261"/>
        </pc:sldMkLst>
      </pc:sldChg>
      <pc:sldChg chg="modNotes">
        <pc:chgData name="Nihal Selim" userId="S::nihal.selim@educaloi.qc.ca::5ebe341c-5dd7-4c31-8797-5d5454b6c11a" providerId="AD" clId="Web-{DBC20346-9EC6-3056-C65C-20DB4FBDD9D6}" dt="2025-01-27T15:09:41.923" v="12"/>
        <pc:sldMkLst>
          <pc:docMk/>
          <pc:sldMk cId="17678412" sldId="276"/>
        </pc:sldMkLst>
      </pc:sldChg>
      <pc:sldChg chg="modNotes">
        <pc:chgData name="Nihal Selim" userId="S::nihal.selim@educaloi.qc.ca::5ebe341c-5dd7-4c31-8797-5d5454b6c11a" providerId="AD" clId="Web-{DBC20346-9EC6-3056-C65C-20DB4FBDD9D6}" dt="2025-01-27T15:22:07.094" v="46"/>
        <pc:sldMkLst>
          <pc:docMk/>
          <pc:sldMk cId="412656306" sldId="277"/>
        </pc:sldMkLst>
      </pc:sldChg>
    </pc:docChg>
  </pc:docChgLst>
  <pc:docChgLst>
    <pc:chgData name="Isabelle Bourgeois" userId="S::isabelle.bourgeois@educaloi.qc.ca::62da3eca-ed7d-481c-ba2a-c4938ec016c9" providerId="AD" clId="Web-{94C5D5F7-B577-1564-FCD8-9C4456F7A244}"/>
    <pc:docChg chg="mod modSld">
      <pc:chgData name="Isabelle Bourgeois" userId="S::isabelle.bourgeois@educaloi.qc.ca::62da3eca-ed7d-481c-ba2a-c4938ec016c9" providerId="AD" clId="Web-{94C5D5F7-B577-1564-FCD8-9C4456F7A244}" dt="2024-09-24T12:52:39.659" v="8"/>
      <pc:docMkLst>
        <pc:docMk/>
      </pc:docMkLst>
      <pc:sldChg chg="modNotes">
        <pc:chgData name="Isabelle Bourgeois" userId="S::isabelle.bourgeois@educaloi.qc.ca::62da3eca-ed7d-481c-ba2a-c4938ec016c9" providerId="AD" clId="Web-{94C5D5F7-B577-1564-FCD8-9C4456F7A244}" dt="2024-09-24T12:52:07.143" v="7"/>
        <pc:sldMkLst>
          <pc:docMk/>
          <pc:sldMk cId="2219041496" sldId="278"/>
        </pc:sldMkLst>
      </pc:sldChg>
    </pc:docChg>
  </pc:docChgLst>
  <pc:docChgLst>
    <pc:chgData name="Anne-Marie Lavoie" userId="S::anne-marie.lavoie@educaloi.qc.ca::1b24b5aa-6417-4ba1-9155-5b4918e5dba3" providerId="AD" clId="Web-{705A6B6E-327A-F2C5-6B56-60727A5F5E05}"/>
    <pc:docChg chg="delSld modSld">
      <pc:chgData name="Anne-Marie Lavoie" userId="S::anne-marie.lavoie@educaloi.qc.ca::1b24b5aa-6417-4ba1-9155-5b4918e5dba3" providerId="AD" clId="Web-{705A6B6E-327A-F2C5-6B56-60727A5F5E05}" dt="2024-06-10T20:04:33.903" v="35" actId="20577"/>
      <pc:docMkLst>
        <pc:docMk/>
      </pc:docMkLst>
      <pc:sldChg chg="addSp delSp modSp modNotes">
        <pc:chgData name="Anne-Marie Lavoie" userId="S::anne-marie.lavoie@educaloi.qc.ca::1b24b5aa-6417-4ba1-9155-5b4918e5dba3" providerId="AD" clId="Web-{705A6B6E-327A-F2C5-6B56-60727A5F5E05}" dt="2024-06-10T20:00:35.943" v="12"/>
        <pc:sldMkLst>
          <pc:docMk/>
          <pc:sldMk cId="2049219551" sldId="256"/>
        </pc:sldMkLst>
      </pc:sldChg>
      <pc:sldChg chg="del">
        <pc:chgData name="Anne-Marie Lavoie" userId="S::anne-marie.lavoie@educaloi.qc.ca::1b24b5aa-6417-4ba1-9155-5b4918e5dba3" providerId="AD" clId="Web-{705A6B6E-327A-F2C5-6B56-60727A5F5E05}" dt="2024-06-10T20:00:39.427" v="13"/>
        <pc:sldMkLst>
          <pc:docMk/>
          <pc:sldMk cId="2725634421" sldId="257"/>
        </pc:sldMkLst>
      </pc:sldChg>
      <pc:sldChg chg="addSp delSp modSp">
        <pc:chgData name="Anne-Marie Lavoie" userId="S::anne-marie.lavoie@educaloi.qc.ca::1b24b5aa-6417-4ba1-9155-5b4918e5dba3" providerId="AD" clId="Web-{705A6B6E-327A-F2C5-6B56-60727A5F5E05}" dt="2024-06-10T20:01:35.913" v="18" actId="1076"/>
        <pc:sldMkLst>
          <pc:docMk/>
          <pc:sldMk cId="788116382" sldId="261"/>
        </pc:sldMkLst>
      </pc:sldChg>
      <pc:sldChg chg="addSp delSp modSp">
        <pc:chgData name="Anne-Marie Lavoie" userId="S::anne-marie.lavoie@educaloi.qc.ca::1b24b5aa-6417-4ba1-9155-5b4918e5dba3" providerId="AD" clId="Web-{705A6B6E-327A-F2C5-6B56-60727A5F5E05}" dt="2024-06-10T20:04:33.903" v="35" actId="20577"/>
        <pc:sldMkLst>
          <pc:docMk/>
          <pc:sldMk cId="2562021519" sldId="273"/>
        </pc:sldMkLst>
      </pc:sldChg>
    </pc:docChg>
  </pc:docChgLst>
  <pc:docChgLst>
    <pc:chgData name="Anne-Marie Lavoie" userId="S::anne-marie.lavoie@educaloi.qc.ca::1b24b5aa-6417-4ba1-9155-5b4918e5dba3" providerId="AD" clId="Web-{380782BF-C5A1-306C-B41C-9D2E8415E7FD}"/>
    <pc:docChg chg="addSld modSld">
      <pc:chgData name="Anne-Marie Lavoie" userId="S::anne-marie.lavoie@educaloi.qc.ca::1b24b5aa-6417-4ba1-9155-5b4918e5dba3" providerId="AD" clId="Web-{380782BF-C5A1-306C-B41C-9D2E8415E7FD}" dt="2024-09-13T13:23:22.039" v="7"/>
      <pc:docMkLst>
        <pc:docMk/>
      </pc:docMkLst>
      <pc:sldChg chg="modSp">
        <pc:chgData name="Anne-Marie Lavoie" userId="S::anne-marie.lavoie@educaloi.qc.ca::1b24b5aa-6417-4ba1-9155-5b4918e5dba3" providerId="AD" clId="Web-{380782BF-C5A1-306C-B41C-9D2E8415E7FD}" dt="2024-09-13T13:22:36.397" v="2" actId="20577"/>
        <pc:sldMkLst>
          <pc:docMk/>
          <pc:sldMk cId="2049219551" sldId="256"/>
        </pc:sldMkLst>
        <pc:spChg chg="mod">
          <ac:chgData name="Anne-Marie Lavoie" userId="S::anne-marie.lavoie@educaloi.qc.ca::1b24b5aa-6417-4ba1-9155-5b4918e5dba3" providerId="AD" clId="Web-{380782BF-C5A1-306C-B41C-9D2E8415E7FD}" dt="2024-09-13T13:22:36.397" v="2" actId="20577"/>
          <ac:spMkLst>
            <pc:docMk/>
            <pc:sldMk cId="2049219551" sldId="256"/>
            <ac:spMk id="2" creationId="{24BD971B-2C72-F1DB-8C22-B12CAC11AF0F}"/>
          </ac:spMkLst>
        </pc:spChg>
      </pc:sldChg>
      <pc:sldChg chg="addSp delSp modSp new">
        <pc:chgData name="Anne-Marie Lavoie" userId="S::anne-marie.lavoie@educaloi.qc.ca::1b24b5aa-6417-4ba1-9155-5b4918e5dba3" providerId="AD" clId="Web-{380782BF-C5A1-306C-B41C-9D2E8415E7FD}" dt="2024-09-13T13:23:22.039" v="7"/>
        <pc:sldMkLst>
          <pc:docMk/>
          <pc:sldMk cId="683735860" sldId="280"/>
        </pc:sldMkLst>
        <pc:spChg chg="add">
          <ac:chgData name="Anne-Marie Lavoie" userId="S::anne-marie.lavoie@educaloi.qc.ca::1b24b5aa-6417-4ba1-9155-5b4918e5dba3" providerId="AD" clId="Web-{380782BF-C5A1-306C-B41C-9D2E8415E7FD}" dt="2024-09-13T13:23:22.039" v="7"/>
          <ac:spMkLst>
            <pc:docMk/>
            <pc:sldMk cId="683735860" sldId="280"/>
            <ac:spMk id="4" creationId="{890338BD-4DB7-21FC-BC4B-B3607E3CD24D}"/>
          </ac:spMkLst>
        </pc:spChg>
        <pc:picChg chg="add">
          <ac:chgData name="Anne-Marie Lavoie" userId="S::anne-marie.lavoie@educaloi.qc.ca::1b24b5aa-6417-4ba1-9155-5b4918e5dba3" providerId="AD" clId="Web-{380782BF-C5A1-306C-B41C-9D2E8415E7FD}" dt="2024-09-13T13:23:22.039" v="7"/>
          <ac:picMkLst>
            <pc:docMk/>
            <pc:sldMk cId="683735860" sldId="280"/>
            <ac:picMk id="5" creationId="{EFEB8311-3C1B-D0E2-4AEE-185330E83046}"/>
          </ac:picMkLst>
        </pc:picChg>
      </pc:sldChg>
    </pc:docChg>
  </pc:docChgLst>
  <pc:docChgLst>
    <pc:chgData name="Ophélie Vincent" userId="7fab5384-1989-4cd8-a938-9f00900dde79" providerId="ADAL" clId="{79486EB8-58FD-4ECF-94D6-5501B824D732}"/>
    <pc:docChg chg="modSld">
      <pc:chgData name="Ophélie Vincent" userId="7fab5384-1989-4cd8-a938-9f00900dde79" providerId="ADAL" clId="{79486EB8-58FD-4ECF-94D6-5501B824D732}" dt="2024-11-05T15:27:27.578" v="1" actId="5793"/>
      <pc:docMkLst>
        <pc:docMk/>
      </pc:docMkLst>
      <pc:sldChg chg="modNotesTx">
        <pc:chgData name="Ophélie Vincent" userId="7fab5384-1989-4cd8-a938-9f00900dde79" providerId="ADAL" clId="{79486EB8-58FD-4ECF-94D6-5501B824D732}" dt="2024-11-05T15:27:27.578" v="1" actId="5793"/>
        <pc:sldMkLst>
          <pc:docMk/>
          <pc:sldMk cId="2562021519" sldId="273"/>
        </pc:sldMkLst>
      </pc:sldChg>
    </pc:docChg>
  </pc:docChgLst>
  <pc:docChgLst>
    <pc:chgData name="Anne-Marie Lavoie" userId="S::anne-marie.lavoie@educaloi.qc.ca::1b24b5aa-6417-4ba1-9155-5b4918e5dba3" providerId="AD" clId="Web-{6841F659-4C6A-7379-9770-F11FD93AC8BF}"/>
    <pc:docChg chg="modSld">
      <pc:chgData name="Anne-Marie Lavoie" userId="S::anne-marie.lavoie@educaloi.qc.ca::1b24b5aa-6417-4ba1-9155-5b4918e5dba3" providerId="AD" clId="Web-{6841F659-4C6A-7379-9770-F11FD93AC8BF}" dt="2025-04-30T14:42:32.796" v="6"/>
      <pc:docMkLst>
        <pc:docMk/>
      </pc:docMkLst>
      <pc:sldChg chg="modNotes">
        <pc:chgData name="Anne-Marie Lavoie" userId="S::anne-marie.lavoie@educaloi.qc.ca::1b24b5aa-6417-4ba1-9155-5b4918e5dba3" providerId="AD" clId="Web-{6841F659-4C6A-7379-9770-F11FD93AC8BF}" dt="2025-04-30T14:42:32.796" v="6"/>
        <pc:sldMkLst>
          <pc:docMk/>
          <pc:sldMk cId="2049219551" sldId="256"/>
        </pc:sldMkLst>
      </pc:sldChg>
    </pc:docChg>
  </pc:docChgLst>
  <pc:docChgLst>
    <pc:chgData name="Nihal Selim" userId="S::nihal.selim@educaloi.qc.ca::5ebe341c-5dd7-4c31-8797-5d5454b6c11a" providerId="AD" clId="Web-{1B4BBEF4-ABF7-A5C9-E343-268761978757}"/>
    <pc:docChg chg="modSld">
      <pc:chgData name="Nihal Selim" userId="S::nihal.selim@educaloi.qc.ca::5ebe341c-5dd7-4c31-8797-5d5454b6c11a" providerId="AD" clId="Web-{1B4BBEF4-ABF7-A5C9-E343-268761978757}" dt="2024-11-01T13:58:18.256" v="0"/>
      <pc:docMkLst>
        <pc:docMk/>
      </pc:docMkLst>
      <pc:sldChg chg="modNotes">
        <pc:chgData name="Nihal Selim" userId="S::nihal.selim@educaloi.qc.ca::5ebe341c-5dd7-4c31-8797-5d5454b6c11a" providerId="AD" clId="Web-{1B4BBEF4-ABF7-A5C9-E343-268761978757}" dt="2024-11-01T13:58:18.256" v="0"/>
        <pc:sldMkLst>
          <pc:docMk/>
          <pc:sldMk cId="412656306" sldId="277"/>
        </pc:sldMkLst>
      </pc:sldChg>
    </pc:docChg>
  </pc:docChgLst>
  <pc:docChgLst>
    <pc:chgData name="Nihal Selim" userId="5ebe341c-5dd7-4c31-8797-5d5454b6c11a" providerId="ADAL" clId="{2E369365-15E1-F14F-B635-2DC1D6403F81}"/>
    <pc:docChg chg="modSld">
      <pc:chgData name="Nihal Selim" userId="5ebe341c-5dd7-4c31-8797-5d5454b6c11a" providerId="ADAL" clId="{2E369365-15E1-F14F-B635-2DC1D6403F81}" dt="2025-01-27T15:22:59.373" v="35" actId="20577"/>
      <pc:docMkLst>
        <pc:docMk/>
      </pc:docMkLst>
      <pc:sldChg chg="modNotesTx">
        <pc:chgData name="Nihal Selim" userId="5ebe341c-5dd7-4c31-8797-5d5454b6c11a" providerId="ADAL" clId="{2E369365-15E1-F14F-B635-2DC1D6403F81}" dt="2025-01-27T15:22:59.373" v="35" actId="20577"/>
        <pc:sldMkLst>
          <pc:docMk/>
          <pc:sldMk cId="412656306" sldId="27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75F62-46BC-467F-B139-F02B29887D82}" type="datetimeFigureOut">
              <a:rPr lang="fr-CA" smtClean="0"/>
              <a:t>2025-04-30</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A964A5-F659-4CE6-8211-A0E2A008B8AC}" type="slidenum">
              <a:rPr lang="fr-CA" smtClean="0"/>
              <a:t>‹N°›</a:t>
            </a:fld>
            <a:endParaRPr lang="fr-CA"/>
          </a:p>
        </p:txBody>
      </p:sp>
    </p:spTree>
    <p:extLst>
      <p:ext uri="{BB962C8B-B14F-4D97-AF65-F5344CB8AC3E}">
        <p14:creationId xmlns:p14="http://schemas.microsoft.com/office/powerpoint/2010/main" val="1328600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justicedeproximite.qc.ca/nous-joindr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mailto:projet@rebatir.ca"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justiceprobono.ca/porte-33/"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mediationquebec.ca/fr/repertoire/recherche_avancee"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voyage.gc.ca/voyager/enfant/lettre-de-consentement"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3"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11" TargetMode="External"/><Relationship Id="rId18"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16" TargetMode="External"/><Relationship Id="rId26"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23" TargetMode="External"/><Relationship Id="rId39"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11" TargetMode="External"/><Relationship Id="rId21"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19" TargetMode="External"/><Relationship Id="rId34"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6" TargetMode="External"/><Relationship Id="rId42"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14" TargetMode="External"/><Relationship Id="rId47"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19" TargetMode="External"/><Relationship Id="rId50"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22" TargetMode="External"/><Relationship Id="rId7"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5" TargetMode="External"/><Relationship Id="rId2" Type="http://schemas.openxmlformats.org/officeDocument/2006/relationships/slide" Target="../slides/slide5.xml"/><Relationship Id="rId16"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14" TargetMode="External"/><Relationship Id="rId29"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1" TargetMode="External"/><Relationship Id="rId11"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9" TargetMode="External"/><Relationship Id="rId24"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22" TargetMode="External"/><Relationship Id="rId32"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4" TargetMode="External"/><Relationship Id="rId37"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9" TargetMode="External"/><Relationship Id="rId40"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12" TargetMode="External"/><Relationship Id="rId45"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17" TargetMode="External"/><Relationship Id="rId5"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3" TargetMode="External"/><Relationship Id="rId15"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13" TargetMode="External"/><Relationship Id="rId23"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21" TargetMode="External"/><Relationship Id="rId28" Type="http://schemas.openxmlformats.org/officeDocument/2006/relationships/hyperlink" Target="https://educaloi.qc.ca/capsules/mediation-familiale-6-etapes/" TargetMode="External"/><Relationship Id="rId36"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8" TargetMode="External"/><Relationship Id="rId49"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21" TargetMode="External"/><Relationship Id="rId10"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8" TargetMode="External"/><Relationship Id="rId19"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17" TargetMode="External"/><Relationship Id="rId31"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3" TargetMode="External"/><Relationship Id="rId44"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16" TargetMode="External"/><Relationship Id="rId4"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2" TargetMode="External"/><Relationship Id="rId9"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7" TargetMode="External"/><Relationship Id="rId14"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12" TargetMode="External"/><Relationship Id="rId22"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20" TargetMode="External"/><Relationship Id="rId27" Type="http://schemas.openxmlformats.org/officeDocument/2006/relationships/hyperlink" Target="https://mediationquebec.ca/fr/repertoire/recherche_avancee" TargetMode="External"/><Relationship Id="rId30"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2" TargetMode="External"/><Relationship Id="rId35"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7" TargetMode="External"/><Relationship Id="rId43"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15" TargetMode="External"/><Relationship Id="rId48"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20" TargetMode="External"/><Relationship Id="rId8"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6" TargetMode="External"/><Relationship Id="rId51" Type="http://schemas.openxmlformats.org/officeDocument/2006/relationships/hyperlink" Target="https://sosviolenceconjugale.ca/fr/articles/13-questions-sur-le-droit-familial-en-contexte-de-violence-conjugale" TargetMode="External"/><Relationship Id="rId3"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1" TargetMode="External"/><Relationship Id="rId12"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10" TargetMode="External"/><Relationship Id="rId17"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15" TargetMode="External"/><Relationship Id="rId25"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23" TargetMode="External"/><Relationship Id="rId33"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5" TargetMode="External"/><Relationship Id="rId38"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10" TargetMode="External"/><Relationship Id="rId46"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18" TargetMode="External"/><Relationship Id="rId20"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18" TargetMode="External"/><Relationship Id="rId41"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13" TargetMode="Externa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4"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1" TargetMode="External"/><Relationship Id="rId4" Type="http://schemas.openxmlformats.org/officeDocument/2006/relationships/hyperlink" Target="https://www.quebec.ca/famille-et-soutien-aux-personnes/separation-divorce/enfants-responsabilite/obligation-alimentaire/outil-calcul-pension-alimentaire-enfant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Instructions pour la personne animatrice</a:t>
            </a:r>
            <a:r>
              <a:rPr lang="fr-CA" dirty="0"/>
              <a:t> </a:t>
            </a:r>
            <a:endParaRPr lang="fr-FR" dirty="0"/>
          </a:p>
          <a:p>
            <a:endParaRPr lang="fr-CA" dirty="0"/>
          </a:p>
          <a:p>
            <a:r>
              <a:rPr lang="fr-CA" dirty="0"/>
              <a:t>Pour se préparer à animer cette activité : </a:t>
            </a:r>
            <a:endParaRPr lang="en-US" dirty="0"/>
          </a:p>
          <a:p>
            <a:endParaRPr lang="fr-CA" dirty="0"/>
          </a:p>
          <a:p>
            <a:pPr marL="285750" indent="-285750">
              <a:buFont typeface="Arial,Sans-Serif"/>
              <a:buChar char="•"/>
            </a:pPr>
            <a:r>
              <a:rPr lang="fr-CA" dirty="0"/>
              <a:t>Lisez le manuel d’animation</a:t>
            </a:r>
            <a:r>
              <a:rPr lang="en-US" dirty="0"/>
              <a:t> </a:t>
            </a:r>
          </a:p>
          <a:p>
            <a:pPr marL="285750" indent="-285750">
              <a:buFont typeface="Arial,Sans-Serif"/>
              <a:buChar char="•"/>
            </a:pPr>
            <a:r>
              <a:rPr lang="fr-CA" dirty="0"/>
              <a:t>Visionnez les vidéos </a:t>
            </a:r>
            <a:r>
              <a:rPr lang="en-US" dirty="0"/>
              <a:t> </a:t>
            </a:r>
          </a:p>
          <a:p>
            <a:pPr marL="285750" indent="-285750">
              <a:buFont typeface="Arial,Sans-Serif"/>
              <a:buChar char="•"/>
            </a:pPr>
            <a:r>
              <a:rPr lang="fr-CA" dirty="0"/>
              <a:t>Familiarisez-vous avec les notes sous les diapositives</a:t>
            </a:r>
            <a:r>
              <a:rPr lang="en-US" dirty="0"/>
              <a:t> </a:t>
            </a:r>
          </a:p>
          <a:p>
            <a:pPr marL="1200150" lvl="2" indent="-285750">
              <a:buFont typeface="Wingdings,Sans-Serif"/>
              <a:buChar char="§"/>
            </a:pPr>
            <a:r>
              <a:rPr lang="fr-CA" dirty="0"/>
              <a:t>Lisez les </a:t>
            </a:r>
            <a:r>
              <a:rPr lang="fr-CA" b="1" dirty="0"/>
              <a:t>instructions</a:t>
            </a:r>
            <a:r>
              <a:rPr lang="fr-CA" dirty="0"/>
              <a:t> pour l’animation.</a:t>
            </a:r>
            <a:r>
              <a:rPr lang="en-US" dirty="0"/>
              <a:t> </a:t>
            </a:r>
          </a:p>
          <a:p>
            <a:pPr marL="1200150" lvl="2" indent="-285750">
              <a:buFont typeface="Wingdings,Sans-Serif"/>
              <a:buChar char="§"/>
            </a:pPr>
            <a:r>
              <a:rPr lang="fr-CA" dirty="0"/>
              <a:t>Lisez les </a:t>
            </a:r>
            <a:r>
              <a:rPr lang="fr-CA" b="1" dirty="0"/>
              <a:t>informations juridiques </a:t>
            </a:r>
            <a:r>
              <a:rPr lang="fr-CA" dirty="0"/>
              <a:t>que vous allez partager avec les participantes. </a:t>
            </a:r>
            <a:r>
              <a:rPr lang="en-US" dirty="0"/>
              <a:t> </a:t>
            </a:r>
          </a:p>
          <a:p>
            <a:pPr marL="1200150" lvl="2" indent="-285750">
              <a:buFont typeface="Wingdings,Sans-Serif"/>
              <a:buChar char="§"/>
            </a:pPr>
            <a:r>
              <a:rPr lang="fr-CA" dirty="0"/>
              <a:t>Lisez les </a:t>
            </a:r>
            <a:r>
              <a:rPr lang="fr-CA" b="1" dirty="0"/>
              <a:t>notes complémentaires </a:t>
            </a:r>
            <a:r>
              <a:rPr lang="fr-CA" dirty="0"/>
              <a:t>pour approfondir votre compréhension de la thématique. </a:t>
            </a:r>
            <a:r>
              <a:rPr lang="en-US" dirty="0"/>
              <a:t> </a:t>
            </a:r>
          </a:p>
          <a:p>
            <a:pPr marL="285750" indent="-285750">
              <a:buFont typeface="Arial,Sans-Serif"/>
              <a:buChar char="•"/>
            </a:pPr>
            <a:r>
              <a:rPr lang="fr-CA" dirty="0"/>
              <a:t>Si le temps le permet, lisez les notes sous les diapositives des autres ateliers. Toutes les thématiques sont liées. Vos explications durant l'atelier pourraient faire émerger des questions sur des sujets abordés dans d'autres ateliers. </a:t>
            </a:r>
            <a:endParaRPr lang="en-US" dirty="0"/>
          </a:p>
          <a:p>
            <a:pPr marL="171450" indent="-171450">
              <a:buFont typeface="Arial,Sans-Serif"/>
              <a:buChar char="•"/>
            </a:pPr>
            <a:endParaRPr lang="fr-CA" dirty="0"/>
          </a:p>
          <a:p>
            <a:r>
              <a:rPr lang="fr-CA" dirty="0"/>
              <a:t>N’oubliez pas de : </a:t>
            </a:r>
            <a:endParaRPr lang="en-US" dirty="0"/>
          </a:p>
          <a:p>
            <a:pPr marL="171450" indent="-171450">
              <a:buFont typeface="Arial,Sans-Serif"/>
              <a:buChar char="•"/>
            </a:pPr>
            <a:r>
              <a:rPr lang="fr-CA" dirty="0"/>
              <a:t>Mobiliser une personne interprète, au besoin.</a:t>
            </a:r>
            <a:endParaRPr lang="en-US" dirty="0"/>
          </a:p>
          <a:p>
            <a:pPr marL="171450" indent="-171450">
              <a:buFont typeface="Arial,Sans-Serif"/>
              <a:buChar char="•"/>
            </a:pPr>
            <a:r>
              <a:rPr lang="fr-CA" dirty="0"/>
              <a:t>Ajouter aux diapositives les ressources juridiques de votre quartier.</a:t>
            </a:r>
            <a:endParaRPr lang="en-US" dirty="0"/>
          </a:p>
          <a:p>
            <a:pPr marL="171450" indent="-171450">
              <a:buFont typeface="Arial,Sans-Serif"/>
              <a:buChar char="•"/>
            </a:pPr>
            <a:r>
              <a:rPr lang="fr-CA" dirty="0"/>
              <a:t>Combiner cette activité à d’autres activités psychosociales, au besoin.</a:t>
            </a:r>
            <a:endParaRPr lang="en-US" dirty="0"/>
          </a:p>
          <a:p>
            <a:pPr marL="171450" indent="-171450">
              <a:buFont typeface="Arial,Sans-Serif"/>
              <a:buChar char="•"/>
            </a:pPr>
            <a:r>
              <a:rPr lang="fr-CA" dirty="0"/>
              <a:t>Prendre le temps d’intervenir si des situations délicates surviennent durant l’activité. </a:t>
            </a:r>
          </a:p>
          <a:p>
            <a:endParaRPr lang="fr-CA" dirty="0"/>
          </a:p>
          <a:p>
            <a:r>
              <a:rPr lang="fr-CA"/>
              <a:t>L’information juridique contenue dans cette activité est valide en date du 30 juin 2025. </a:t>
            </a:r>
            <a:endParaRPr lang="en-US"/>
          </a:p>
          <a:p>
            <a:r>
              <a:rPr lang="fr-CA" dirty="0"/>
              <a:t>L’information contenue dans cette activité s’applique uniquement au Québec et ne doit pas être considérée comme un avis juridique.</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a:t>
            </a:fld>
            <a:endParaRPr lang="fr-CA"/>
          </a:p>
        </p:txBody>
      </p:sp>
    </p:spTree>
    <p:extLst>
      <p:ext uri="{BB962C8B-B14F-4D97-AF65-F5344CB8AC3E}">
        <p14:creationId xmlns:p14="http://schemas.microsoft.com/office/powerpoint/2010/main" val="1114170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200" b="1" i="0" u="none" strike="noStrike" dirty="0">
                <a:solidFill>
                  <a:srgbClr val="000000"/>
                </a:solidFill>
                <a:effectLst/>
                <a:highlight>
                  <a:srgbClr val="F5F5F5"/>
                </a:highlight>
                <a:latin typeface="Calibri"/>
                <a:ea typeface="Calibri"/>
                <a:cs typeface="Calibri"/>
              </a:rPr>
              <a:t>1 minute</a:t>
            </a:r>
            <a:r>
              <a:rPr lang="fr-CA" sz="1200" b="0" i="0" dirty="0">
                <a:solidFill>
                  <a:srgbClr val="444444"/>
                </a:solidFill>
                <a:effectLst/>
                <a:highlight>
                  <a:srgbClr val="F5F5F5"/>
                </a:highlight>
                <a:latin typeface="Calibri"/>
                <a:ea typeface="Calibri"/>
                <a:cs typeface="Calibri"/>
              </a:rPr>
              <a:t>​</a:t>
            </a:r>
          </a:p>
          <a:p>
            <a:endParaRPr lang="fr-CA" dirty="0">
              <a:solidFill>
                <a:srgbClr val="444444"/>
              </a:solidFill>
              <a:highlight>
                <a:srgbClr val="F5F5F5"/>
              </a:highlight>
              <a:latin typeface="Calibri"/>
              <a:ea typeface="Calibri"/>
              <a:cs typeface="Calibri"/>
            </a:endParaRPr>
          </a:p>
          <a:p>
            <a:pPr algn="l" rtl="0" fontAlgn="base"/>
            <a:r>
              <a:rPr lang="fr-CA" sz="1200" b="1" i="0" u="sng" dirty="0">
                <a:solidFill>
                  <a:srgbClr val="000000"/>
                </a:solidFill>
                <a:effectLst/>
                <a:highlight>
                  <a:srgbClr val="F5F5F5"/>
                </a:highlight>
                <a:latin typeface="Calibri"/>
                <a:ea typeface="Calibri"/>
                <a:cs typeface="Calibri"/>
              </a:rPr>
              <a:t>Instructions</a:t>
            </a:r>
            <a:r>
              <a:rPr lang="fr-CA" sz="1200" b="0" i="0" dirty="0">
                <a:solidFill>
                  <a:srgbClr val="444444"/>
                </a:solidFill>
                <a:effectLst/>
                <a:highlight>
                  <a:srgbClr val="F5F5F5"/>
                </a:highlight>
                <a:latin typeface="Calibri"/>
                <a:ea typeface="Calibri"/>
                <a:cs typeface="Calibri"/>
              </a:rPr>
              <a:t>​</a:t>
            </a:r>
          </a:p>
          <a:p>
            <a:endParaRPr lang="fr-CA" dirty="0">
              <a:solidFill>
                <a:srgbClr val="444444"/>
              </a:solidFill>
              <a:highlight>
                <a:srgbClr val="F5F5F5"/>
              </a:highlight>
              <a:latin typeface="Calibri"/>
              <a:ea typeface="Calibri"/>
              <a:cs typeface="Calibri"/>
            </a:endParaRPr>
          </a:p>
          <a:p>
            <a:pPr marL="285750" indent="-2857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a:ea typeface="Calibri"/>
                <a:cs typeface="Calibri"/>
              </a:rPr>
              <a:t>Expliquez que cette ressource juridique est à la disposition des participantes si elles rencontrent des enjeux juridiques liés à la vie de couple: le service "Info-séparation" des Centres de justice de proximité (CJP) offre des consultations juridiques gratuites avec des juristes pour poser des questions juridiques en lien avec une séparation. </a:t>
            </a:r>
            <a:r>
              <a:rPr lang="fr-CA" sz="1200" b="0" i="0" dirty="0">
                <a:solidFill>
                  <a:srgbClr val="444444"/>
                </a:solidFill>
                <a:effectLst/>
                <a:highlight>
                  <a:srgbClr val="F5F5F5"/>
                </a:highlight>
                <a:latin typeface="Calibri"/>
                <a:ea typeface="Calibri"/>
                <a:cs typeface="Calibri"/>
              </a:rPr>
              <a:t>​</a:t>
            </a:r>
          </a:p>
          <a:p>
            <a:pPr algn="l" rtl="0" fontAlgn="base"/>
            <a:r>
              <a:rPr lang="fr-CA" sz="1200" b="0" i="0" dirty="0">
                <a:solidFill>
                  <a:srgbClr val="444444"/>
                </a:solidFill>
                <a:effectLst/>
                <a:highlight>
                  <a:srgbClr val="F5F5F5"/>
                </a:highlight>
                <a:latin typeface="Calibri"/>
                <a:ea typeface="Calibri"/>
                <a:cs typeface="Calibri"/>
              </a:rPr>
              <a:t>​</a:t>
            </a:r>
          </a:p>
          <a:p>
            <a:pPr marL="285750" indent="-2857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a:ea typeface="Calibri"/>
                <a:cs typeface="Calibri"/>
              </a:rPr>
              <a:t>Pour les joindre : </a:t>
            </a:r>
            <a:r>
              <a:rPr lang="fr-CA" sz="1200" b="0" i="0" u="sng" strike="noStrike" dirty="0">
                <a:solidFill>
                  <a:srgbClr val="212121"/>
                </a:solidFill>
                <a:effectLst/>
                <a:highlight>
                  <a:srgbClr val="F5F5F5"/>
                </a:highlight>
                <a:latin typeface="Calibri"/>
                <a:ea typeface="Calibri"/>
                <a:cs typeface="Calibri"/>
                <a:hlinkClick r:id="rId3"/>
              </a:rPr>
              <a:t>Nous joindre - Centres de justice de proximité l Centres de justice de proximité (justicedeproximite.qc.ca)</a:t>
            </a:r>
            <a:endParaRPr lang="fr-CA" sz="1200" b="0" i="0" dirty="0">
              <a:solidFill>
                <a:srgbClr val="444444"/>
              </a:solidFill>
              <a:effectLst/>
              <a:highlight>
                <a:srgbClr val="F5F5F5"/>
              </a:highlight>
              <a:latin typeface="Calibri"/>
              <a:ea typeface="Calibri"/>
              <a:cs typeface="Calibri"/>
            </a:endParaRPr>
          </a:p>
          <a:p>
            <a:endParaRPr lang="fr-CA" sz="1200">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10</a:t>
            </a:fld>
            <a:endParaRPr lang="fr-CA"/>
          </a:p>
        </p:txBody>
      </p:sp>
    </p:spTree>
    <p:extLst>
      <p:ext uri="{BB962C8B-B14F-4D97-AF65-F5344CB8AC3E}">
        <p14:creationId xmlns:p14="http://schemas.microsoft.com/office/powerpoint/2010/main" val="844305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ea typeface="Calibri"/>
                <a:cs typeface="Calibri"/>
              </a:rPr>
              <a:t>1 minute</a:t>
            </a:r>
            <a:r>
              <a:rPr lang="en-US" b="0" i="0" dirty="0">
                <a:solidFill>
                  <a:srgbClr val="444444"/>
                </a:solidFill>
                <a:effectLst/>
                <a:highlight>
                  <a:srgbClr val="F5F5F5"/>
                </a:highlight>
                <a:latin typeface="Calibri"/>
                <a:ea typeface="Calibri"/>
                <a:cs typeface="Calibri"/>
              </a:rPr>
              <a:t>​</a:t>
            </a:r>
          </a:p>
          <a:p>
            <a:pPr algn="l" rtl="0" fontAlgn="base"/>
            <a:r>
              <a:rPr lang="fr-CA" b="1" i="0" u="sng" dirty="0">
                <a:solidFill>
                  <a:srgbClr val="000000"/>
                </a:solidFill>
                <a:effectLst/>
                <a:highlight>
                  <a:srgbClr val="F5F5F5"/>
                </a:highlight>
                <a:latin typeface="Calibri"/>
                <a:ea typeface="Calibri"/>
                <a:cs typeface="Calibri"/>
              </a:rPr>
              <a:t>Instructions</a:t>
            </a:r>
            <a:r>
              <a:rPr lang="fr-CA" b="0" i="0" dirty="0">
                <a:solidFill>
                  <a:srgbClr val="444444"/>
                </a:solidFill>
                <a:effectLst/>
                <a:highlight>
                  <a:srgbClr val="F5F5F5"/>
                </a:highlight>
                <a:latin typeface="Calibri"/>
                <a:ea typeface="Calibri"/>
                <a:cs typeface="Calibri"/>
              </a:rPr>
              <a:t>​</a:t>
            </a:r>
          </a:p>
          <a:p>
            <a:endParaRPr lang="fr-CA" dirty="0">
              <a:solidFill>
                <a:srgbClr val="444444"/>
              </a:solidFill>
              <a:highlight>
                <a:srgbClr val="F5F5F5"/>
              </a:highlight>
              <a:latin typeface="Calibri"/>
              <a:cs typeface="Calibri"/>
            </a:endParaRPr>
          </a:p>
          <a:p>
            <a:pPr marL="171450" indent="-171450" fontAlgn="base">
              <a:buFont typeface="Arial" panose="020B0604020202020204" pitchFamily="34" charset="0"/>
              <a:buChar char="•"/>
            </a:pPr>
            <a:r>
              <a:rPr lang="fr-CA" sz="1200" b="0" i="0" u="none" strike="noStrike">
                <a:solidFill>
                  <a:srgbClr val="000000"/>
                </a:solidFill>
                <a:effectLst/>
                <a:highlight>
                  <a:srgbClr val="F5F5F5"/>
                </a:highlight>
                <a:latin typeface="Calibri"/>
                <a:cs typeface="Calibri"/>
              </a:rPr>
              <a:t>Expliquez que cette ressource juridique est à la disposition des participantes si elles rencontrent des enjeux juridiques liés </a:t>
            </a:r>
            <a:r>
              <a:rPr lang="fr-CA">
                <a:solidFill>
                  <a:srgbClr val="000000"/>
                </a:solidFill>
                <a:highlight>
                  <a:srgbClr val="F5F5F5"/>
                </a:highlight>
                <a:latin typeface="Calibri"/>
                <a:cs typeface="Calibri"/>
              </a:rPr>
              <a:t>aux enfants</a:t>
            </a:r>
            <a:r>
              <a:rPr lang="fr-CA" sz="1200" b="0" i="0" u="none" strike="noStrike">
                <a:solidFill>
                  <a:srgbClr val="000000"/>
                </a:solidFill>
                <a:effectLst/>
                <a:highlight>
                  <a:srgbClr val="F5F5F5"/>
                </a:highlight>
                <a:latin typeface="Calibri"/>
                <a:cs typeface="Calibri"/>
              </a:rPr>
              <a:t> : </a:t>
            </a:r>
            <a:r>
              <a:rPr lang="fr-CA">
                <a:solidFill>
                  <a:srgbClr val="000000"/>
                </a:solidFill>
                <a:highlight>
                  <a:srgbClr val="F5F5F5"/>
                </a:highlight>
                <a:latin typeface="Calibri"/>
                <a:cs typeface="Calibri"/>
              </a:rPr>
              <a:t>le</a:t>
            </a:r>
            <a:r>
              <a:rPr lang="fr-CA" sz="1200" b="0" i="0" u="none" strike="noStrike">
                <a:solidFill>
                  <a:srgbClr val="000000"/>
                </a:solidFill>
                <a:effectLst/>
                <a:highlight>
                  <a:srgbClr val="F5F5F5"/>
                </a:highlight>
                <a:latin typeface="Calibri"/>
                <a:cs typeface="Calibri"/>
              </a:rPr>
              <a:t> service Rebâtir de la Commission des services juridiques offre 4 heures de consultations juridiques gratuites aux personnes qui vivent de la violence conjugale ou sexuelles dans tous les domaines du droit. </a:t>
            </a:r>
            <a:r>
              <a:rPr lang="fr-CA" sz="1200" b="0" i="0" dirty="0">
                <a:solidFill>
                  <a:srgbClr val="444444"/>
                </a:solidFill>
                <a:effectLst/>
                <a:highlight>
                  <a:srgbClr val="F5F5F5"/>
                </a:highlight>
                <a:latin typeface="Calibri"/>
                <a:cs typeface="Calibri"/>
              </a:rPr>
              <a:t>​</a:t>
            </a:r>
            <a:endParaRPr lang="fr-CA" sz="1200" b="0" i="0" dirty="0">
              <a:solidFill>
                <a:srgbClr val="444444"/>
              </a:solidFill>
              <a:effectLst/>
              <a:highlight>
                <a:srgbClr val="F5F5F5"/>
              </a:highlight>
              <a:latin typeface="Calibri"/>
              <a:ea typeface="Calibri"/>
              <a:cs typeface="Calibri"/>
            </a:endParaRPr>
          </a:p>
          <a:p>
            <a:pPr algn="l" rtl="0" fontAlgn="base">
              <a:buFont typeface="Arial" panose="020B0604020202020204" pitchFamily="34" charset="0"/>
              <a:buChar char="•"/>
            </a:pPr>
            <a:endParaRPr lang="fr-CA" sz="1200" b="0" i="0">
              <a:solidFill>
                <a:srgbClr val="444444"/>
              </a:solidFill>
              <a:effectLst/>
              <a:highlight>
                <a:srgbClr val="F5F5F5"/>
              </a:highlight>
              <a:latin typeface="Arial" panose="020B0604020202020204" pitchFamily="34" charset="0"/>
            </a:endParaRPr>
          </a:p>
          <a:p>
            <a:pPr marL="171450" indent="-1714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a:ea typeface="Calibri"/>
                <a:cs typeface="Calibri"/>
              </a:rPr>
              <a:t>Pour les joindre: appeler au 1-833-REBÂTIR (1-833-732-2847) ou écrire à </a:t>
            </a:r>
            <a:r>
              <a:rPr lang="fr-CA" sz="1200" b="0" i="0" u="sng" strike="noStrike" dirty="0">
                <a:solidFill>
                  <a:srgbClr val="212121"/>
                </a:solidFill>
                <a:effectLst/>
                <a:highlight>
                  <a:srgbClr val="F5F5F5"/>
                </a:highlight>
                <a:latin typeface="Calibri"/>
                <a:ea typeface="Calibri"/>
                <a:cs typeface="Calibri"/>
                <a:hlinkClick r:id="rId3"/>
              </a:rPr>
              <a:t>projet@rebatir.ca</a:t>
            </a:r>
            <a:r>
              <a:rPr lang="fr-CA" sz="1200" b="0" i="0" u="none" strike="noStrike" dirty="0">
                <a:solidFill>
                  <a:srgbClr val="000000"/>
                </a:solidFill>
                <a:effectLst/>
                <a:highlight>
                  <a:srgbClr val="F5F5F5"/>
                </a:highlight>
                <a:latin typeface="Calibri"/>
                <a:ea typeface="Calibri"/>
                <a:cs typeface="Calibri"/>
              </a:rPr>
              <a:t> </a:t>
            </a:r>
            <a:endParaRPr lang="fr-CA" sz="1200" b="0" i="0" dirty="0">
              <a:solidFill>
                <a:srgbClr val="444444"/>
              </a:solidFill>
              <a:effectLst/>
              <a:highlight>
                <a:srgbClr val="F5F5F5"/>
              </a:highlight>
              <a:latin typeface="Calibri"/>
              <a:ea typeface="Calibri"/>
              <a:cs typeface="Calibri"/>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11</a:t>
            </a:fld>
            <a:endParaRPr lang="fr-CA"/>
          </a:p>
        </p:txBody>
      </p:sp>
    </p:spTree>
    <p:extLst>
      <p:ext uri="{BB962C8B-B14F-4D97-AF65-F5344CB8AC3E}">
        <p14:creationId xmlns:p14="http://schemas.microsoft.com/office/powerpoint/2010/main" val="3101477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2 minutes</a:t>
            </a:r>
            <a:endParaRPr lang="fr-FR"/>
          </a:p>
          <a:p>
            <a:r>
              <a:rPr lang="fr-CA" b="1" u="sng"/>
              <a:t>Instructions</a:t>
            </a:r>
            <a:endParaRPr lang="fr-CA"/>
          </a:p>
          <a:p>
            <a:pPr marL="171450" indent="-171450">
              <a:buFont typeface="Arial,Sans-Serif"/>
              <a:buChar char="•"/>
            </a:pPr>
            <a:r>
              <a:rPr lang="fr-CA"/>
              <a:t>Présentez les ressources ci-dessous. </a:t>
            </a:r>
          </a:p>
          <a:p>
            <a:pPr marL="171450" indent="-171450">
              <a:buFont typeface="Arial,Sans-Serif"/>
              <a:buChar char="•"/>
            </a:pPr>
            <a:endParaRPr lang="fr-CA"/>
          </a:p>
          <a:p>
            <a:r>
              <a:rPr lang="fr-CA" b="1" u="sng"/>
              <a:t>Informations à transmettre</a:t>
            </a:r>
            <a:endParaRPr lang="fr-CA"/>
          </a:p>
          <a:p>
            <a:endParaRPr lang="fr-CA"/>
          </a:p>
          <a:p>
            <a:r>
              <a:rPr lang="fr-CA">
                <a:hlinkClick r:id="rId3"/>
              </a:rPr>
              <a:t>Justice Pro Bono – Programme « Porte 33 » </a:t>
            </a:r>
            <a:r>
              <a:rPr lang="fr-CA"/>
              <a:t>: Service de rencontres individuelles, confidentielles et gratuites avec des juristes bénévoles et des personnes intervenantes psychosociales pour outiller les parents qui se séparent</a:t>
            </a:r>
          </a:p>
          <a:p>
            <a:r>
              <a:rPr lang="fr-CA"/>
              <a:t> </a:t>
            </a:r>
          </a:p>
          <a:p>
            <a:r>
              <a:rPr lang="fr-CA">
                <a:hlinkClick r:id="rId4"/>
              </a:rPr>
              <a:t>Association des médiateurs familiaux du Québec – Répertoire des médiateurs familiaux au Québec</a:t>
            </a:r>
            <a:r>
              <a:rPr lang="fr-CA"/>
              <a:t> </a:t>
            </a:r>
          </a:p>
          <a:p>
            <a:endParaRPr lang="fr-CA"/>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12</a:t>
            </a:fld>
            <a:endParaRPr lang="fr-CA"/>
          </a:p>
        </p:txBody>
      </p:sp>
    </p:spTree>
    <p:extLst>
      <p:ext uri="{BB962C8B-B14F-4D97-AF65-F5344CB8AC3E}">
        <p14:creationId xmlns:p14="http://schemas.microsoft.com/office/powerpoint/2010/main" val="1044642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solidFill>
                  <a:srgbClr val="444444"/>
                </a:solidFill>
                <a:highlight>
                  <a:srgbClr val="F5F5F5"/>
                </a:highlight>
              </a:rPr>
              <a:t>3 minutes</a:t>
            </a:r>
            <a:endParaRPr lang="en-US" dirty="0">
              <a:solidFill>
                <a:srgbClr val="444444"/>
              </a:solidFill>
              <a:highlight>
                <a:srgbClr val="F5F5F5"/>
              </a:highlight>
            </a:endParaRPr>
          </a:p>
          <a:p>
            <a:r>
              <a:rPr lang="fr-CA" b="1" u="sng" dirty="0">
                <a:solidFill>
                  <a:srgbClr val="444444"/>
                </a:solidFill>
                <a:highlight>
                  <a:srgbClr val="F5F5F5"/>
                </a:highlight>
              </a:rPr>
              <a:t>Instructions</a:t>
            </a:r>
            <a:endParaRPr lang="fr-CA" dirty="0">
              <a:solidFill>
                <a:srgbClr val="444444"/>
              </a:solidFill>
              <a:highlight>
                <a:srgbClr val="F5F5F5"/>
              </a:highlight>
            </a:endParaRPr>
          </a:p>
          <a:p>
            <a:pPr marL="171450" indent="-171450">
              <a:buFont typeface="Arial,Sans-Serif"/>
              <a:buChar char="•"/>
            </a:pPr>
            <a:r>
              <a:rPr lang="fr-CA" dirty="0">
                <a:solidFill>
                  <a:srgbClr val="444444"/>
                </a:solidFill>
                <a:highlight>
                  <a:srgbClr val="F5F5F5"/>
                </a:highlight>
              </a:rPr>
              <a:t>Rappelez l’histoire partagée au début de l’activité. </a:t>
            </a:r>
            <a:endParaRPr lang="en-US" dirty="0">
              <a:solidFill>
                <a:srgbClr val="444444"/>
              </a:solidFill>
              <a:highlight>
                <a:srgbClr val="F5F5F5"/>
              </a:highlight>
            </a:endParaRPr>
          </a:p>
          <a:p>
            <a:pPr marL="171450" indent="-171450">
              <a:buFont typeface="Arial,Sans-Serif"/>
              <a:buChar char="•"/>
            </a:pPr>
            <a:r>
              <a:rPr lang="fr-CA" dirty="0">
                <a:solidFill>
                  <a:srgbClr val="444444"/>
                </a:solidFill>
                <a:highlight>
                  <a:srgbClr val="F5F5F5"/>
                </a:highlight>
              </a:rPr>
              <a:t>Demandez aux participantes de répondre à la question suivante : </a:t>
            </a:r>
          </a:p>
          <a:p>
            <a:pPr marL="628650" lvl="1" indent="-171450">
              <a:buFont typeface="Arial,Sans-Serif"/>
              <a:buChar char="•"/>
            </a:pPr>
            <a:r>
              <a:rPr lang="fr-CA" dirty="0">
                <a:solidFill>
                  <a:srgbClr val="444444"/>
                </a:solidFill>
                <a:highlight>
                  <a:srgbClr val="F5F5F5"/>
                </a:highlight>
              </a:rPr>
              <a:t>À la lumière de toutes les informations et ressources que nous vous avons données, qu’est-ce que Giulia pourrait faire?</a:t>
            </a:r>
          </a:p>
          <a:p>
            <a:pPr marL="171450" indent="-171450">
              <a:buFont typeface="Arial,Sans-Serif"/>
              <a:buChar char="•"/>
            </a:pPr>
            <a:r>
              <a:rPr lang="fr-CA" dirty="0">
                <a:solidFill>
                  <a:srgbClr val="444444"/>
                </a:solidFill>
                <a:highlight>
                  <a:srgbClr val="F5F5F5"/>
                </a:highlight>
              </a:rPr>
              <a:t>Complétez en partageant quelques pistes d’action. Cliquez pour faire apparaitre ces pistes à l'écran.  </a:t>
            </a:r>
          </a:p>
          <a:p>
            <a:pPr marL="171450" indent="-171450">
              <a:buFont typeface="Arial,Sans-Serif"/>
              <a:buChar char="•"/>
            </a:pPr>
            <a:r>
              <a:rPr lang="fr-CA" dirty="0">
                <a:solidFill>
                  <a:srgbClr val="444444"/>
                </a:solidFill>
                <a:highlight>
                  <a:srgbClr val="F5F5F5"/>
                </a:highlight>
              </a:rPr>
              <a:t>Concluez en mentionnant les 3 messages clés suivants : </a:t>
            </a:r>
          </a:p>
          <a:p>
            <a:pPr marL="628650" lvl="1" indent="-171450">
              <a:buFont typeface="Arial,Sans-Serif"/>
              <a:buChar char="•"/>
            </a:pPr>
            <a:r>
              <a:rPr lang="fr-CA" dirty="0">
                <a:solidFill>
                  <a:srgbClr val="444444"/>
                </a:solidFill>
                <a:highlight>
                  <a:srgbClr val="F5F5F5"/>
                </a:highlight>
              </a:rPr>
              <a:t>Les parents doivent prendre les décisions importantes concernant les enfants ensemble, même après une séparation, et même si l'un d'eux passe plus de temps avec les enfants.</a:t>
            </a:r>
          </a:p>
          <a:p>
            <a:pPr marL="628650" lvl="1" indent="-171450">
              <a:buFont typeface="Arial,Sans-Serif"/>
              <a:buChar char="•"/>
            </a:pPr>
            <a:r>
              <a:rPr lang="fr-CA" dirty="0">
                <a:solidFill>
                  <a:srgbClr val="444444"/>
                </a:solidFill>
                <a:highlight>
                  <a:srgbClr val="F5F5F5"/>
                </a:highlight>
              </a:rPr>
              <a:t>Les deux parents peuvent avoir la garde des enfants. La décision doit être prise selon le meilleur intérêt des enfants. La médiation ou le tribunal peuvent aider à prendre une décision.</a:t>
            </a:r>
            <a:endParaRPr lang="en-US" dirty="0">
              <a:solidFill>
                <a:srgbClr val="444444"/>
              </a:solidFill>
              <a:highlight>
                <a:srgbClr val="F5F5F5"/>
              </a:highlight>
            </a:endParaRPr>
          </a:p>
          <a:p>
            <a:pPr marL="628650" lvl="1" indent="-171450">
              <a:buFont typeface="Arial,Sans-Serif"/>
              <a:buChar char="•"/>
            </a:pPr>
            <a:r>
              <a:rPr lang="fr-CA" dirty="0">
                <a:solidFill>
                  <a:srgbClr val="444444"/>
                </a:solidFill>
                <a:highlight>
                  <a:srgbClr val="F5F5F5"/>
                </a:highlight>
              </a:rPr>
              <a:t>Les deux parents doivent contribuer aux besoins de leurs enfants selon leurs moyens. Après une séparation, un parent pourrait devoir payer une pension alimentaire à l'autre pour couvrir les besoins des enfants.</a:t>
            </a:r>
            <a:endParaRPr lang="en-US" dirty="0"/>
          </a:p>
          <a:p>
            <a:pPr algn="l" rtl="0" fontAlgn="base"/>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13</a:t>
            </a:fld>
            <a:endParaRPr lang="fr-CA"/>
          </a:p>
        </p:txBody>
      </p:sp>
    </p:spTree>
    <p:extLst>
      <p:ext uri="{BB962C8B-B14F-4D97-AF65-F5344CB8AC3E}">
        <p14:creationId xmlns:p14="http://schemas.microsoft.com/office/powerpoint/2010/main" val="3546792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a:solidFill>
                  <a:srgbClr val="000000"/>
                </a:solidFill>
                <a:effectLst/>
                <a:highlight>
                  <a:srgbClr val="F5F5F5"/>
                </a:highlight>
                <a:latin typeface="Calibri"/>
                <a:ea typeface="Calibri"/>
                <a:cs typeface="Calibri"/>
              </a:rPr>
              <a:t>1 minute</a:t>
            </a:r>
            <a:r>
              <a:rPr lang="en-US" b="0" i="0">
                <a:solidFill>
                  <a:srgbClr val="444444"/>
                </a:solidFill>
                <a:effectLst/>
                <a:highlight>
                  <a:srgbClr val="F5F5F5"/>
                </a:highlight>
                <a:latin typeface="Calibri"/>
                <a:ea typeface="Calibri"/>
                <a:cs typeface="Calibri"/>
              </a:rPr>
              <a:t>​</a:t>
            </a:r>
          </a:p>
          <a:p>
            <a:pPr algn="l" rtl="0" fontAlgn="base"/>
            <a:r>
              <a:rPr lang="fr-CA" b="1" i="0" u="sng">
                <a:solidFill>
                  <a:srgbClr val="000000"/>
                </a:solidFill>
                <a:effectLst/>
                <a:highlight>
                  <a:srgbClr val="F5F5F5"/>
                </a:highlight>
                <a:latin typeface="Calibri"/>
                <a:ea typeface="Calibri"/>
                <a:cs typeface="Calibri"/>
              </a:rPr>
              <a:t>Instructions</a:t>
            </a:r>
            <a:r>
              <a:rPr lang="fr-CA" b="0" i="0" u="sng">
                <a:solidFill>
                  <a:srgbClr val="444444"/>
                </a:solidFill>
                <a:effectLst/>
                <a:highlight>
                  <a:srgbClr val="F5F5F5"/>
                </a:highlight>
                <a:latin typeface="Calibri"/>
                <a:ea typeface="Calibri"/>
                <a:cs typeface="Calibri"/>
              </a:rPr>
              <a:t>​</a:t>
            </a:r>
          </a:p>
          <a:p>
            <a:pPr marL="171450" indent="-171450" algn="l" rtl="0" fontAlgn="base">
              <a:buFont typeface="Arial" panose="020B0604020202020204" pitchFamily="34" charset="0"/>
              <a:buChar char="•"/>
            </a:pPr>
            <a:r>
              <a:rPr lang="fr-CA" sz="1200" b="0" i="0" u="none" strike="noStrike">
                <a:solidFill>
                  <a:srgbClr val="000000"/>
                </a:solidFill>
                <a:effectLst/>
                <a:highlight>
                  <a:srgbClr val="F5F5F5"/>
                </a:highlight>
                <a:latin typeface="Calibri"/>
                <a:ea typeface="Calibri"/>
                <a:cs typeface="Calibri"/>
              </a:rPr>
              <a:t>Répondez aux questions. </a:t>
            </a:r>
            <a:endParaRPr lang="fr-CA" sz="1200" b="0" i="0">
              <a:solidFill>
                <a:srgbClr val="444444"/>
              </a:solidFill>
              <a:effectLst/>
              <a:highlight>
                <a:srgbClr val="F5F5F5"/>
              </a:highlight>
              <a:latin typeface="Calibri"/>
              <a:ea typeface="Calibri"/>
              <a:cs typeface="Calibri"/>
            </a:endParaRPr>
          </a:p>
          <a:p>
            <a:pPr marL="171450" indent="-171450">
              <a:buFont typeface="Arial" panose="020B0604020202020204" pitchFamily="34" charset="0"/>
              <a:buChar char="•"/>
            </a:pPr>
            <a:r>
              <a:rPr lang="fr-CA">
                <a:highlight>
                  <a:srgbClr val="F5F5F5"/>
                </a:highlight>
              </a:rPr>
              <a:t>Si le temps le permet, posez les questions suivantes et notez les réponses : </a:t>
            </a:r>
          </a:p>
          <a:p>
            <a:pPr marL="742950" lvl="1" indent="-171450">
              <a:buFont typeface="Courier New,monospace" panose="020B0604020202020204" pitchFamily="34" charset="0"/>
              <a:buChar char="o"/>
            </a:pPr>
            <a:r>
              <a:rPr lang="fr-FR">
                <a:highlight>
                  <a:srgbClr val="F5F5F5"/>
                </a:highlight>
              </a:rPr>
              <a:t>Avez-vous apprécié l’activité? Pourquoi? </a:t>
            </a:r>
            <a:endParaRPr lang="fr-CA">
              <a:highlight>
                <a:srgbClr val="F5F5F5"/>
              </a:highlight>
            </a:endParaRPr>
          </a:p>
          <a:p>
            <a:pPr marL="742950" lvl="1" indent="-171450">
              <a:buFont typeface="Courier New,monospace" panose="020B0604020202020204" pitchFamily="34" charset="0"/>
              <a:buChar char="o"/>
            </a:pPr>
            <a:r>
              <a:rPr lang="fr-FR">
                <a:highlight>
                  <a:srgbClr val="F5F5F5"/>
                </a:highlight>
              </a:rPr>
              <a:t>Qu’avez-vous appris de nouveau? </a:t>
            </a:r>
            <a:endParaRPr lang="fr-CA">
              <a:highlight>
                <a:srgbClr val="F5F5F5"/>
              </a:highlight>
            </a:endParaRPr>
          </a:p>
          <a:p>
            <a:pPr marL="742950" lvl="1" indent="-171450">
              <a:buFont typeface="Courier New,monospace" panose="020B0604020202020204" pitchFamily="34" charset="0"/>
              <a:buChar char="o"/>
            </a:pPr>
            <a:r>
              <a:rPr lang="fr-FR">
                <a:highlight>
                  <a:srgbClr val="F5F5F5"/>
                </a:highlight>
              </a:rPr>
              <a:t>Les informations partagées dans cette activité sont-elles utiles pour vous? Dans quelle situation les utiliserez-vous?</a:t>
            </a:r>
            <a:endParaRPr lang="fr-CA"/>
          </a:p>
          <a:p>
            <a:pPr marL="285750" indent="-285750">
              <a:buFont typeface="Arial"/>
              <a:buChar char="•"/>
            </a:pPr>
            <a:r>
              <a:rPr lang="fr-CA"/>
              <a:t>N'hésitez pas à remercier les personnes présentes d'avoir participé aux activités, posé des questions et partagé leurs points de vue.</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14</a:t>
            </a:fld>
            <a:endParaRPr lang="fr-CA"/>
          </a:p>
        </p:txBody>
      </p:sp>
    </p:spTree>
    <p:extLst>
      <p:ext uri="{BB962C8B-B14F-4D97-AF65-F5344CB8AC3E}">
        <p14:creationId xmlns:p14="http://schemas.microsoft.com/office/powerpoint/2010/main" val="545083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15</a:t>
            </a:fld>
            <a:endParaRPr lang="fr-CA"/>
          </a:p>
        </p:txBody>
      </p:sp>
    </p:spTree>
    <p:extLst>
      <p:ext uri="{BB962C8B-B14F-4D97-AF65-F5344CB8AC3E}">
        <p14:creationId xmlns:p14="http://schemas.microsoft.com/office/powerpoint/2010/main" val="3281590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200" b="1" i="0" u="none" strike="noStrike" dirty="0">
                <a:solidFill>
                  <a:srgbClr val="000000"/>
                </a:solidFill>
                <a:effectLst/>
                <a:highlight>
                  <a:srgbClr val="F5F5F5"/>
                </a:highlight>
                <a:latin typeface="Calibri"/>
                <a:ea typeface="Calibri"/>
                <a:cs typeface="Calibri"/>
              </a:rPr>
              <a:t>3 minutes</a:t>
            </a:r>
            <a:r>
              <a:rPr lang="en-US" sz="1200" b="0" i="0" dirty="0">
                <a:solidFill>
                  <a:srgbClr val="444444"/>
                </a:solidFill>
                <a:effectLst/>
                <a:highlight>
                  <a:srgbClr val="F5F5F5"/>
                </a:highlight>
                <a:latin typeface="Calibri"/>
                <a:ea typeface="Calibri"/>
                <a:cs typeface="Calibri"/>
              </a:rPr>
              <a:t>​</a:t>
            </a:r>
          </a:p>
          <a:p>
            <a:pPr algn="l" rtl="0" fontAlgn="base"/>
            <a:r>
              <a:rPr lang="fr-CA" sz="1200" b="1" i="0" dirty="0">
                <a:solidFill>
                  <a:srgbClr val="000000"/>
                </a:solidFill>
                <a:effectLst/>
                <a:highlight>
                  <a:srgbClr val="F5F5F5"/>
                </a:highlight>
                <a:latin typeface="Calibri"/>
                <a:ea typeface="Calibri"/>
                <a:cs typeface="Calibri"/>
              </a:rPr>
              <a:t>Instructions pour la personne animatrice</a:t>
            </a:r>
            <a:r>
              <a:rPr lang="fr-CA" sz="1200" b="0" i="0" dirty="0">
                <a:solidFill>
                  <a:srgbClr val="444444"/>
                </a:solidFill>
                <a:effectLst/>
                <a:highlight>
                  <a:srgbClr val="F5F5F5"/>
                </a:highlight>
                <a:latin typeface="Calibri"/>
                <a:ea typeface="Calibri"/>
                <a:cs typeface="Calibri"/>
              </a:rPr>
              <a:t>​</a:t>
            </a:r>
          </a:p>
          <a:p>
            <a:pPr algn="l" rtl="0" fontAlgn="base"/>
            <a:r>
              <a:rPr lang="fr-CA" sz="1200" b="0" i="0" dirty="0">
                <a:solidFill>
                  <a:srgbClr val="444444"/>
                </a:solidFill>
                <a:effectLst/>
                <a:highlight>
                  <a:srgbClr val="F5F5F5"/>
                </a:highlight>
                <a:latin typeface="Calibri"/>
                <a:ea typeface="Calibri"/>
                <a:cs typeface="Calibri"/>
              </a:rPr>
              <a:t>​</a:t>
            </a:r>
          </a:p>
          <a:p>
            <a:pPr marL="285750" indent="-285750" fontAlgn="base">
              <a:buFont typeface="Arial" panose="020B0604020202020204" pitchFamily="34" charset="0"/>
              <a:buChar char="•"/>
            </a:pPr>
            <a:r>
              <a:rPr lang="fr-CA" dirty="0">
                <a:solidFill>
                  <a:srgbClr val="000000"/>
                </a:solidFill>
                <a:highlight>
                  <a:srgbClr val="F5F5F5"/>
                </a:highlight>
              </a:rPr>
              <a:t>Avant de commencer l'activité, mentionnez que vous êtes dans un espace sécuritaire où les personnes participantes peuvent s'exprimer librement et sans jugement. Les échanges durant l'atelier sont confidentiels. </a:t>
            </a:r>
            <a:endParaRPr lang="fr-CA" dirty="0">
              <a:solidFill>
                <a:srgbClr val="000000"/>
              </a:solidFill>
              <a:highlight>
                <a:srgbClr val="F5F5F5"/>
              </a:highlight>
              <a:latin typeface="Calibri"/>
              <a:cs typeface="Calibri"/>
            </a:endParaRPr>
          </a:p>
          <a:p>
            <a:pPr marL="285750" indent="-285750" algn="l">
              <a:buFont typeface="Arial" panose="020B0604020202020204" pitchFamily="34" charset="0"/>
              <a:buChar char="•"/>
            </a:pPr>
            <a:r>
              <a:rPr lang="fr-CA" sz="1200" b="0" i="0" u="none" strike="noStrike" dirty="0">
                <a:solidFill>
                  <a:srgbClr val="000000"/>
                </a:solidFill>
                <a:effectLst/>
                <a:highlight>
                  <a:srgbClr val="F5F5F5"/>
                </a:highlight>
                <a:latin typeface="Calibri"/>
                <a:cs typeface="Calibri"/>
              </a:rPr>
              <a:t>Animez une discussion à partir des questions suivantes : </a:t>
            </a:r>
            <a:r>
              <a:rPr lang="en-US" sz="1200" b="0" i="0" dirty="0">
                <a:solidFill>
                  <a:srgbClr val="444444"/>
                </a:solidFill>
                <a:effectLst/>
                <a:highlight>
                  <a:srgbClr val="F5F5F5"/>
                </a:highlight>
                <a:latin typeface="Calibri"/>
                <a:cs typeface="Calibri"/>
              </a:rPr>
              <a:t>​</a:t>
            </a:r>
            <a:endParaRPr lang="en-US" dirty="0">
              <a:latin typeface="Calibri"/>
              <a:cs typeface="Calibri"/>
            </a:endParaRPr>
          </a:p>
          <a:p>
            <a:pPr marL="628650" lvl="1" indent="-285750" fontAlgn="base">
              <a:buFont typeface="Arial" panose="020B0604020202020204" pitchFamily="34" charset="0"/>
              <a:buChar char="•"/>
            </a:pPr>
            <a:r>
              <a:rPr lang="fr-CA" sz="1200" b="0" i="0" u="none" strike="noStrike" dirty="0">
                <a:solidFill>
                  <a:srgbClr val="000000"/>
                </a:solidFill>
                <a:effectLst/>
                <a:highlight>
                  <a:srgbClr val="F5F5F5"/>
                </a:highlight>
                <a:latin typeface="Calibri"/>
                <a:ea typeface="Calibri"/>
                <a:cs typeface="Calibri"/>
              </a:rPr>
              <a:t>Qu’est-ce qui se passe dans cette situation?</a:t>
            </a:r>
            <a:r>
              <a:rPr lang="fr-CA" sz="1200" b="0" i="0" dirty="0">
                <a:solidFill>
                  <a:srgbClr val="444444"/>
                </a:solidFill>
                <a:effectLst/>
                <a:highlight>
                  <a:srgbClr val="F5F5F5"/>
                </a:highlight>
                <a:latin typeface="Calibri"/>
                <a:ea typeface="Calibri"/>
                <a:cs typeface="Calibri"/>
              </a:rPr>
              <a:t>​</a:t>
            </a:r>
            <a:endParaRPr lang="fr-CA" dirty="0">
              <a:solidFill>
                <a:srgbClr val="444444"/>
              </a:solidFill>
              <a:highlight>
                <a:srgbClr val="F5F5F5"/>
              </a:highlight>
              <a:latin typeface="Calibri"/>
              <a:ea typeface="Calibri"/>
              <a:cs typeface="Calibri"/>
            </a:endParaRPr>
          </a:p>
          <a:p>
            <a:pPr marL="628650" lvl="1" indent="-285750">
              <a:buFont typeface="Arial" panose="020B0604020202020204" pitchFamily="34" charset="0"/>
              <a:buChar char="•"/>
            </a:pPr>
            <a:r>
              <a:rPr lang="fr-CA" sz="1200" b="0" i="0" u="none" strike="noStrike" dirty="0">
                <a:solidFill>
                  <a:srgbClr val="000000"/>
                </a:solidFill>
                <a:effectLst/>
                <a:highlight>
                  <a:srgbClr val="F5F5F5"/>
                </a:highlight>
                <a:latin typeface="Calibri"/>
                <a:ea typeface="Calibri"/>
                <a:cs typeface="Calibri"/>
              </a:rPr>
              <a:t>Qu’est-ce que cette image nous dit sur le couple?</a:t>
            </a:r>
            <a:r>
              <a:rPr lang="fr-CA" sz="1200" b="0" i="0" dirty="0">
                <a:solidFill>
                  <a:srgbClr val="444444"/>
                </a:solidFill>
                <a:effectLst/>
                <a:highlight>
                  <a:srgbClr val="F5F5F5"/>
                </a:highlight>
                <a:latin typeface="Calibri"/>
                <a:ea typeface="Calibri"/>
                <a:cs typeface="Calibri"/>
              </a:rPr>
              <a:t>​</a:t>
            </a:r>
            <a:endParaRPr lang="fr-CA" dirty="0">
              <a:solidFill>
                <a:srgbClr val="444444"/>
              </a:solidFill>
              <a:highlight>
                <a:srgbClr val="F5F5F5"/>
              </a:highlight>
              <a:latin typeface="Calibri"/>
              <a:ea typeface="Calibri"/>
              <a:cs typeface="Calibri"/>
            </a:endParaRPr>
          </a:p>
          <a:p>
            <a:pPr marL="628650" lvl="1" indent="-285750">
              <a:buFont typeface="Arial" panose="020B0604020202020204" pitchFamily="34" charset="0"/>
              <a:buChar char="•"/>
            </a:pPr>
            <a:r>
              <a:rPr lang="fr-CA" sz="1200" b="0" i="0" u="none" strike="noStrike" dirty="0">
                <a:solidFill>
                  <a:srgbClr val="000000"/>
                </a:solidFill>
                <a:effectLst/>
                <a:highlight>
                  <a:srgbClr val="F5F5F5"/>
                </a:highlight>
                <a:latin typeface="Calibri"/>
                <a:ea typeface="Calibri"/>
                <a:cs typeface="Calibri"/>
              </a:rPr>
              <a:t>Qu’est-ce que l’image nous dirait de plus si on savait que la femme souhaite quitter son mari?</a:t>
            </a:r>
            <a:r>
              <a:rPr lang="fr-CA" sz="1200" b="0" i="0" dirty="0">
                <a:solidFill>
                  <a:srgbClr val="444444"/>
                </a:solidFill>
                <a:effectLst/>
                <a:highlight>
                  <a:srgbClr val="F5F5F5"/>
                </a:highlight>
                <a:latin typeface="Calibri"/>
                <a:ea typeface="Calibri"/>
                <a:cs typeface="Calibri"/>
              </a:rPr>
              <a:t>​</a:t>
            </a:r>
            <a:endParaRPr lang="fr-CA" dirty="0">
              <a:solidFill>
                <a:srgbClr val="000000"/>
              </a:solidFill>
              <a:latin typeface="Calibri"/>
              <a:ea typeface="Calibri"/>
              <a:cs typeface="Calibri"/>
            </a:endParaRPr>
          </a:p>
          <a:p>
            <a:pPr marL="628650" lvl="1" indent="-285750" algn="l">
              <a:buFont typeface="Arial" panose="020B0604020202020204" pitchFamily="34" charset="0"/>
              <a:buChar char="•"/>
            </a:pPr>
            <a:r>
              <a:rPr lang="fr-CA" sz="1200" b="0" i="0" u="none" strike="noStrike" dirty="0">
                <a:solidFill>
                  <a:srgbClr val="000000"/>
                </a:solidFill>
                <a:effectLst/>
                <a:highlight>
                  <a:srgbClr val="F5F5F5"/>
                </a:highlight>
                <a:latin typeface="Calibri"/>
                <a:ea typeface="Calibri"/>
                <a:cs typeface="Calibri"/>
              </a:rPr>
              <a:t>Qu’est-ce que l’image nous dirait de plus si on savait que la femme a un statut d’immigration précaire?</a:t>
            </a:r>
            <a:r>
              <a:rPr lang="fr-CA" sz="1200" b="0" i="0" dirty="0">
                <a:solidFill>
                  <a:srgbClr val="444444"/>
                </a:solidFill>
                <a:effectLst/>
                <a:highlight>
                  <a:srgbClr val="F5F5F5"/>
                </a:highlight>
                <a:latin typeface="Calibri"/>
                <a:ea typeface="Calibri"/>
                <a:cs typeface="Calibri"/>
              </a:rPr>
              <a:t>​</a:t>
            </a:r>
            <a:endParaRPr lang="fr-CA" sz="1200" b="0" i="0">
              <a:solidFill>
                <a:srgbClr val="000000"/>
              </a:solidFill>
              <a:effectLst/>
              <a:latin typeface="Calibri"/>
              <a:ea typeface="Calibri"/>
              <a:cs typeface="Calibri"/>
            </a:endParaRPr>
          </a:p>
          <a:p>
            <a:pPr algn="l" rtl="0" fontAlgn="base">
              <a:buFont typeface="Arial" panose="020B0604020202020204" pitchFamily="34" charset="0"/>
              <a:buNone/>
            </a:pPr>
            <a:r>
              <a:rPr lang="fr-CA" sz="1200" b="0" i="0" dirty="0">
                <a:solidFill>
                  <a:srgbClr val="444444"/>
                </a:solidFill>
                <a:effectLst/>
                <a:highlight>
                  <a:srgbClr val="F5F5F5"/>
                </a:highlight>
                <a:latin typeface="Calibri"/>
                <a:ea typeface="Calibri"/>
                <a:cs typeface="Calibri"/>
              </a:rPr>
              <a:t>​</a:t>
            </a:r>
          </a:p>
          <a:p>
            <a:pPr marL="285750" indent="-2857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a:ea typeface="Calibri"/>
                <a:cs typeface="Calibri"/>
              </a:rPr>
              <a:t>Résumez en répétant les mots clés qui ont été nommés par les participantes et qui sont liés à la thématique de cette activité. </a:t>
            </a:r>
            <a:endParaRPr lang="fr-CA" sz="1200" b="0" i="0" dirty="0">
              <a:solidFill>
                <a:srgbClr val="444444"/>
              </a:solidFill>
              <a:effectLst/>
              <a:highlight>
                <a:srgbClr val="F5F5F5"/>
              </a:highlight>
              <a:latin typeface="Calibri"/>
              <a:ea typeface="Calibri"/>
              <a:cs typeface="Calibri"/>
            </a:endParaRPr>
          </a:p>
          <a:p>
            <a:endParaRPr lang="fr-CA" sz="1200">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2</a:t>
            </a:fld>
            <a:endParaRPr lang="fr-CA"/>
          </a:p>
        </p:txBody>
      </p:sp>
    </p:spTree>
    <p:extLst>
      <p:ext uri="{BB962C8B-B14F-4D97-AF65-F5344CB8AC3E}">
        <p14:creationId xmlns:p14="http://schemas.microsoft.com/office/powerpoint/2010/main" val="4038391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5 minutes</a:t>
            </a:r>
            <a:endParaRPr lang="en-US" dirty="0"/>
          </a:p>
          <a:p>
            <a:endParaRPr lang="fr-CA"/>
          </a:p>
          <a:p>
            <a:r>
              <a:rPr lang="fr-CA" b="1" u="sng" dirty="0"/>
              <a:t>Instructions pour la personne animatrice</a:t>
            </a:r>
            <a:endParaRPr lang="fr-CA" dirty="0"/>
          </a:p>
          <a:p>
            <a:endParaRPr lang="fr-CA"/>
          </a:p>
          <a:p>
            <a:pPr marL="171450" indent="-171450">
              <a:buFont typeface="Arial,Sans-Serif"/>
              <a:buChar char="•"/>
            </a:pPr>
            <a:r>
              <a:rPr lang="fr-CA" dirty="0"/>
              <a:t>Lisez à voix haute l’histoire suivante : </a:t>
            </a:r>
          </a:p>
          <a:p>
            <a:endParaRPr lang="fr-CA"/>
          </a:p>
          <a:p>
            <a:pPr marL="171450" indent="-171450">
              <a:buFont typeface="Arial,Sans-Serif"/>
              <a:buChar char="•"/>
            </a:pPr>
            <a:r>
              <a:rPr lang="fr-CA" dirty="0"/>
              <a:t>L'ex-conjoint de Giulia est parti de leur appartement depuis leur décision de se séparer il y a 8 mois. Depuis ce moment,  Giulia s'occupe à temps plein de leurs 2 enfants et son ex-conjoint Jamie l'aide rarement à payer les dépenses pour les nourrir, les loger et les habiller. D'un coup, Jamie l'appelle et lui dit qu'il veut aller faire une visite aux États-Unis avec les enfants pendant deux semaines. Giulia est étonnée, car son ex n'a pas vu les enfants depuis deux mois. En plus, ils sont en plein milieu de l'année scolaire. Ce serait plus utile s'il prenait l'argent de ce voyage pour payer les dépenses quotidiennes des enfants. </a:t>
            </a:r>
          </a:p>
          <a:p>
            <a:endParaRPr lang="fr-CA"/>
          </a:p>
          <a:p>
            <a:pPr marL="171450" indent="-171450">
              <a:buFont typeface="Arial,Sans-Serif"/>
              <a:buChar char="•"/>
            </a:pPr>
            <a:r>
              <a:rPr lang="fr-CA" dirty="0"/>
              <a:t>Animez une discussion à l’aide des questions suivantes : </a:t>
            </a:r>
          </a:p>
          <a:p>
            <a:pPr marL="628650" lvl="1" indent="-171450">
              <a:buFont typeface="Arial,Sans-Serif"/>
              <a:buChar char="•"/>
            </a:pPr>
            <a:r>
              <a:rPr lang="fr-CA" dirty="0"/>
              <a:t>Avez-vous déjà vécu une situation similaire?</a:t>
            </a:r>
          </a:p>
          <a:p>
            <a:pPr marL="628650" lvl="1" indent="-171450">
              <a:buFont typeface="Arial,Sans-Serif"/>
              <a:buChar char="•"/>
            </a:pPr>
            <a:r>
              <a:rPr lang="fr-CA" dirty="0"/>
              <a:t>Quels sont les principaux enjeux dans cette situation?</a:t>
            </a:r>
          </a:p>
          <a:p>
            <a:pPr marL="628650" lvl="1" indent="-171450">
              <a:buFont typeface="Arial,Sans-Serif"/>
              <a:buChar char="•"/>
            </a:pPr>
            <a:r>
              <a:rPr lang="fr-CA" dirty="0"/>
              <a:t>Quels sont les droits et responsabilités liés à ces enjeux</a:t>
            </a:r>
          </a:p>
          <a:p>
            <a:pPr marL="628650" lvl="1" indent="-171450">
              <a:buFont typeface="Arial,Sans-Serif"/>
              <a:buChar char="•"/>
            </a:pPr>
            <a:r>
              <a:rPr lang="fr-CA" dirty="0"/>
              <a:t>Que devrait faire Giulia pour résoudre le problème? </a:t>
            </a:r>
          </a:p>
          <a:p>
            <a:pPr marL="628650" lvl="1" indent="-171450">
              <a:buFont typeface="Arial,Sans-Serif"/>
              <a:buChar char="•"/>
            </a:pPr>
            <a:endParaRPr lang="fr-CA"/>
          </a:p>
          <a:p>
            <a:pPr marL="171450" indent="-171450">
              <a:buFont typeface="Arial,Sans-Serif"/>
              <a:buChar char="•"/>
            </a:pPr>
            <a:r>
              <a:rPr lang="fr-CA" dirty="0"/>
              <a:t>Mentionnez que vous partagerez des informations juridiques pour mieux comprendre les enjeux, droits et responsabilités de cette histoire et y reviendrons à la fin de l’activité. Précisez que vous vous aborderez les règles de base de la loi, tout en sachant que le système de justice peut être perçu différemment selon les personnes, notamment à cause d’expériences difficiles ou d’obstacles liés à la langue ou la culture. Rappelez aux participantes que l’objectif de l’atelier est de les informer sur leurs droits, afin qu’elles puissent prendre des décisions éclairées et se protéger dans leurs démarches.</a:t>
            </a:r>
          </a:p>
          <a:p>
            <a:pPr marL="0" indent="0">
              <a:buFont typeface="Arial,Sans-Serif"/>
              <a:buNone/>
            </a:pPr>
            <a:endParaRPr lang="fr-CA"/>
          </a:p>
          <a:p>
            <a:pPr marL="171450" indent="-171450">
              <a:buFont typeface="Arial,Sans-Serif"/>
              <a:buChar char="•"/>
            </a:pPr>
            <a:r>
              <a:rPr lang="fr-CA" dirty="0"/>
              <a:t>Expliquez ensuite les objectifs de cette activité : </a:t>
            </a:r>
          </a:p>
          <a:p>
            <a:pPr marL="628650" lvl="1" indent="-171450">
              <a:buFont typeface="Arial,Sans-Serif"/>
              <a:buChar char="•"/>
            </a:pPr>
            <a:r>
              <a:rPr lang="fr-CA" dirty="0"/>
              <a:t>Comprendre les droits et obligations des parents, </a:t>
            </a:r>
            <a:endParaRPr lang="en-US" dirty="0"/>
          </a:p>
          <a:p>
            <a:pPr marL="628650" lvl="1" indent="-171450">
              <a:buFont typeface="Arial,Sans-Serif"/>
              <a:buChar char="•"/>
            </a:pPr>
            <a:r>
              <a:rPr lang="fr-CA" dirty="0"/>
              <a:t>Comprendre les conséquences d'une séparation sur la garde des enfants,</a:t>
            </a:r>
            <a:endParaRPr lang="en-US" dirty="0"/>
          </a:p>
          <a:p>
            <a:pPr marL="628650" lvl="1" indent="-171450">
              <a:buFont typeface="Arial,Sans-Serif"/>
              <a:buChar char="•"/>
            </a:pPr>
            <a:r>
              <a:rPr lang="fr-CA" dirty="0"/>
              <a:t>Comprendre comment la pension alimentaire fonctionne. </a:t>
            </a:r>
            <a:endParaRPr lang="en-US" dirty="0"/>
          </a:p>
          <a:p>
            <a:pPr marL="628650" lvl="1" indent="-171450">
              <a:buFont typeface="Arial,Sans-Serif"/>
              <a:buChar char="•"/>
            </a:pPr>
            <a:endParaRPr lang="fr-CA"/>
          </a:p>
          <a:p>
            <a:pPr marL="171450" indent="-171450">
              <a:buFont typeface="Arial,Sans-Serif"/>
              <a:buChar char="•"/>
            </a:pPr>
            <a:r>
              <a:rPr lang="fr-CA" dirty="0"/>
              <a:t>Nommez les principaux éléments qui seront discutés : l'autorité parentale, la garde des enfants (ou "temps parental"), la pension alimentaire.</a:t>
            </a:r>
          </a:p>
          <a:p>
            <a:endParaRPr lang="fr-CA"/>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3</a:t>
            </a:fld>
            <a:endParaRPr lang="fr-CA"/>
          </a:p>
        </p:txBody>
      </p:sp>
    </p:spTree>
    <p:extLst>
      <p:ext uri="{BB962C8B-B14F-4D97-AF65-F5344CB8AC3E}">
        <p14:creationId xmlns:p14="http://schemas.microsoft.com/office/powerpoint/2010/main" val="606699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2 minutes</a:t>
            </a:r>
            <a:endParaRPr lang="en-US"/>
          </a:p>
          <a:p>
            <a:endParaRPr lang="fr-CA"/>
          </a:p>
          <a:p>
            <a:r>
              <a:rPr lang="fr-CA" b="1" u="sng"/>
              <a:t>Instructions pour la personne animatrice</a:t>
            </a:r>
            <a:endParaRPr lang="fr-CA"/>
          </a:p>
          <a:p>
            <a:endParaRPr lang="fr-CA"/>
          </a:p>
          <a:p>
            <a:pPr marL="285750" indent="-285750">
              <a:buFont typeface="Arial,Sans-Serif"/>
              <a:buChar char="•"/>
            </a:pPr>
            <a:r>
              <a:rPr lang="fr-CA"/>
              <a:t>Expliquez les informations ci-dessous en faisant le lien avec l'histoire.</a:t>
            </a:r>
            <a:endParaRPr lang="en-US"/>
          </a:p>
          <a:p>
            <a:endParaRPr lang="fr-CA"/>
          </a:p>
          <a:p>
            <a:r>
              <a:rPr lang="fr-CA" b="1" u="sng"/>
              <a:t>Informations à transmettre</a:t>
            </a:r>
            <a:endParaRPr lang="fr-CA"/>
          </a:p>
          <a:p>
            <a:endParaRPr lang="fr-CA"/>
          </a:p>
          <a:p>
            <a:pPr marL="171450" indent="-171450" algn="just">
              <a:buFont typeface="Arial,Sans-Serif"/>
              <a:buChar char="•"/>
            </a:pPr>
            <a:r>
              <a:rPr lang="fr-CA"/>
              <a:t>Les parents d’un enfant doivent prendre les décisions importantes concernant leurs enfants ensemble. C’est le cas </a:t>
            </a:r>
            <a:r>
              <a:rPr lang="fr-CA" b="1"/>
              <a:t>même si les parents sont séparés</a:t>
            </a:r>
            <a:r>
              <a:rPr lang="fr-CA"/>
              <a:t>, et même si </a:t>
            </a:r>
            <a:r>
              <a:rPr lang="fr-CA" b="1"/>
              <a:t>l’un des parents passe plus de temps </a:t>
            </a:r>
            <a:r>
              <a:rPr lang="fr-CA"/>
              <a:t>avec les enfants. C’est ce qu’on appelle « l’autorité parentale ». Elle s’arrête quand l’enfant a 18 ans.</a:t>
            </a:r>
          </a:p>
          <a:p>
            <a:pPr algn="just"/>
            <a:endParaRPr lang="fr-CA"/>
          </a:p>
          <a:p>
            <a:pPr marL="171450" indent="-171450" algn="just">
              <a:buFont typeface="Arial,Sans-Serif"/>
              <a:buChar char="•"/>
            </a:pPr>
            <a:r>
              <a:rPr lang="fr-CA"/>
              <a:t>Par exemple, les parents doivent prendre les décisions suivantes ensemble :</a:t>
            </a:r>
          </a:p>
          <a:p>
            <a:pPr marL="628650" lvl="1" indent="-171450" algn="just">
              <a:buFont typeface="Arial,Sans-Serif"/>
              <a:buChar char="•"/>
            </a:pPr>
            <a:r>
              <a:rPr lang="fr-CA"/>
              <a:t>Décisions concernant les traitements médicaux des enfants, </a:t>
            </a:r>
          </a:p>
          <a:p>
            <a:pPr marL="628650" lvl="1" indent="-171450" algn="just">
              <a:buFont typeface="Arial,Sans-Serif"/>
              <a:buChar char="•"/>
            </a:pPr>
            <a:r>
              <a:rPr lang="fr-CA"/>
              <a:t>Décisions concernant l’école des enfants,</a:t>
            </a:r>
          </a:p>
          <a:p>
            <a:pPr marL="628650" lvl="1" indent="-171450" algn="just">
              <a:buFont typeface="Arial,Sans-Serif"/>
              <a:buChar char="•"/>
            </a:pPr>
            <a:r>
              <a:rPr lang="fr-CA"/>
              <a:t>Décisions concernant les activités et les loisirs, </a:t>
            </a:r>
            <a:endParaRPr lang="en-US"/>
          </a:p>
          <a:p>
            <a:pPr marL="628650" lvl="1" indent="-171450" algn="just">
              <a:buFont typeface="Arial,Sans-Serif"/>
              <a:buChar char="•"/>
            </a:pPr>
            <a:r>
              <a:rPr lang="fr-CA"/>
              <a:t>Décisions concernant les voyages. </a:t>
            </a:r>
          </a:p>
          <a:p>
            <a:pPr marL="628650" lvl="1" indent="-171450" algn="just">
              <a:buFont typeface="Arial,Sans-Serif"/>
              <a:buChar char="•"/>
            </a:pPr>
            <a:endParaRPr lang="fr-CA"/>
          </a:p>
          <a:p>
            <a:pPr marL="171450" indent="-171450" algn="just">
              <a:buFont typeface="Arial,Sans-Serif"/>
              <a:buChar char="•"/>
            </a:pPr>
            <a:r>
              <a:rPr lang="fr-CA"/>
              <a:t>Dans le cas de Giulia, même si elle a les enfants la majorité du temps, elle doit quand même consulter Jamie pour les décisions importantes. </a:t>
            </a:r>
          </a:p>
          <a:p>
            <a:pPr algn="just"/>
            <a:endParaRPr lang="fr-CA"/>
          </a:p>
          <a:p>
            <a:pPr marL="171450" indent="-171450" algn="just">
              <a:buFont typeface="Arial,Sans-Serif"/>
              <a:buChar char="•"/>
            </a:pPr>
            <a:r>
              <a:rPr lang="fr-CA"/>
              <a:t>Concernant les </a:t>
            </a:r>
            <a:r>
              <a:rPr lang="fr-CA" b="1"/>
              <a:t>voyages</a:t>
            </a:r>
            <a:r>
              <a:rPr lang="fr-CA"/>
              <a:t> : un parent doit donc avoir </a:t>
            </a:r>
            <a:r>
              <a:rPr lang="fr-CA" b="1"/>
              <a:t>l’accord de l’autre parent</a:t>
            </a:r>
            <a:r>
              <a:rPr lang="fr-CA"/>
              <a:t> pour partir à l'étranger avec les enfants. Jamie est donc obligé d'avoir l'accord de Giulia pour partir aux États-Unis avec les enfants. </a:t>
            </a:r>
          </a:p>
          <a:p>
            <a:pPr algn="just"/>
            <a:endParaRPr lang="en-US"/>
          </a:p>
          <a:p>
            <a:pPr algn="just"/>
            <a:endParaRPr lang="fr-CA"/>
          </a:p>
          <a:p>
            <a:r>
              <a:rPr lang="fr-CA" b="1" u="sng"/>
              <a:t>Notes complémentaires pour la personne animatrice</a:t>
            </a:r>
            <a:endParaRPr lang="fr-CA"/>
          </a:p>
          <a:p>
            <a:endParaRPr lang="fr-CA"/>
          </a:p>
          <a:p>
            <a:pPr marL="285750" indent="-285750">
              <a:buFont typeface="Arial,Sans-Serif"/>
              <a:buChar char="•"/>
            </a:pPr>
            <a:r>
              <a:rPr lang="fr-CA"/>
              <a:t>Les autorités frontalières exigent parfois une autorisation de voyage signée par le parent qui ne voyage pas. Il y a un modèle d’autorisation de voyage sur le </a:t>
            </a:r>
            <a:r>
              <a:rPr lang="fr-CA">
                <a:hlinkClick r:id="rId3"/>
              </a:rPr>
              <a:t>site du gouvernement</a:t>
            </a:r>
            <a:r>
              <a:rPr lang="fr-CA"/>
              <a:t>. </a:t>
            </a:r>
          </a:p>
          <a:p>
            <a:pPr algn="just"/>
            <a:r>
              <a:rPr lang="fr-CA"/>
              <a:t> </a:t>
            </a:r>
          </a:p>
          <a:p>
            <a:pPr marL="285750" indent="-285750">
              <a:buFont typeface="Arial,Sans-Serif"/>
              <a:buChar char="•"/>
            </a:pPr>
            <a:r>
              <a:rPr lang="fr-CA"/>
              <a:t>Si un parent refuse de donner son accord, l’autre parent peut demander à un tribunal d’autoriser le voyage. Les tribunaux autorisent les voyages quand ils sont dans le meilleur intérêt de l’enfant. Ils tiennent notamment compte des raisons du voyage et de la sécurité de la destination.</a:t>
            </a:r>
          </a:p>
          <a:p>
            <a:endParaRPr lang="fr-CA"/>
          </a:p>
          <a:p>
            <a:r>
              <a:rPr lang="fr-CA" b="1" u="sng"/>
              <a:t>Sources</a:t>
            </a:r>
            <a:endParaRPr lang="fr-CA"/>
          </a:p>
          <a:p>
            <a:endParaRPr lang="fr-CA"/>
          </a:p>
          <a:p>
            <a:pPr marL="285750" indent="-285750" algn="just">
              <a:buFont typeface="Arial,Sans-Serif"/>
              <a:buChar char="•"/>
            </a:pPr>
            <a:r>
              <a:rPr lang="fr-CA" i="1"/>
              <a:t>Code civil du Québec</a:t>
            </a:r>
            <a:r>
              <a:rPr lang="fr-CA"/>
              <a:t>, RLRQ, c C-1991, art 600 al 1 (Les parents doivent prendre les décisions concernant les enfants ensemble)</a:t>
            </a:r>
            <a:endParaRPr lang="en-US"/>
          </a:p>
          <a:p>
            <a:pPr marL="285750" indent="-285750" algn="just">
              <a:buFont typeface="Arial,Sans-Serif"/>
              <a:buChar char="•"/>
            </a:pPr>
            <a:r>
              <a:rPr lang="fr-CA" i="1"/>
              <a:t>Code civil du Québec</a:t>
            </a:r>
            <a:r>
              <a:rPr lang="fr-CA"/>
              <a:t>, RLRQ, c C-1991, art 605 (Obligation de prendre décisions ensemble même en cas de séparation et même si un parent passe plus de temps avec l'enfant que l'autre)</a:t>
            </a:r>
            <a:endParaRPr lang="en-US"/>
          </a:p>
          <a:p>
            <a:pPr marL="285750" indent="-285750" algn="just">
              <a:buFont typeface="Arial,Sans-Serif"/>
              <a:buChar char="•"/>
            </a:pPr>
            <a:r>
              <a:rPr lang="fr-CA" i="1"/>
              <a:t>Droit de la famille — 09746</a:t>
            </a:r>
            <a:r>
              <a:rPr lang="fr-CA"/>
              <a:t>, 2009 QCCA 623 au para 4 (illustration : obligation de prendre décisions ensemble même si un parent passe plus de temps avec l'enfant que l'autre)</a:t>
            </a:r>
            <a:endParaRPr lang="en-US"/>
          </a:p>
          <a:p>
            <a:pPr marL="285750" indent="-285750" algn="just">
              <a:buFont typeface="Arial,Sans-Serif"/>
              <a:buChar char="•"/>
            </a:pPr>
            <a:r>
              <a:rPr lang="fr-CA" i="1"/>
              <a:t>Code civil du Québec</a:t>
            </a:r>
            <a:r>
              <a:rPr lang="fr-CA"/>
              <a:t>, RLRQ, c C-1991, art 600 al 1 (source du terme "autorité parentale")</a:t>
            </a:r>
            <a:endParaRPr lang="en-US"/>
          </a:p>
          <a:p>
            <a:pPr marL="285750" indent="-285750" algn="just">
              <a:buFont typeface="Arial,Sans-Serif"/>
              <a:buChar char="•"/>
            </a:pPr>
            <a:r>
              <a:rPr lang="fr-CA" i="1"/>
              <a:t>Code civil du Québec</a:t>
            </a:r>
            <a:r>
              <a:rPr lang="fr-CA"/>
              <a:t>, RLRQ, c C-1991, art 598 (L'autorité parentale s'arrête quand l'enfant atteint l'âge de 18 ans)</a:t>
            </a:r>
            <a:endParaRPr lang="en-US"/>
          </a:p>
          <a:p>
            <a:pPr marL="285750" indent="-285750" algn="just">
              <a:buFont typeface="Arial,Sans-Serif"/>
              <a:buChar char="•"/>
            </a:pPr>
            <a:r>
              <a:rPr lang="fr-CA" i="1"/>
              <a:t>Droit de la famille — 09746</a:t>
            </a:r>
            <a:r>
              <a:rPr lang="fr-CA"/>
              <a:t>, 2009 QCCA 623 aux paras 45, 46 (exemples de décisions que les parents doivent prendre ensemble)</a:t>
            </a:r>
            <a:endParaRPr lang="en-US"/>
          </a:p>
          <a:p>
            <a:pPr marL="285750" indent="-285750" algn="just">
              <a:buFont typeface="Arial,Sans-Serif"/>
              <a:buChar char="•"/>
            </a:pPr>
            <a:r>
              <a:rPr lang="fr-CA" i="1"/>
              <a:t>Code civil du Québec</a:t>
            </a:r>
            <a:r>
              <a:rPr lang="fr-CA"/>
              <a:t>, RLRQ, c C-1991, art 605 ; </a:t>
            </a:r>
            <a:r>
              <a:rPr lang="fr-CA" i="1"/>
              <a:t>Droit de la famille — 113962</a:t>
            </a:r>
            <a:r>
              <a:rPr lang="fr-CA"/>
              <a:t>, 2011 QCCA 2318 au para 9 et </a:t>
            </a:r>
            <a:r>
              <a:rPr lang="fr-CA" i="1"/>
              <a:t>Droit de la famille — 14194,</a:t>
            </a:r>
            <a:r>
              <a:rPr lang="fr-CA"/>
              <a:t> 2014 QCCS 430 au para 37 (un parent doit avoir l'accord de l'autre parent pour voyager)</a:t>
            </a:r>
          </a:p>
          <a:p>
            <a:pPr marL="285750" indent="-285750">
              <a:buFont typeface="Arial,Sans-Serif"/>
              <a:buChar char="•"/>
            </a:pPr>
            <a:r>
              <a:rPr lang="fr-CA" i="1"/>
              <a:t>Droit de la famille — 14194,</a:t>
            </a:r>
            <a:r>
              <a:rPr lang="fr-CA"/>
              <a:t> 2014 QCCS 430 au para. 37 ; </a:t>
            </a:r>
            <a:r>
              <a:rPr lang="fr-CA">
                <a:hlinkClick r:id="rId3"/>
              </a:rPr>
              <a:t>Lettre de consentement recommandée pour les enfants voyageant à l’étranger - Voyage.gc.ca</a:t>
            </a:r>
            <a:r>
              <a:rPr lang="fr-CA"/>
              <a:t> (exigence des autorités frontalières d'avoir une autorisation de voyage signée par le parent qui ne voyage pas)</a:t>
            </a:r>
          </a:p>
          <a:p>
            <a:pPr marL="285750" indent="-285750">
              <a:buFont typeface="Arial,Sans-Serif"/>
              <a:buChar char="•"/>
            </a:pPr>
            <a:r>
              <a:rPr lang="fr-CA">
                <a:hlinkClick r:id="rId3"/>
              </a:rPr>
              <a:t>Lettre de consentement recommandée pour les enfants voyageant à l’étranger - Voyage.gc.ca</a:t>
            </a:r>
            <a:r>
              <a:rPr lang="fr-CA"/>
              <a:t> (modèle de lettre d'autorisation de voyage)</a:t>
            </a:r>
          </a:p>
          <a:p>
            <a:pPr marL="285750" indent="-285750">
              <a:buFont typeface="Arial,Sans-Serif"/>
              <a:buChar char="•"/>
            </a:pPr>
            <a:r>
              <a:rPr lang="fr-CA" i="1"/>
              <a:t>Code civil du Québec</a:t>
            </a:r>
            <a:r>
              <a:rPr lang="fr-CA"/>
              <a:t>, RLRQ c CCQ-1991, art. 604. ; Voir, par exemple, </a:t>
            </a:r>
            <a:r>
              <a:rPr lang="fr-CA" i="1"/>
              <a:t>Droit de la famille — 09567</a:t>
            </a:r>
            <a:r>
              <a:rPr lang="fr-CA"/>
              <a:t>, 2009 QCCS 1113 aux paras 27 et 38 (possibilité de demander à un tribunal d'autoriser un voyage)</a:t>
            </a:r>
            <a:endParaRPr lang="en-US"/>
          </a:p>
          <a:p>
            <a:pPr marL="285750" indent="-285750">
              <a:buFont typeface="Arial,Sans-Serif"/>
              <a:buChar char="•"/>
            </a:pPr>
            <a:r>
              <a:rPr lang="fr-CA" i="1"/>
              <a:t>Code civil du Québec</a:t>
            </a:r>
            <a:r>
              <a:rPr lang="fr-CA"/>
              <a:t>, RLRQ c CCQ-1991, art 33 ; voir, par exemple, </a:t>
            </a:r>
            <a:r>
              <a:rPr lang="fr-CA" i="1"/>
              <a:t>Droit de la famille — 191479</a:t>
            </a:r>
            <a:r>
              <a:rPr lang="fr-CA"/>
              <a:t>, 2019 QCCS 3247 aux paras 3 et 8 ; </a:t>
            </a:r>
            <a:r>
              <a:rPr lang="fr-CA" i="1"/>
              <a:t>Droit de la famille — 162902</a:t>
            </a:r>
            <a:r>
              <a:rPr lang="fr-CA"/>
              <a:t>, 2016 QCCS aux paras 17 à 19. ; Pour les critères dont le tribunal tient compte, voir </a:t>
            </a:r>
            <a:r>
              <a:rPr lang="fr-CA" i="1"/>
              <a:t>Droit de la famille — 191479</a:t>
            </a:r>
            <a:r>
              <a:rPr lang="fr-CA"/>
              <a:t>, 2019 QCCS 3247 au para. 9 (voyage doit être dans le meilleur intérêt de l'enfant)</a:t>
            </a:r>
            <a:endParaRPr lang="en-US"/>
          </a:p>
          <a:p>
            <a:pPr marL="285750" indent="-285750">
              <a:buFont typeface="Arial,Sans-Serif"/>
              <a:buChar char="•"/>
            </a:pPr>
            <a:r>
              <a:rPr lang="fr-CA" i="1"/>
              <a:t>Droit de la famille — 191479</a:t>
            </a:r>
            <a:r>
              <a:rPr lang="fr-CA"/>
              <a:t>, 2019 QCCS 3247 aux paras 9, 46 et 47 (les tribunaux tiennent compte des raisons du voyage et de la sécurité de la destination)</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4</a:t>
            </a:fld>
            <a:endParaRPr lang="fr-CA"/>
          </a:p>
        </p:txBody>
      </p:sp>
    </p:spTree>
    <p:extLst>
      <p:ext uri="{BB962C8B-B14F-4D97-AF65-F5344CB8AC3E}">
        <p14:creationId xmlns:p14="http://schemas.microsoft.com/office/powerpoint/2010/main" val="1108336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7 minutes</a:t>
            </a:r>
            <a:endParaRPr lang="en-US" dirty="0"/>
          </a:p>
          <a:p>
            <a:endParaRPr lang="fr-CA" dirty="0"/>
          </a:p>
          <a:p>
            <a:r>
              <a:rPr lang="fr-CA" b="1" u="sng" dirty="0"/>
              <a:t>Instructions</a:t>
            </a:r>
            <a:endParaRPr lang="fr-CA" dirty="0"/>
          </a:p>
          <a:p>
            <a:endParaRPr lang="fr-CA" dirty="0"/>
          </a:p>
          <a:p>
            <a:pPr marL="285750" indent="-285750">
              <a:buFont typeface="Arial,Sans-Serif"/>
              <a:buChar char="•"/>
            </a:pPr>
            <a:r>
              <a:rPr lang="fr-CA" dirty="0"/>
              <a:t>Expliquez les informations ci-dessous en faisant le lien avec l'histoire.</a:t>
            </a:r>
            <a:endParaRPr lang="en-US" dirty="0"/>
          </a:p>
          <a:p>
            <a:pPr marL="171450" indent="-171450">
              <a:buFont typeface="Arial,Sans-Serif"/>
              <a:buChar char="•"/>
            </a:pPr>
            <a:endParaRPr lang="fr-CA" dirty="0"/>
          </a:p>
          <a:p>
            <a:r>
              <a:rPr lang="fr-CA" b="1" u="sng" dirty="0"/>
              <a:t>Informations à transmettre</a:t>
            </a:r>
            <a:endParaRPr lang="fr-CA" dirty="0"/>
          </a:p>
          <a:p>
            <a:endParaRPr lang="fr-CA" dirty="0"/>
          </a:p>
          <a:p>
            <a:r>
              <a:rPr lang="fr-CA" b="1" dirty="0"/>
              <a:t>Terminologie : « garde » et « temps parental » </a:t>
            </a:r>
            <a:endParaRPr lang="fr-CA" dirty="0"/>
          </a:p>
          <a:p>
            <a:r>
              <a:rPr lang="fr-CA" dirty="0"/>
              <a:t> </a:t>
            </a:r>
          </a:p>
          <a:p>
            <a:pPr marL="285750" indent="-285750">
              <a:buFont typeface="Arial,Sans-Serif"/>
              <a:buChar char="•"/>
            </a:pPr>
            <a:r>
              <a:rPr lang="fr-CA" dirty="0"/>
              <a:t>Après une séparation, le temps passé par chaque parent avec les enfants s’appelle la « </a:t>
            </a:r>
            <a:r>
              <a:rPr lang="fr-CA" b="1" dirty="0"/>
              <a:t>garde</a:t>
            </a:r>
            <a:r>
              <a:rPr lang="fr-CA" dirty="0"/>
              <a:t> » </a:t>
            </a:r>
            <a:r>
              <a:rPr lang="fr-CA" dirty="0">
                <a:hlinkClick r:id="rId3"/>
              </a:rPr>
              <a:t>[1]</a:t>
            </a:r>
            <a:r>
              <a:rPr lang="fr-CA" dirty="0"/>
              <a:t>. Quand les parents sont mariés, on parle aussi parfois de « </a:t>
            </a:r>
            <a:r>
              <a:rPr lang="fr-CA" b="1" dirty="0"/>
              <a:t>temps parental</a:t>
            </a:r>
            <a:r>
              <a:rPr lang="fr-CA" dirty="0"/>
              <a:t> » </a:t>
            </a:r>
            <a:r>
              <a:rPr lang="fr-CA" dirty="0">
                <a:hlinkClick r:id="rId4"/>
              </a:rPr>
              <a:t>[2]</a:t>
            </a:r>
            <a:r>
              <a:rPr lang="fr-CA" dirty="0"/>
              <a:t>.</a:t>
            </a:r>
          </a:p>
          <a:p>
            <a:r>
              <a:rPr lang="fr-CA" dirty="0"/>
              <a:t> </a:t>
            </a:r>
          </a:p>
          <a:p>
            <a:r>
              <a:rPr lang="fr-CA" b="1" dirty="0"/>
              <a:t>Qui peut avoir la garde? </a:t>
            </a:r>
            <a:endParaRPr lang="fr-CA" dirty="0"/>
          </a:p>
          <a:p>
            <a:endParaRPr lang="fr-CA" dirty="0"/>
          </a:p>
          <a:p>
            <a:pPr marL="285750" indent="-285750">
              <a:buFont typeface="Arial,Sans-Serif"/>
              <a:buChar char="•"/>
            </a:pPr>
            <a:r>
              <a:rPr lang="fr-CA" dirty="0"/>
              <a:t>Les </a:t>
            </a:r>
            <a:r>
              <a:rPr lang="fr-CA" b="1" dirty="0"/>
              <a:t>deux parents</a:t>
            </a:r>
            <a:r>
              <a:rPr lang="fr-CA" dirty="0"/>
              <a:t> ont le droit d’avoir la garde des enfants </a:t>
            </a:r>
            <a:r>
              <a:rPr lang="fr-CA" dirty="0">
                <a:hlinkClick r:id="rId5"/>
              </a:rPr>
              <a:t>[3]</a:t>
            </a:r>
            <a:r>
              <a:rPr lang="fr-CA" dirty="0"/>
              <a:t>. </a:t>
            </a:r>
            <a:br>
              <a:rPr lang="fr-CA" dirty="0">
                <a:cs typeface="+mn-lt"/>
              </a:rPr>
            </a:br>
            <a:endParaRPr lang="en-US" dirty="0"/>
          </a:p>
          <a:p>
            <a:pPr marL="742950" lvl="1" indent="-285750">
              <a:buFont typeface="Arial,Sans-Serif"/>
              <a:buChar char="•"/>
            </a:pPr>
            <a:r>
              <a:rPr lang="fr-CA" dirty="0"/>
              <a:t>Selon les circonstances, les enfants passeront parfois la moitié du temps avec l’un et la moitié du temps avec l’autre </a:t>
            </a:r>
            <a:r>
              <a:rPr lang="fr-CA" dirty="0">
                <a:hlinkClick r:id="rId6"/>
              </a:rPr>
              <a:t>[4]</a:t>
            </a:r>
            <a:r>
              <a:rPr lang="fr-CA" dirty="0"/>
              <a:t> (c’est ce qu’on appelle « la garde partagée </a:t>
            </a:r>
            <a:r>
              <a:rPr lang="fr-CA" dirty="0">
                <a:hlinkClick r:id="rId7"/>
              </a:rPr>
              <a:t>[5]</a:t>
            </a:r>
            <a:r>
              <a:rPr lang="fr-CA" dirty="0"/>
              <a:t> »). </a:t>
            </a:r>
            <a:endParaRPr lang="en-US" dirty="0"/>
          </a:p>
          <a:p>
            <a:pPr marL="742950" lvl="1" indent="-285750">
              <a:buFont typeface="Arial,Sans-Serif"/>
              <a:buChar char="•"/>
            </a:pPr>
            <a:r>
              <a:rPr lang="fr-CA" dirty="0"/>
              <a:t>Dans d’autres cas, un parent pourrait avoir les enfants la majorité du temps, ou tout le temps </a:t>
            </a:r>
            <a:r>
              <a:rPr lang="fr-CA" dirty="0">
                <a:hlinkClick r:id="rId8"/>
              </a:rPr>
              <a:t>[6]</a:t>
            </a:r>
            <a:r>
              <a:rPr lang="fr-CA" dirty="0"/>
              <a:t> (c’est ce qu’on appelle « la garde exclusive </a:t>
            </a:r>
            <a:r>
              <a:rPr lang="fr-CA" dirty="0">
                <a:hlinkClick r:id="rId9"/>
              </a:rPr>
              <a:t>[7]</a:t>
            </a:r>
            <a:r>
              <a:rPr lang="fr-CA" dirty="0"/>
              <a:t> »). </a:t>
            </a:r>
          </a:p>
          <a:p>
            <a:endParaRPr lang="fr-CA" dirty="0"/>
          </a:p>
          <a:p>
            <a:r>
              <a:rPr lang="fr-CA" b="1" dirty="0"/>
              <a:t>Se mettre d'accord sur la garde (seuls ou en médiation)</a:t>
            </a:r>
            <a:endParaRPr lang="fr-CA" dirty="0"/>
          </a:p>
          <a:p>
            <a:endParaRPr lang="fr-CA" dirty="0"/>
          </a:p>
          <a:p>
            <a:pPr marL="285750" indent="-285750">
              <a:buFont typeface="Arial,Sans-Serif"/>
              <a:buChar char="•"/>
            </a:pPr>
            <a:r>
              <a:rPr lang="fr-CA" dirty="0"/>
              <a:t>Les parents peuvent se mettre d’accord sur la garde </a:t>
            </a:r>
            <a:r>
              <a:rPr lang="fr-CA" b="1" dirty="0"/>
              <a:t>ensemble </a:t>
            </a:r>
            <a:r>
              <a:rPr lang="fr-CA" dirty="0">
                <a:hlinkClick r:id="rId10"/>
              </a:rPr>
              <a:t>[8]</a:t>
            </a:r>
            <a:r>
              <a:rPr lang="fr-CA" dirty="0"/>
              <a:t>. Les parents peuvent aussi demander à un tribunal de </a:t>
            </a:r>
            <a:r>
              <a:rPr lang="fr-CA" b="1" dirty="0"/>
              <a:t>rendre cet accord officiel</a:t>
            </a:r>
            <a:r>
              <a:rPr lang="fr-CA" dirty="0"/>
              <a:t> </a:t>
            </a:r>
            <a:r>
              <a:rPr lang="fr-CA" dirty="0">
                <a:hlinkClick r:id="rId11"/>
              </a:rPr>
              <a:t>[9]</a:t>
            </a:r>
            <a:r>
              <a:rPr lang="fr-CA" dirty="0"/>
              <a:t> (« homologuer </a:t>
            </a:r>
            <a:r>
              <a:rPr lang="fr-CA" dirty="0">
                <a:hlinkClick r:id="rId12"/>
              </a:rPr>
              <a:t>[10]</a:t>
            </a:r>
            <a:r>
              <a:rPr lang="fr-CA" dirty="0"/>
              <a:t> » leur accord). </a:t>
            </a:r>
            <a:endParaRPr lang="en-US" dirty="0"/>
          </a:p>
          <a:p>
            <a:endParaRPr lang="fr-CA" dirty="0"/>
          </a:p>
          <a:p>
            <a:pPr marL="285750" indent="-285750">
              <a:buFont typeface="Arial,Sans-Serif"/>
              <a:buChar char="•"/>
            </a:pPr>
            <a:r>
              <a:rPr lang="fr-CA" dirty="0"/>
              <a:t>Les parents qui n’arrivent pas à se mettre d’accord sur la manière de répartir la garde des enfants peuvent</a:t>
            </a:r>
            <a:r>
              <a:rPr lang="fr-CA" b="1" dirty="0"/>
              <a:t> avoir de l’aide pour arriver à un accord</a:t>
            </a:r>
            <a:r>
              <a:rPr lang="fr-CA" dirty="0"/>
              <a:t>. Par exemple, les parents peuvent demander l’aide d’une personne qui s’appelle une « médiatrice » ou un « médiateur » familial, si cela est approprié dans leur situation </a:t>
            </a:r>
            <a:r>
              <a:rPr lang="fr-CA" dirty="0">
                <a:hlinkClick r:id="rId13"/>
              </a:rPr>
              <a:t>[11]</a:t>
            </a:r>
            <a:r>
              <a:rPr lang="fr-CA" dirty="0"/>
              <a:t>. </a:t>
            </a:r>
          </a:p>
          <a:p>
            <a:pPr marL="742950" lvl="1" indent="-285750">
              <a:buFont typeface="Arial,Sans-Serif"/>
              <a:buChar char="•"/>
            </a:pPr>
            <a:r>
              <a:rPr lang="fr-CA" dirty="0"/>
              <a:t>Cette personne va essayer de les aider à trouver une solution </a:t>
            </a:r>
            <a:r>
              <a:rPr lang="fr-CA" dirty="0">
                <a:hlinkClick r:id="rId14"/>
              </a:rPr>
              <a:t>[12]</a:t>
            </a:r>
            <a:r>
              <a:rPr lang="fr-CA" dirty="0"/>
              <a:t>. </a:t>
            </a:r>
            <a:endParaRPr lang="en-US" dirty="0"/>
          </a:p>
          <a:p>
            <a:pPr marL="742950" lvl="1" indent="-285750">
              <a:buFont typeface="Arial,Sans-Serif"/>
              <a:buChar char="•"/>
            </a:pPr>
            <a:r>
              <a:rPr lang="fr-CA" dirty="0"/>
              <a:t>Les parents ont généralement droit à des heures gratuites de médiation </a:t>
            </a:r>
            <a:r>
              <a:rPr lang="fr-CA" dirty="0">
                <a:hlinkClick r:id="rId15"/>
              </a:rPr>
              <a:t>[13]</a:t>
            </a:r>
            <a:r>
              <a:rPr lang="fr-CA" dirty="0"/>
              <a:t>.</a:t>
            </a:r>
            <a:endParaRPr lang="en-US" dirty="0"/>
          </a:p>
          <a:p>
            <a:pPr marL="742950" lvl="1" indent="-285750">
              <a:buFont typeface="Arial,Sans-Serif"/>
              <a:buChar char="•"/>
            </a:pPr>
            <a:r>
              <a:rPr lang="fr-CA" dirty="0"/>
              <a:t>Ils peuvent aussi choisir une médiatrice ou un médiateur qui parle leur langue maternelle. Par exemple, il y a notamment des médiatrices et médiateurs qui parlent l’espagnol, l’arabe et l’italien.</a:t>
            </a:r>
            <a:endParaRPr lang="en-US" dirty="0"/>
          </a:p>
          <a:p>
            <a:endParaRPr lang="fr-CA" dirty="0"/>
          </a:p>
          <a:p>
            <a:r>
              <a:rPr lang="fr-CA" b="1" dirty="0"/>
              <a:t>Demander à un tribunal de prendre une décision sur la garde </a:t>
            </a:r>
            <a:endParaRPr lang="en-US" dirty="0"/>
          </a:p>
          <a:p>
            <a:pPr lvl="1"/>
            <a:r>
              <a:rPr lang="fr-CA" dirty="0"/>
              <a:t> </a:t>
            </a:r>
          </a:p>
          <a:p>
            <a:pPr marL="285750" indent="-285750">
              <a:buFont typeface="Arial,Sans-Serif"/>
              <a:buChar char="•"/>
            </a:pPr>
            <a:r>
              <a:rPr lang="fr-CA" dirty="0"/>
              <a:t>Si les parents n’arrivent pas à se mettre d’accord sur la garde, l’un des parents peut aussi </a:t>
            </a:r>
            <a:r>
              <a:rPr lang="fr-CA" b="1" dirty="0"/>
              <a:t>demander à un tribunal de prendre la décision </a:t>
            </a:r>
            <a:r>
              <a:rPr lang="fr-CA" dirty="0"/>
              <a:t>pour eux</a:t>
            </a:r>
            <a:r>
              <a:rPr lang="fr-CA" dirty="0">
                <a:hlinkClick r:id="rId16"/>
              </a:rPr>
              <a:t>[14]</a:t>
            </a:r>
            <a:r>
              <a:rPr lang="fr-CA" dirty="0"/>
              <a:t>. Le tribunal va prendre la décision qui est dans le </a:t>
            </a:r>
            <a:r>
              <a:rPr lang="fr-CA" b="1" dirty="0"/>
              <a:t>meilleur intérêt des enfants</a:t>
            </a:r>
            <a:r>
              <a:rPr lang="fr-CA" dirty="0">
                <a:hlinkClick r:id="rId16"/>
              </a:rPr>
              <a:t>[15]</a:t>
            </a:r>
            <a:r>
              <a:rPr lang="fr-CA" dirty="0"/>
              <a:t>. </a:t>
            </a:r>
          </a:p>
          <a:p>
            <a:endParaRPr lang="fr-CA" dirty="0"/>
          </a:p>
          <a:p>
            <a:pPr marL="285750" indent="-285750">
              <a:buFont typeface="Arial,Sans-Serif"/>
              <a:buChar char="•"/>
            </a:pPr>
            <a:r>
              <a:rPr lang="fr-CA" dirty="0"/>
              <a:t>Pour décider ce qui est dans le meilleur intérêt des enfants, le tribunal va regarder plusieurs éléments. Par exemple :</a:t>
            </a:r>
          </a:p>
          <a:p>
            <a:pPr marL="742950" lvl="1" indent="-285750">
              <a:buFont typeface="Arial,Sans-Serif"/>
              <a:buChar char="•"/>
            </a:pPr>
            <a:r>
              <a:rPr lang="fr-CA" dirty="0"/>
              <a:t>L’âge des enfants </a:t>
            </a:r>
            <a:r>
              <a:rPr lang="fr-CA" dirty="0">
                <a:hlinkClick r:id="rId17"/>
              </a:rPr>
              <a:t>[16]</a:t>
            </a:r>
            <a:r>
              <a:rPr lang="fr-CA" dirty="0"/>
              <a:t>,</a:t>
            </a:r>
          </a:p>
          <a:p>
            <a:pPr marL="742950" lvl="1" indent="-285750">
              <a:buFont typeface="Arial,Sans-Serif"/>
              <a:buChar char="•"/>
            </a:pPr>
            <a:r>
              <a:rPr lang="fr-CA" dirty="0"/>
              <a:t>Leurs besoins </a:t>
            </a:r>
            <a:r>
              <a:rPr lang="fr-CA" dirty="0">
                <a:hlinkClick r:id="rId18"/>
              </a:rPr>
              <a:t>[17]</a:t>
            </a:r>
            <a:r>
              <a:rPr lang="fr-CA" dirty="0"/>
              <a:t>,</a:t>
            </a:r>
          </a:p>
          <a:p>
            <a:pPr marL="742950" lvl="1" indent="-285750">
              <a:buFont typeface="Arial,Sans-Serif"/>
              <a:buChar char="•"/>
            </a:pPr>
            <a:r>
              <a:rPr lang="fr-CA" dirty="0"/>
              <a:t>Leur relation avec chaque parent </a:t>
            </a:r>
            <a:r>
              <a:rPr lang="fr-CA" dirty="0">
                <a:hlinkClick r:id="rId19"/>
              </a:rPr>
              <a:t>[18]</a:t>
            </a:r>
            <a:r>
              <a:rPr lang="fr-CA" dirty="0"/>
              <a:t>, </a:t>
            </a:r>
          </a:p>
          <a:p>
            <a:pPr marL="742950" lvl="1" indent="-285750">
              <a:buFont typeface="Arial,Sans-Serif"/>
              <a:buChar char="•"/>
            </a:pPr>
            <a:r>
              <a:rPr lang="fr-CA" dirty="0"/>
              <a:t>La stabilité de leur quotidien </a:t>
            </a:r>
            <a:r>
              <a:rPr lang="fr-CA" dirty="0">
                <a:hlinkClick r:id="rId20"/>
              </a:rPr>
              <a:t>[19]</a:t>
            </a:r>
            <a:r>
              <a:rPr lang="fr-CA" dirty="0"/>
              <a:t>,</a:t>
            </a:r>
          </a:p>
          <a:p>
            <a:pPr marL="742950" lvl="1" indent="-285750">
              <a:buFont typeface="Arial,Sans-Serif"/>
              <a:buChar char="•"/>
            </a:pPr>
            <a:r>
              <a:rPr lang="fr-CA" dirty="0"/>
              <a:t>Les capacités parentales de chaque parent </a:t>
            </a:r>
            <a:r>
              <a:rPr lang="fr-CA" dirty="0">
                <a:hlinkClick r:id="rId21"/>
              </a:rPr>
              <a:t>[20]</a:t>
            </a:r>
            <a:r>
              <a:rPr lang="fr-CA" dirty="0"/>
              <a:t>.</a:t>
            </a:r>
          </a:p>
          <a:p>
            <a:pPr marL="742950" lvl="1" indent="-285750">
              <a:buFont typeface="Arial,Sans-Serif"/>
              <a:buChar char="•"/>
            </a:pPr>
            <a:endParaRPr lang="fr-CA" dirty="0"/>
          </a:p>
          <a:p>
            <a:pPr marL="285750" indent="-285750">
              <a:buFont typeface="Arial,Sans-Serif"/>
              <a:buChar char="•"/>
            </a:pPr>
            <a:r>
              <a:rPr lang="fr-CA" dirty="0"/>
              <a:t>Certains facteurs n’ont pas d’impact sur la décision du tribunal. Par exemple, les mères n’ont pas « plus de chances » d’obtenir la garde </a:t>
            </a:r>
            <a:r>
              <a:rPr lang="fr-CA" dirty="0">
                <a:hlinkClick r:id="rId22"/>
              </a:rPr>
              <a:t>[21]</a:t>
            </a:r>
            <a:r>
              <a:rPr lang="fr-CA" dirty="0"/>
              <a:t>. De même, le fait qu’un parent ait trompé l’autre </a:t>
            </a:r>
            <a:r>
              <a:rPr lang="fr-CA" dirty="0">
                <a:hlinkClick r:id="rId23"/>
              </a:rPr>
              <a:t>[22]</a:t>
            </a:r>
            <a:r>
              <a:rPr lang="fr-CA" dirty="0"/>
              <a:t> ou qu'il soit désormais en couple avec une autre personne n’a généralement </a:t>
            </a:r>
            <a:r>
              <a:rPr lang="fr-CA" dirty="0">
                <a:hlinkClick r:id="rId24"/>
              </a:rPr>
              <a:t>[23]</a:t>
            </a:r>
            <a:r>
              <a:rPr lang="fr-CA" dirty="0"/>
              <a:t> pas d’impact sur la garde </a:t>
            </a:r>
            <a:r>
              <a:rPr lang="fr-CA" dirty="0">
                <a:hlinkClick r:id="rId25"/>
              </a:rPr>
              <a:t>[24]</a:t>
            </a:r>
            <a:r>
              <a:rPr lang="fr-CA" dirty="0"/>
              <a:t>. </a:t>
            </a:r>
            <a:endParaRPr lang="en-US" dirty="0"/>
          </a:p>
          <a:p>
            <a:pPr marL="285750" indent="-285750">
              <a:buFont typeface="Arial,Sans-Serif"/>
              <a:buChar char="•"/>
            </a:pPr>
            <a:endParaRPr lang="fr-CA" dirty="0"/>
          </a:p>
          <a:p>
            <a:r>
              <a:rPr lang="fr-CA" b="1" dirty="0"/>
              <a:t>Comment ça marcherait dans le cas de Giulia? </a:t>
            </a:r>
            <a:endParaRPr lang="en-US" dirty="0"/>
          </a:p>
          <a:p>
            <a:endParaRPr lang="fr-CA" dirty="0"/>
          </a:p>
          <a:p>
            <a:pPr marL="285750" indent="-285750">
              <a:buFont typeface="Arial,Sans-Serif"/>
              <a:buChar char="•"/>
            </a:pPr>
            <a:r>
              <a:rPr lang="fr" dirty="0"/>
              <a:t>Dans le cas de Giulia, elle pourrait établir un plan de garde plus formel avec son ex, par exemple en signant une entente qui détaille la manière dont le temps sera réparti avec les enfants. Cette entente peut aussi préciser la manière dont le temps avec les enfants sera réparti pendant des vacances (par exemple, pendant les vacances estivales ou le temps des Fêtes). Giulia et son ex peuvent ensuite demander à un tribunal de rendre cette entente officielle (l'homologuer). </a:t>
            </a:r>
            <a:endParaRPr lang="fr-CA" dirty="0"/>
          </a:p>
          <a:p>
            <a:endParaRPr lang="fr" dirty="0"/>
          </a:p>
          <a:p>
            <a:pPr marL="285750" indent="-285750">
              <a:buFont typeface="Arial,Sans-Serif"/>
              <a:buChar char="•"/>
            </a:pPr>
            <a:r>
              <a:rPr lang="fr" dirty="0"/>
              <a:t>Giulia peut aussi aller devant le tribunal seule pour demander la garde des enfants.</a:t>
            </a:r>
            <a:endParaRPr lang="en-US" dirty="0"/>
          </a:p>
          <a:p>
            <a:pPr marL="285750" indent="-285750">
              <a:buFont typeface="Arial,Sans-Serif"/>
              <a:buChar char="•"/>
            </a:pPr>
            <a:endParaRPr lang="fr-CA" dirty="0"/>
          </a:p>
          <a:p>
            <a:r>
              <a:rPr lang="fr-CA" b="1" u="sng" dirty="0"/>
              <a:t>Notes complémentaires pour la personne animatrice</a:t>
            </a:r>
            <a:endParaRPr lang="fr-CA" dirty="0"/>
          </a:p>
          <a:p>
            <a:endParaRPr lang="fr-CA" dirty="0"/>
          </a:p>
          <a:p>
            <a:r>
              <a:rPr lang="fr-CA" b="1" dirty="0"/>
              <a:t>Concernant la médiation et les ententes hors du tribunal</a:t>
            </a:r>
            <a:endParaRPr lang="fr-CA" dirty="0"/>
          </a:p>
          <a:p>
            <a:endParaRPr lang="fr-CA" dirty="0"/>
          </a:p>
          <a:p>
            <a:pPr marL="285750" indent="-285750">
              <a:buFont typeface="Arial,Sans-Serif"/>
              <a:buChar char="•"/>
            </a:pPr>
            <a:r>
              <a:rPr lang="fr-CA" dirty="0"/>
              <a:t>Il est généralement déconseillé d'avoir recours à la médiation en contexte de violence</a:t>
            </a:r>
            <a:r>
              <a:rPr lang="fr-CA" dirty="0">
                <a:hlinkClick r:id="rId26"/>
              </a:rPr>
              <a:t>[25]</a:t>
            </a:r>
            <a:r>
              <a:rPr lang="fr-CA" dirty="0"/>
              <a:t>. Cela dit, certaines personnes médiatrices sont spécialisées en médiation dans un contexte de violence conjugale. Pour les trouver, la personne peut aller sur le </a:t>
            </a:r>
            <a:r>
              <a:rPr lang="fr-CA" dirty="0">
                <a:hlinkClick r:id="rId27"/>
              </a:rPr>
              <a:t>Répertoire de l’association des médiateurs familiaux du Québec</a:t>
            </a:r>
            <a:r>
              <a:rPr lang="fr-CA" dirty="0"/>
              <a:t>, trouver le champ « Critères spécifiques » et choisir « Violence conjugale ».  </a:t>
            </a:r>
          </a:p>
          <a:p>
            <a:pPr marL="285750" indent="-285750">
              <a:buFont typeface="Arial,Sans-Serif"/>
              <a:buChar char="•"/>
            </a:pPr>
            <a:endParaRPr lang="fr-CA" dirty="0"/>
          </a:p>
          <a:p>
            <a:pPr marL="285750" indent="-285750">
              <a:buFont typeface="Arial,Sans-Serif"/>
              <a:buChar char="•"/>
            </a:pPr>
            <a:r>
              <a:rPr lang="fr-CA" dirty="0"/>
              <a:t>Si les parents font homologuer une entente sur la garde, ils doivent faire la demande à la Cour supérieure </a:t>
            </a:r>
            <a:r>
              <a:rPr lang="fr-CA" dirty="0">
                <a:hlinkClick r:id="rId3"/>
              </a:rPr>
              <a:t>[26]</a:t>
            </a:r>
            <a:r>
              <a:rPr lang="fr-CA" dirty="0"/>
              <a:t>. Si le tribunal homologue l’entente, elle aura la même valeur qu’un jugement et les deux parents seront obligés de la respecter </a:t>
            </a:r>
            <a:r>
              <a:rPr lang="fr-CA" dirty="0">
                <a:hlinkClick r:id="rId4"/>
              </a:rPr>
              <a:t>[27]</a:t>
            </a:r>
            <a:r>
              <a:rPr lang="fr-CA" dirty="0"/>
              <a:t>. </a:t>
            </a:r>
          </a:p>
          <a:p>
            <a:endParaRPr lang="fr-CA" dirty="0"/>
          </a:p>
          <a:p>
            <a:pPr marL="285750" indent="-285750">
              <a:buFont typeface="Arial,Sans-Serif"/>
              <a:buChar char="•"/>
            </a:pPr>
            <a:r>
              <a:rPr lang="en-US" dirty="0"/>
              <a:t>Pour plus </a:t>
            </a:r>
            <a:r>
              <a:rPr lang="en-US" dirty="0" err="1"/>
              <a:t>d'informations</a:t>
            </a:r>
            <a:r>
              <a:rPr lang="en-US" dirty="0"/>
              <a:t> sur la </a:t>
            </a:r>
            <a:r>
              <a:rPr lang="en-US" dirty="0" err="1"/>
              <a:t>médiation</a:t>
            </a:r>
            <a:r>
              <a:rPr lang="en-US" dirty="0"/>
              <a:t> </a:t>
            </a:r>
            <a:r>
              <a:rPr lang="en-US" dirty="0" err="1"/>
              <a:t>familiale</a:t>
            </a:r>
            <a:r>
              <a:rPr lang="en-US" dirty="0"/>
              <a:t>, </a:t>
            </a:r>
            <a:r>
              <a:rPr lang="en-US" dirty="0" err="1"/>
              <a:t>vous</a:t>
            </a:r>
            <a:r>
              <a:rPr lang="en-US" dirty="0"/>
              <a:t> </a:t>
            </a:r>
            <a:r>
              <a:rPr lang="en-US" dirty="0" err="1"/>
              <a:t>pouvez</a:t>
            </a:r>
            <a:r>
              <a:rPr lang="en-US" dirty="0"/>
              <a:t> consulter </a:t>
            </a:r>
            <a:r>
              <a:rPr lang="en-US" dirty="0" err="1"/>
              <a:t>cet</a:t>
            </a:r>
            <a:r>
              <a:rPr lang="en-US" dirty="0"/>
              <a:t> article </a:t>
            </a:r>
            <a:r>
              <a:rPr lang="en-US" dirty="0" err="1"/>
              <a:t>d'Éducaloi</a:t>
            </a:r>
            <a:r>
              <a:rPr lang="en-US" dirty="0"/>
              <a:t> : </a:t>
            </a:r>
            <a:r>
              <a:rPr lang="en-US" dirty="0">
                <a:hlinkClick r:id="rId28"/>
              </a:rPr>
              <a:t>La médiation familiale en six étapes | Éducaloi (educaloi.qc.ca)</a:t>
            </a:r>
            <a:r>
              <a:rPr lang="en-US" dirty="0"/>
              <a:t> </a:t>
            </a:r>
            <a:endParaRPr lang="fr-CA" dirty="0"/>
          </a:p>
          <a:p>
            <a:pPr marL="285750" indent="-285750">
              <a:buFont typeface="Arial,Sans-Serif"/>
              <a:buChar char="•"/>
            </a:pPr>
            <a:endParaRPr lang="fr-CA" dirty="0"/>
          </a:p>
          <a:p>
            <a:r>
              <a:rPr lang="fr-CA" b="1" dirty="0"/>
              <a:t>Concernant les recours au tribunal</a:t>
            </a:r>
            <a:endParaRPr lang="en-US" dirty="0"/>
          </a:p>
          <a:p>
            <a:pPr marL="285750" indent="-285750">
              <a:buFont typeface="Arial,Sans-Serif"/>
              <a:buChar char="•"/>
            </a:pPr>
            <a:endParaRPr lang="fr-CA" dirty="0"/>
          </a:p>
          <a:p>
            <a:pPr marL="285750" indent="-285750">
              <a:buFont typeface="Arial,Sans-Serif"/>
              <a:buChar char="•"/>
            </a:pPr>
            <a:r>
              <a:rPr lang="fr-CA" dirty="0"/>
              <a:t>Dans certains cas, le seul choix d’un parent sera de passer par le tribunal. Par exemple, ça pourrait être le cas dans certaines situations de violence. Pendant l’animation, vous pouvez souligner que ce n’est pas toujours réaliste de réussir à s’entendre avec l’autre personne.</a:t>
            </a:r>
          </a:p>
          <a:p>
            <a:pPr marL="285750" indent="-285750">
              <a:buFont typeface="Arial,Sans-Serif"/>
              <a:buChar char="•"/>
            </a:pPr>
            <a:endParaRPr lang="fr-CA" dirty="0"/>
          </a:p>
          <a:p>
            <a:pPr marL="285750" indent="-285750">
              <a:buFont typeface="Arial,Sans-Serif"/>
              <a:buChar char="•"/>
            </a:pPr>
            <a:r>
              <a:rPr lang="fr-CA" dirty="0"/>
              <a:t>S’il y a de la violence, le tribunal doit en tenir compte au moment de prendre sa décision. Cela dit, le fait qu’un parent ait un comportement violent envers l’autre ne veut pas forcément dire qu’il ou elle aura moins de temps avec les enfants. La </a:t>
            </a:r>
            <a:r>
              <a:rPr lang="fr" dirty="0"/>
              <a:t>décision finale du tribunal dépend de ce qui est dans le meilleur intérêt des enfants dans les circonstances </a:t>
            </a:r>
            <a:r>
              <a:rPr lang="fr" dirty="0">
                <a:hlinkClick r:id="rId5"/>
              </a:rPr>
              <a:t>[28]</a:t>
            </a:r>
            <a:r>
              <a:rPr lang="fr" dirty="0"/>
              <a:t>.</a:t>
            </a:r>
            <a:endParaRPr lang="fr-CA" dirty="0"/>
          </a:p>
          <a:p>
            <a:endParaRPr lang="en-US" dirty="0"/>
          </a:p>
          <a:p>
            <a:r>
              <a:rPr lang="fr-CA" b="1" u="sng" dirty="0"/>
              <a:t>Sources</a:t>
            </a:r>
            <a:endParaRPr lang="fr-CA" dirty="0"/>
          </a:p>
          <a:p>
            <a:endParaRPr lang="fr-CA" dirty="0"/>
          </a:p>
          <a:p>
            <a:r>
              <a:rPr lang="fr-CA" dirty="0">
                <a:hlinkClick r:id="rId29"/>
              </a:rPr>
              <a:t>[1]</a:t>
            </a:r>
            <a:r>
              <a:rPr lang="fr-CA" dirty="0"/>
              <a:t> </a:t>
            </a:r>
            <a:r>
              <a:rPr lang="fr-CA" i="1" dirty="0"/>
              <a:t>Code civil du Québec</a:t>
            </a:r>
            <a:r>
              <a:rPr lang="fr-CA" dirty="0"/>
              <a:t>, RLRQ, c C-1991, art 599</a:t>
            </a:r>
            <a:endParaRPr lang="en-US" dirty="0"/>
          </a:p>
          <a:p>
            <a:r>
              <a:rPr lang="fr-CA" dirty="0">
                <a:hlinkClick r:id="rId30"/>
              </a:rPr>
              <a:t>[2]</a:t>
            </a:r>
            <a:r>
              <a:rPr lang="fr-CA" dirty="0"/>
              <a:t> </a:t>
            </a:r>
            <a:r>
              <a:rPr lang="fr-CA" i="1" dirty="0"/>
              <a:t>Loi sur le divorce</a:t>
            </a:r>
            <a:r>
              <a:rPr lang="fr-CA" dirty="0"/>
              <a:t>, LRC (1985), art 2 (1) « temps parental ».</a:t>
            </a:r>
            <a:endParaRPr lang="en-US" dirty="0"/>
          </a:p>
          <a:p>
            <a:r>
              <a:rPr lang="fr-CA" dirty="0">
                <a:hlinkClick r:id="rId31"/>
              </a:rPr>
              <a:t>[3]</a:t>
            </a:r>
            <a:r>
              <a:rPr lang="fr-CA" dirty="0"/>
              <a:t> </a:t>
            </a:r>
            <a:r>
              <a:rPr lang="fr-CA" i="1" dirty="0"/>
              <a:t>Code civil du Québec</a:t>
            </a:r>
            <a:r>
              <a:rPr lang="fr-CA" dirty="0"/>
              <a:t>, RLRQ, c C-1991, art 599 al 1. </a:t>
            </a:r>
            <a:endParaRPr lang="en-US" dirty="0"/>
          </a:p>
          <a:p>
            <a:r>
              <a:rPr lang="fr-CA" dirty="0">
                <a:hlinkClick r:id="rId32"/>
              </a:rPr>
              <a:t>[4]</a:t>
            </a:r>
            <a:r>
              <a:rPr lang="fr-CA" dirty="0"/>
              <a:t> </a:t>
            </a:r>
            <a:r>
              <a:rPr lang="fr-CA" i="1" dirty="0"/>
              <a:t>Règlement sur la fixation des pensions alimentaires pour enfants</a:t>
            </a:r>
            <a:r>
              <a:rPr lang="fr-CA" dirty="0"/>
              <a:t>, RLRQ c C-25.01, r 0.4, art 6 al 1.</a:t>
            </a:r>
            <a:endParaRPr lang="en-US" dirty="0"/>
          </a:p>
          <a:p>
            <a:r>
              <a:rPr lang="fr-CA" dirty="0">
                <a:hlinkClick r:id="rId33"/>
              </a:rPr>
              <a:t>[5]</a:t>
            </a:r>
            <a:r>
              <a:rPr lang="fr-CA" dirty="0"/>
              <a:t> </a:t>
            </a:r>
            <a:r>
              <a:rPr lang="fr-CA" i="1" dirty="0"/>
              <a:t>Règlement sur la fixation des pensions alimentaires pour enfants</a:t>
            </a:r>
            <a:r>
              <a:rPr lang="fr-CA" dirty="0"/>
              <a:t>, RLRQ c C-25.01, r 0.4, art 6 al 1.</a:t>
            </a:r>
            <a:endParaRPr lang="en-US" dirty="0"/>
          </a:p>
          <a:p>
            <a:r>
              <a:rPr lang="fr-CA" dirty="0">
                <a:hlinkClick r:id="rId34"/>
              </a:rPr>
              <a:t>[6]</a:t>
            </a:r>
            <a:r>
              <a:rPr lang="fr-CA" dirty="0"/>
              <a:t> </a:t>
            </a:r>
            <a:r>
              <a:rPr lang="fr-CA" i="1" dirty="0"/>
              <a:t>Règlement sur la fixation des pensions alimentaires pour enfants</a:t>
            </a:r>
            <a:r>
              <a:rPr lang="fr-CA" dirty="0"/>
              <a:t>, RLRQ c C-25.01, r 0.4, art 4 al 1.</a:t>
            </a:r>
            <a:endParaRPr lang="en-US" dirty="0"/>
          </a:p>
          <a:p>
            <a:r>
              <a:rPr lang="fr-CA" dirty="0">
                <a:hlinkClick r:id="rId35"/>
              </a:rPr>
              <a:t>[7]</a:t>
            </a:r>
            <a:r>
              <a:rPr lang="fr-CA" dirty="0"/>
              <a:t> </a:t>
            </a:r>
            <a:r>
              <a:rPr lang="fr-CA" i="1" dirty="0"/>
              <a:t>Règlement sur la fixation des pensions alimentaires pour enfants</a:t>
            </a:r>
            <a:r>
              <a:rPr lang="fr-CA" dirty="0"/>
              <a:t>, RLRQ c C-25.01, r 0.4, art 4 al 1.</a:t>
            </a:r>
            <a:endParaRPr lang="en-US" dirty="0"/>
          </a:p>
          <a:p>
            <a:r>
              <a:rPr lang="fr-CA" dirty="0">
                <a:hlinkClick r:id="rId36"/>
              </a:rPr>
              <a:t>[8]</a:t>
            </a:r>
            <a:r>
              <a:rPr lang="fr-CA" dirty="0"/>
              <a:t> </a:t>
            </a:r>
            <a:r>
              <a:rPr lang="fr-CA" i="1" dirty="0"/>
              <a:t>Code de procédure civile</a:t>
            </a:r>
            <a:r>
              <a:rPr lang="fr-CA" dirty="0"/>
              <a:t>, RLRQ, c C-25, art 72 al 2.</a:t>
            </a:r>
            <a:endParaRPr lang="en-US" dirty="0"/>
          </a:p>
          <a:p>
            <a:r>
              <a:rPr lang="fr-CA" dirty="0">
                <a:hlinkClick r:id="rId37"/>
              </a:rPr>
              <a:t>[9]</a:t>
            </a:r>
            <a:r>
              <a:rPr lang="fr-CA" dirty="0"/>
              <a:t> </a:t>
            </a:r>
            <a:r>
              <a:rPr lang="fr-CA" i="1" dirty="0"/>
              <a:t>Code de procédure civile</a:t>
            </a:r>
            <a:r>
              <a:rPr lang="fr-CA" dirty="0"/>
              <a:t>, RLRQ, c C-25, art 72 al 2.</a:t>
            </a:r>
            <a:endParaRPr lang="en-US" dirty="0"/>
          </a:p>
          <a:p>
            <a:r>
              <a:rPr lang="fr-CA" dirty="0">
                <a:hlinkClick r:id="rId38"/>
              </a:rPr>
              <a:t>[10]</a:t>
            </a:r>
            <a:r>
              <a:rPr lang="fr-CA" dirty="0"/>
              <a:t> </a:t>
            </a:r>
            <a:r>
              <a:rPr lang="fr-CA" i="1" dirty="0"/>
              <a:t>Code de procédure civile</a:t>
            </a:r>
            <a:r>
              <a:rPr lang="fr-CA" dirty="0"/>
              <a:t>, RLRQ, c C-25, art 72 al 2.</a:t>
            </a:r>
            <a:endParaRPr lang="en-US" dirty="0"/>
          </a:p>
          <a:p>
            <a:r>
              <a:rPr lang="fr-CA" dirty="0">
                <a:hlinkClick r:id="rId39"/>
              </a:rPr>
              <a:t>[11]</a:t>
            </a:r>
            <a:r>
              <a:rPr lang="fr-CA" dirty="0"/>
              <a:t> </a:t>
            </a:r>
            <a:r>
              <a:rPr lang="fr-CA" i="1" dirty="0"/>
              <a:t>Code de procédure civile</a:t>
            </a:r>
            <a:r>
              <a:rPr lang="fr-CA" dirty="0"/>
              <a:t>, RLRQ, c C-25, arts 605 al 2, 616.</a:t>
            </a:r>
            <a:endParaRPr lang="en-US" dirty="0"/>
          </a:p>
          <a:p>
            <a:r>
              <a:rPr lang="fr-CA" dirty="0">
                <a:hlinkClick r:id="rId40"/>
              </a:rPr>
              <a:t>[12]</a:t>
            </a:r>
            <a:r>
              <a:rPr lang="fr-CA" dirty="0"/>
              <a:t> </a:t>
            </a:r>
            <a:r>
              <a:rPr lang="fr-CA" i="1" dirty="0"/>
              <a:t>Code de procédure civile</a:t>
            </a:r>
            <a:r>
              <a:rPr lang="fr-CA" dirty="0"/>
              <a:t>, RLRQ, c C-25, art 605 al 2, 616.</a:t>
            </a:r>
            <a:endParaRPr lang="en-US" dirty="0"/>
          </a:p>
          <a:p>
            <a:r>
              <a:rPr lang="fr-CA" dirty="0">
                <a:hlinkClick r:id="rId41"/>
              </a:rPr>
              <a:t>[13]</a:t>
            </a:r>
            <a:r>
              <a:rPr lang="fr-CA" dirty="0"/>
              <a:t> </a:t>
            </a:r>
            <a:r>
              <a:rPr lang="fr-CA" i="1" dirty="0"/>
              <a:t>Code de procédure civile</a:t>
            </a:r>
            <a:r>
              <a:rPr lang="fr-CA" dirty="0"/>
              <a:t>, RLRQ, c C-25, art 619 ; </a:t>
            </a:r>
            <a:r>
              <a:rPr lang="fr-CA" i="1" dirty="0"/>
              <a:t>Règlement sur la médiation familiale</a:t>
            </a:r>
            <a:r>
              <a:rPr lang="fr-CA" dirty="0"/>
              <a:t>, c. C-25-01, r. 0.7, art.10.1.</a:t>
            </a:r>
            <a:endParaRPr lang="en-US" dirty="0"/>
          </a:p>
          <a:p>
            <a:r>
              <a:rPr lang="fr-CA">
                <a:hlinkClick r:id="rId42"/>
              </a:rPr>
              <a:t>[14]</a:t>
            </a:r>
            <a:r>
              <a:rPr lang="fr-CA"/>
              <a:t> </a:t>
            </a:r>
            <a:r>
              <a:rPr lang="fr-CA" i="1"/>
              <a:t>Code de procédure civile</a:t>
            </a:r>
            <a:r>
              <a:rPr lang="fr-CA"/>
              <a:t>, RLRQ, c C-25, arts 409, 411.</a:t>
            </a:r>
            <a:endParaRPr lang="fr-CA" dirty="0"/>
          </a:p>
          <a:p>
            <a:r>
              <a:rPr lang="fr-CA" dirty="0">
                <a:hlinkClick r:id="rId42"/>
              </a:rPr>
              <a:t>[15]</a:t>
            </a:r>
            <a:r>
              <a:rPr lang="fr-CA" dirty="0"/>
              <a:t> </a:t>
            </a:r>
            <a:r>
              <a:rPr lang="fr-CA" i="1" dirty="0"/>
              <a:t>Code civil du Québec</a:t>
            </a:r>
            <a:r>
              <a:rPr lang="fr-CA" dirty="0"/>
              <a:t>, RLRQ, c C-1991, art 33.</a:t>
            </a:r>
            <a:endParaRPr lang="en-US" dirty="0"/>
          </a:p>
          <a:p>
            <a:r>
              <a:rPr lang="fr-CA" dirty="0">
                <a:hlinkClick r:id="rId43"/>
              </a:rPr>
              <a:t>[16]</a:t>
            </a:r>
            <a:r>
              <a:rPr lang="fr-CA" dirty="0"/>
              <a:t> </a:t>
            </a:r>
            <a:r>
              <a:rPr lang="fr-CA" i="1" dirty="0"/>
              <a:t>Code civil du Québec</a:t>
            </a:r>
            <a:r>
              <a:rPr lang="fr-CA" dirty="0"/>
              <a:t>, RLRQ, c C-1991, art 33 al 2.</a:t>
            </a:r>
            <a:endParaRPr lang="en-US" dirty="0"/>
          </a:p>
          <a:p>
            <a:r>
              <a:rPr lang="fr-CA" dirty="0">
                <a:hlinkClick r:id="rId44"/>
              </a:rPr>
              <a:t>[17]</a:t>
            </a:r>
            <a:r>
              <a:rPr lang="fr-CA" dirty="0"/>
              <a:t> </a:t>
            </a:r>
            <a:r>
              <a:rPr lang="fr-CA" i="1" dirty="0"/>
              <a:t>Code civil du Québec</a:t>
            </a:r>
            <a:r>
              <a:rPr lang="fr-CA" dirty="0"/>
              <a:t>, RLRQ, c C-1991, art 33 al 2.</a:t>
            </a:r>
            <a:endParaRPr lang="en-US" dirty="0"/>
          </a:p>
          <a:p>
            <a:r>
              <a:rPr lang="fr-CA" dirty="0">
                <a:hlinkClick r:id="rId45"/>
              </a:rPr>
              <a:t>[18]</a:t>
            </a:r>
            <a:r>
              <a:rPr lang="fr-CA" dirty="0"/>
              <a:t> </a:t>
            </a:r>
            <a:r>
              <a:rPr lang="fr-CA" i="1" dirty="0"/>
              <a:t>Droit de la famille — 172050</a:t>
            </a:r>
            <a:r>
              <a:rPr lang="fr-CA" dirty="0"/>
              <a:t>, 2017 QCCA 1325, au para 60.</a:t>
            </a:r>
            <a:endParaRPr lang="en-US" dirty="0"/>
          </a:p>
          <a:p>
            <a:r>
              <a:rPr lang="fr-CA" dirty="0">
                <a:hlinkClick r:id="rId46"/>
              </a:rPr>
              <a:t>[19]</a:t>
            </a:r>
            <a:r>
              <a:rPr lang="fr-CA" dirty="0"/>
              <a:t> </a:t>
            </a:r>
            <a:r>
              <a:rPr lang="fr-CA" i="1" dirty="0"/>
              <a:t>Droit de la famille — 172050</a:t>
            </a:r>
            <a:r>
              <a:rPr lang="fr-CA" dirty="0"/>
              <a:t>, 2017 QCCA 1325, au para 60.</a:t>
            </a:r>
            <a:endParaRPr lang="en-US" dirty="0"/>
          </a:p>
          <a:p>
            <a:r>
              <a:rPr lang="fr-CA" dirty="0">
                <a:hlinkClick r:id="rId47"/>
              </a:rPr>
              <a:t>[20]</a:t>
            </a:r>
            <a:r>
              <a:rPr lang="fr-CA" dirty="0"/>
              <a:t> </a:t>
            </a:r>
            <a:r>
              <a:rPr lang="fr-CA" i="1" dirty="0"/>
              <a:t>Droit de la famille — 172050</a:t>
            </a:r>
            <a:r>
              <a:rPr lang="fr-CA" dirty="0"/>
              <a:t>, 2017 QCCA 1325, au para 60.</a:t>
            </a:r>
            <a:endParaRPr lang="en-US" dirty="0"/>
          </a:p>
          <a:p>
            <a:r>
              <a:rPr lang="fr-CA" dirty="0">
                <a:hlinkClick r:id="rId48"/>
              </a:rPr>
              <a:t>[21]</a:t>
            </a:r>
            <a:r>
              <a:rPr lang="fr-CA" dirty="0"/>
              <a:t> </a:t>
            </a:r>
            <a:r>
              <a:rPr lang="fr-CA" i="1" dirty="0"/>
              <a:t>Droit de la famille — 091541</a:t>
            </a:r>
            <a:r>
              <a:rPr lang="fr-CA" dirty="0"/>
              <a:t>, 2009 QCCA 1268, aux paras 28, 44.</a:t>
            </a:r>
            <a:endParaRPr lang="en-US" dirty="0"/>
          </a:p>
          <a:p>
            <a:r>
              <a:rPr lang="fr-CA" dirty="0">
                <a:hlinkClick r:id="rId49"/>
              </a:rPr>
              <a:t>[22]</a:t>
            </a:r>
            <a:r>
              <a:rPr lang="fr-CA" dirty="0"/>
              <a:t> </a:t>
            </a:r>
            <a:r>
              <a:rPr lang="fr-CA" i="1" dirty="0"/>
              <a:t>Loi sur le divorce</a:t>
            </a:r>
            <a:r>
              <a:rPr lang="fr-CA" dirty="0"/>
              <a:t>, LRC (1985), art 16 (5) (pour les couples mariés)</a:t>
            </a:r>
            <a:endParaRPr lang="en-US" dirty="0"/>
          </a:p>
          <a:p>
            <a:r>
              <a:rPr lang="fr-CA" dirty="0">
                <a:hlinkClick r:id="rId50"/>
              </a:rPr>
              <a:t>[23]</a:t>
            </a:r>
            <a:r>
              <a:rPr lang="fr-CA" dirty="0"/>
              <a:t> À moins que ces éléments nuisent aux enfants ou pourraient leur nuire. </a:t>
            </a:r>
            <a:endParaRPr lang="en-US" dirty="0"/>
          </a:p>
          <a:p>
            <a:r>
              <a:rPr lang="fr-CA" dirty="0">
                <a:hlinkClick r:id="rId26"/>
              </a:rPr>
              <a:t>[24]</a:t>
            </a:r>
            <a:r>
              <a:rPr lang="fr-CA" dirty="0"/>
              <a:t> </a:t>
            </a:r>
            <a:r>
              <a:rPr lang="fr-CA" i="1" dirty="0"/>
              <a:t>SG c JL</a:t>
            </a:r>
            <a:r>
              <a:rPr lang="fr-CA" dirty="0"/>
              <a:t>, 2006 QCCS 211 (cas connexe : remariage d’un parent).</a:t>
            </a:r>
          </a:p>
          <a:p>
            <a:r>
              <a:rPr lang="fr-CA" dirty="0">
                <a:hlinkClick r:id="rId26"/>
              </a:rPr>
              <a:t>[25]</a:t>
            </a:r>
            <a:r>
              <a:rPr lang="fr-CA" dirty="0"/>
              <a:t> Par exemple : </a:t>
            </a:r>
            <a:r>
              <a:rPr lang="fr-CA" dirty="0">
                <a:hlinkClick r:id="rId51"/>
              </a:rPr>
              <a:t>13 questions sur le droit familial en contexte de violence conjugale — SOS violence conjugale</a:t>
            </a:r>
          </a:p>
          <a:p>
            <a:r>
              <a:rPr lang="fr-CA" dirty="0">
                <a:hlinkClick r:id="rId29"/>
              </a:rPr>
              <a:t>[26]</a:t>
            </a:r>
            <a:r>
              <a:rPr lang="fr-CA" dirty="0"/>
              <a:t> </a:t>
            </a:r>
            <a:r>
              <a:rPr lang="fr-CA" i="1" dirty="0"/>
              <a:t>Code de procédure civile</a:t>
            </a:r>
            <a:r>
              <a:rPr lang="fr-CA" dirty="0"/>
              <a:t>, RLRQ, c C-25, art 33 al 1.</a:t>
            </a:r>
          </a:p>
          <a:p>
            <a:r>
              <a:rPr lang="fr-CA" dirty="0">
                <a:hlinkClick r:id="rId30"/>
              </a:rPr>
              <a:t>[27]</a:t>
            </a:r>
            <a:r>
              <a:rPr lang="fr-CA" dirty="0"/>
              <a:t> </a:t>
            </a:r>
            <a:r>
              <a:rPr lang="fr-CA" i="1" dirty="0"/>
              <a:t>Code de procédure civile</a:t>
            </a:r>
            <a:r>
              <a:rPr lang="fr-CA" dirty="0"/>
              <a:t>, RLRQ, c C-25, art 72 al 3.</a:t>
            </a:r>
          </a:p>
          <a:p>
            <a:r>
              <a:rPr lang="fr-CA" dirty="0">
                <a:hlinkClick r:id="rId31"/>
              </a:rPr>
              <a:t>[28]</a:t>
            </a:r>
            <a:r>
              <a:rPr lang="fr-CA" dirty="0"/>
              <a:t> </a:t>
            </a:r>
            <a:r>
              <a:rPr lang="fr-CA" i="1" dirty="0"/>
              <a:t>Code civil du Québec</a:t>
            </a:r>
            <a:r>
              <a:rPr lang="fr-CA" dirty="0"/>
              <a:t>, RLRQ, c C-1991, art 33.</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5</a:t>
            </a:fld>
            <a:endParaRPr lang="fr-CA"/>
          </a:p>
        </p:txBody>
      </p:sp>
    </p:spTree>
    <p:extLst>
      <p:ext uri="{BB962C8B-B14F-4D97-AF65-F5344CB8AC3E}">
        <p14:creationId xmlns:p14="http://schemas.microsoft.com/office/powerpoint/2010/main" val="1720217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a:p>
            <a:r>
              <a:rPr lang="fr-CA" b="1"/>
              <a:t>5 minutes</a:t>
            </a:r>
            <a:endParaRPr lang="fr-CA"/>
          </a:p>
          <a:p>
            <a:r>
              <a:rPr lang="fr-CA" b="1" u="sng" dirty="0"/>
              <a:t>Instructions</a:t>
            </a:r>
            <a:endParaRPr lang="fr-CA" dirty="0"/>
          </a:p>
          <a:p>
            <a:endParaRPr lang="fr-CA" b="1" u="sng" dirty="0"/>
          </a:p>
          <a:p>
            <a:r>
              <a:rPr lang="fr-CA"/>
              <a:t>•Expliquez les informations ci-dessous en faisant le lien avec l'histoire.</a:t>
            </a:r>
          </a:p>
          <a:p>
            <a:endParaRPr lang="fr-CA"/>
          </a:p>
          <a:p>
            <a:r>
              <a:rPr lang="fr-CA" b="1" u="sng"/>
              <a:t>Informations à transmettre</a:t>
            </a:r>
            <a:endParaRPr lang="fr-CA"/>
          </a:p>
          <a:p>
            <a:pPr algn="just"/>
            <a:endParaRPr lang="fr-CA"/>
          </a:p>
          <a:p>
            <a:pPr marL="171450" indent="-171450" algn="just">
              <a:buFont typeface="Arial"/>
              <a:buChar char="•"/>
            </a:pPr>
            <a:r>
              <a:rPr lang="fr-CA"/>
              <a:t>Les parents doivent contribuer aux besoins de leurs enfants. Ils doivent notamment les </a:t>
            </a:r>
            <a:r>
              <a:rPr lang="fr-CA" b="1"/>
              <a:t>nourrir et les soutenir financièrement</a:t>
            </a:r>
            <a:r>
              <a:rPr lang="fr-CA"/>
              <a:t> </a:t>
            </a:r>
            <a:r>
              <a:rPr lang="fr-CA">
                <a:hlinkClick r:id="rId3"/>
              </a:rPr>
              <a:t>[1]</a:t>
            </a:r>
            <a:r>
              <a:rPr lang="fr-CA"/>
              <a:t>. </a:t>
            </a:r>
          </a:p>
          <a:p>
            <a:pPr algn="just"/>
            <a:endParaRPr lang="fr-CA"/>
          </a:p>
          <a:p>
            <a:pPr marL="171450" indent="-171450" algn="just">
              <a:buFont typeface="Arial"/>
              <a:buChar char="•"/>
            </a:pPr>
            <a:r>
              <a:rPr lang="fr-CA"/>
              <a:t>Si les parents se séparent, l’un des parents peut devoir une </a:t>
            </a:r>
            <a:r>
              <a:rPr lang="fr-CA" b="1"/>
              <a:t>somme d’argent</a:t>
            </a:r>
            <a:r>
              <a:rPr lang="fr-CA"/>
              <a:t> à l’autre pour couvrir les dépenses de base des enfants (nourriture, soins, vêtements, activités, etc.) </a:t>
            </a:r>
            <a:r>
              <a:rPr lang="fr-CA">
                <a:hlinkClick r:id="rId3"/>
              </a:rPr>
              <a:t>[2]</a:t>
            </a:r>
            <a:r>
              <a:rPr lang="fr-CA"/>
              <a:t>. Cette somme s’appelle « la </a:t>
            </a:r>
            <a:r>
              <a:rPr lang="fr-CA" b="1"/>
              <a:t>pension alimentaire</a:t>
            </a:r>
            <a:r>
              <a:rPr lang="fr-CA"/>
              <a:t> » </a:t>
            </a:r>
            <a:r>
              <a:rPr lang="fr-CA">
                <a:hlinkClick r:id="rId3"/>
              </a:rPr>
              <a:t>[3]</a:t>
            </a:r>
            <a:r>
              <a:rPr lang="fr-CA"/>
              <a:t>. Giulia pourrait donc demander à Jamie de payer une pension alimentaire pour leurs enfants. Jamie est censé contribuer financièrement aux besoins des enfants. </a:t>
            </a:r>
          </a:p>
          <a:p>
            <a:pPr algn="just"/>
            <a:endParaRPr lang="fr-CA"/>
          </a:p>
          <a:p>
            <a:pPr marL="171450" indent="-171450" algn="just">
              <a:buFont typeface="Arial"/>
              <a:buChar char="•"/>
            </a:pPr>
            <a:r>
              <a:rPr lang="fr-CA"/>
              <a:t>La pension alimentaire est calculée en fonction des </a:t>
            </a:r>
            <a:r>
              <a:rPr lang="fr-CA" b="1"/>
              <a:t>moyens de chaque parent</a:t>
            </a:r>
            <a:r>
              <a:rPr lang="fr-CA"/>
              <a:t>, du </a:t>
            </a:r>
            <a:r>
              <a:rPr lang="fr-CA" b="1"/>
              <a:t>nombre d'enfants concernés</a:t>
            </a:r>
            <a:r>
              <a:rPr lang="fr-CA"/>
              <a:t>, des </a:t>
            </a:r>
            <a:r>
              <a:rPr lang="fr-CA" b="1"/>
              <a:t>besoins des enfants </a:t>
            </a:r>
            <a:r>
              <a:rPr lang="fr-CA"/>
              <a:t>et du </a:t>
            </a:r>
            <a:r>
              <a:rPr lang="fr-CA" b="1"/>
              <a:t>temps de garde </a:t>
            </a:r>
            <a:r>
              <a:rPr lang="fr-CA"/>
              <a:t>de chaque parent</a:t>
            </a:r>
            <a:r>
              <a:rPr lang="fr-CA">
                <a:hlinkClick r:id="rId3"/>
              </a:rPr>
              <a:t>[4]</a:t>
            </a:r>
            <a:r>
              <a:rPr lang="fr-CA"/>
              <a:t>. La loi prévoit une formule de calcul précise</a:t>
            </a:r>
            <a:r>
              <a:rPr lang="fr-CA">
                <a:hlinkClick r:id="rId3"/>
              </a:rPr>
              <a:t>[5]</a:t>
            </a:r>
            <a:r>
              <a:rPr lang="fr-CA"/>
              <a:t>. Par exemple, si la mère est sans emploi et le père a un revenu stable et élevé, il pourrait devoir lui payer une pension alimentaire pour les enfants. </a:t>
            </a:r>
          </a:p>
          <a:p>
            <a:pPr algn="just"/>
            <a:endParaRPr lang="fr-CA"/>
          </a:p>
          <a:p>
            <a:pPr marL="171450" indent="-171450" algn="just">
              <a:buFont typeface="Arial"/>
              <a:buChar char="•"/>
            </a:pPr>
            <a:r>
              <a:rPr lang="fr-CA"/>
              <a:t>Les parents peuvent </a:t>
            </a:r>
            <a:r>
              <a:rPr lang="fr-CA" b="1"/>
              <a:t>s’entendre sur la pension alimentaire </a:t>
            </a:r>
            <a:r>
              <a:rPr lang="fr-CA">
                <a:hlinkClick r:id="rId3"/>
              </a:rPr>
              <a:t>[6]</a:t>
            </a:r>
            <a:r>
              <a:rPr lang="fr-CA"/>
              <a:t> (seuls ou avec une médiatrice ou un médiateur). Giulia pourrait donc inviter Jamie à aller en médiation pour décider de la pension alimentaire ensemble s'ils n'arrivent pas à se mettre d'accord sur un montant. </a:t>
            </a:r>
          </a:p>
          <a:p>
            <a:pPr algn="just"/>
            <a:endParaRPr lang="fr-CA"/>
          </a:p>
          <a:p>
            <a:pPr marL="171450" indent="-171450" algn="just">
              <a:buFont typeface="Arial"/>
              <a:buChar char="•"/>
            </a:pPr>
            <a:r>
              <a:rPr lang="fr-CA"/>
              <a:t>L’un des parents peut aussi aller </a:t>
            </a:r>
            <a:r>
              <a:rPr lang="fr-CA" b="1"/>
              <a:t>devant un tribunal </a:t>
            </a:r>
            <a:r>
              <a:rPr lang="fr-CA"/>
              <a:t>pour lui </a:t>
            </a:r>
            <a:r>
              <a:rPr lang="fr-CA" b="1"/>
              <a:t>demander d’établir la pension</a:t>
            </a:r>
            <a:r>
              <a:rPr lang="fr-CA"/>
              <a:t> </a:t>
            </a:r>
            <a:r>
              <a:rPr lang="fr-CA" b="1"/>
              <a:t>alimentaire </a:t>
            </a:r>
            <a:r>
              <a:rPr lang="fr-CA">
                <a:hlinkClick r:id="rId3"/>
              </a:rPr>
              <a:t>[7]</a:t>
            </a:r>
            <a:r>
              <a:rPr lang="fr-CA"/>
              <a:t>, ou </a:t>
            </a:r>
            <a:r>
              <a:rPr lang="fr-CA" b="1"/>
              <a:t>d’officialiser son entente</a:t>
            </a:r>
            <a:r>
              <a:rPr lang="fr-CA"/>
              <a:t> avec l’autre parent </a:t>
            </a:r>
            <a:r>
              <a:rPr lang="fr-CA">
                <a:hlinkClick r:id="rId3"/>
              </a:rPr>
              <a:t>[8]</a:t>
            </a:r>
            <a:r>
              <a:rPr lang="fr-CA"/>
              <a:t>. Dans ces deux cas, la pension alimentaire sera généralement prélevée par Revenu Québec chaque mois sur le salaire du parent qui paie la pension alimentaire </a:t>
            </a:r>
            <a:r>
              <a:rPr lang="fr-CA">
                <a:hlinkClick r:id="rId3"/>
              </a:rPr>
              <a:t>[9]</a:t>
            </a:r>
            <a:r>
              <a:rPr lang="fr-CA"/>
              <a:t>. Revenu Québec va ensuite verser l'argent à l’autre parent </a:t>
            </a:r>
            <a:r>
              <a:rPr lang="fr-CA">
                <a:hlinkClick r:id="rId3"/>
              </a:rPr>
              <a:t>[10]</a:t>
            </a:r>
            <a:r>
              <a:rPr lang="fr-CA"/>
              <a:t> (en général deux fois par mois </a:t>
            </a:r>
            <a:r>
              <a:rPr lang="fr-CA">
                <a:hlinkClick r:id="rId3"/>
              </a:rPr>
              <a:t>[11]</a:t>
            </a:r>
            <a:r>
              <a:rPr lang="fr-CA"/>
              <a:t>). Autrement dit, le parent qui reçoit la pension alimentaire n’aura pas besoin de contacter l’autre parent chaque mois pour réclamer de l’argent.</a:t>
            </a:r>
          </a:p>
          <a:p>
            <a:endParaRPr lang="fr-CA"/>
          </a:p>
          <a:p>
            <a:r>
              <a:rPr lang="fr-CA" b="1" u="sng"/>
              <a:t>Notes complémentaires pour la personne animatrice</a:t>
            </a:r>
            <a:endParaRPr lang="fr-CA"/>
          </a:p>
          <a:p>
            <a:pPr algn="just"/>
            <a:endParaRPr lang="fr-CA"/>
          </a:p>
          <a:p>
            <a:pPr marL="171450" indent="-171450" algn="just">
              <a:buFont typeface="Arial"/>
              <a:buChar char="•"/>
            </a:pPr>
            <a:r>
              <a:rPr lang="fr-CA"/>
              <a:t>L’</a:t>
            </a:r>
            <a:r>
              <a:rPr lang="fr-CA">
                <a:hlinkClick r:id="rId4"/>
              </a:rPr>
              <a:t>Outil de calcul de la pension alimentaire pour enfants</a:t>
            </a:r>
            <a:r>
              <a:rPr lang="fr-CA"/>
              <a:t> sur le site du gouvernement permet de faire une simulation pour calculer les pensions alimentaires. Un parent peut l’utiliser pour avoir une idée du montant qu’il ou elle pourrait recevoir en pension alimentaire pour les enfants s’il ou elle va au tribunal après une séparation. Par contre, ce montant n’est pas final. Un tribunal pourrait donc fixer un montant différent selon les circonstances. </a:t>
            </a:r>
          </a:p>
          <a:p>
            <a:pPr algn="just"/>
            <a:endParaRPr lang="fr-CA"/>
          </a:p>
          <a:p>
            <a:pPr marL="171450" indent="-171450" algn="just">
              <a:buFont typeface="Arial"/>
              <a:buChar char="•"/>
            </a:pPr>
            <a:r>
              <a:rPr lang="fr-CA"/>
              <a:t>Dans certains cas, une personne peut demander à son ex de lui verser une pension alimentaire pour elle-même si le couple était marié avant la séparation</a:t>
            </a:r>
            <a:r>
              <a:rPr lang="fr-CA">
                <a:hlinkClick r:id="rId5"/>
              </a:rPr>
              <a:t>[12]</a:t>
            </a:r>
            <a:r>
              <a:rPr lang="fr-CA"/>
              <a:t>. Pour plus d'informations, vous pouvez consulter l'atelier « Mon argent » . </a:t>
            </a:r>
            <a:endParaRPr lang="en-US"/>
          </a:p>
          <a:p>
            <a:pPr algn="just"/>
            <a:endParaRPr lang="fr-CA"/>
          </a:p>
          <a:p>
            <a:r>
              <a:rPr lang="fr-CA" b="1" u="sng"/>
              <a:t>Sources</a:t>
            </a:r>
            <a:endParaRPr lang="fr-CA"/>
          </a:p>
          <a:p>
            <a:pPr algn="just"/>
            <a:r>
              <a:rPr lang="fr-CA">
                <a:hlinkClick r:id="rId3"/>
              </a:rPr>
              <a:t>[1]</a:t>
            </a:r>
            <a:r>
              <a:rPr lang="fr-CA"/>
              <a:t> </a:t>
            </a:r>
            <a:r>
              <a:rPr lang="fr-CA" i="1"/>
              <a:t>Code civil du Québec</a:t>
            </a:r>
            <a:r>
              <a:rPr lang="fr-CA"/>
              <a:t>, RLRQ, c C-1991, art 585.</a:t>
            </a:r>
          </a:p>
          <a:p>
            <a:pPr algn="just"/>
            <a:r>
              <a:rPr lang="fr-CA">
                <a:hlinkClick r:id="rId3"/>
              </a:rPr>
              <a:t>[2]</a:t>
            </a:r>
            <a:r>
              <a:rPr lang="fr-CA"/>
              <a:t> </a:t>
            </a:r>
            <a:r>
              <a:rPr lang="fr-CA" i="1"/>
              <a:t>Code civil du Québec</a:t>
            </a:r>
            <a:r>
              <a:rPr lang="fr-CA"/>
              <a:t>, RLRQ, c C-1991, arts 585, 587.2.</a:t>
            </a:r>
          </a:p>
          <a:p>
            <a:pPr algn="just"/>
            <a:r>
              <a:rPr lang="fr-CA">
                <a:hlinkClick r:id="rId3"/>
              </a:rPr>
              <a:t>[3]</a:t>
            </a:r>
            <a:r>
              <a:rPr lang="fr-CA"/>
              <a:t> </a:t>
            </a:r>
            <a:r>
              <a:rPr lang="fr-CA" i="1"/>
              <a:t>Code civil du Québec</a:t>
            </a:r>
            <a:r>
              <a:rPr lang="fr-CA"/>
              <a:t>, RLRQ, c C-1991, arts 589.</a:t>
            </a:r>
          </a:p>
          <a:p>
            <a:pPr algn="just"/>
            <a:r>
              <a:rPr lang="fr-CA">
                <a:hlinkClick r:id="rId3"/>
              </a:rPr>
              <a:t>[4]</a:t>
            </a:r>
            <a:r>
              <a:rPr lang="fr-CA"/>
              <a:t> </a:t>
            </a:r>
            <a:r>
              <a:rPr lang="fr-CA" i="1"/>
              <a:t>Code civil du Québec</a:t>
            </a:r>
            <a:r>
              <a:rPr lang="fr-CA"/>
              <a:t>, RLRQ, c C-1991, art 587 ; </a:t>
            </a:r>
            <a:r>
              <a:rPr lang="fr-CA" i="1"/>
              <a:t>Règlement sur la fixation des pensions alimentaires pour enfants</a:t>
            </a:r>
            <a:r>
              <a:rPr lang="fr-CA"/>
              <a:t>, RLRQ c C-25.01, r 0.4, art 3.</a:t>
            </a:r>
          </a:p>
          <a:p>
            <a:pPr algn="just"/>
            <a:r>
              <a:rPr lang="fr-CA">
                <a:hlinkClick r:id="rId3"/>
              </a:rPr>
              <a:t>[5]</a:t>
            </a:r>
            <a:r>
              <a:rPr lang="fr-CA"/>
              <a:t> </a:t>
            </a:r>
            <a:r>
              <a:rPr lang="fr-CA" i="1"/>
              <a:t>Règlement sur la fixation des pensions alimentaires pour enfants</a:t>
            </a:r>
            <a:r>
              <a:rPr lang="fr-CA"/>
              <a:t>, RLRQ c C-25.01, r 0.4, art 3, Annexe I.</a:t>
            </a:r>
          </a:p>
          <a:p>
            <a:pPr algn="just"/>
            <a:r>
              <a:rPr lang="fr-CA">
                <a:hlinkClick r:id="rId3"/>
              </a:rPr>
              <a:t>[6]</a:t>
            </a:r>
            <a:r>
              <a:rPr lang="fr-CA"/>
              <a:t> </a:t>
            </a:r>
            <a:r>
              <a:rPr lang="fr-CA" i="1"/>
              <a:t>Code de procédure civile</a:t>
            </a:r>
            <a:r>
              <a:rPr lang="fr-CA"/>
              <a:t>, RLRQ, c C-25, art 72 al 2.</a:t>
            </a:r>
          </a:p>
          <a:p>
            <a:pPr algn="just"/>
            <a:r>
              <a:rPr lang="fr-CA">
                <a:hlinkClick r:id="rId3"/>
              </a:rPr>
              <a:t>[7]</a:t>
            </a:r>
            <a:r>
              <a:rPr lang="fr-CA"/>
              <a:t> </a:t>
            </a:r>
            <a:r>
              <a:rPr lang="fr-CA" i="1"/>
              <a:t>Code de procédure civile</a:t>
            </a:r>
            <a:r>
              <a:rPr lang="fr-CA"/>
              <a:t>, RLRQ, c C-25, arts 409, 411.</a:t>
            </a:r>
          </a:p>
          <a:p>
            <a:pPr algn="just"/>
            <a:r>
              <a:rPr lang="fr-CA">
                <a:hlinkClick r:id="rId3"/>
              </a:rPr>
              <a:t>[8]</a:t>
            </a:r>
            <a:r>
              <a:rPr lang="fr-CA"/>
              <a:t> </a:t>
            </a:r>
            <a:r>
              <a:rPr lang="fr-CA" i="1"/>
              <a:t>Code de procédure civile</a:t>
            </a:r>
            <a:r>
              <a:rPr lang="fr-CA"/>
              <a:t>, RLRQ, c C-25, art 72 al 2.</a:t>
            </a:r>
          </a:p>
          <a:p>
            <a:pPr algn="just"/>
            <a:r>
              <a:rPr lang="fr-CA">
                <a:hlinkClick r:id="rId3"/>
              </a:rPr>
              <a:t>[9]</a:t>
            </a:r>
            <a:r>
              <a:rPr lang="fr-CA"/>
              <a:t> </a:t>
            </a:r>
            <a:r>
              <a:rPr lang="fr-CA" i="1"/>
              <a:t>Loi facilitant le paiement des pensions alimentaires</a:t>
            </a:r>
            <a:r>
              <a:rPr lang="fr-CA"/>
              <a:t>, RLRQ, c P-2.2, arts 6, 7, 8, 11.</a:t>
            </a:r>
          </a:p>
          <a:p>
            <a:pPr algn="just"/>
            <a:r>
              <a:rPr lang="fr-CA">
                <a:hlinkClick r:id="rId3"/>
              </a:rPr>
              <a:t>[10]</a:t>
            </a:r>
            <a:r>
              <a:rPr lang="fr-CA"/>
              <a:t> </a:t>
            </a:r>
            <a:r>
              <a:rPr lang="fr-CA" i="1"/>
              <a:t>Loi facilitant le paiement des pensions alimentaires</a:t>
            </a:r>
            <a:r>
              <a:rPr lang="fr-CA"/>
              <a:t>, RLRQ, c P-2.2, art 36 al 1.</a:t>
            </a:r>
          </a:p>
          <a:p>
            <a:r>
              <a:rPr lang="fr-CA">
                <a:hlinkClick r:id="rId3"/>
              </a:rPr>
              <a:t>[11]</a:t>
            </a:r>
            <a:r>
              <a:rPr lang="fr-CA"/>
              <a:t> </a:t>
            </a:r>
            <a:r>
              <a:rPr lang="fr-CA" i="1"/>
              <a:t>Loi facilitant le paiement des pensions alimentaires</a:t>
            </a:r>
            <a:r>
              <a:rPr lang="fr-CA"/>
              <a:t>, RLRQ, c P-2.2, art 36 al 1.</a:t>
            </a:r>
            <a:endParaRPr lang="en-US"/>
          </a:p>
          <a:p>
            <a:r>
              <a:rPr lang="fr-CA">
                <a:hlinkClick r:id="rId5"/>
              </a:rPr>
              <a:t>[12]</a:t>
            </a:r>
            <a:r>
              <a:rPr lang="fr-CA"/>
              <a:t> </a:t>
            </a:r>
            <a:r>
              <a:rPr lang="fr-CA" i="1"/>
              <a:t>Loi sur le divorce</a:t>
            </a:r>
            <a:r>
              <a:rPr lang="fr-CA"/>
              <a:t>, LRC (1985), art 15.2 (1) et (2).</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6</a:t>
            </a:fld>
            <a:endParaRPr lang="fr-CA"/>
          </a:p>
        </p:txBody>
      </p:sp>
    </p:spTree>
    <p:extLst>
      <p:ext uri="{BB962C8B-B14F-4D97-AF65-F5344CB8AC3E}">
        <p14:creationId xmlns:p14="http://schemas.microsoft.com/office/powerpoint/2010/main" val="1193996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i="0" u="none" strike="noStrike" dirty="0">
                <a:solidFill>
                  <a:srgbClr val="444444"/>
                </a:solidFill>
                <a:effectLst/>
                <a:highlight>
                  <a:srgbClr val="F5F5F5"/>
                </a:highlight>
              </a:rPr>
              <a:t>2 minutes</a:t>
            </a:r>
            <a:r>
              <a:rPr lang="fr-CA" dirty="0">
                <a:solidFill>
                  <a:srgbClr val="444444"/>
                </a:solidFill>
                <a:highlight>
                  <a:srgbClr val="F5F5F5"/>
                </a:highlight>
              </a:rPr>
              <a:t> </a:t>
            </a:r>
            <a:endParaRPr lang="en-US" b="0" i="0" dirty="0">
              <a:solidFill>
                <a:srgbClr val="444444"/>
              </a:solidFill>
              <a:effectLst/>
              <a:highlight>
                <a:srgbClr val="F5F5F5"/>
              </a:highlight>
            </a:endParaRPr>
          </a:p>
          <a:p>
            <a:endParaRPr lang="fr-CA" b="0" i="0" u="sng">
              <a:solidFill>
                <a:srgbClr val="444444"/>
              </a:solidFill>
              <a:effectLst/>
              <a:highlight>
                <a:srgbClr val="F5F5F5"/>
              </a:highlight>
            </a:endParaRPr>
          </a:p>
          <a:p>
            <a:r>
              <a:rPr lang="fr-CA" b="1" i="0" u="sng" dirty="0">
                <a:solidFill>
                  <a:srgbClr val="444444"/>
                </a:solidFill>
                <a:effectLst/>
                <a:highlight>
                  <a:srgbClr val="F5F5F5"/>
                </a:highlight>
              </a:rPr>
              <a:t>Instructions</a:t>
            </a:r>
            <a:r>
              <a:rPr lang="fr-CA" u="sng" dirty="0">
                <a:solidFill>
                  <a:srgbClr val="444444"/>
                </a:solidFill>
                <a:highlight>
                  <a:srgbClr val="F5F5F5"/>
                </a:highlight>
              </a:rPr>
              <a:t> </a:t>
            </a:r>
            <a:endParaRPr lang="en-US" b="0" i="0" dirty="0">
              <a:solidFill>
                <a:srgbClr val="444444"/>
              </a:solidFill>
              <a:effectLst/>
              <a:highlight>
                <a:srgbClr val="F5F5F5"/>
              </a:highlight>
            </a:endParaRPr>
          </a:p>
          <a:p>
            <a:r>
              <a:rPr lang="fr-CA" dirty="0">
                <a:solidFill>
                  <a:srgbClr val="444444"/>
                </a:solidFill>
                <a:highlight>
                  <a:srgbClr val="F5F5F5"/>
                </a:highlight>
              </a:rPr>
              <a:t> </a:t>
            </a:r>
            <a:endParaRPr lang="en-US" b="0" i="0" dirty="0">
              <a:solidFill>
                <a:srgbClr val="444444"/>
              </a:solidFill>
              <a:effectLst/>
              <a:highlight>
                <a:srgbClr val="F5F5F5"/>
              </a:highlight>
            </a:endParaRPr>
          </a:p>
          <a:p>
            <a:pPr marL="285750" indent="-285750">
              <a:buFont typeface="Arial,Sans-Serif"/>
              <a:buChar char="•"/>
            </a:pPr>
            <a:r>
              <a:rPr lang="fr-CA" b="0" i="0" u="none" strike="noStrike" dirty="0">
                <a:solidFill>
                  <a:srgbClr val="444444"/>
                </a:solidFill>
                <a:effectLst/>
                <a:highlight>
                  <a:srgbClr val="F5F5F5"/>
                </a:highlight>
              </a:rPr>
              <a:t>Dans les diapositives qui suivent, vous trouverez des ressources que vous pouvez présenter aux personnes participantes. </a:t>
            </a:r>
            <a:r>
              <a:rPr lang="fr-CA" dirty="0">
                <a:solidFill>
                  <a:srgbClr val="444444"/>
                </a:solidFill>
                <a:highlight>
                  <a:srgbClr val="F5F5F5"/>
                </a:highlight>
              </a:rPr>
              <a:t>Vous pouvez </a:t>
            </a:r>
            <a:r>
              <a:rPr lang="fr-CA" b="0" i="0" u="none" strike="noStrike" dirty="0">
                <a:solidFill>
                  <a:srgbClr val="444444"/>
                </a:solidFill>
                <a:effectLst/>
                <a:highlight>
                  <a:srgbClr val="F5F5F5"/>
                </a:highlight>
              </a:rPr>
              <a:t>adapter l'atelier en ajoutant des diapositives qui réfèrent vers d'autres ressources pertinentes pour les personnes participantes. N'hésitez pas à naviguer sur les sites avec elles. </a:t>
            </a:r>
            <a:r>
              <a:rPr lang="en-US" dirty="0">
                <a:solidFill>
                  <a:srgbClr val="444444"/>
                </a:solidFill>
                <a:highlight>
                  <a:srgbClr val="F5F5F5"/>
                </a:highlight>
              </a:rPr>
              <a:t> </a:t>
            </a:r>
            <a:endParaRPr lang="en-US" b="0" i="0" dirty="0">
              <a:solidFill>
                <a:srgbClr val="444444"/>
              </a:solidFill>
              <a:effectLst/>
              <a:highlight>
                <a:srgbClr val="F5F5F5"/>
              </a:highlight>
            </a:endParaRPr>
          </a:p>
          <a:p>
            <a:pPr marL="285750" indent="-285750">
              <a:buFont typeface="Arial,Sans-Serif"/>
              <a:buChar char="•"/>
            </a:pPr>
            <a:r>
              <a:rPr lang="fr-CA" dirty="0">
                <a:solidFill>
                  <a:srgbClr val="444444"/>
                </a:solidFill>
                <a:highlight>
                  <a:srgbClr val="F5F5F5"/>
                </a:highlight>
              </a:rPr>
              <a:t>N'hésitez pas à mentionner que </a:t>
            </a:r>
            <a:r>
              <a:rPr lang="fr-CA" b="0" i="0" u="none" strike="noStrike" dirty="0">
                <a:solidFill>
                  <a:srgbClr val="444444"/>
                </a:solidFill>
                <a:effectLst/>
                <a:highlight>
                  <a:srgbClr val="F5F5F5"/>
                </a:highlight>
              </a:rPr>
              <a:t>vous pouvez aider les personnes participantes à contacter l'une des ressources mentionnées, </a:t>
            </a:r>
            <a:r>
              <a:rPr lang="fr-CA" dirty="0">
                <a:solidFill>
                  <a:srgbClr val="444444"/>
                </a:solidFill>
                <a:highlight>
                  <a:srgbClr val="F5F5F5"/>
                </a:highlight>
              </a:rPr>
              <a:t>voire les accompagner vers ces ressources</a:t>
            </a:r>
            <a:r>
              <a:rPr lang="fr-CA" b="0" i="0" u="none" strike="noStrike" dirty="0">
                <a:solidFill>
                  <a:srgbClr val="444444"/>
                </a:solidFill>
                <a:effectLst/>
                <a:highlight>
                  <a:srgbClr val="F5F5F5"/>
                </a:highlight>
              </a:rPr>
              <a:t>.</a:t>
            </a:r>
            <a:endParaRPr lang="en-US">
              <a:solidFill>
                <a:srgbClr val="444444"/>
              </a:solidFill>
              <a:highlight>
                <a:srgbClr val="F5F5F5"/>
              </a:highlight>
            </a:endParaRPr>
          </a:p>
          <a:p>
            <a:pPr marL="285750" indent="-285750">
              <a:buFont typeface="Arial,Sans-Serif"/>
              <a:buChar char="•"/>
            </a:pPr>
            <a:r>
              <a:rPr lang="fr-CA" dirty="0">
                <a:solidFill>
                  <a:srgbClr val="444444"/>
                </a:solidFill>
                <a:highlight>
                  <a:srgbClr val="F5F5F5"/>
                </a:highlight>
              </a:rPr>
              <a:t>Mentionnez qu'une personne peut consulter ces ressources même si elles n'a pas l'intention de quitter son conjoint, ou si elle n'est pas sûre. Elle peut consulter ces ressources simplement pour s'informer. </a:t>
            </a:r>
          </a:p>
          <a:p>
            <a:pPr algn="l"/>
            <a:endParaRPr lang="fr-CA" b="0" i="0">
              <a:solidFill>
                <a:srgbClr val="444444"/>
              </a:solidFill>
              <a:effectLst/>
              <a:highlight>
                <a:srgbClr val="F5F5F5"/>
              </a:highlight>
              <a:cs typeface="Calibri"/>
            </a:endParaRPr>
          </a:p>
          <a:p>
            <a:endParaRPr lang="fr-CA">
              <a:solidFill>
                <a:srgbClr val="444444"/>
              </a:solidFill>
              <a:highlight>
                <a:srgbClr val="F5F5F5"/>
              </a:highlight>
              <a:latin typeface="Calibri"/>
              <a:ea typeface="Calibri"/>
              <a:cs typeface="Calibri"/>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7</a:t>
            </a:fld>
            <a:endParaRPr lang="fr-CA"/>
          </a:p>
        </p:txBody>
      </p:sp>
    </p:spTree>
    <p:extLst>
      <p:ext uri="{BB962C8B-B14F-4D97-AF65-F5344CB8AC3E}">
        <p14:creationId xmlns:p14="http://schemas.microsoft.com/office/powerpoint/2010/main" val="1479330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a:solidFill>
                  <a:srgbClr val="000000"/>
                </a:solidFill>
                <a:effectLst/>
                <a:highlight>
                  <a:srgbClr val="F5F5F5"/>
                </a:highlight>
                <a:latin typeface="Calibri" panose="020F0502020204030204" pitchFamily="34" charset="0"/>
              </a:rPr>
              <a:t>1 minute</a:t>
            </a:r>
            <a:r>
              <a:rPr lang="fr-CA" b="0" i="0">
                <a:solidFill>
                  <a:srgbClr val="444444"/>
                </a:solidFill>
                <a:effectLst/>
                <a:highlight>
                  <a:srgbClr val="F5F5F5"/>
                </a:highlight>
                <a:latin typeface="Calibri" panose="020F0502020204030204" pitchFamily="34" charset="0"/>
              </a:rPr>
              <a:t>​</a:t>
            </a:r>
          </a:p>
          <a:p>
            <a:pPr algn="l" rtl="0" fontAlgn="base"/>
            <a:r>
              <a:rPr lang="fr-CA" b="1" i="0" u="sng">
                <a:solidFill>
                  <a:srgbClr val="000000"/>
                </a:solidFill>
                <a:effectLst/>
                <a:highlight>
                  <a:srgbClr val="F5F5F5"/>
                </a:highlight>
                <a:latin typeface="Calibri" panose="020F0502020204030204" pitchFamily="34" charset="0"/>
              </a:rPr>
              <a:t>Instructions</a:t>
            </a:r>
            <a:r>
              <a:rPr lang="fr-CA" b="0" i="0" u="sng">
                <a:solidFill>
                  <a:srgbClr val="444444"/>
                </a:solidFill>
                <a:effectLst/>
                <a:highlight>
                  <a:srgbClr val="F5F5F5"/>
                </a:highlight>
                <a:latin typeface="Calibri" panose="020F0502020204030204" pitchFamily="34" charset="0"/>
              </a:rPr>
              <a:t>​</a:t>
            </a:r>
          </a:p>
          <a:p>
            <a:pPr algn="l" rtl="0" fontAlgn="base">
              <a:buFont typeface="Arial" panose="020B0604020202020204" pitchFamily="34" charset="0"/>
              <a:buChar char="•"/>
            </a:pPr>
            <a:endParaRPr lang="fr-CA" sz="1200" b="0" i="0">
              <a:solidFill>
                <a:srgbClr val="444444"/>
              </a:solidFill>
              <a:effectLst/>
              <a:highlight>
                <a:srgbClr val="F5F5F5"/>
              </a:highlight>
              <a:latin typeface="Arial" panose="020B0604020202020204" pitchFamily="34" charset="0"/>
            </a:endParaRPr>
          </a:p>
          <a:p>
            <a:pPr marL="171450" indent="-171450" algn="l" rtl="0" fontAlgn="base">
              <a:buFont typeface="Arial" panose="020B0604020202020204" pitchFamily="34" charset="0"/>
              <a:buChar char="•"/>
            </a:pPr>
            <a:r>
              <a:rPr lang="fr-CA" sz="1200" b="0" i="0" u="none" strike="noStrike">
                <a:solidFill>
                  <a:srgbClr val="000000"/>
                </a:solidFill>
                <a:effectLst/>
                <a:highlight>
                  <a:srgbClr val="F5F5F5"/>
                </a:highlight>
                <a:latin typeface="Calibri" panose="020F0502020204030204" pitchFamily="34" charset="0"/>
              </a:rPr>
              <a:t>Vous pouvez adapter cette diapositive si vous souhaitez en ajouter à celles qui se trouvent dans les diapositives suivantes. </a:t>
            </a:r>
            <a:endParaRPr lang="en-US" sz="1200" b="0" i="0">
              <a:solidFill>
                <a:srgbClr val="444444"/>
              </a:solidFill>
              <a:effectLst/>
              <a:highlight>
                <a:srgbClr val="F5F5F5"/>
              </a:highlight>
              <a:latin typeface="Arial" panose="020B0604020202020204" pitchFamily="34" charset="0"/>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8</a:t>
            </a:fld>
            <a:endParaRPr lang="fr-CA"/>
          </a:p>
        </p:txBody>
      </p:sp>
    </p:spTree>
    <p:extLst>
      <p:ext uri="{BB962C8B-B14F-4D97-AF65-F5344CB8AC3E}">
        <p14:creationId xmlns:p14="http://schemas.microsoft.com/office/powerpoint/2010/main" val="646068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ea typeface="Calibri"/>
                <a:cs typeface="Calibri"/>
              </a:rPr>
              <a:t>1 minute</a:t>
            </a:r>
            <a:r>
              <a:rPr lang="fr-CA" b="0" i="0" dirty="0">
                <a:solidFill>
                  <a:srgbClr val="444444"/>
                </a:solidFill>
                <a:effectLst/>
                <a:highlight>
                  <a:srgbClr val="F5F5F5"/>
                </a:highlight>
                <a:latin typeface="Calibri"/>
                <a:ea typeface="Calibri"/>
                <a:cs typeface="Calibri"/>
              </a:rPr>
              <a:t>​</a:t>
            </a:r>
          </a:p>
          <a:p>
            <a:endParaRPr lang="fr-CA" dirty="0">
              <a:solidFill>
                <a:srgbClr val="444444"/>
              </a:solidFill>
              <a:highlight>
                <a:srgbClr val="F5F5F5"/>
              </a:highlight>
              <a:latin typeface="Calibri"/>
              <a:ea typeface="Calibri"/>
              <a:cs typeface="Calibri"/>
            </a:endParaRPr>
          </a:p>
          <a:p>
            <a:pPr algn="l" rtl="0" fontAlgn="base"/>
            <a:r>
              <a:rPr lang="fr-CA" b="1" i="0" u="sng">
                <a:solidFill>
                  <a:srgbClr val="000000"/>
                </a:solidFill>
                <a:effectLst/>
                <a:highlight>
                  <a:srgbClr val="F5F5F5"/>
                </a:highlight>
                <a:latin typeface="Calibri" panose="020F0502020204030204" pitchFamily="34" charset="0"/>
              </a:rPr>
              <a:t>Instructions</a:t>
            </a:r>
            <a:r>
              <a:rPr lang="fr-CA" b="0" i="0" u="sng">
                <a:solidFill>
                  <a:srgbClr val="444444"/>
                </a:solidFill>
                <a:effectLst/>
                <a:highlight>
                  <a:srgbClr val="F5F5F5"/>
                </a:highlight>
                <a:latin typeface="Calibri" panose="020F0502020204030204" pitchFamily="34" charset="0"/>
              </a:rPr>
              <a:t>​</a:t>
            </a:r>
          </a:p>
          <a:p>
            <a:pPr algn="l" rtl="0" fontAlgn="base">
              <a:buFont typeface="Arial" panose="020B0604020202020204" pitchFamily="34" charset="0"/>
              <a:buChar char="•"/>
            </a:pPr>
            <a:endParaRPr lang="fr-CA" sz="1200" b="0" i="0">
              <a:solidFill>
                <a:srgbClr val="444444"/>
              </a:solidFill>
              <a:effectLst/>
              <a:highlight>
                <a:srgbClr val="F5F5F5"/>
              </a:highlight>
              <a:latin typeface="Arial" panose="020B0604020202020204" pitchFamily="34" charset="0"/>
            </a:endParaRPr>
          </a:p>
          <a:p>
            <a:pPr marL="171450" indent="-171450" fontAlgn="base">
              <a:buFont typeface="Arial" panose="020B0604020202020204" pitchFamily="34" charset="0"/>
              <a:buChar char="•"/>
            </a:pPr>
            <a:r>
              <a:rPr lang="fr-CA">
                <a:solidFill>
                  <a:srgbClr val="000000"/>
                </a:solidFill>
                <a:highlight>
                  <a:srgbClr val="F5F5F5"/>
                </a:highlight>
              </a:rPr>
              <a:t>Expliquez qu'Éducaloi est un organisme d'information juridique dont la mission est de vulgariser le droit au Québec. Éducaloi est surtout connu pour son site web </a:t>
            </a:r>
            <a:r>
              <a:rPr lang="fr-CA" b="0" i="0" u="none" strike="noStrike">
                <a:solidFill>
                  <a:srgbClr val="000000"/>
                </a:solidFill>
                <a:effectLst/>
                <a:highlight>
                  <a:srgbClr val="F5F5F5"/>
                </a:highlight>
              </a:rPr>
              <a:t>qui </a:t>
            </a:r>
            <a:r>
              <a:rPr lang="fr-CA">
                <a:solidFill>
                  <a:srgbClr val="000000"/>
                </a:solidFill>
                <a:highlight>
                  <a:srgbClr val="F5F5F5"/>
                </a:highlight>
              </a:rPr>
              <a:t>touche à plusieurs sujets juridiques, dont la famille et le couple, la séparation et le divorce, le logement, le travail et plus. La majorité des contenus d'Éducaloi sont disponibles en français et en anglais</a:t>
            </a:r>
            <a:r>
              <a:rPr lang="fr-CA" b="0" i="0" u="none" strike="noStrike">
                <a:solidFill>
                  <a:srgbClr val="000000"/>
                </a:solidFill>
                <a:effectLst/>
                <a:highlight>
                  <a:srgbClr val="F5F5F5"/>
                </a:highlight>
              </a:rPr>
              <a:t>.</a:t>
            </a:r>
            <a:r>
              <a:rPr lang="fr-CA">
                <a:solidFill>
                  <a:srgbClr val="000000"/>
                </a:solidFill>
                <a:highlight>
                  <a:srgbClr val="F5F5F5"/>
                </a:highlight>
              </a:rPr>
              <a:t> </a:t>
            </a:r>
            <a:endParaRPr lang="en-US">
              <a:solidFill>
                <a:srgbClr val="444444"/>
              </a:solidFill>
              <a:highlight>
                <a:srgbClr val="F5F5F5"/>
              </a:highlight>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9</a:t>
            </a:fld>
            <a:endParaRPr lang="fr-CA"/>
          </a:p>
        </p:txBody>
      </p:sp>
    </p:spTree>
    <p:extLst>
      <p:ext uri="{BB962C8B-B14F-4D97-AF65-F5344CB8AC3E}">
        <p14:creationId xmlns:p14="http://schemas.microsoft.com/office/powerpoint/2010/main" val="38644793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https://www.facebook.com/educaloi/?ref=page_internal" TargetMode="External"/><Relationship Id="rId3" Type="http://schemas.openxmlformats.org/officeDocument/2006/relationships/image" Target="../media/image11.png"/><Relationship Id="rId7" Type="http://schemas.openxmlformats.org/officeDocument/2006/relationships/image" Target="../media/image14.svg"/><Relationship Id="rId12" Type="http://schemas.openxmlformats.org/officeDocument/2006/relationships/hyperlink" Target="https://www.instagram.com/educaloi/?hl=fr-ca" TargetMode="External"/><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hyperlink" Target="https://www.youtube.com/c/educaloi/videos" TargetMode="External"/><Relationship Id="rId5" Type="http://schemas.openxmlformats.org/officeDocument/2006/relationships/hyperlink" Target="https://educaloi.qc.ca/" TargetMode="External"/><Relationship Id="rId15" Type="http://schemas.openxmlformats.org/officeDocument/2006/relationships/image" Target="../media/image1.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hyperlink" Target="https://educaloi.qc.ca/en/"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Picture 13">
            <a:extLst>
              <a:ext uri="{FF2B5EF4-FFF2-40B4-BE49-F238E27FC236}">
                <a16:creationId xmlns:a16="http://schemas.microsoft.com/office/drawing/2014/main" id="{FF4AE20D-E092-A0A8-8EF1-844988D2D1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316" t="9271" r="3772" b="32316"/>
          <a:stretch/>
        </p:blipFill>
        <p:spPr>
          <a:xfrm>
            <a:off x="0" y="-128336"/>
            <a:ext cx="12192000" cy="4895546"/>
          </a:xfrm>
          <a:prstGeom prst="rect">
            <a:avLst/>
          </a:prstGeom>
        </p:spPr>
      </p:pic>
      <p:sp>
        <p:nvSpPr>
          <p:cNvPr id="2" name="Titre 1">
            <a:extLst>
              <a:ext uri="{FF2B5EF4-FFF2-40B4-BE49-F238E27FC236}">
                <a16:creationId xmlns:a16="http://schemas.microsoft.com/office/drawing/2014/main" id="{14268358-8787-DF04-9D5E-2C47C84BBC9A}"/>
              </a:ext>
            </a:extLst>
          </p:cNvPr>
          <p:cNvSpPr>
            <a:spLocks noGrp="1"/>
          </p:cNvSpPr>
          <p:nvPr>
            <p:ph type="ctrTitle"/>
          </p:nvPr>
        </p:nvSpPr>
        <p:spPr>
          <a:xfrm>
            <a:off x="733246" y="1122363"/>
            <a:ext cx="7806906" cy="2387600"/>
          </a:xfrm>
        </p:spPr>
        <p:txBody>
          <a:bodyPr anchor="b"/>
          <a:lstStyle>
            <a:lvl1pPr algn="l">
              <a:defRPr sz="6000">
                <a:solidFill>
                  <a:schemeClr val="bg1"/>
                </a:solidFill>
              </a:defRPr>
            </a:lvl1pPr>
          </a:lstStyle>
          <a:p>
            <a:r>
              <a:rPr lang="fr-FR"/>
              <a:t>Modifiez le style du titre</a:t>
            </a:r>
            <a:endParaRPr lang="fr-CA"/>
          </a:p>
        </p:txBody>
      </p:sp>
      <p:sp>
        <p:nvSpPr>
          <p:cNvPr id="4" name="Espace réservé de la date 3">
            <a:extLst>
              <a:ext uri="{FF2B5EF4-FFF2-40B4-BE49-F238E27FC236}">
                <a16:creationId xmlns:a16="http://schemas.microsoft.com/office/drawing/2014/main" id="{3B0C5AA0-E852-578A-8D1F-6CEED1F0A8F3}"/>
              </a:ext>
            </a:extLst>
          </p:cNvPr>
          <p:cNvSpPr>
            <a:spLocks noGrp="1"/>
          </p:cNvSpPr>
          <p:nvPr>
            <p:ph type="dt" sz="half" idx="10"/>
          </p:nvPr>
        </p:nvSpPr>
        <p:spPr>
          <a:xfrm>
            <a:off x="838200" y="6356350"/>
            <a:ext cx="2743200" cy="365125"/>
          </a:xfrm>
          <a:prstGeom prst="rect">
            <a:avLst/>
          </a:prstGeom>
        </p:spPr>
        <p:txBody>
          <a:bodyPr/>
          <a:lstStyle/>
          <a:p>
            <a:fld id="{A3CD4133-95F7-48D7-9EF0-9862A6E18954}" type="datetimeFigureOut">
              <a:rPr lang="fr-CA" smtClean="0"/>
              <a:t>2025-04-30</a:t>
            </a:fld>
            <a:endParaRPr lang="fr-CA"/>
          </a:p>
        </p:txBody>
      </p:sp>
      <p:sp>
        <p:nvSpPr>
          <p:cNvPr id="5" name="Espace réservé du pied de page 4">
            <a:extLst>
              <a:ext uri="{FF2B5EF4-FFF2-40B4-BE49-F238E27FC236}">
                <a16:creationId xmlns:a16="http://schemas.microsoft.com/office/drawing/2014/main" id="{02A35981-8A85-8AC7-A1C7-54AC56C82C7F}"/>
              </a:ext>
            </a:extLst>
          </p:cNvPr>
          <p:cNvSpPr>
            <a:spLocks noGrp="1"/>
          </p:cNvSpPr>
          <p:nvPr>
            <p:ph type="ftr" sz="quarter" idx="11"/>
          </p:nvPr>
        </p:nvSpPr>
        <p:spPr>
          <a:xfrm>
            <a:off x="4038600" y="6356350"/>
            <a:ext cx="4114800" cy="365125"/>
          </a:xfrm>
          <a:prstGeom prst="rect">
            <a:avLst/>
          </a:prstGeom>
        </p:spPr>
        <p:txBody>
          <a:bodyPr/>
          <a:lstStyle/>
          <a:p>
            <a:endParaRPr lang="fr-CA"/>
          </a:p>
        </p:txBody>
      </p:sp>
      <p:sp>
        <p:nvSpPr>
          <p:cNvPr id="6" name="Espace réservé du numéro de diapositive 5">
            <a:extLst>
              <a:ext uri="{FF2B5EF4-FFF2-40B4-BE49-F238E27FC236}">
                <a16:creationId xmlns:a16="http://schemas.microsoft.com/office/drawing/2014/main" id="{B45A0092-D95E-40D9-83DF-99846FF244DF}"/>
              </a:ext>
            </a:extLst>
          </p:cNvPr>
          <p:cNvSpPr>
            <a:spLocks noGrp="1"/>
          </p:cNvSpPr>
          <p:nvPr>
            <p:ph type="sldNum" sz="quarter" idx="12"/>
          </p:nvPr>
        </p:nvSpPr>
        <p:spPr>
          <a:xfrm>
            <a:off x="8610600" y="6356350"/>
            <a:ext cx="2743200" cy="365125"/>
          </a:xfrm>
          <a:prstGeom prst="rect">
            <a:avLst/>
          </a:prstGeom>
        </p:spPr>
        <p:txBody>
          <a:bodyPr/>
          <a:lstStyle/>
          <a:p>
            <a:fld id="{115A90E2-16E0-4520-91C8-BAA7D6C279B5}" type="slidenum">
              <a:rPr lang="fr-CA" smtClean="0"/>
              <a:t>‹N°›</a:t>
            </a:fld>
            <a:endParaRPr lang="fr-CA"/>
          </a:p>
        </p:txBody>
      </p:sp>
      <p:sp>
        <p:nvSpPr>
          <p:cNvPr id="7" name="Rectangle 6">
            <a:extLst>
              <a:ext uri="{FF2B5EF4-FFF2-40B4-BE49-F238E27FC236}">
                <a16:creationId xmlns:a16="http://schemas.microsoft.com/office/drawing/2014/main" id="{DE7B2A1B-2889-0D82-FF83-4F3AB99B1E67}"/>
              </a:ext>
            </a:extLst>
          </p:cNvPr>
          <p:cNvSpPr/>
          <p:nvPr userDrawn="1"/>
        </p:nvSpPr>
        <p:spPr>
          <a:xfrm>
            <a:off x="0" y="4726112"/>
            <a:ext cx="12192000" cy="2262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Sous-titre 2">
            <a:extLst>
              <a:ext uri="{FF2B5EF4-FFF2-40B4-BE49-F238E27FC236}">
                <a16:creationId xmlns:a16="http://schemas.microsoft.com/office/drawing/2014/main" id="{786A9653-0CF7-405B-9EE1-5F63ED582BED}"/>
              </a:ext>
            </a:extLst>
          </p:cNvPr>
          <p:cNvSpPr>
            <a:spLocks noGrp="1"/>
          </p:cNvSpPr>
          <p:nvPr>
            <p:ph type="subTitle" idx="1"/>
          </p:nvPr>
        </p:nvSpPr>
        <p:spPr>
          <a:xfrm>
            <a:off x="733246" y="4907756"/>
            <a:ext cx="5589916"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pic>
        <p:nvPicPr>
          <p:cNvPr id="15" name="Image 14" descr="Une image contenant Police, Graphique, logo, symbole&#10;&#10;Description générée automatiquement">
            <a:extLst>
              <a:ext uri="{FF2B5EF4-FFF2-40B4-BE49-F238E27FC236}">
                <a16:creationId xmlns:a16="http://schemas.microsoft.com/office/drawing/2014/main" id="{210534FF-39A5-D602-21C0-17F1FB83E7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67164" y="5889572"/>
            <a:ext cx="3551506" cy="673946"/>
          </a:xfrm>
          <a:prstGeom prst="rect">
            <a:avLst/>
          </a:prstGeom>
        </p:spPr>
      </p:pic>
    </p:spTree>
    <p:extLst>
      <p:ext uri="{BB962C8B-B14F-4D97-AF65-F5344CB8AC3E}">
        <p14:creationId xmlns:p14="http://schemas.microsoft.com/office/powerpoint/2010/main" val="427985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solidFill>
          <a:schemeClr val="accent3"/>
        </a:solidFill>
        <a:effectLst/>
      </p:bgPr>
    </p:bg>
    <p:spTree>
      <p:nvGrpSpPr>
        <p:cNvPr id="1" name=""/>
        <p:cNvGrpSpPr/>
        <p:nvPr/>
      </p:nvGrpSpPr>
      <p:grpSpPr>
        <a:xfrm>
          <a:off x="0" y="0"/>
          <a:ext cx="0" cy="0"/>
          <a:chOff x="0" y="0"/>
          <a:chExt cx="0" cy="0"/>
        </a:xfrm>
      </p:grpSpPr>
      <p:pic>
        <p:nvPicPr>
          <p:cNvPr id="4" name="Picture 19" descr="Background pattern&#10;&#10;Description automatically generated">
            <a:extLst>
              <a:ext uri="{FF2B5EF4-FFF2-40B4-BE49-F238E27FC236}">
                <a16:creationId xmlns:a16="http://schemas.microsoft.com/office/drawing/2014/main" id="{664730B6-B2F1-0703-0A30-3290CA2ED4B4}"/>
              </a:ext>
            </a:extLst>
          </p:cNvPr>
          <p:cNvPicPr>
            <a:picLocks noChangeAspect="1"/>
          </p:cNvPicPr>
          <p:nvPr userDrawn="1"/>
        </p:nvPicPr>
        <p:blipFill rotWithShape="1">
          <a:blip r:embed="rId2">
            <a:grayscl/>
            <a:alphaModFix amt="35000"/>
            <a:extLst>
              <a:ext uri="{28A0092B-C50C-407E-A947-70E740481C1C}">
                <a14:useLocalDpi xmlns:a14="http://schemas.microsoft.com/office/drawing/2010/main" val="0"/>
              </a:ext>
            </a:extLst>
          </a:blip>
          <a:srcRect l="11366" t="3545" r="2419" b="34438"/>
          <a:stretch/>
        </p:blipFill>
        <p:spPr>
          <a:xfrm>
            <a:off x="0" y="-1"/>
            <a:ext cx="12192000" cy="6770979"/>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4810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7" name="Image 6" descr="Une image contenant motif, conception, Symétrie, cercle&#10;&#10;Description générée automatiquement">
            <a:extLst>
              <a:ext uri="{FF2B5EF4-FFF2-40B4-BE49-F238E27FC236}">
                <a16:creationId xmlns:a16="http://schemas.microsoft.com/office/drawing/2014/main" id="{A7F3B36C-82EC-93F3-8431-8D9DFD1DBC1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
        <p:nvSpPr>
          <p:cNvPr id="2" name="Titre 1">
            <a:extLst>
              <a:ext uri="{FF2B5EF4-FFF2-40B4-BE49-F238E27FC236}">
                <a16:creationId xmlns:a16="http://schemas.microsoft.com/office/drawing/2014/main" id="{FA84991B-9EBD-DAED-C108-783F09094D5C}"/>
              </a:ext>
            </a:extLst>
          </p:cNvPr>
          <p:cNvSpPr>
            <a:spLocks noGrp="1"/>
          </p:cNvSpPr>
          <p:nvPr>
            <p:ph type="title"/>
          </p:nvPr>
        </p:nvSpPr>
        <p:spPr>
          <a:xfrm>
            <a:off x="839788" y="365125"/>
            <a:ext cx="10515600" cy="1325563"/>
          </a:xfrm>
        </p:spPr>
        <p:txBody>
          <a:bodyPr/>
          <a:lstStyle>
            <a:lvl1pPr>
              <a:defRPr>
                <a:solidFill>
                  <a:schemeClr val="accent1"/>
                </a:solidFill>
              </a:defRPr>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3E5E80BC-A930-D3A1-2303-2D8D6C3A39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A7D903F-A352-4171-BD36-83E517353DF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232C3633-AEF2-02DB-572C-4AA6FE3A7C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BD108C0-04C9-1007-54E9-75957CB3EA8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grpSp>
        <p:nvGrpSpPr>
          <p:cNvPr id="11" name="Groupe 9">
            <a:extLst>
              <a:ext uri="{FF2B5EF4-FFF2-40B4-BE49-F238E27FC236}">
                <a16:creationId xmlns:a16="http://schemas.microsoft.com/office/drawing/2014/main" id="{03033E5A-A25C-5101-78E1-E8B64ECFFB59}"/>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12" name="Rectangle 11">
              <a:extLst>
                <a:ext uri="{FF2B5EF4-FFF2-40B4-BE49-F238E27FC236}">
                  <a16:creationId xmlns:a16="http://schemas.microsoft.com/office/drawing/2014/main" id="{DE33AA58-3CAC-9214-E20B-17779163A6B5}"/>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3" name="Image 5">
              <a:extLst>
                <a:ext uri="{FF2B5EF4-FFF2-40B4-BE49-F238E27FC236}">
                  <a16:creationId xmlns:a16="http://schemas.microsoft.com/office/drawing/2014/main" id="{056832D5-8ABD-54AF-EA00-9C8DE1379901}"/>
                </a:ext>
              </a:extLst>
            </p:cNvPr>
            <p:cNvPicPr>
              <a:picLocks noChangeAspect="1"/>
            </p:cNvPicPr>
            <p:nvPr/>
          </p:nvPicPr>
          <p:blipFill>
            <a:blip r:embed="rId3"/>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264881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et contenu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599" y="1323474"/>
            <a:ext cx="11232763" cy="865544"/>
          </a:xfrm>
        </p:spPr>
        <p:txBody>
          <a:bodyPr/>
          <a:lstStyle>
            <a:lvl1pPr>
              <a:defRPr>
                <a:solidFill>
                  <a:schemeClr val="accent1"/>
                </a:solidFill>
              </a:defRPr>
            </a:lvl1pPr>
          </a:lstStyle>
          <a:p>
            <a:r>
              <a:rPr lang="fr-FR"/>
              <a:t>Modifiez le style du titre</a:t>
            </a:r>
            <a:endParaRPr lang="fr-CA"/>
          </a:p>
        </p:txBody>
      </p:sp>
      <p:sp>
        <p:nvSpPr>
          <p:cNvPr id="7" name="Espace réservé du contenu 2">
            <a:extLst>
              <a:ext uri="{FF2B5EF4-FFF2-40B4-BE49-F238E27FC236}">
                <a16:creationId xmlns:a16="http://schemas.microsoft.com/office/drawing/2014/main" id="{1B018064-8571-36C2-CFD6-4B0FF03F32E7}"/>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3" name="Picture 13">
            <a:extLst>
              <a:ext uri="{FF2B5EF4-FFF2-40B4-BE49-F238E27FC236}">
                <a16:creationId xmlns:a16="http://schemas.microsoft.com/office/drawing/2014/main" id="{123C9219-306C-B7B1-57BB-3850D0074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378594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_3">
    <p:spTree>
      <p:nvGrpSpPr>
        <p:cNvPr id="1" name=""/>
        <p:cNvGrpSpPr/>
        <p:nvPr/>
      </p:nvGrpSpPr>
      <p:grpSpPr>
        <a:xfrm>
          <a:off x="0" y="0"/>
          <a:ext cx="0" cy="0"/>
          <a:chOff x="0" y="0"/>
          <a:chExt cx="0" cy="0"/>
        </a:xfrm>
      </p:grpSpPr>
      <p:pic>
        <p:nvPicPr>
          <p:cNvPr id="6" name="Picture 13">
            <a:extLst>
              <a:ext uri="{FF2B5EF4-FFF2-40B4-BE49-F238E27FC236}">
                <a16:creationId xmlns:a16="http://schemas.microsoft.com/office/drawing/2014/main" id="{4C0EA56B-7832-2912-D433-6BA227A837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466" y="549327"/>
            <a:ext cx="11232897" cy="1325563"/>
          </a:xfrm>
        </p:spPr>
        <p:txBody>
          <a:bodyPr anchor="b"/>
          <a:lstStyle>
            <a:lvl1pPr>
              <a:defRPr>
                <a:solidFill>
                  <a:schemeClr val="bg1"/>
                </a:solidFill>
              </a:defRPr>
            </a:lvl1pPr>
          </a:lstStyle>
          <a:p>
            <a:r>
              <a:rPr lang="fr-FR"/>
              <a:t>Modifiez le style du titre</a:t>
            </a:r>
            <a:endParaRPr lang="fr-CA"/>
          </a:p>
        </p:txBody>
      </p:sp>
      <p:grpSp>
        <p:nvGrpSpPr>
          <p:cNvPr id="4" name="Groupe 9">
            <a:extLst>
              <a:ext uri="{FF2B5EF4-FFF2-40B4-BE49-F238E27FC236}">
                <a16:creationId xmlns:a16="http://schemas.microsoft.com/office/drawing/2014/main" id="{FC538D49-A55C-432B-37A1-FBF2F542249D}"/>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5" name="Rectangle 4">
              <a:extLst>
                <a:ext uri="{FF2B5EF4-FFF2-40B4-BE49-F238E27FC236}">
                  <a16:creationId xmlns:a16="http://schemas.microsoft.com/office/drawing/2014/main" id="{7DB067FC-368A-ADFE-5403-B04C0D0ED1AC}"/>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Image 5">
              <a:extLst>
                <a:ext uri="{FF2B5EF4-FFF2-40B4-BE49-F238E27FC236}">
                  <a16:creationId xmlns:a16="http://schemas.microsoft.com/office/drawing/2014/main" id="{2E6CC879-4823-152F-17DF-1975E60CA16D}"/>
                </a:ext>
              </a:extLst>
            </p:cNvPr>
            <p:cNvPicPr>
              <a:picLocks noChangeAspect="1"/>
            </p:cNvPicPr>
            <p:nvPr/>
          </p:nvPicPr>
          <p:blipFill>
            <a:blip r:embed="rId3"/>
            <a:stretch>
              <a:fillRect/>
            </a:stretch>
          </p:blipFill>
          <p:spPr>
            <a:xfrm>
              <a:off x="9957844" y="6290315"/>
              <a:ext cx="1833096" cy="509600"/>
            </a:xfrm>
            <a:prstGeom prst="rect">
              <a:avLst/>
            </a:prstGeom>
            <a:grpFill/>
          </p:spPr>
        </p:pic>
      </p:grpSp>
      <p:sp>
        <p:nvSpPr>
          <p:cNvPr id="11" name="Espace réservé du contenu 2">
            <a:extLst>
              <a:ext uri="{FF2B5EF4-FFF2-40B4-BE49-F238E27FC236}">
                <a16:creationId xmlns:a16="http://schemas.microsoft.com/office/drawing/2014/main" id="{44B7FDBD-DBAF-3EA0-C1DD-AD3FC25DB2B2}"/>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373558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grpSp>
        <p:nvGrpSpPr>
          <p:cNvPr id="5" name="Groupe 9">
            <a:extLst>
              <a:ext uri="{FF2B5EF4-FFF2-40B4-BE49-F238E27FC236}">
                <a16:creationId xmlns:a16="http://schemas.microsoft.com/office/drawing/2014/main" id="{33208C2E-B8E6-D146-AEBC-3BE23F36A50B}"/>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6" name="Rectangle 5">
              <a:extLst>
                <a:ext uri="{FF2B5EF4-FFF2-40B4-BE49-F238E27FC236}">
                  <a16:creationId xmlns:a16="http://schemas.microsoft.com/office/drawing/2014/main" id="{8A148585-A276-1EDE-8B51-18BC527E0B0F}"/>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Image 5">
              <a:extLst>
                <a:ext uri="{FF2B5EF4-FFF2-40B4-BE49-F238E27FC236}">
                  <a16:creationId xmlns:a16="http://schemas.microsoft.com/office/drawing/2014/main" id="{59EAA03F-A5F2-5D1B-0913-2DE8E20FA081}"/>
                </a:ext>
              </a:extLst>
            </p:cNvPr>
            <p:cNvPicPr>
              <a:picLocks noChangeAspect="1"/>
            </p:cNvPicPr>
            <p:nvPr/>
          </p:nvPicPr>
          <p:blipFill>
            <a:blip r:embed="rId2"/>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310028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712883-DB84-062B-B115-A2DA747C20D6}"/>
              </a:ext>
            </a:extLst>
          </p:cNvPr>
          <p:cNvSpPr>
            <a:spLocks noGrp="1"/>
          </p:cNvSpPr>
          <p:nvPr>
            <p:ph type="title"/>
          </p:nvPr>
        </p:nvSpPr>
        <p:spPr>
          <a:xfrm>
            <a:off x="839788" y="661737"/>
            <a:ext cx="3932237" cy="1985209"/>
          </a:xfrm>
        </p:spPr>
        <p:txBody>
          <a:bodyPr anchor="b">
            <a:normAutofit/>
          </a:bodyPr>
          <a:lstStyle>
            <a:lvl1pPr>
              <a:defRPr sz="4000">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99E5B265-4900-CB60-3DF7-B1DD87401DC5}"/>
              </a:ext>
            </a:extLst>
          </p:cNvPr>
          <p:cNvSpPr>
            <a:spLocks noGrp="1"/>
          </p:cNvSpPr>
          <p:nvPr>
            <p:ph idx="1"/>
          </p:nvPr>
        </p:nvSpPr>
        <p:spPr>
          <a:xfrm>
            <a:off x="5183188" y="661737"/>
            <a:ext cx="6172200" cy="51993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4953DAE2-B543-D4FC-B0A4-C871E47A8131}"/>
              </a:ext>
            </a:extLst>
          </p:cNvPr>
          <p:cNvSpPr>
            <a:spLocks noGrp="1"/>
          </p:cNvSpPr>
          <p:nvPr>
            <p:ph type="body" sz="half" idx="2"/>
          </p:nvPr>
        </p:nvSpPr>
        <p:spPr>
          <a:xfrm>
            <a:off x="839788" y="2815388"/>
            <a:ext cx="3932237" cy="305359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grpSp>
        <p:nvGrpSpPr>
          <p:cNvPr id="8" name="Groupe 9">
            <a:extLst>
              <a:ext uri="{FF2B5EF4-FFF2-40B4-BE49-F238E27FC236}">
                <a16:creationId xmlns:a16="http://schemas.microsoft.com/office/drawing/2014/main" id="{A4DB4544-1375-FDA1-E144-1E1F73677A38}"/>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A67A29BB-352A-F74C-A439-7EB608678E1E}"/>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Image 5">
              <a:extLst>
                <a:ext uri="{FF2B5EF4-FFF2-40B4-BE49-F238E27FC236}">
                  <a16:creationId xmlns:a16="http://schemas.microsoft.com/office/drawing/2014/main" id="{46D1E15D-82D8-2D9C-98B0-251E7FF2986C}"/>
                </a:ext>
              </a:extLst>
            </p:cNvPr>
            <p:cNvPicPr>
              <a:picLocks noChangeAspect="1"/>
            </p:cNvPicPr>
            <p:nvPr/>
          </p:nvPicPr>
          <p:blipFill>
            <a:blip r:embed="rId2"/>
            <a:stretch>
              <a:fillRect/>
            </a:stretch>
          </p:blipFill>
          <p:spPr>
            <a:xfrm>
              <a:off x="9957844" y="6290315"/>
              <a:ext cx="1833096" cy="509600"/>
            </a:xfrm>
            <a:prstGeom prst="rect">
              <a:avLst/>
            </a:prstGeom>
            <a:grpFill/>
          </p:spPr>
        </p:pic>
      </p:grpSp>
      <p:pic>
        <p:nvPicPr>
          <p:cNvPr id="5" name="Image 4" descr="Une image contenant motif, conception, Symétrie, cercle&#10;&#10;Description générée automatiquement">
            <a:extLst>
              <a:ext uri="{FF2B5EF4-FFF2-40B4-BE49-F238E27FC236}">
                <a16:creationId xmlns:a16="http://schemas.microsoft.com/office/drawing/2014/main" id="{FFF5F553-A745-A1AD-4DE6-FEB323DF9B75}"/>
              </a:ext>
            </a:extLst>
          </p:cNvPr>
          <p:cNvPicPr>
            <a:picLocks noChangeAspect="1"/>
          </p:cNvPicPr>
          <p:nvPr userDrawn="1"/>
        </p:nvPicPr>
        <p:blipFill rotWithShape="1">
          <a:blip r:embed="rId3">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Tree>
    <p:extLst>
      <p:ext uri="{BB962C8B-B14F-4D97-AF65-F5344CB8AC3E}">
        <p14:creationId xmlns:p14="http://schemas.microsoft.com/office/powerpoint/2010/main" val="325506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ducaloi_reseaux sociaux">
    <p:spTree>
      <p:nvGrpSpPr>
        <p:cNvPr id="1" name=""/>
        <p:cNvGrpSpPr/>
        <p:nvPr/>
      </p:nvGrpSpPr>
      <p:grpSpPr>
        <a:xfrm>
          <a:off x="0" y="0"/>
          <a:ext cx="0" cy="0"/>
          <a:chOff x="0" y="0"/>
          <a:chExt cx="0" cy="0"/>
        </a:xfrm>
      </p:grpSpPr>
      <p:pic>
        <p:nvPicPr>
          <p:cNvPr id="28" name="Image 27" descr="Une image contenant Police, Graphique, logo, graphisme&#10;&#10;Description générée automatiquement">
            <a:extLst>
              <a:ext uri="{FF2B5EF4-FFF2-40B4-BE49-F238E27FC236}">
                <a16:creationId xmlns:a16="http://schemas.microsoft.com/office/drawing/2014/main" id="{72F422A0-9BA7-EDE5-006D-4A33414216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2680" y="5915861"/>
            <a:ext cx="1008711" cy="629729"/>
          </a:xfrm>
          <a:prstGeom prst="rect">
            <a:avLst/>
          </a:prstGeom>
        </p:spPr>
      </p:pic>
      <p:grpSp>
        <p:nvGrpSpPr>
          <p:cNvPr id="4" name="Group 30">
            <a:extLst>
              <a:ext uri="{FF2B5EF4-FFF2-40B4-BE49-F238E27FC236}">
                <a16:creationId xmlns:a16="http://schemas.microsoft.com/office/drawing/2014/main" id="{C50FDE65-1077-5242-E7B1-13AA0A7B9B9E}"/>
              </a:ext>
            </a:extLst>
          </p:cNvPr>
          <p:cNvGrpSpPr/>
          <p:nvPr userDrawn="1"/>
        </p:nvGrpSpPr>
        <p:grpSpPr>
          <a:xfrm>
            <a:off x="285324" y="1474403"/>
            <a:ext cx="5810676" cy="3502410"/>
            <a:chOff x="4419601" y="2396066"/>
            <a:chExt cx="7992532" cy="4817533"/>
          </a:xfrm>
        </p:grpSpPr>
        <p:pic>
          <p:nvPicPr>
            <p:cNvPr id="5" name="Image 27">
              <a:extLst>
                <a:ext uri="{FF2B5EF4-FFF2-40B4-BE49-F238E27FC236}">
                  <a16:creationId xmlns:a16="http://schemas.microsoft.com/office/drawing/2014/main" id="{9967820A-8013-7E44-9AD6-FC493A7764A2}"/>
                </a:ext>
              </a:extLst>
            </p:cNvPr>
            <p:cNvPicPr>
              <a:picLocks noChangeAspect="1"/>
            </p:cNvPicPr>
            <p:nvPr/>
          </p:nvPicPr>
          <p:blipFill rotWithShape="1">
            <a:blip r:embed="rId3"/>
            <a:srcRect l="-26" t="2093" r="-383" b="-2963"/>
            <a:stretch/>
          </p:blipFill>
          <p:spPr>
            <a:xfrm>
              <a:off x="4419601" y="2396066"/>
              <a:ext cx="7992532" cy="4817533"/>
            </a:xfrm>
            <a:prstGeom prst="rect">
              <a:avLst/>
            </a:prstGeom>
          </p:spPr>
        </p:pic>
        <p:pic>
          <p:nvPicPr>
            <p:cNvPr id="6" name="Picture 32" descr="Graphical user interface, application&#10;&#10;Description automatically generated">
              <a:extLst>
                <a:ext uri="{FF2B5EF4-FFF2-40B4-BE49-F238E27FC236}">
                  <a16:creationId xmlns:a16="http://schemas.microsoft.com/office/drawing/2014/main" id="{99C0C2DB-F8CC-6978-3E50-551225BA98AF}"/>
                </a:ext>
              </a:extLst>
            </p:cNvPr>
            <p:cNvPicPr>
              <a:picLocks noChangeAspect="1"/>
            </p:cNvPicPr>
            <p:nvPr/>
          </p:nvPicPr>
          <p:blipFill rotWithShape="1">
            <a:blip r:embed="rId4">
              <a:extLst>
                <a:ext uri="{28A0092B-C50C-407E-A947-70E740481C1C}">
                  <a14:useLocalDpi xmlns:a14="http://schemas.microsoft.com/office/drawing/2010/main" val="0"/>
                </a:ext>
              </a:extLst>
            </a:blip>
            <a:srcRect r="10810" b="6410"/>
            <a:stretch/>
          </p:blipFill>
          <p:spPr>
            <a:xfrm>
              <a:off x="5511028" y="2713443"/>
              <a:ext cx="5783505" cy="3628089"/>
            </a:xfrm>
            <a:prstGeom prst="rect">
              <a:avLst/>
            </a:prstGeom>
          </p:spPr>
        </p:pic>
      </p:grpSp>
      <p:grpSp>
        <p:nvGrpSpPr>
          <p:cNvPr id="7" name="Groupe 17">
            <a:extLst>
              <a:ext uri="{FF2B5EF4-FFF2-40B4-BE49-F238E27FC236}">
                <a16:creationId xmlns:a16="http://schemas.microsoft.com/office/drawing/2014/main" id="{03020146-95CB-80DD-BA8C-34164305C658}"/>
              </a:ext>
            </a:extLst>
          </p:cNvPr>
          <p:cNvGrpSpPr>
            <a:grpSpLocks noChangeAspect="1"/>
          </p:cNvGrpSpPr>
          <p:nvPr userDrawn="1"/>
        </p:nvGrpSpPr>
        <p:grpSpPr>
          <a:xfrm>
            <a:off x="2881020" y="4898330"/>
            <a:ext cx="630976" cy="630936"/>
            <a:chOff x="8915400" y="2747719"/>
            <a:chExt cx="1689500" cy="1689393"/>
          </a:xfrm>
        </p:grpSpPr>
        <p:sp>
          <p:nvSpPr>
            <p:cNvPr id="8" name="Oval 24">
              <a:hlinkClick r:id="rId5"/>
              <a:extLst>
                <a:ext uri="{FF2B5EF4-FFF2-40B4-BE49-F238E27FC236}">
                  <a16:creationId xmlns:a16="http://schemas.microsoft.com/office/drawing/2014/main" id="{638BF88E-FED5-F53A-B10D-8C26F7CA8157}"/>
                </a:ext>
              </a:extLst>
            </p:cNvPr>
            <p:cNvSpPr>
              <a:spLocks/>
            </p:cNvSpPr>
            <p:nvPr userDrawn="1"/>
          </p:nvSpPr>
          <p:spPr bwMode="auto">
            <a:xfrm>
              <a:off x="8915400" y="2747719"/>
              <a:ext cx="1689500"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9" name="Graphique 16">
              <a:extLst>
                <a:ext uri="{FF2B5EF4-FFF2-40B4-BE49-F238E27FC236}">
                  <a16:creationId xmlns:a16="http://schemas.microsoft.com/office/drawing/2014/main" id="{64AA9B73-C036-B61F-15A2-431C58169E4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21750" y="3254015"/>
              <a:ext cx="676800" cy="676800"/>
            </a:xfrm>
            <a:prstGeom prst="rect">
              <a:avLst/>
            </a:prstGeom>
          </p:spPr>
        </p:pic>
      </p:grpSp>
      <p:pic>
        <p:nvPicPr>
          <p:cNvPr id="10" name="Image 5">
            <a:extLst>
              <a:ext uri="{FF2B5EF4-FFF2-40B4-BE49-F238E27FC236}">
                <a16:creationId xmlns:a16="http://schemas.microsoft.com/office/drawing/2014/main" id="{D7B2A707-4B1B-59A0-1136-4D0A974ECC76}"/>
              </a:ext>
            </a:extLst>
          </p:cNvPr>
          <p:cNvPicPr>
            <a:picLocks noChangeAspect="1"/>
          </p:cNvPicPr>
          <p:nvPr userDrawn="1"/>
        </p:nvPicPr>
        <p:blipFill rotWithShape="1">
          <a:blip r:embed="rId8"/>
          <a:srcRect l="642" r="857"/>
          <a:stretch/>
        </p:blipFill>
        <p:spPr>
          <a:xfrm>
            <a:off x="6417032" y="1531158"/>
            <a:ext cx="1506886" cy="1280160"/>
          </a:xfrm>
          <a:prstGeom prst="rect">
            <a:avLst/>
          </a:prstGeom>
          <a:ln w="38100">
            <a:solidFill>
              <a:srgbClr val="333F48"/>
            </a:solidFill>
            <a:miter lim="800000"/>
          </a:ln>
        </p:spPr>
      </p:pic>
      <p:pic>
        <p:nvPicPr>
          <p:cNvPr id="11" name="Image 21">
            <a:extLst>
              <a:ext uri="{FF2B5EF4-FFF2-40B4-BE49-F238E27FC236}">
                <a16:creationId xmlns:a16="http://schemas.microsoft.com/office/drawing/2014/main" id="{C9490D14-F70D-9C52-503A-DC037DCDD60B}"/>
              </a:ext>
            </a:extLst>
          </p:cNvPr>
          <p:cNvPicPr>
            <a:picLocks noChangeAspect="1"/>
          </p:cNvPicPr>
          <p:nvPr userDrawn="1"/>
        </p:nvPicPr>
        <p:blipFill>
          <a:blip r:embed="rId9"/>
          <a:stretch>
            <a:fillRect/>
          </a:stretch>
        </p:blipFill>
        <p:spPr>
          <a:xfrm>
            <a:off x="6417032" y="3139224"/>
            <a:ext cx="1508760" cy="1159542"/>
          </a:xfrm>
          <a:prstGeom prst="rect">
            <a:avLst/>
          </a:prstGeom>
          <a:ln w="38100">
            <a:solidFill>
              <a:srgbClr val="333F48"/>
            </a:solidFill>
            <a:miter lim="800000"/>
          </a:ln>
        </p:spPr>
      </p:pic>
      <p:pic>
        <p:nvPicPr>
          <p:cNvPr id="12" name="Image 23">
            <a:extLst>
              <a:ext uri="{FF2B5EF4-FFF2-40B4-BE49-F238E27FC236}">
                <a16:creationId xmlns:a16="http://schemas.microsoft.com/office/drawing/2014/main" id="{473DAE30-D840-A1A6-4143-DFFE8AF256B7}"/>
              </a:ext>
            </a:extLst>
          </p:cNvPr>
          <p:cNvPicPr>
            <a:picLocks noChangeAspect="1"/>
          </p:cNvPicPr>
          <p:nvPr userDrawn="1"/>
        </p:nvPicPr>
        <p:blipFill>
          <a:blip r:embed="rId10"/>
          <a:stretch>
            <a:fillRect/>
          </a:stretch>
        </p:blipFill>
        <p:spPr>
          <a:xfrm>
            <a:off x="6417032" y="4626671"/>
            <a:ext cx="1508760" cy="1443298"/>
          </a:xfrm>
          <a:prstGeom prst="rect">
            <a:avLst/>
          </a:prstGeom>
          <a:ln w="38100">
            <a:solidFill>
              <a:srgbClr val="333F48"/>
            </a:solidFill>
            <a:miter lim="800000"/>
          </a:ln>
        </p:spPr>
      </p:pic>
      <p:grpSp>
        <p:nvGrpSpPr>
          <p:cNvPr id="13" name="Groupe 13">
            <a:extLst>
              <a:ext uri="{FF2B5EF4-FFF2-40B4-BE49-F238E27FC236}">
                <a16:creationId xmlns:a16="http://schemas.microsoft.com/office/drawing/2014/main" id="{76EEB412-7B52-E3C7-B9CC-F71BBC22A166}"/>
              </a:ext>
            </a:extLst>
          </p:cNvPr>
          <p:cNvGrpSpPr/>
          <p:nvPr userDrawn="1"/>
        </p:nvGrpSpPr>
        <p:grpSpPr>
          <a:xfrm>
            <a:off x="7636735" y="3402403"/>
            <a:ext cx="633224" cy="633184"/>
            <a:chOff x="539551" y="2747719"/>
            <a:chExt cx="1689499" cy="1689393"/>
          </a:xfrm>
        </p:grpSpPr>
        <p:sp>
          <p:nvSpPr>
            <p:cNvPr id="14" name="Oval 18">
              <a:hlinkClick r:id="rId11"/>
              <a:extLst>
                <a:ext uri="{FF2B5EF4-FFF2-40B4-BE49-F238E27FC236}">
                  <a16:creationId xmlns:a16="http://schemas.microsoft.com/office/drawing/2014/main" id="{3B8C6BA3-B753-C6E1-C755-6E0A4EFA3726}"/>
                </a:ext>
              </a:extLst>
            </p:cNvPr>
            <p:cNvSpPr>
              <a:spLocks/>
            </p:cNvSpPr>
            <p:nvPr userDrawn="1"/>
          </p:nvSpPr>
          <p:spPr bwMode="auto">
            <a:xfrm>
              <a:off x="539551" y="2747719"/>
              <a:ext cx="1689499"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5" name="AutoShape 19">
              <a:extLst>
                <a:ext uri="{FF2B5EF4-FFF2-40B4-BE49-F238E27FC236}">
                  <a16:creationId xmlns:a16="http://schemas.microsoft.com/office/drawing/2014/main" id="{44726357-5FBC-BB20-C28B-03EE36BADD7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8734E242-53E7-98E4-183D-AFD902DE5F60}"/>
              </a:ext>
            </a:extLst>
          </p:cNvPr>
          <p:cNvGrpSpPr/>
          <p:nvPr userDrawn="1"/>
        </p:nvGrpSpPr>
        <p:grpSpPr>
          <a:xfrm>
            <a:off x="7636735" y="1854646"/>
            <a:ext cx="633224" cy="633184"/>
            <a:chOff x="2675683" y="2747719"/>
            <a:chExt cx="1689500" cy="1689393"/>
          </a:xfrm>
        </p:grpSpPr>
        <p:sp>
          <p:nvSpPr>
            <p:cNvPr id="17" name="Oval 24">
              <a:hlinkClick r:id="rId12"/>
              <a:extLst>
                <a:ext uri="{FF2B5EF4-FFF2-40B4-BE49-F238E27FC236}">
                  <a16:creationId xmlns:a16="http://schemas.microsoft.com/office/drawing/2014/main" id="{F64C223B-AAEC-A5A3-6078-5A36F93D650F}"/>
                </a:ext>
              </a:extLst>
            </p:cNvPr>
            <p:cNvSpPr>
              <a:spLocks/>
            </p:cNvSpPr>
            <p:nvPr userDrawn="1"/>
          </p:nvSpPr>
          <p:spPr bwMode="auto">
            <a:xfrm>
              <a:off x="2675683" y="2747719"/>
              <a:ext cx="1689500"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8" name="AutoShape 25">
              <a:extLst>
                <a:ext uri="{FF2B5EF4-FFF2-40B4-BE49-F238E27FC236}">
                  <a16:creationId xmlns:a16="http://schemas.microsoft.com/office/drawing/2014/main" id="{FFF61030-DA99-5052-A530-C85697218289}"/>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19" name="Groupe 49">
            <a:extLst>
              <a:ext uri="{FF2B5EF4-FFF2-40B4-BE49-F238E27FC236}">
                <a16:creationId xmlns:a16="http://schemas.microsoft.com/office/drawing/2014/main" id="{F4821425-3856-1490-A3F0-DD47054B0275}"/>
              </a:ext>
            </a:extLst>
          </p:cNvPr>
          <p:cNvGrpSpPr/>
          <p:nvPr userDrawn="1"/>
        </p:nvGrpSpPr>
        <p:grpSpPr>
          <a:xfrm>
            <a:off x="7636735" y="5031728"/>
            <a:ext cx="633224" cy="633184"/>
            <a:chOff x="7305431" y="4396728"/>
            <a:chExt cx="633224" cy="633184"/>
          </a:xfrm>
        </p:grpSpPr>
        <p:sp>
          <p:nvSpPr>
            <p:cNvPr id="20" name="Oval 24">
              <a:hlinkClick r:id="rId13"/>
              <a:extLst>
                <a:ext uri="{FF2B5EF4-FFF2-40B4-BE49-F238E27FC236}">
                  <a16:creationId xmlns:a16="http://schemas.microsoft.com/office/drawing/2014/main" id="{B4330074-9DE3-DF54-89BA-2C6B1D3BC392}"/>
                </a:ext>
              </a:extLst>
            </p:cNvPr>
            <p:cNvSpPr>
              <a:spLocks/>
            </p:cNvSpPr>
            <p:nvPr userDrawn="1"/>
          </p:nvSpPr>
          <p:spPr bwMode="auto">
            <a:xfrm>
              <a:off x="7305431" y="4396728"/>
              <a:ext cx="633224" cy="633184"/>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1" name="AutoShape 4">
              <a:extLst>
                <a:ext uri="{FF2B5EF4-FFF2-40B4-BE49-F238E27FC236}">
                  <a16:creationId xmlns:a16="http://schemas.microsoft.com/office/drawing/2014/main" id="{C1F3FE24-3C51-CCE0-EAF3-1948DB89323A}"/>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
        <p:nvSpPr>
          <p:cNvPr id="23" name="Rectangle 22">
            <a:extLst>
              <a:ext uri="{FF2B5EF4-FFF2-40B4-BE49-F238E27FC236}">
                <a16:creationId xmlns:a16="http://schemas.microsoft.com/office/drawing/2014/main" id="{7846A12A-6D5C-8A0F-5CCE-58D8A4FC315E}"/>
              </a:ext>
            </a:extLst>
          </p:cNvPr>
          <p:cNvSpPr/>
          <p:nvPr userDrawn="1"/>
        </p:nvSpPr>
        <p:spPr>
          <a:xfrm>
            <a:off x="2176617" y="5620128"/>
            <a:ext cx="2039783" cy="338554"/>
          </a:xfrm>
          <a:prstGeom prst="rect">
            <a:avLst/>
          </a:prstGeom>
        </p:spPr>
        <p:txBody>
          <a:bodyPr wrap="square" lIns="91440" tIns="45720" rIns="91440" bIns="45720" anchor="t">
            <a:spAutoFit/>
          </a:bodyPr>
          <a:lstStyle/>
          <a:p>
            <a:pPr algn="ctr"/>
            <a:r>
              <a:rPr lang="fr-CA" sz="1600">
                <a:solidFill>
                  <a:schemeClr val="accent1"/>
                </a:solidFill>
                <a:latin typeface="Arial"/>
                <a:ea typeface="+mn-lt"/>
                <a:cs typeface="Arial"/>
                <a:hlinkClick r:id="rId14">
                  <a:extLst>
                    <a:ext uri="{A12FA001-AC4F-418D-AE19-62706E023703}">
                      <ahyp:hlinkClr xmlns:ahyp="http://schemas.microsoft.com/office/drawing/2018/hyperlinkcolor" val="tx"/>
                    </a:ext>
                  </a:extLst>
                </a:hlinkClick>
              </a:rPr>
              <a:t>educaloi.qc.ca/en</a:t>
            </a:r>
            <a:endParaRPr lang="fr-CA" sz="1600">
              <a:solidFill>
                <a:schemeClr val="accent1"/>
              </a:solidFill>
              <a:latin typeface="Arial"/>
              <a:ea typeface="+mn-lt"/>
              <a:cs typeface="Arial"/>
            </a:endParaRPr>
          </a:p>
        </p:txBody>
      </p:sp>
      <p:sp>
        <p:nvSpPr>
          <p:cNvPr id="24" name="Rectangle 23">
            <a:extLst>
              <a:ext uri="{FF2B5EF4-FFF2-40B4-BE49-F238E27FC236}">
                <a16:creationId xmlns:a16="http://schemas.microsoft.com/office/drawing/2014/main" id="{22859D47-0BAA-7473-A8B1-3D840578CFDC}"/>
              </a:ext>
            </a:extLst>
          </p:cNvPr>
          <p:cNvSpPr/>
          <p:nvPr userDrawn="1"/>
        </p:nvSpPr>
        <p:spPr>
          <a:xfrm>
            <a:off x="8374217" y="3555999"/>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YouTube/</a:t>
            </a:r>
            <a:r>
              <a:rPr lang="fr-CA" sz="1600" err="1">
                <a:solidFill>
                  <a:schemeClr val="accent1"/>
                </a:solidFill>
                <a:latin typeface="Arial"/>
                <a:ea typeface="+mn-lt"/>
                <a:cs typeface="Arial"/>
              </a:rPr>
              <a:t>educaloi</a:t>
            </a:r>
            <a:endParaRPr lang="fr-CA" sz="1600">
              <a:solidFill>
                <a:schemeClr val="accent1"/>
              </a:solidFill>
              <a:latin typeface="Arial"/>
              <a:ea typeface="+mn-lt"/>
              <a:cs typeface="Arial"/>
            </a:endParaRPr>
          </a:p>
        </p:txBody>
      </p:sp>
      <p:sp>
        <p:nvSpPr>
          <p:cNvPr id="25" name="Rectangle 24">
            <a:extLst>
              <a:ext uri="{FF2B5EF4-FFF2-40B4-BE49-F238E27FC236}">
                <a16:creationId xmlns:a16="http://schemas.microsoft.com/office/drawing/2014/main" id="{80A30FA2-30A0-AE98-4C42-8D5B02C90D1C}"/>
              </a:ext>
            </a:extLst>
          </p:cNvPr>
          <p:cNvSpPr/>
          <p:nvPr userDrawn="1"/>
        </p:nvSpPr>
        <p:spPr>
          <a:xfrm>
            <a:off x="8374217" y="2000892"/>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Instagram/</a:t>
            </a:r>
            <a:r>
              <a:rPr lang="fr-CA" sz="1600" err="1">
                <a:solidFill>
                  <a:schemeClr val="accent1"/>
                </a:solidFill>
                <a:latin typeface="Arial"/>
                <a:ea typeface="+mn-lt"/>
                <a:cs typeface="Arial"/>
              </a:rPr>
              <a:t>educaloi_en</a:t>
            </a:r>
            <a:endParaRPr lang="fr-CA" sz="1600">
              <a:solidFill>
                <a:schemeClr val="accent1"/>
              </a:solidFill>
              <a:latin typeface="Arial"/>
              <a:ea typeface="+mn-lt"/>
              <a:cs typeface="Arial"/>
            </a:endParaRPr>
          </a:p>
        </p:txBody>
      </p:sp>
      <p:sp>
        <p:nvSpPr>
          <p:cNvPr id="26" name="Rectangle 25">
            <a:extLst>
              <a:ext uri="{FF2B5EF4-FFF2-40B4-BE49-F238E27FC236}">
                <a16:creationId xmlns:a16="http://schemas.microsoft.com/office/drawing/2014/main" id="{D71A6281-08B7-5EAB-D403-7A8B644D9FE4}"/>
              </a:ext>
            </a:extLst>
          </p:cNvPr>
          <p:cNvSpPr/>
          <p:nvPr userDrawn="1"/>
        </p:nvSpPr>
        <p:spPr>
          <a:xfrm>
            <a:off x="8374217" y="5180012"/>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Facebook/</a:t>
            </a:r>
            <a:r>
              <a:rPr lang="fr-CA" sz="1600" err="1">
                <a:solidFill>
                  <a:schemeClr val="accent1"/>
                </a:solidFill>
                <a:latin typeface="Arial"/>
                <a:ea typeface="+mn-lt"/>
                <a:cs typeface="Arial"/>
              </a:rPr>
              <a:t>educaloi</a:t>
            </a:r>
            <a:endParaRPr lang="fr-CA" sz="1600">
              <a:solidFill>
                <a:schemeClr val="accent1"/>
              </a:solidFill>
              <a:latin typeface="Arial"/>
              <a:ea typeface="+mn-lt"/>
              <a:cs typeface="Arial"/>
            </a:endParaRPr>
          </a:p>
        </p:txBody>
      </p:sp>
      <p:pic>
        <p:nvPicPr>
          <p:cNvPr id="2" name="Picture 13">
            <a:extLst>
              <a:ext uri="{FF2B5EF4-FFF2-40B4-BE49-F238E27FC236}">
                <a16:creationId xmlns:a16="http://schemas.microsoft.com/office/drawing/2014/main" id="{E3DD75DE-59B6-8F9F-D980-3ED54AC20045}"/>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408242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rtenair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415CED-1D34-272C-BEFE-6EC6E53AA0AE}"/>
              </a:ext>
            </a:extLst>
          </p:cNvPr>
          <p:cNvSpPr/>
          <p:nvPr userDrawn="1"/>
        </p:nvSpPr>
        <p:spPr>
          <a:xfrm>
            <a:off x="1243934" y="5130424"/>
            <a:ext cx="9946731" cy="861774"/>
          </a:xfrm>
          <a:prstGeom prst="rect">
            <a:avLst/>
          </a:prstGeom>
        </p:spPr>
        <p:txBody>
          <a:bodyPr wrap="square" lIns="91440" tIns="45720" rIns="91440" bIns="45720" anchor="t">
            <a:spAutoFit/>
          </a:bodyPr>
          <a:lstStyle/>
          <a:p>
            <a:pPr>
              <a:spcAft>
                <a:spcPts val="1200"/>
              </a:spcAft>
            </a:pPr>
            <a:endParaRPr lang="fr-CA" sz="2800">
              <a:solidFill>
                <a:srgbClr val="333F48"/>
              </a:solidFill>
              <a:latin typeface="Arial"/>
              <a:ea typeface="+mn-lt"/>
              <a:cs typeface="Arial"/>
            </a:endParaRPr>
          </a:p>
          <a:p>
            <a:pPr>
              <a:spcAft>
                <a:spcPts val="1200"/>
              </a:spcAft>
            </a:pPr>
            <a:r>
              <a:rPr lang="en-CA" sz="1200" b="0" i="0" u="none" strike="noStrike">
                <a:solidFill>
                  <a:srgbClr val="333F48"/>
                </a:solidFill>
                <a:effectLst/>
                <a:latin typeface="Arial"/>
                <a:cs typeface="Arial"/>
              </a:rPr>
              <a:t>© </a:t>
            </a:r>
            <a:r>
              <a:rPr lang="en-US" sz="1200" b="0" i="0" u="none" strike="noStrike">
                <a:solidFill>
                  <a:srgbClr val="333F48"/>
                </a:solidFill>
                <a:effectLst/>
                <a:latin typeface="Arial"/>
                <a:cs typeface="Arial"/>
              </a:rPr>
              <a:t>​</a:t>
            </a:r>
            <a:r>
              <a:rPr lang="en-US" sz="1200" b="0" i="0" u="none" strike="noStrike" err="1">
                <a:solidFill>
                  <a:srgbClr val="333F48"/>
                </a:solidFill>
                <a:effectLst/>
                <a:latin typeface="Arial"/>
                <a:cs typeface="Arial"/>
              </a:rPr>
              <a:t>Éducaloi</a:t>
            </a:r>
            <a:r>
              <a:rPr lang="en-US" sz="1200" b="0" i="0" u="none" strike="noStrike">
                <a:solidFill>
                  <a:srgbClr val="333F48"/>
                </a:solidFill>
                <a:effectLst/>
                <a:latin typeface="Arial"/>
                <a:cs typeface="Arial"/>
              </a:rPr>
              <a:t> </a:t>
            </a:r>
            <a:r>
              <a:rPr lang="en-US" sz="1200">
                <a:solidFill>
                  <a:srgbClr val="333F48"/>
                </a:solidFill>
                <a:latin typeface="Arial"/>
                <a:cs typeface="Arial"/>
              </a:rPr>
              <a:t>2023</a:t>
            </a:r>
            <a:endParaRPr lang="fr-CA" sz="1200">
              <a:solidFill>
                <a:srgbClr val="333F48"/>
              </a:solidFill>
              <a:latin typeface="Arial"/>
              <a:ea typeface="+mn-lt"/>
              <a:cs typeface="Arial"/>
            </a:endParaRPr>
          </a:p>
        </p:txBody>
      </p:sp>
      <p:sp>
        <p:nvSpPr>
          <p:cNvPr id="5" name="Rectangle 4">
            <a:extLst>
              <a:ext uri="{FF2B5EF4-FFF2-40B4-BE49-F238E27FC236}">
                <a16:creationId xmlns:a16="http://schemas.microsoft.com/office/drawing/2014/main" id="{03430FED-0448-6706-6B53-0282DE0DC538}"/>
              </a:ext>
            </a:extLst>
          </p:cNvPr>
          <p:cNvSpPr/>
          <p:nvPr userDrawn="1"/>
        </p:nvSpPr>
        <p:spPr>
          <a:xfrm>
            <a:off x="1246843" y="2437304"/>
            <a:ext cx="9516104" cy="707886"/>
          </a:xfrm>
          <a:prstGeom prst="rect">
            <a:avLst/>
          </a:prstGeom>
        </p:spPr>
        <p:txBody>
          <a:bodyPr wrap="square" lIns="91440" tIns="45720" rIns="91440" bIns="45720" anchor="t">
            <a:spAutoFit/>
          </a:bodyPr>
          <a:lstStyle/>
          <a:p>
            <a:endParaRPr lang="fr-FR" sz="4000" b="1">
              <a:solidFill>
                <a:srgbClr val="333F48"/>
              </a:solidFill>
              <a:latin typeface="Arial" panose="020B0604020202020204" pitchFamily="34" charset="0"/>
              <a:ea typeface="+mn-lt"/>
              <a:cs typeface="Arial" panose="020B0604020202020204" pitchFamily="34" charset="0"/>
            </a:endParaRPr>
          </a:p>
        </p:txBody>
      </p:sp>
      <p:grpSp>
        <p:nvGrpSpPr>
          <p:cNvPr id="6" name="Groupe 9">
            <a:extLst>
              <a:ext uri="{FF2B5EF4-FFF2-40B4-BE49-F238E27FC236}">
                <a16:creationId xmlns:a16="http://schemas.microsoft.com/office/drawing/2014/main" id="{A4AE456D-E2D3-6E67-2C6D-DD853C71C694}"/>
              </a:ext>
            </a:extLst>
          </p:cNvPr>
          <p:cNvGrpSpPr>
            <a:grpSpLocks noChangeAspect="1"/>
          </p:cNvGrpSpPr>
          <p:nvPr userDrawn="1"/>
        </p:nvGrpSpPr>
        <p:grpSpPr>
          <a:xfrm>
            <a:off x="-1" y="6174000"/>
            <a:ext cx="12192001" cy="684000"/>
            <a:chOff x="0" y="6217979"/>
            <a:chExt cx="12192000" cy="639862"/>
          </a:xfrm>
          <a:solidFill>
            <a:schemeClr val="accent1"/>
          </a:solidFill>
        </p:grpSpPr>
        <p:sp>
          <p:nvSpPr>
            <p:cNvPr id="7" name="Rectangle 6">
              <a:extLst>
                <a:ext uri="{FF2B5EF4-FFF2-40B4-BE49-F238E27FC236}">
                  <a16:creationId xmlns:a16="http://schemas.microsoft.com/office/drawing/2014/main" id="{4BDB53CA-4EC0-01E0-2B07-3C2B5F8A5FEF}"/>
                </a:ext>
              </a:extLst>
            </p:cNvPr>
            <p:cNvSpPr/>
            <p:nvPr/>
          </p:nvSpPr>
          <p:spPr>
            <a:xfrm>
              <a:off x="0" y="6217979"/>
              <a:ext cx="121920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Image 5">
              <a:extLst>
                <a:ext uri="{FF2B5EF4-FFF2-40B4-BE49-F238E27FC236}">
                  <a16:creationId xmlns:a16="http://schemas.microsoft.com/office/drawing/2014/main" id="{270FD6F5-7B85-D95C-81F6-D5F19010FE79}"/>
                </a:ext>
              </a:extLst>
            </p:cNvPr>
            <p:cNvPicPr>
              <a:picLocks noChangeAspect="1"/>
            </p:cNvPicPr>
            <p:nvPr/>
          </p:nvPicPr>
          <p:blipFill>
            <a:blip r:embed="rId2"/>
            <a:stretch>
              <a:fillRect/>
            </a:stretch>
          </p:blipFill>
          <p:spPr>
            <a:xfrm>
              <a:off x="5179452" y="6283109"/>
              <a:ext cx="1833096" cy="509601"/>
            </a:xfrm>
            <a:prstGeom prst="rect">
              <a:avLst/>
            </a:prstGeom>
            <a:grpFill/>
          </p:spPr>
        </p:pic>
      </p:grpSp>
      <p:sp>
        <p:nvSpPr>
          <p:cNvPr id="9" name="ZoneTexte 1">
            <a:extLst>
              <a:ext uri="{FF2B5EF4-FFF2-40B4-BE49-F238E27FC236}">
                <a16:creationId xmlns:a16="http://schemas.microsoft.com/office/drawing/2014/main" id="{57EA964D-A20A-A59C-3FB7-07493B72533F}"/>
              </a:ext>
            </a:extLst>
          </p:cNvPr>
          <p:cNvSpPr txBox="1"/>
          <p:nvPr userDrawn="1"/>
        </p:nvSpPr>
        <p:spPr>
          <a:xfrm>
            <a:off x="1801537" y="2548216"/>
            <a:ext cx="8581291" cy="830997"/>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CA" sz="2400">
                <a:solidFill>
                  <a:srgbClr val="333F48"/>
                </a:solidFill>
                <a:latin typeface="Arial"/>
                <a:ea typeface="+mn-lt"/>
                <a:cs typeface="Arial"/>
              </a:rPr>
              <a:t>Our services for </a:t>
            </a:r>
            <a:r>
              <a:rPr lang="fr-CA" sz="2400" err="1">
                <a:solidFill>
                  <a:srgbClr val="333F48"/>
                </a:solidFill>
                <a:latin typeface="Arial"/>
                <a:ea typeface="+mn-lt"/>
                <a:cs typeface="Arial"/>
              </a:rPr>
              <a:t>Quebec’s</a:t>
            </a:r>
            <a:r>
              <a:rPr lang="fr-CA" sz="2400">
                <a:solidFill>
                  <a:srgbClr val="333F48"/>
                </a:solidFill>
                <a:latin typeface="Arial"/>
                <a:ea typeface="+mn-lt"/>
                <a:cs typeface="Arial"/>
              </a:rPr>
              <a:t> English-</a:t>
            </a:r>
            <a:r>
              <a:rPr lang="fr-CA" sz="2400" err="1">
                <a:solidFill>
                  <a:srgbClr val="333F48"/>
                </a:solidFill>
                <a:latin typeface="Arial"/>
                <a:ea typeface="+mn-lt"/>
                <a:cs typeface="Arial"/>
              </a:rPr>
              <a:t>speaking</a:t>
            </a:r>
            <a:r>
              <a:rPr lang="fr-CA" sz="2400">
                <a:solidFill>
                  <a:srgbClr val="333F48"/>
                </a:solidFill>
                <a:latin typeface="Arial"/>
                <a:ea typeface="+mn-lt"/>
                <a:cs typeface="Arial"/>
              </a:rPr>
              <a:t> </a:t>
            </a:r>
            <a:r>
              <a:rPr lang="fr-CA" sz="2400" err="1">
                <a:solidFill>
                  <a:srgbClr val="333F48"/>
                </a:solidFill>
                <a:latin typeface="Arial"/>
                <a:ea typeface="+mn-lt"/>
                <a:cs typeface="Arial"/>
              </a:rPr>
              <a:t>communities</a:t>
            </a:r>
            <a:r>
              <a:rPr lang="fr-CA" sz="2400">
                <a:solidFill>
                  <a:srgbClr val="333F48"/>
                </a:solidFill>
                <a:latin typeface="Arial"/>
                <a:ea typeface="+mn-lt"/>
                <a:cs typeface="Arial"/>
              </a:rPr>
              <a:t> </a:t>
            </a:r>
          </a:p>
          <a:p>
            <a:pPr algn="ctr"/>
            <a:r>
              <a:rPr lang="fr-CA" sz="2400">
                <a:solidFill>
                  <a:srgbClr val="333F48"/>
                </a:solidFill>
                <a:latin typeface="Arial"/>
                <a:ea typeface="+mn-lt"/>
                <a:cs typeface="Arial"/>
              </a:rPr>
              <a:t>are made possible </a:t>
            </a:r>
            <a:r>
              <a:rPr lang="fr-CA" sz="2400" err="1">
                <a:solidFill>
                  <a:srgbClr val="333F48"/>
                </a:solidFill>
                <a:latin typeface="Arial"/>
                <a:ea typeface="+mn-lt"/>
                <a:cs typeface="Arial"/>
              </a:rPr>
              <a:t>thanks</a:t>
            </a:r>
            <a:r>
              <a:rPr lang="fr-CA" sz="2400">
                <a:solidFill>
                  <a:srgbClr val="333F48"/>
                </a:solidFill>
                <a:latin typeface="Arial"/>
                <a:ea typeface="+mn-lt"/>
                <a:cs typeface="Arial"/>
              </a:rPr>
              <a:t> to </a:t>
            </a:r>
            <a:endParaRPr lang="en-US" sz="2400"/>
          </a:p>
        </p:txBody>
      </p:sp>
      <p:pic>
        <p:nvPicPr>
          <p:cNvPr id="10" name="Image 9" descr="Une image contenant texte&#10;&#10;Description générée automatiquement">
            <a:extLst>
              <a:ext uri="{FF2B5EF4-FFF2-40B4-BE49-F238E27FC236}">
                <a16:creationId xmlns:a16="http://schemas.microsoft.com/office/drawing/2014/main" id="{1D221E31-AA64-9CEA-836B-C3D18F219591}"/>
              </a:ext>
            </a:extLst>
          </p:cNvPr>
          <p:cNvPicPr>
            <a:picLocks noChangeAspect="1"/>
          </p:cNvPicPr>
          <p:nvPr userDrawn="1"/>
        </p:nvPicPr>
        <p:blipFill>
          <a:blip r:embed="rId3"/>
          <a:stretch>
            <a:fillRect/>
          </a:stretch>
        </p:blipFill>
        <p:spPr>
          <a:xfrm>
            <a:off x="3067492" y="3691775"/>
            <a:ext cx="3026735" cy="1299704"/>
          </a:xfrm>
          <a:prstGeom prst="rect">
            <a:avLst/>
          </a:prstGeom>
        </p:spPr>
      </p:pic>
      <p:pic>
        <p:nvPicPr>
          <p:cNvPr id="11" name="Image 10">
            <a:extLst>
              <a:ext uri="{FF2B5EF4-FFF2-40B4-BE49-F238E27FC236}">
                <a16:creationId xmlns:a16="http://schemas.microsoft.com/office/drawing/2014/main" id="{2DC332C2-0B82-C6B3-5609-ABD3E1425605}"/>
              </a:ext>
            </a:extLst>
          </p:cNvPr>
          <p:cNvPicPr>
            <a:picLocks noChangeAspect="1"/>
          </p:cNvPicPr>
          <p:nvPr userDrawn="1"/>
        </p:nvPicPr>
        <p:blipFill>
          <a:blip r:embed="rId4"/>
          <a:stretch>
            <a:fillRect/>
          </a:stretch>
        </p:blipFill>
        <p:spPr>
          <a:xfrm>
            <a:off x="6381306" y="4078982"/>
            <a:ext cx="3584943" cy="941733"/>
          </a:xfrm>
          <a:prstGeom prst="rect">
            <a:avLst/>
          </a:prstGeom>
        </p:spPr>
      </p:pic>
      <p:pic>
        <p:nvPicPr>
          <p:cNvPr id="2" name="Picture 13">
            <a:extLst>
              <a:ext uri="{FF2B5EF4-FFF2-40B4-BE49-F238E27FC236}">
                <a16:creationId xmlns:a16="http://schemas.microsoft.com/office/drawing/2014/main" id="{C318EE6E-668F-CAD4-A139-FAC83EB3002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3453" t="7555" r="4635" b="66509"/>
          <a:stretch/>
        </p:blipFill>
        <p:spPr>
          <a:xfrm>
            <a:off x="3585" y="-24465"/>
            <a:ext cx="12192000" cy="2173704"/>
          </a:xfrm>
          <a:prstGeom prst="rect">
            <a:avLst/>
          </a:prstGeom>
        </p:spPr>
      </p:pic>
    </p:spTree>
    <p:extLst>
      <p:ext uri="{BB962C8B-B14F-4D97-AF65-F5344CB8AC3E}">
        <p14:creationId xmlns:p14="http://schemas.microsoft.com/office/powerpoint/2010/main" val="397080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1528011" y="365125"/>
            <a:ext cx="9825789"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1528011" y="1825625"/>
            <a:ext cx="982578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4" name="Picture 13">
            <a:extLst>
              <a:ext uri="{FF2B5EF4-FFF2-40B4-BE49-F238E27FC236}">
                <a16:creationId xmlns:a16="http://schemas.microsoft.com/office/drawing/2014/main" id="{3ADF9300-8B42-0AA6-3F5E-E87824B564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0439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2432650" y="365125"/>
            <a:ext cx="8921150"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2432650" y="1825625"/>
            <a:ext cx="8921150"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7" name="Picture 43" descr="Background pattern&#10;&#10;Description automatically generated">
            <a:extLst>
              <a:ext uri="{FF2B5EF4-FFF2-40B4-BE49-F238E27FC236}">
                <a16:creationId xmlns:a16="http://schemas.microsoft.com/office/drawing/2014/main" id="{8F58E42E-8F32-1375-6DBF-29FA5AE058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601" t="9356" r="5244" b="9538"/>
          <a:stretch/>
        </p:blipFill>
        <p:spPr>
          <a:xfrm>
            <a:off x="0" y="0"/>
            <a:ext cx="1972639" cy="6858000"/>
          </a:xfrm>
          <a:prstGeom prst="rect">
            <a:avLst/>
          </a:prstGeom>
        </p:spPr>
      </p:pic>
      <p:pic>
        <p:nvPicPr>
          <p:cNvPr id="4" name="Picture 13">
            <a:extLst>
              <a:ext uri="{FF2B5EF4-FFF2-40B4-BE49-F238E27FC236}">
                <a16:creationId xmlns:a16="http://schemas.microsoft.com/office/drawing/2014/main" id="{51ABD13D-9136-31A2-CCAF-2D1CB096CFE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42455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3" name="Picture 13">
            <a:extLst>
              <a:ext uri="{FF2B5EF4-FFF2-40B4-BE49-F238E27FC236}">
                <a16:creationId xmlns:a16="http://schemas.microsoft.com/office/drawing/2014/main" id="{9DF1776A-B268-6AB5-0EBE-E3F200FD9F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18" name="Espace réservé pour une image  17">
            <a:extLst>
              <a:ext uri="{FF2B5EF4-FFF2-40B4-BE49-F238E27FC236}">
                <a16:creationId xmlns:a16="http://schemas.microsoft.com/office/drawing/2014/main" id="{35EDECBC-90C7-DC95-F8D0-7D0731E33795}"/>
              </a:ext>
            </a:extLst>
          </p:cNvPr>
          <p:cNvSpPr>
            <a:spLocks noGrp="1"/>
          </p:cNvSpPr>
          <p:nvPr>
            <p:ph type="pic" sz="quarter" idx="14"/>
          </p:nvPr>
        </p:nvSpPr>
        <p:spPr>
          <a:xfrm>
            <a:off x="0" y="2045368"/>
            <a:ext cx="12192000" cy="4812632"/>
          </a:xfrm>
        </p:spPr>
        <p:txBody>
          <a:bodyPr/>
          <a:lstStyle>
            <a:lvl1pPr marL="0" indent="0">
              <a:buNone/>
              <a:defRPr>
                <a:solidFill>
                  <a:schemeClr val="bg1"/>
                </a:solidFill>
              </a:defRPr>
            </a:lvl1pPr>
          </a:lstStyle>
          <a:p>
            <a:r>
              <a:rPr lang="fr-FR"/>
              <a:t>Cliquez sur l'icône pour ajouter une image</a:t>
            </a:r>
            <a:endParaRPr lang="fr-CA"/>
          </a:p>
        </p:txBody>
      </p:sp>
      <p:sp>
        <p:nvSpPr>
          <p:cNvPr id="2" name="Titre 1">
            <a:extLst>
              <a:ext uri="{FF2B5EF4-FFF2-40B4-BE49-F238E27FC236}">
                <a16:creationId xmlns:a16="http://schemas.microsoft.com/office/drawing/2014/main" id="{1F272EEC-D761-6683-B0BB-8BDDE356461E}"/>
              </a:ext>
            </a:extLst>
          </p:cNvPr>
          <p:cNvSpPr>
            <a:spLocks noGrp="1"/>
          </p:cNvSpPr>
          <p:nvPr>
            <p:ph type="title"/>
          </p:nvPr>
        </p:nvSpPr>
        <p:spPr>
          <a:xfrm>
            <a:off x="3767760" y="972738"/>
            <a:ext cx="8248749" cy="1133475"/>
          </a:xfrm>
        </p:spPr>
        <p:txBody>
          <a:bodyPr anchor="b">
            <a:normAutofit/>
          </a:bodyPr>
          <a:lstStyle>
            <a:lvl1pPr>
              <a:defRPr sz="5400">
                <a:solidFill>
                  <a:schemeClr val="bg1"/>
                </a:solidFill>
              </a:defRPr>
            </a:lvl1pPr>
          </a:lstStyle>
          <a:p>
            <a:r>
              <a:rPr lang="fr-FR"/>
              <a:t>Modifiez le style du titre</a:t>
            </a:r>
            <a:endParaRPr lang="fr-CA"/>
          </a:p>
        </p:txBody>
      </p:sp>
      <p:pic>
        <p:nvPicPr>
          <p:cNvPr id="8" name="Graphic 7">
            <a:extLst>
              <a:ext uri="{FF2B5EF4-FFF2-40B4-BE49-F238E27FC236}">
                <a16:creationId xmlns:a16="http://schemas.microsoft.com/office/drawing/2014/main" id="{977BF1D7-F4E5-3ABB-132C-FD36E7311BF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6838" t="24556" r="30456" b="20361"/>
          <a:stretch/>
        </p:blipFill>
        <p:spPr>
          <a:xfrm>
            <a:off x="300448" y="522514"/>
            <a:ext cx="3347239" cy="3336199"/>
          </a:xfrm>
          <a:prstGeom prst="rect">
            <a:avLst/>
          </a:prstGeom>
        </p:spPr>
      </p:pic>
      <p:sp>
        <p:nvSpPr>
          <p:cNvPr id="12" name="Espace réservé du texte 11">
            <a:extLst>
              <a:ext uri="{FF2B5EF4-FFF2-40B4-BE49-F238E27FC236}">
                <a16:creationId xmlns:a16="http://schemas.microsoft.com/office/drawing/2014/main" id="{4EBF3470-72DA-B24E-D0C8-4C3EAECFCBB7}"/>
              </a:ext>
            </a:extLst>
          </p:cNvPr>
          <p:cNvSpPr>
            <a:spLocks noGrp="1"/>
          </p:cNvSpPr>
          <p:nvPr userDrawn="1">
            <p:ph type="body" sz="quarter" idx="13" hasCustomPrompt="1"/>
          </p:nvPr>
        </p:nvSpPr>
        <p:spPr>
          <a:xfrm>
            <a:off x="300038" y="942540"/>
            <a:ext cx="3348037" cy="2551112"/>
          </a:xfrm>
        </p:spPr>
        <p:txBody>
          <a:bodyPr anchor="ctr">
            <a:normAutofit/>
          </a:bodyPr>
          <a:lstStyle>
            <a:lvl1pPr marL="0" indent="0" algn="ctr">
              <a:buNone/>
              <a:defRPr sz="15400" b="1">
                <a:solidFill>
                  <a:schemeClr val="bg1"/>
                </a:solidFill>
              </a:defRPr>
            </a:lvl1pPr>
          </a:lstStyle>
          <a:p>
            <a:pPr lvl="0"/>
            <a:r>
              <a:rPr lang="fr-CA"/>
              <a:t>1</a:t>
            </a:r>
          </a:p>
        </p:txBody>
      </p:sp>
    </p:spTree>
    <p:extLst>
      <p:ext uri="{BB962C8B-B14F-4D97-AF65-F5344CB8AC3E}">
        <p14:creationId xmlns:p14="http://schemas.microsoft.com/office/powerpoint/2010/main" val="187037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de section 2">
    <p:spTree>
      <p:nvGrpSpPr>
        <p:cNvPr id="1" name=""/>
        <p:cNvGrpSpPr/>
        <p:nvPr/>
      </p:nvGrpSpPr>
      <p:grpSpPr>
        <a:xfrm>
          <a:off x="0" y="0"/>
          <a:ext cx="0" cy="0"/>
          <a:chOff x="0" y="0"/>
          <a:chExt cx="0" cy="0"/>
        </a:xfrm>
      </p:grpSpPr>
      <p:pic>
        <p:nvPicPr>
          <p:cNvPr id="8" name="Image 7" descr="Une image contenant capture d’écran, orange, jaune, conception&#10;&#10;Description générée automatiquement">
            <a:extLst>
              <a:ext uri="{FF2B5EF4-FFF2-40B4-BE49-F238E27FC236}">
                <a16:creationId xmlns:a16="http://schemas.microsoft.com/office/drawing/2014/main" id="{A2EAB39D-04C5-9EE6-6F1C-682B8000DF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9" t="2638" b="2368"/>
          <a:stretch/>
        </p:blipFill>
        <p:spPr>
          <a:xfrm>
            <a:off x="0" y="7535"/>
            <a:ext cx="12192000" cy="6921971"/>
          </a:xfrm>
          <a:prstGeom prst="rect">
            <a:avLst/>
          </a:prstGeom>
        </p:spPr>
      </p:pic>
      <p:sp>
        <p:nvSpPr>
          <p:cNvPr id="7" name="Forme libre : forme 6">
            <a:extLst>
              <a:ext uri="{FF2B5EF4-FFF2-40B4-BE49-F238E27FC236}">
                <a16:creationId xmlns:a16="http://schemas.microsoft.com/office/drawing/2014/main" id="{E811AB08-E433-5B70-AD83-C0EF380E1EFD}"/>
              </a:ext>
            </a:extLst>
          </p:cNvPr>
          <p:cNvSpPr/>
          <p:nvPr userDrawn="1"/>
        </p:nvSpPr>
        <p:spPr>
          <a:xfrm>
            <a:off x="0" y="-63971"/>
            <a:ext cx="3818709" cy="6921971"/>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ln>
            <a:solidFill>
              <a:schemeClr val="bg1"/>
            </a:solid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endParaRPr lang="fr-CA"/>
          </a:p>
        </p:txBody>
      </p:sp>
      <p:sp>
        <p:nvSpPr>
          <p:cNvPr id="9" name="Espace réservé du texte 8">
            <a:extLst>
              <a:ext uri="{FF2B5EF4-FFF2-40B4-BE49-F238E27FC236}">
                <a16:creationId xmlns:a16="http://schemas.microsoft.com/office/drawing/2014/main" id="{78B44B75-4FC8-31CA-C146-B1863B6AF9B4}"/>
              </a:ext>
            </a:extLst>
          </p:cNvPr>
          <p:cNvSpPr>
            <a:spLocks noGrp="1"/>
          </p:cNvSpPr>
          <p:nvPr>
            <p:ph type="body" sz="quarter" idx="13"/>
          </p:nvPr>
        </p:nvSpPr>
        <p:spPr>
          <a:xfrm>
            <a:off x="4208463" y="2147888"/>
            <a:ext cx="7243762" cy="2673350"/>
          </a:xfrm>
        </p:spPr>
        <p:txBody>
          <a:bodyPr>
            <a:normAutofit/>
          </a:bodyPr>
          <a:lstStyle>
            <a:lvl1pPr marL="0" indent="0">
              <a:buNone/>
              <a:defRPr sz="3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fr-FR"/>
              <a:t>Cliquez pour modifier les styles du texte du masque</a:t>
            </a:r>
          </a:p>
        </p:txBody>
      </p:sp>
    </p:spTree>
    <p:extLst>
      <p:ext uri="{BB962C8B-B14F-4D97-AF65-F5344CB8AC3E}">
        <p14:creationId xmlns:p14="http://schemas.microsoft.com/office/powerpoint/2010/main" val="252180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ux contenus_1">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D7E04987-878B-554D-F226-8B3CB1096C80}"/>
              </a:ext>
            </a:extLst>
          </p:cNvPr>
          <p:cNvSpPr>
            <a:spLocks noGrp="1"/>
          </p:cNvSpPr>
          <p:nvPr>
            <p:ph type="title"/>
          </p:nvPr>
        </p:nvSpPr>
        <p:spPr>
          <a:xfrm>
            <a:off x="1418928" y="365125"/>
            <a:ext cx="9934872" cy="1325563"/>
          </a:xfrm>
        </p:spPr>
        <p:txBody>
          <a:bodyPr/>
          <a:lstStyle>
            <a:lvl1pPr>
              <a:defRPr>
                <a:solidFill>
                  <a:schemeClr val="accent1"/>
                </a:solidFill>
              </a:defRPr>
            </a:lvl1pPr>
          </a:lstStyle>
          <a:p>
            <a:r>
              <a:rPr lang="fr-FR"/>
              <a:t>Modifiez le style du titre</a:t>
            </a:r>
            <a:endParaRPr lang="fr-CA"/>
          </a:p>
        </p:txBody>
      </p:sp>
      <p:sp>
        <p:nvSpPr>
          <p:cNvPr id="5" name="Espace réservé du contenu 2">
            <a:extLst>
              <a:ext uri="{FF2B5EF4-FFF2-40B4-BE49-F238E27FC236}">
                <a16:creationId xmlns:a16="http://schemas.microsoft.com/office/drawing/2014/main" id="{E1D6BB22-8BC6-7611-DACA-3EDD978736F0}"/>
              </a:ext>
            </a:extLst>
          </p:cNvPr>
          <p:cNvSpPr>
            <a:spLocks noGrp="1"/>
          </p:cNvSpPr>
          <p:nvPr>
            <p:ph sz="half" idx="1"/>
          </p:nvPr>
        </p:nvSpPr>
        <p:spPr>
          <a:xfrm>
            <a:off x="1435770" y="1830388"/>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contenu 3">
            <a:extLst>
              <a:ext uri="{FF2B5EF4-FFF2-40B4-BE49-F238E27FC236}">
                <a16:creationId xmlns:a16="http://schemas.microsoft.com/office/drawing/2014/main" id="{A3EE2E16-C2A9-B23F-7FF6-4F3DC0FB1E1B}"/>
              </a:ext>
            </a:extLst>
          </p:cNvPr>
          <p:cNvSpPr>
            <a:spLocks noGrp="1"/>
          </p:cNvSpPr>
          <p:nvPr>
            <p:ph sz="half" idx="2"/>
          </p:nvPr>
        </p:nvSpPr>
        <p:spPr>
          <a:xfrm>
            <a:off x="6589297" y="1825625"/>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2" name="Picture 13">
            <a:extLst>
              <a:ext uri="{FF2B5EF4-FFF2-40B4-BE49-F238E27FC236}">
                <a16:creationId xmlns:a16="http://schemas.microsoft.com/office/drawing/2014/main" id="{7DA6CFA4-2506-DFA7-F330-43EB0D88A6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9215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8CB629-EF0D-03C8-EAD9-2E2864ED40D0}"/>
              </a:ext>
            </a:extLst>
          </p:cNvPr>
          <p:cNvSpPr>
            <a:spLocks noGrp="1"/>
          </p:cNvSpPr>
          <p:nvPr>
            <p:ph type="title"/>
          </p:nvPr>
        </p:nvSpPr>
        <p:spPr>
          <a:xfrm>
            <a:off x="2322094" y="365125"/>
            <a:ext cx="9031705"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BEA45F0E-4A32-D119-435E-E939923B2F89}"/>
              </a:ext>
            </a:extLst>
          </p:cNvPr>
          <p:cNvSpPr>
            <a:spLocks noGrp="1"/>
          </p:cNvSpPr>
          <p:nvPr>
            <p:ph sz="half" idx="1"/>
          </p:nvPr>
        </p:nvSpPr>
        <p:spPr>
          <a:xfrm>
            <a:off x="2322093"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25F2A9D6-CB25-5757-0FB5-832B9CDCFEE4}"/>
              </a:ext>
            </a:extLst>
          </p:cNvPr>
          <p:cNvSpPr>
            <a:spLocks noGrp="1"/>
          </p:cNvSpPr>
          <p:nvPr>
            <p:ph sz="half" idx="2"/>
          </p:nvPr>
        </p:nvSpPr>
        <p:spPr>
          <a:xfrm>
            <a:off x="7022431"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5" name="Picture 13">
            <a:extLst>
              <a:ext uri="{FF2B5EF4-FFF2-40B4-BE49-F238E27FC236}">
                <a16:creationId xmlns:a16="http://schemas.microsoft.com/office/drawing/2014/main" id="{55135780-7FC0-919B-DE96-BF4A5D275D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247832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rcle_un contenu">
    <p:spTree>
      <p:nvGrpSpPr>
        <p:cNvPr id="1" name=""/>
        <p:cNvGrpSpPr/>
        <p:nvPr/>
      </p:nvGrpSpPr>
      <p:grpSpPr>
        <a:xfrm>
          <a:off x="0" y="0"/>
          <a:ext cx="0" cy="0"/>
          <a:chOff x="0" y="0"/>
          <a:chExt cx="0" cy="0"/>
        </a:xfrm>
      </p:grpSpPr>
      <p:grpSp>
        <p:nvGrpSpPr>
          <p:cNvPr id="8" name="Groupe 9">
            <a:extLst>
              <a:ext uri="{FF2B5EF4-FFF2-40B4-BE49-F238E27FC236}">
                <a16:creationId xmlns:a16="http://schemas.microsoft.com/office/drawing/2014/main" id="{F3B61B89-997A-BE9A-2877-F96AB31856DF}"/>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BB737468-56E4-C5AF-D4CC-6ED79F2F5E21}"/>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Image 5">
              <a:extLst>
                <a:ext uri="{FF2B5EF4-FFF2-40B4-BE49-F238E27FC236}">
                  <a16:creationId xmlns:a16="http://schemas.microsoft.com/office/drawing/2014/main" id="{DC3849D5-EBB2-154F-8DA2-7EEBFFF983C2}"/>
                </a:ext>
              </a:extLst>
            </p:cNvPr>
            <p:cNvPicPr>
              <a:picLocks noChangeAspect="1"/>
            </p:cNvPicPr>
            <p:nvPr/>
          </p:nvPicPr>
          <p:blipFill>
            <a:blip r:embed="rId2"/>
            <a:stretch>
              <a:fillRect/>
            </a:stretch>
          </p:blipFill>
          <p:spPr>
            <a:xfrm>
              <a:off x="9957844" y="6290315"/>
              <a:ext cx="1833096" cy="509600"/>
            </a:xfrm>
            <a:prstGeom prst="rect">
              <a:avLst/>
            </a:prstGeom>
            <a:grpFill/>
          </p:spPr>
        </p:pic>
      </p:grpSp>
      <p:sp>
        <p:nvSpPr>
          <p:cNvPr id="2" name="Titre 1">
            <a:extLst>
              <a:ext uri="{FF2B5EF4-FFF2-40B4-BE49-F238E27FC236}">
                <a16:creationId xmlns:a16="http://schemas.microsoft.com/office/drawing/2014/main" id="{B5614711-C102-2AA1-0081-3D747FB6E820}"/>
              </a:ext>
            </a:extLst>
          </p:cNvPr>
          <p:cNvSpPr>
            <a:spLocks noGrp="1"/>
          </p:cNvSpPr>
          <p:nvPr>
            <p:ph type="title"/>
          </p:nvPr>
        </p:nvSpPr>
        <p:spPr>
          <a:xfrm>
            <a:off x="3694544" y="365125"/>
            <a:ext cx="8109529" cy="1325563"/>
          </a:xfrm>
        </p:spPr>
        <p:txBody>
          <a:bodyPr/>
          <a:lstStyle>
            <a:lvl1pPr>
              <a:defRPr>
                <a:solidFill>
                  <a:schemeClr val="accent1"/>
                </a:solidFill>
              </a:defRPr>
            </a:lvl1pPr>
          </a:lstStyle>
          <a:p>
            <a:r>
              <a:rPr lang="fr-FR"/>
              <a:t>Modifiez le style du titre</a:t>
            </a:r>
            <a:endParaRPr lang="fr-CA"/>
          </a:p>
        </p:txBody>
      </p:sp>
      <p:sp>
        <p:nvSpPr>
          <p:cNvPr id="7" name="Espace réservé du contenu 2">
            <a:extLst>
              <a:ext uri="{FF2B5EF4-FFF2-40B4-BE49-F238E27FC236}">
                <a16:creationId xmlns:a16="http://schemas.microsoft.com/office/drawing/2014/main" id="{913E732A-3D0F-06B1-3216-8E356FB87C39}"/>
              </a:ext>
            </a:extLst>
          </p:cNvPr>
          <p:cNvSpPr>
            <a:spLocks noGrp="1"/>
          </p:cNvSpPr>
          <p:nvPr>
            <p:ph sz="half" idx="1"/>
          </p:nvPr>
        </p:nvSpPr>
        <p:spPr>
          <a:xfrm>
            <a:off x="4292599" y="2028825"/>
            <a:ext cx="7511473"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12" name="Forme libre : forme 11">
            <a:extLst>
              <a:ext uri="{FF2B5EF4-FFF2-40B4-BE49-F238E27FC236}">
                <a16:creationId xmlns:a16="http://schemas.microsoft.com/office/drawing/2014/main" id="{1419EE4C-C520-6CAA-BA14-B6FCDBBC17C4}"/>
              </a:ext>
            </a:extLst>
          </p:cNvPr>
          <p:cNvSpPr/>
          <p:nvPr userDrawn="1"/>
        </p:nvSpPr>
        <p:spPr>
          <a:xfrm>
            <a:off x="0" y="0"/>
            <a:ext cx="3818709" cy="6867235"/>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solidFill>
            <a:schemeClr val="accent2"/>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CA"/>
          </a:p>
        </p:txBody>
      </p:sp>
    </p:spTree>
    <p:extLst>
      <p:ext uri="{BB962C8B-B14F-4D97-AF65-F5344CB8AC3E}">
        <p14:creationId xmlns:p14="http://schemas.microsoft.com/office/powerpoint/2010/main" val="270435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solidFill>
          <a:schemeClr val="accent1"/>
        </a:solidFill>
        <a:effectLst/>
      </p:bgPr>
    </p:bg>
    <p:spTree>
      <p:nvGrpSpPr>
        <p:cNvPr id="1" name=""/>
        <p:cNvGrpSpPr/>
        <p:nvPr/>
      </p:nvGrpSpPr>
      <p:grpSpPr>
        <a:xfrm>
          <a:off x="0" y="0"/>
          <a:ext cx="0" cy="0"/>
          <a:chOff x="0" y="0"/>
          <a:chExt cx="0" cy="0"/>
        </a:xfrm>
      </p:grpSpPr>
      <p:pic>
        <p:nvPicPr>
          <p:cNvPr id="10" name="Image 9" descr="Une image contenant motif, conception, Symétrie, cercle&#10;&#10;Description générée automatiquement">
            <a:extLst>
              <a:ext uri="{FF2B5EF4-FFF2-40B4-BE49-F238E27FC236}">
                <a16:creationId xmlns:a16="http://schemas.microsoft.com/office/drawing/2014/main" id="{8D4DBD74-EC8C-91EB-96EC-40556C809015}"/>
              </a:ext>
            </a:extLst>
          </p:cNvPr>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r="7942" b="33100"/>
          <a:stretch/>
        </p:blipFill>
        <p:spPr>
          <a:xfrm>
            <a:off x="-16042" y="80210"/>
            <a:ext cx="12272210" cy="6690768"/>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7910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CCAD9F8-AC00-F3E1-737B-BD623AD71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A0A0DBA0-7AAE-FD27-6661-524E03F509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2869653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6" r:id="rId3"/>
    <p:sldLayoutId id="2147483651" r:id="rId4"/>
    <p:sldLayoutId id="2147483663" r:id="rId5"/>
    <p:sldLayoutId id="2147483667" r:id="rId6"/>
    <p:sldLayoutId id="2147483652" r:id="rId7"/>
    <p:sldLayoutId id="2147483662" r:id="rId8"/>
    <p:sldLayoutId id="2147483670" r:id="rId9"/>
    <p:sldLayoutId id="2147483669" r:id="rId10"/>
    <p:sldLayoutId id="2147483661" r:id="rId11"/>
    <p:sldLayoutId id="2147483654" r:id="rId12"/>
    <p:sldLayoutId id="2147483660" r:id="rId13"/>
    <p:sldLayoutId id="2147483655" r:id="rId14"/>
    <p:sldLayoutId id="2147483656" r:id="rId15"/>
    <p:sldLayoutId id="2147483664" r:id="rId16"/>
    <p:sldLayoutId id="214748366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hyperlink" Target="https://www.justicedeproximite.qc.ca/services/info-separation/" TargetMode="External"/><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3.png"/><Relationship Id="rId11" Type="http://schemas.openxmlformats.org/officeDocument/2006/relationships/image" Target="../media/image33.jpeg"/><Relationship Id="rId5" Type="http://schemas.openxmlformats.org/officeDocument/2006/relationships/image" Target="../media/image11.png"/><Relationship Id="rId10" Type="http://schemas.openxmlformats.org/officeDocument/2006/relationships/image" Target="../media/image30.svg"/><Relationship Id="rId4" Type="http://schemas.openxmlformats.org/officeDocument/2006/relationships/image" Target="../media/image26.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svg"/><Relationship Id="rId12"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27.png"/><Relationship Id="rId11" Type="http://schemas.openxmlformats.org/officeDocument/2006/relationships/hyperlink" Target="https://rebatir.ca/" TargetMode="External"/><Relationship Id="rId5" Type="http://schemas.openxmlformats.org/officeDocument/2006/relationships/image" Target="../media/image23.png"/><Relationship Id="rId10" Type="http://schemas.openxmlformats.org/officeDocument/2006/relationships/hyperlink" Target="https://www.tal.gouv.qc.ca/" TargetMode="External"/><Relationship Id="rId4" Type="http://schemas.openxmlformats.org/officeDocument/2006/relationships/image" Target="../media/image11.png"/><Relationship Id="rId9" Type="http://schemas.openxmlformats.org/officeDocument/2006/relationships/image" Target="../media/image30.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5.sv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5.sv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5.sv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hyperlink" Target="https://www.tal.gouv.qc.ca/" TargetMode="Externa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hyperlink" Target="https://educaloi.qc.ca/" TargetMode="External"/><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3.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BD971B-2C72-F1DB-8C22-B12CAC11AF0F}"/>
              </a:ext>
            </a:extLst>
          </p:cNvPr>
          <p:cNvSpPr>
            <a:spLocks noGrp="1"/>
          </p:cNvSpPr>
          <p:nvPr>
            <p:ph type="ctrTitle"/>
          </p:nvPr>
        </p:nvSpPr>
        <p:spPr/>
        <p:txBody>
          <a:bodyPr>
            <a:normAutofit/>
          </a:bodyPr>
          <a:lstStyle/>
          <a:p>
            <a:r>
              <a:rPr lang="fr-CA"/>
              <a:t>Mes enfants</a:t>
            </a:r>
            <a:br>
              <a:rPr lang="fr-CA"/>
            </a:br>
            <a:r>
              <a:rPr lang="fr-CA" sz="2000"/>
              <a:t>Mon couple</a:t>
            </a:r>
          </a:p>
        </p:txBody>
      </p:sp>
      <p:pic>
        <p:nvPicPr>
          <p:cNvPr id="4" name="Image 3" descr="Une image contenant habits, dessin humoristique, clipart, illustration&#10;&#10;Description générée automatiquement">
            <a:extLst>
              <a:ext uri="{FF2B5EF4-FFF2-40B4-BE49-F238E27FC236}">
                <a16:creationId xmlns:a16="http://schemas.microsoft.com/office/drawing/2014/main" id="{DD9C95E0-71D7-5905-2BFD-6922FEBD6DD9}"/>
              </a:ext>
            </a:extLst>
          </p:cNvPr>
          <p:cNvPicPr>
            <a:picLocks noChangeAspect="1"/>
          </p:cNvPicPr>
          <p:nvPr/>
        </p:nvPicPr>
        <p:blipFill>
          <a:blip r:embed="rId3"/>
          <a:stretch>
            <a:fillRect/>
          </a:stretch>
        </p:blipFill>
        <p:spPr>
          <a:xfrm>
            <a:off x="7086600" y="609600"/>
            <a:ext cx="4114800" cy="4114800"/>
          </a:xfrm>
          <a:prstGeom prst="rect">
            <a:avLst/>
          </a:prstGeom>
        </p:spPr>
      </p:pic>
      <p:sp>
        <p:nvSpPr>
          <p:cNvPr id="6" name="Sous-titre 5">
            <a:extLst>
              <a:ext uri="{FF2B5EF4-FFF2-40B4-BE49-F238E27FC236}">
                <a16:creationId xmlns:a16="http://schemas.microsoft.com/office/drawing/2014/main" id="{74D27527-ED9E-7EF9-FB08-805BC6BE24D0}"/>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204921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fontScale="90000"/>
          </a:bodyPr>
          <a:lstStyle/>
          <a:p>
            <a:r>
              <a:rPr lang="fr-CA" sz="2000" b="1" i="0" u="none" strike="noStrike">
                <a:effectLst/>
                <a:latin typeface="Arial" panose="020B0604020202020204" pitchFamily="34" charset="0"/>
              </a:rPr>
              <a:t>Trouver de l'aide</a:t>
            </a:r>
            <a:br>
              <a:rPr lang="fr-FR"/>
            </a:br>
            <a:r>
              <a:rPr lang="fr-FR"/>
              <a:t>Centres de justice de proximité</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a:normAutofit fontScale="92500"/>
          </a:bodyPr>
          <a:lstStyle/>
          <a:p>
            <a:r>
              <a:rPr lang="fr-FR" sz="4000" b="1">
                <a:solidFill>
                  <a:schemeClr val="accent2"/>
                </a:solidFill>
              </a:rPr>
              <a:t>Service « Info-séparation »</a:t>
            </a:r>
          </a:p>
          <a:p>
            <a:r>
              <a:rPr lang="fr-FR" sz="4000">
                <a:solidFill>
                  <a:schemeClr val="accent2"/>
                </a:solidFill>
              </a:rPr>
              <a:t>Information juridique gratuite</a:t>
            </a:r>
          </a:p>
          <a:p>
            <a:endParaRPr lang="fr-FR" sz="2000">
              <a:highlight>
                <a:srgbClr val="FFFF00"/>
              </a:highlight>
            </a:endParaRPr>
          </a:p>
          <a:p>
            <a:r>
              <a:rPr lang="fr-CA" sz="1800" b="0" i="0" u="sng" strike="noStrike">
                <a:solidFill>
                  <a:schemeClr val="accent2"/>
                </a:solidFill>
                <a:effectLst/>
                <a:highlight>
                  <a:srgbClr val="F5F5F5"/>
                </a:highlight>
                <a:latin typeface="Arial" panose="020B0604020202020204" pitchFamily="34" charset="0"/>
                <a:hlinkClick r:id="rId3">
                  <a:extLst>
                    <a:ext uri="{A12FA001-AC4F-418D-AE19-62706E023703}">
                      <ahyp:hlinkClr xmlns:ahyp="http://schemas.microsoft.com/office/drawing/2018/hyperlinkcolor" val="tx"/>
                    </a:ext>
                  </a:extLst>
                </a:hlinkClick>
              </a:rPr>
              <a:t>Service info-séparation - Centres de justice de proximité l Centres de justice de proximité (justicedeproximite.qc.ca)</a:t>
            </a:r>
            <a:endParaRPr lang="fr-FR" sz="2000">
              <a:solidFill>
                <a:schemeClr val="accent2"/>
              </a:solidFill>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4">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5"/>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3" name="AutoShape 6">
            <a:extLst>
              <a:ext uri="{FF2B5EF4-FFF2-40B4-BE49-F238E27FC236}">
                <a16:creationId xmlns:a16="http://schemas.microsoft.com/office/drawing/2014/main" id="{E348A94B-109B-0848-B950-97973A1EF3DA}"/>
              </a:ext>
            </a:extLst>
          </p:cNvPr>
          <p:cNvSpPr>
            <a:spLocks noChangeAspect="1" noChangeArrowheads="1"/>
          </p:cNvSpPr>
          <p:nvPr/>
        </p:nvSpPr>
        <p:spPr bwMode="auto">
          <a:xfrm>
            <a:off x="9348716" y="494380"/>
            <a:ext cx="1462054" cy="146205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454303" y="5525527"/>
            <a:ext cx="914400" cy="914400"/>
          </a:xfrm>
          <a:prstGeom prst="rect">
            <a:avLst/>
          </a:prstGeom>
        </p:spPr>
      </p:pic>
      <p:pic>
        <p:nvPicPr>
          <p:cNvPr id="5128" name="Picture 8" descr="Une image contenant texte, capture d’écran, Visage humain, personne&#10;&#10;Description générée automatiquement">
            <a:extLst>
              <a:ext uri="{FF2B5EF4-FFF2-40B4-BE49-F238E27FC236}">
                <a16:creationId xmlns:a16="http://schemas.microsoft.com/office/drawing/2014/main" id="{79F103AB-68F8-850E-3CEC-8CFA962EBD8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88137" y="2573078"/>
            <a:ext cx="4802036" cy="2638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96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a:effectLst/>
                <a:latin typeface="Arial" panose="020B0604020202020204" pitchFamily="34" charset="0"/>
              </a:rPr>
              <a:t>Trouver de l'aide</a:t>
            </a:r>
            <a:br>
              <a:rPr lang="fr-FR"/>
            </a:br>
            <a:r>
              <a:rPr lang="fr-FR" err="1"/>
              <a:t>ReBâtir</a:t>
            </a:r>
            <a:endParaRPr lang="fr-F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4189412" cy="3753584"/>
          </a:xfrm>
        </p:spPr>
        <p:txBody>
          <a:bodyPr vert="horz" lIns="91440" tIns="45720" rIns="91440" bIns="45720" rtlCol="0" anchor="t">
            <a:normAutofit/>
          </a:bodyPr>
          <a:lstStyle/>
          <a:p>
            <a:r>
              <a:rPr lang="fr-FR" sz="2800">
                <a:solidFill>
                  <a:schemeClr val="accent2"/>
                </a:solidFill>
              </a:rPr>
              <a:t>4 heures de consultation juridique gratuite</a:t>
            </a:r>
            <a:endParaRPr lang="fr-FR">
              <a:solidFill>
                <a:schemeClr val="accent2"/>
              </a:solidFill>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10514" y="5608218"/>
            <a:ext cx="914400" cy="914400"/>
          </a:xfrm>
          <a:prstGeom prst="rect">
            <a:avLst/>
          </a:prstGeom>
        </p:spPr>
      </p:pic>
      <p:sp>
        <p:nvSpPr>
          <p:cNvPr id="9" name="Espace réservé du texte 3">
            <a:hlinkClick r:id="rId10"/>
            <a:extLst>
              <a:ext uri="{FF2B5EF4-FFF2-40B4-BE49-F238E27FC236}">
                <a16:creationId xmlns:a16="http://schemas.microsoft.com/office/drawing/2014/main" id="{DFC00939-A5AF-2F45-8497-DF6071357F40}"/>
              </a:ext>
            </a:extLst>
          </p:cNvPr>
          <p:cNvSpPr txBox="1">
            <a:spLocks/>
          </p:cNvSpPr>
          <p:nvPr/>
        </p:nvSpPr>
        <p:spPr>
          <a:xfrm>
            <a:off x="1073799" y="5090279"/>
            <a:ext cx="3291840" cy="415925"/>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a:solidFill>
                  <a:schemeClr val="accent2"/>
                </a:solidFill>
                <a:hlinkClick r:id="rId11">
                  <a:extLst>
                    <a:ext uri="{A12FA001-AC4F-418D-AE19-62706E023703}">
                      <ahyp:hlinkClr xmlns:ahyp="http://schemas.microsoft.com/office/drawing/2018/hyperlinkcolor" val="tx"/>
                    </a:ext>
                  </a:extLst>
                </a:hlinkClick>
              </a:rPr>
              <a:t>Rebâtir.ca</a:t>
            </a:r>
            <a:endParaRPr lang="fr-CA">
              <a:solidFill>
                <a:schemeClr val="accent2"/>
              </a:solidFill>
            </a:endParaRPr>
          </a:p>
        </p:txBody>
      </p:sp>
      <p:pic>
        <p:nvPicPr>
          <p:cNvPr id="6146" name="Picture 2">
            <a:extLst>
              <a:ext uri="{FF2B5EF4-FFF2-40B4-BE49-F238E27FC236}">
                <a16:creationId xmlns:a16="http://schemas.microsoft.com/office/drawing/2014/main" id="{78DCA688-1FDA-3755-776B-BEF1F69A119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94333" y="2669312"/>
            <a:ext cx="4800264" cy="2420967"/>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C92BD923-89A4-2DE5-3E0A-D142DAD85859}"/>
              </a:ext>
            </a:extLst>
          </p:cNvPr>
          <p:cNvSpPr txBox="1"/>
          <p:nvPr/>
        </p:nvSpPr>
        <p:spPr>
          <a:xfrm>
            <a:off x="837122" y="3172364"/>
            <a:ext cx="3962399"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CA" sz="2800" dirty="0">
                <a:solidFill>
                  <a:schemeClr val="accent2"/>
                </a:solidFill>
                <a:latin typeface="Arial"/>
                <a:ea typeface="Calibri"/>
                <a:cs typeface="Calibri"/>
              </a:rPr>
              <a:t>1-833-732-2847</a:t>
            </a:r>
            <a:endParaRPr lang="fr-FR" sz="2800">
              <a:solidFill>
                <a:schemeClr val="accent2"/>
              </a:solidFill>
              <a:latin typeface="Arial"/>
              <a:cs typeface="Arial"/>
            </a:endParaRPr>
          </a:p>
        </p:txBody>
      </p:sp>
    </p:spTree>
    <p:extLst>
      <p:ext uri="{BB962C8B-B14F-4D97-AF65-F5344CB8AC3E}">
        <p14:creationId xmlns:p14="http://schemas.microsoft.com/office/powerpoint/2010/main" val="314539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2932B2-778B-E564-A069-D21DA32A6D4F}"/>
              </a:ext>
            </a:extLst>
          </p:cNvPr>
          <p:cNvSpPr>
            <a:spLocks noGrp="1"/>
          </p:cNvSpPr>
          <p:nvPr>
            <p:ph type="title"/>
          </p:nvPr>
        </p:nvSpPr>
        <p:spPr/>
        <p:txBody>
          <a:bodyPr/>
          <a:lstStyle/>
          <a:p>
            <a:r>
              <a:rPr lang="fr-FR">
                <a:cs typeface="Arial"/>
              </a:rPr>
              <a:t>D'autres ressources</a:t>
            </a:r>
            <a:endParaRPr lang="fr-FR"/>
          </a:p>
        </p:txBody>
      </p:sp>
      <p:sp>
        <p:nvSpPr>
          <p:cNvPr id="3" name="Espace réservé du contenu 2">
            <a:extLst>
              <a:ext uri="{FF2B5EF4-FFF2-40B4-BE49-F238E27FC236}">
                <a16:creationId xmlns:a16="http://schemas.microsoft.com/office/drawing/2014/main" id="{2736D7D5-1126-A213-EBC9-FBE7AF17CC6D}"/>
              </a:ext>
            </a:extLst>
          </p:cNvPr>
          <p:cNvSpPr>
            <a:spLocks noGrp="1"/>
          </p:cNvSpPr>
          <p:nvPr>
            <p:ph idx="1"/>
          </p:nvPr>
        </p:nvSpPr>
        <p:spPr/>
        <p:txBody>
          <a:bodyPr vert="horz" lIns="91440" tIns="45720" rIns="91440" bIns="45720" rtlCol="0" anchor="t">
            <a:normAutofit/>
          </a:bodyPr>
          <a:lstStyle/>
          <a:p>
            <a:endParaRPr lang="fr-FR"/>
          </a:p>
          <a:p>
            <a:pPr marL="404495" lvl="2" indent="-404495">
              <a:lnSpc>
                <a:spcPct val="100000"/>
              </a:lnSpc>
            </a:pPr>
            <a:r>
              <a:rPr lang="fr-CA" sz="2400">
                <a:solidFill>
                  <a:srgbClr val="212121"/>
                </a:solidFill>
                <a:cs typeface="Arial"/>
              </a:rPr>
              <a:t>Justice Pro Bono – Programme "Porte 33"</a:t>
            </a:r>
            <a:endParaRPr lang="en-US" sz="2400">
              <a:solidFill>
                <a:srgbClr val="212121"/>
              </a:solidFill>
              <a:cs typeface="Arial"/>
            </a:endParaRPr>
          </a:p>
          <a:p>
            <a:pPr marL="404495" lvl="2" indent="-404495">
              <a:lnSpc>
                <a:spcPct val="100000"/>
              </a:lnSpc>
            </a:pPr>
            <a:r>
              <a:rPr lang="fr-CA" sz="2400">
                <a:solidFill>
                  <a:srgbClr val="212121"/>
                </a:solidFill>
                <a:cs typeface="Arial"/>
              </a:rPr>
              <a:t>Répertoire des médiateurs familiaux du Québec</a:t>
            </a:r>
            <a:endParaRPr lang="en-US" sz="2400">
              <a:solidFill>
                <a:srgbClr val="212121"/>
              </a:solidFill>
              <a:cs typeface="Arial"/>
            </a:endParaRPr>
          </a:p>
          <a:p>
            <a:pPr marL="404495" lvl="2" indent="-404495">
              <a:lnSpc>
                <a:spcPct val="100000"/>
              </a:lnSpc>
            </a:pPr>
            <a:endParaRPr lang="fr-CA" sz="2400">
              <a:solidFill>
                <a:srgbClr val="212121"/>
              </a:solidFill>
              <a:cs typeface="Arial"/>
            </a:endParaRPr>
          </a:p>
        </p:txBody>
      </p:sp>
    </p:spTree>
    <p:extLst>
      <p:ext uri="{BB962C8B-B14F-4D97-AF65-F5344CB8AC3E}">
        <p14:creationId xmlns:p14="http://schemas.microsoft.com/office/powerpoint/2010/main" val="212057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fr-CA" sz="1800">
                <a:latin typeface="Arial"/>
                <a:cs typeface="Arial"/>
              </a:rPr>
              <a:t>Prendre action</a:t>
            </a:r>
            <a:br>
              <a:rPr lang="fr-CA" sz="1800" b="1" i="0" u="none" strike="noStrike">
                <a:effectLst/>
                <a:latin typeface="Arial" panose="020B0604020202020204" pitchFamily="34" charset="0"/>
              </a:rPr>
            </a:br>
            <a:r>
              <a:rPr lang="fr-CA" sz="4000">
                <a:solidFill>
                  <a:schemeClr val="accent2"/>
                </a:solidFill>
                <a:latin typeface="Arial"/>
                <a:cs typeface="Arial"/>
              </a:rPr>
              <a:t>Qu’est-ce que Giulia pourrait faire?</a:t>
            </a:r>
            <a:endParaRPr lang="fr-CA">
              <a:solidFill>
                <a:schemeClr val="accent2"/>
              </a:solidFill>
              <a:latin typeface="Arial"/>
              <a:cs typeface="Arial"/>
            </a:endParaRP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p:txBody>
          <a:bodyPr vert="horz" lIns="91440" tIns="45720" rIns="91440" bIns="45720" rtlCol="0" anchor="t">
            <a:normAutofit/>
          </a:bodyPr>
          <a:lstStyle/>
          <a:p>
            <a:pPr lvl="1" fontAlgn="base">
              <a:lnSpc>
                <a:spcPct val="100000"/>
              </a:lnSpc>
            </a:pPr>
            <a:r>
              <a:rPr lang="fr-CA" b="1">
                <a:solidFill>
                  <a:srgbClr val="212121"/>
                </a:solidFill>
                <a:latin typeface="Arial"/>
                <a:cs typeface="Arial"/>
              </a:rPr>
              <a:t>Trouver de l'aide pour faire le calcul de la pension alimentaire</a:t>
            </a:r>
            <a:endParaRPr lang="en-US">
              <a:solidFill>
                <a:srgbClr val="212121"/>
              </a:solidFill>
              <a:latin typeface="Arial"/>
              <a:cs typeface="Arial"/>
            </a:endParaRPr>
          </a:p>
          <a:p>
            <a:pPr lvl="1">
              <a:lnSpc>
                <a:spcPct val="100000"/>
              </a:lnSpc>
            </a:pPr>
            <a:endParaRPr lang="fr-CA">
              <a:solidFill>
                <a:srgbClr val="212121"/>
              </a:solidFill>
              <a:latin typeface="Arial" panose="020B0604020202020204" pitchFamily="34" charset="0"/>
              <a:cs typeface="Arial"/>
            </a:endParaRPr>
          </a:p>
          <a:p>
            <a:pPr lvl="1">
              <a:lnSpc>
                <a:spcPct val="100000"/>
              </a:lnSpc>
            </a:pPr>
            <a:r>
              <a:rPr lang="fr-CA" b="1">
                <a:solidFill>
                  <a:srgbClr val="212121"/>
                </a:solidFill>
                <a:latin typeface="Arial"/>
                <a:cs typeface="Arial"/>
              </a:rPr>
              <a:t>Télécharger un modèle d'autorisation de voyage</a:t>
            </a:r>
            <a:endParaRPr lang="en-US">
              <a:solidFill>
                <a:srgbClr val="212121"/>
              </a:solidFill>
              <a:latin typeface="Arial"/>
              <a:cs typeface="Arial"/>
            </a:endParaRPr>
          </a:p>
          <a:p>
            <a:pPr lvl="1">
              <a:lnSpc>
                <a:spcPct val="100000"/>
              </a:lnSpc>
            </a:pPr>
            <a:endParaRPr lang="fr-CA">
              <a:solidFill>
                <a:srgbClr val="212121"/>
              </a:solidFill>
              <a:latin typeface="Arial" panose="020B0604020202020204" pitchFamily="34" charset="0"/>
              <a:cs typeface="Arial"/>
            </a:endParaRPr>
          </a:p>
          <a:p>
            <a:pPr lvl="1">
              <a:lnSpc>
                <a:spcPct val="100000"/>
              </a:lnSpc>
            </a:pPr>
            <a:r>
              <a:rPr lang="fr-CA" b="1">
                <a:solidFill>
                  <a:srgbClr val="212121"/>
                </a:solidFill>
                <a:latin typeface="Arial"/>
                <a:cs typeface="Arial"/>
              </a:rPr>
              <a:t>Demander à un organisme de la renseigner sur ses recours</a:t>
            </a:r>
          </a:p>
          <a:p>
            <a:pPr marL="457200" lvl="1" indent="0">
              <a:lnSpc>
                <a:spcPct val="100000"/>
              </a:lnSpc>
              <a:buNone/>
            </a:pPr>
            <a:endParaRPr lang="fr-CA" b="1">
              <a:solidFill>
                <a:srgbClr val="212121"/>
              </a:solidFill>
              <a:cs typeface="Arial"/>
            </a:endParaRPr>
          </a:p>
          <a:p>
            <a:pPr lvl="1">
              <a:lnSpc>
                <a:spcPct val="100000"/>
              </a:lnSpc>
            </a:pPr>
            <a:endParaRPr lang="fr-CA" b="1">
              <a:solidFill>
                <a:srgbClr val="212121"/>
              </a:solidFill>
              <a:cs typeface="Arial"/>
            </a:endParaRPr>
          </a:p>
          <a:p>
            <a:endParaRPr lang="fr-CA">
              <a:cs typeface="Arial"/>
            </a:endParaRPr>
          </a:p>
        </p:txBody>
      </p:sp>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9" name="Image 8" descr="Une image contenant cercle, conception&#10;&#10;Description générée automatiquement">
            <a:extLst>
              <a:ext uri="{FF2B5EF4-FFF2-40B4-BE49-F238E27FC236}">
                <a16:creationId xmlns:a16="http://schemas.microsoft.com/office/drawing/2014/main" id="{F4BAD8E5-07FB-1694-5D75-1617633646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7010" y="5646600"/>
            <a:ext cx="933580" cy="981212"/>
          </a:xfrm>
          <a:prstGeom prst="rect">
            <a:avLst/>
          </a:prstGeom>
        </p:spPr>
      </p:pic>
      <p:pic>
        <p:nvPicPr>
          <p:cNvPr id="8" name="Espace réservé du contenu 7" descr="Une image contenant habits, dessin humoristique, Visage humain, illustration&#10;&#10;Description générée automatiquement">
            <a:extLst>
              <a:ext uri="{FF2B5EF4-FFF2-40B4-BE49-F238E27FC236}">
                <a16:creationId xmlns:a16="http://schemas.microsoft.com/office/drawing/2014/main" id="{B91347C9-29A0-B1BD-D162-D53BF1A15776}"/>
              </a:ext>
            </a:extLst>
          </p:cNvPr>
          <p:cNvPicPr>
            <a:picLocks noGrp="1" noChangeAspect="1"/>
          </p:cNvPicPr>
          <p:nvPr>
            <p:ph sz="half" idx="1"/>
          </p:nvPr>
        </p:nvPicPr>
        <p:blipFill>
          <a:blip r:embed="rId4"/>
          <a:stretch>
            <a:fillRect/>
          </a:stretch>
        </p:blipFill>
        <p:spPr>
          <a:xfrm>
            <a:off x="1588094" y="1862198"/>
            <a:ext cx="4330460" cy="4301706"/>
          </a:xfrm>
        </p:spPr>
      </p:pic>
    </p:spTree>
    <p:extLst>
      <p:ext uri="{BB962C8B-B14F-4D97-AF65-F5344CB8AC3E}">
        <p14:creationId xmlns:p14="http://schemas.microsoft.com/office/powerpoint/2010/main" val="1767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55A3B0-F52C-79E9-AE16-8FE2DC355203}"/>
              </a:ext>
            </a:extLst>
          </p:cNvPr>
          <p:cNvSpPr>
            <a:spLocks noGrp="1"/>
          </p:cNvSpPr>
          <p:nvPr>
            <p:ph type="title"/>
          </p:nvPr>
        </p:nvSpPr>
        <p:spPr>
          <a:xfrm>
            <a:off x="3935176" y="2766218"/>
            <a:ext cx="8109529" cy="1325563"/>
          </a:xfrm>
        </p:spPr>
        <p:txBody>
          <a:bodyPr>
            <a:normAutofit/>
          </a:bodyPr>
          <a:lstStyle/>
          <a:p>
            <a:r>
              <a:rPr lang="fr-FR" sz="6000"/>
              <a:t>Des questions?</a:t>
            </a:r>
          </a:p>
        </p:txBody>
      </p:sp>
    </p:spTree>
    <p:extLst>
      <p:ext uri="{BB962C8B-B14F-4D97-AF65-F5344CB8AC3E}">
        <p14:creationId xmlns:p14="http://schemas.microsoft.com/office/powerpoint/2010/main" val="128419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890338BD-4DB7-21FC-BC4B-B3607E3CD24D}"/>
              </a:ext>
            </a:extLst>
          </p:cNvPr>
          <p:cNvSpPr>
            <a:spLocks noGrp="1"/>
          </p:cNvSpPr>
          <p:nvPr/>
        </p:nvSpPr>
        <p:spPr>
          <a:xfrm>
            <a:off x="1737093" y="2417592"/>
            <a:ext cx="8992669" cy="39555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2400">
                <a:cs typeface="Arial"/>
              </a:rPr>
              <a:t>Éducaloi remercie la Maison Bleue et Femmes du monde à Côte-des-Neiges pour leur précieuse collaboration.</a:t>
            </a:r>
          </a:p>
          <a:p>
            <a:pPr marL="0" indent="0" algn="ctr">
              <a:buNone/>
            </a:pPr>
            <a:endParaRPr lang="fr-FR" sz="2400">
              <a:cs typeface="Arial"/>
            </a:endParaRPr>
          </a:p>
          <a:p>
            <a:pPr marL="0" indent="0" algn="ctr">
              <a:buNone/>
            </a:pPr>
            <a:endParaRPr lang="fr-FR" sz="2400">
              <a:cs typeface="Arial"/>
            </a:endParaRPr>
          </a:p>
          <a:p>
            <a:pPr marL="0" indent="0" algn="ctr">
              <a:buNone/>
            </a:pPr>
            <a:endParaRPr lang="fr-FR" sz="2400">
              <a:cs typeface="Arial"/>
            </a:endParaRPr>
          </a:p>
          <a:p>
            <a:pPr marL="0" indent="0" algn="ctr">
              <a:buNone/>
            </a:pPr>
            <a:r>
              <a:rPr lang="fr-FR" sz="2400">
                <a:cs typeface="Arial"/>
              </a:rPr>
              <a:t>Cet atelier a été réalisé avec le soutien de</a:t>
            </a:r>
          </a:p>
          <a:p>
            <a:pPr marL="0" indent="0" algn="ctr">
              <a:buNone/>
            </a:pPr>
            <a:endParaRPr lang="fr-FR" sz="2400">
              <a:cs typeface="Arial"/>
            </a:endParaRPr>
          </a:p>
        </p:txBody>
      </p:sp>
      <p:pic>
        <p:nvPicPr>
          <p:cNvPr id="5" name="Image 4" descr="Une image contenant texte, Police, Graphique, graphisme&#10;&#10;Description générée automatiquement">
            <a:extLst>
              <a:ext uri="{FF2B5EF4-FFF2-40B4-BE49-F238E27FC236}">
                <a16:creationId xmlns:a16="http://schemas.microsoft.com/office/drawing/2014/main" id="{EFEB8311-3C1B-D0E2-4AEE-185330E83046}"/>
              </a:ext>
            </a:extLst>
          </p:cNvPr>
          <p:cNvPicPr>
            <a:picLocks noChangeAspect="1"/>
          </p:cNvPicPr>
          <p:nvPr/>
        </p:nvPicPr>
        <p:blipFill>
          <a:blip r:embed="rId3"/>
          <a:stretch>
            <a:fillRect/>
          </a:stretch>
        </p:blipFill>
        <p:spPr>
          <a:xfrm>
            <a:off x="5361543" y="5235918"/>
            <a:ext cx="1468916" cy="728646"/>
          </a:xfrm>
          <a:prstGeom prst="rect">
            <a:avLst/>
          </a:prstGeom>
        </p:spPr>
      </p:pic>
    </p:spTree>
    <p:extLst>
      <p:ext uri="{BB962C8B-B14F-4D97-AF65-F5344CB8AC3E}">
        <p14:creationId xmlns:p14="http://schemas.microsoft.com/office/powerpoint/2010/main" val="68373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B514E21-4339-3A09-CDE5-9BDD2BAB410C}"/>
              </a:ext>
            </a:extLst>
          </p:cNvPr>
          <p:cNvSpPr>
            <a:spLocks noGrp="1"/>
          </p:cNvSpPr>
          <p:nvPr>
            <p:ph type="title"/>
          </p:nvPr>
        </p:nvSpPr>
        <p:spPr/>
        <p:txBody>
          <a:bodyPr/>
          <a:lstStyle/>
          <a:p>
            <a:r>
              <a:rPr lang="fr-CA" sz="1800" b="1" i="0" u="none" strike="noStrike">
                <a:effectLst/>
                <a:latin typeface="Arial" panose="020B0604020202020204" pitchFamily="34" charset="0"/>
              </a:rPr>
              <a:t>Observer la situation</a:t>
            </a:r>
            <a:br>
              <a:rPr lang="fr-CA" sz="1800" b="1" i="0" u="none" strike="noStrike">
                <a:solidFill>
                  <a:srgbClr val="00A9CE"/>
                </a:solidFill>
                <a:effectLst/>
                <a:latin typeface="Arial" panose="020B0604020202020204" pitchFamily="34" charset="0"/>
              </a:rPr>
            </a:br>
            <a:r>
              <a:rPr lang="fr-CA" sz="4000" b="1" i="0" u="none" strike="noStrike">
                <a:solidFill>
                  <a:srgbClr val="333F48"/>
                </a:solidFill>
                <a:effectLst/>
                <a:latin typeface="Arial" panose="020B0604020202020204" pitchFamily="34" charset="0"/>
              </a:rPr>
              <a:t>Que voyez-vous ici?</a:t>
            </a:r>
            <a:endParaRPr lang="fr-FR" sz="4000"/>
          </a:p>
        </p:txBody>
      </p:sp>
      <p:pic>
        <p:nvPicPr>
          <p:cNvPr id="5" name="Espace réservé du contenu 4" descr="Une image contenant habits, dessin humoristique, Visage humain, illustration&#10;&#10;Description générée automatiquement">
            <a:extLst>
              <a:ext uri="{FF2B5EF4-FFF2-40B4-BE49-F238E27FC236}">
                <a16:creationId xmlns:a16="http://schemas.microsoft.com/office/drawing/2014/main" id="{50934DEE-0226-3416-11BD-96BAAE2EECAA}"/>
              </a:ext>
            </a:extLst>
          </p:cNvPr>
          <p:cNvPicPr>
            <a:picLocks noGrp="1" noChangeAspect="1"/>
          </p:cNvPicPr>
          <p:nvPr>
            <p:ph sz="half" idx="2"/>
          </p:nvPr>
        </p:nvPicPr>
        <p:blipFill>
          <a:blip r:embed="rId3"/>
          <a:stretch>
            <a:fillRect/>
          </a:stretch>
        </p:blipFill>
        <p:spPr>
          <a:xfrm>
            <a:off x="3966791" y="1713661"/>
            <a:ext cx="4848045" cy="4919932"/>
          </a:xfrm>
        </p:spPr>
      </p:pic>
    </p:spTree>
    <p:extLst>
      <p:ext uri="{BB962C8B-B14F-4D97-AF65-F5344CB8AC3E}">
        <p14:creationId xmlns:p14="http://schemas.microsoft.com/office/powerpoint/2010/main" val="78811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fr-CA" sz="1800" b="1" i="0" u="none" strike="noStrike">
                <a:effectLst/>
                <a:latin typeface="Arial"/>
                <a:cs typeface="Arial"/>
              </a:rPr>
              <a:t>Comprendre les enjeux juridiques</a:t>
            </a:r>
            <a:br>
              <a:rPr lang="fr-CA" sz="1800" b="1" i="0" u="none" strike="noStrike">
                <a:effectLst/>
                <a:latin typeface="Arial" panose="020B0604020202020204" pitchFamily="34" charset="0"/>
              </a:rPr>
            </a:br>
            <a:r>
              <a:rPr lang="fr-CA" sz="4000" b="1" i="0" u="none" strike="noStrike">
                <a:solidFill>
                  <a:schemeClr val="accent2"/>
                </a:solidFill>
                <a:effectLst/>
                <a:latin typeface="Arial"/>
                <a:cs typeface="Arial"/>
              </a:rPr>
              <a:t>L’histoire de </a:t>
            </a:r>
            <a:r>
              <a:rPr lang="fr-CA" sz="4000">
                <a:solidFill>
                  <a:schemeClr val="accent2"/>
                </a:solidFill>
                <a:latin typeface="Arial"/>
                <a:cs typeface="Arial"/>
              </a:rPr>
              <a:t>Giulia</a:t>
            </a: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a:xfrm>
            <a:off x="6096000" y="1584265"/>
            <a:ext cx="5257801" cy="4908610"/>
          </a:xfrm>
        </p:spPr>
        <p:txBody>
          <a:bodyPr vert="horz" lIns="91440" tIns="45720" rIns="91440" bIns="45720" rtlCol="0" anchor="t">
            <a:normAutofit/>
          </a:bodyPr>
          <a:lstStyle/>
          <a:p>
            <a:pPr fontAlgn="base">
              <a:lnSpc>
                <a:spcPct val="100000"/>
              </a:lnSpc>
            </a:pPr>
            <a:r>
              <a:rPr lang="fr-CA" b="1">
                <a:solidFill>
                  <a:srgbClr val="212121"/>
                </a:solidFill>
                <a:latin typeface="Arial"/>
                <a:cs typeface="Arial"/>
              </a:rPr>
              <a:t>"J'ai les enfants à temps plein."</a:t>
            </a:r>
            <a:endParaRPr lang="fr-CA">
              <a:solidFill>
                <a:srgbClr val="212121"/>
              </a:solidFill>
              <a:latin typeface="Arial"/>
              <a:cs typeface="Arial"/>
            </a:endParaRPr>
          </a:p>
          <a:p>
            <a:pPr>
              <a:lnSpc>
                <a:spcPct val="100000"/>
              </a:lnSpc>
            </a:pPr>
            <a:r>
              <a:rPr lang="fr-CA" b="1">
                <a:solidFill>
                  <a:srgbClr val="212121"/>
                </a:solidFill>
                <a:latin typeface="Arial"/>
                <a:cs typeface="Arial"/>
              </a:rPr>
              <a:t>"J'ai des difficultés à tout payer."</a:t>
            </a:r>
            <a:endParaRPr lang="fr-CA">
              <a:solidFill>
                <a:srgbClr val="212121"/>
              </a:solidFill>
              <a:latin typeface="Arial"/>
              <a:cs typeface="Arial"/>
            </a:endParaRPr>
          </a:p>
          <a:p>
            <a:pPr>
              <a:lnSpc>
                <a:spcPct val="100000"/>
              </a:lnSpc>
            </a:pPr>
            <a:r>
              <a:rPr lang="fr-CA" b="1">
                <a:solidFill>
                  <a:srgbClr val="212121"/>
                </a:solidFill>
                <a:latin typeface="Arial"/>
                <a:cs typeface="Arial"/>
              </a:rPr>
              <a:t>"Ce voyage me dérange."</a:t>
            </a:r>
            <a:endParaRPr lang="fr-CA">
              <a:solidFill>
                <a:srgbClr val="212121"/>
              </a:solidFill>
              <a:latin typeface="Arial"/>
              <a:cs typeface="Arial"/>
            </a:endParaRPr>
          </a:p>
          <a:p>
            <a:pPr>
              <a:lnSpc>
                <a:spcPct val="100000"/>
              </a:lnSpc>
            </a:pPr>
            <a:r>
              <a:rPr lang="fr-CA" b="1">
                <a:solidFill>
                  <a:srgbClr val="212121"/>
                </a:solidFill>
                <a:latin typeface="Arial"/>
                <a:cs typeface="Arial"/>
              </a:rPr>
              <a:t>"Je veux prendre les décisions seule."</a:t>
            </a:r>
            <a:endParaRPr lang="fr-FR">
              <a:latin typeface="Arial"/>
            </a:endParaRPr>
          </a:p>
          <a:p>
            <a:endParaRPr lang="fr-CA"/>
          </a:p>
        </p:txBody>
      </p:sp>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3" name="Image 12" descr="Une image contenant clipart, Graphique, conception&#10;&#10;Description générée automatiquement">
            <a:extLst>
              <a:ext uri="{FF2B5EF4-FFF2-40B4-BE49-F238E27FC236}">
                <a16:creationId xmlns:a16="http://schemas.microsoft.com/office/drawing/2014/main" id="{10E9810A-BD67-0C32-2F74-A8672A8EDC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1392" y="5568821"/>
            <a:ext cx="981212" cy="924054"/>
          </a:xfrm>
          <a:prstGeom prst="rect">
            <a:avLst/>
          </a:prstGeom>
        </p:spPr>
      </p:pic>
      <p:pic>
        <p:nvPicPr>
          <p:cNvPr id="9" name="Espace réservé du contenu 4" descr="Une image contenant habits, dessin humoristique, Visage humain, illustration&#10;&#10;Description générée automatiquement">
            <a:extLst>
              <a:ext uri="{FF2B5EF4-FFF2-40B4-BE49-F238E27FC236}">
                <a16:creationId xmlns:a16="http://schemas.microsoft.com/office/drawing/2014/main" id="{C716C797-6EC1-2590-BC41-CE999C1C2653}"/>
              </a:ext>
            </a:extLst>
          </p:cNvPr>
          <p:cNvPicPr>
            <a:picLocks noChangeAspect="1"/>
          </p:cNvPicPr>
          <p:nvPr/>
        </p:nvPicPr>
        <p:blipFill>
          <a:blip r:embed="rId4"/>
          <a:stretch>
            <a:fillRect/>
          </a:stretch>
        </p:blipFill>
        <p:spPr>
          <a:xfrm>
            <a:off x="1537017" y="1584265"/>
            <a:ext cx="4359999" cy="4424649"/>
          </a:xfrm>
          <a:prstGeom prst="rect">
            <a:avLst/>
          </a:prstGeom>
        </p:spPr>
      </p:pic>
    </p:spTree>
    <p:extLst>
      <p:ext uri="{BB962C8B-B14F-4D97-AF65-F5344CB8AC3E}">
        <p14:creationId xmlns:p14="http://schemas.microsoft.com/office/powerpoint/2010/main" val="256202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lstStyle/>
          <a:p>
            <a:r>
              <a:rPr lang="fr-FR">
                <a:cs typeface="Arial"/>
              </a:rPr>
              <a:t>Prendre les décisions concernant les enfants ensemble</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404495" lvl="2" indent="-404495" fontAlgn="base">
              <a:lnSpc>
                <a:spcPct val="100000"/>
              </a:lnSpc>
            </a:pPr>
            <a:r>
              <a:rPr lang="fr-CA" sz="2400">
                <a:solidFill>
                  <a:schemeClr val="accent2"/>
                </a:solidFill>
                <a:latin typeface="Arial"/>
                <a:cs typeface="Arial"/>
              </a:rPr>
              <a:t>Les deux parents doivent prendre les décisions importantes ensemble</a:t>
            </a:r>
            <a:endParaRPr lang="en-US" sz="2400">
              <a:solidFill>
                <a:schemeClr val="accent2"/>
              </a:solidFill>
              <a:latin typeface="Arial"/>
              <a:cs typeface="Arial"/>
            </a:endParaRPr>
          </a:p>
          <a:p>
            <a:pPr marL="404495" lvl="2" indent="-404495">
              <a:lnSpc>
                <a:spcPct val="100000"/>
              </a:lnSpc>
            </a:pPr>
            <a:r>
              <a:rPr lang="fr-CA" sz="2400">
                <a:solidFill>
                  <a:schemeClr val="accent2"/>
                </a:solidFill>
                <a:latin typeface="Arial"/>
                <a:cs typeface="Arial"/>
              </a:rPr>
              <a:t>École, traitements médicaux, activités, voyages, etc.</a:t>
            </a:r>
            <a:endParaRPr lang="en-US">
              <a:solidFill>
                <a:schemeClr val="accent2"/>
              </a:solidFill>
              <a:latin typeface="Arial"/>
            </a:endParaRPr>
          </a:p>
          <a:p>
            <a:endParaRPr lang="fr-FR"/>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05440" y="5621405"/>
            <a:ext cx="590982" cy="590982"/>
          </a:xfrm>
          <a:prstGeom prst="rect">
            <a:avLst/>
          </a:prstGeom>
        </p:spPr>
      </p:pic>
    </p:spTree>
    <p:extLst>
      <p:ext uri="{BB962C8B-B14F-4D97-AF65-F5344CB8AC3E}">
        <p14:creationId xmlns:p14="http://schemas.microsoft.com/office/powerpoint/2010/main" val="225864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normAutofit fontScale="90000"/>
          </a:bodyPr>
          <a:lstStyle/>
          <a:p>
            <a:r>
              <a:rPr lang="fr-FR" sz="4000">
                <a:cs typeface="Arial"/>
              </a:rPr>
              <a:t>Temps avec les enfants après une séparation : </a:t>
            </a:r>
            <a:br>
              <a:rPr lang="fr-FR" sz="4000">
                <a:cs typeface="Arial"/>
              </a:rPr>
            </a:br>
            <a:r>
              <a:rPr lang="fr-FR" sz="4000">
                <a:cs typeface="Arial"/>
              </a:rPr>
              <a:t>comment ça marche?</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404495" lvl="2" indent="-404495" fontAlgn="base">
              <a:lnSpc>
                <a:spcPct val="100000"/>
              </a:lnSpc>
              <a:spcBef>
                <a:spcPts val="1000"/>
              </a:spcBef>
            </a:pPr>
            <a:r>
              <a:rPr lang="fr-CA" sz="2400">
                <a:solidFill>
                  <a:srgbClr val="212121"/>
                </a:solidFill>
                <a:latin typeface="Arial"/>
                <a:cs typeface="Arial"/>
              </a:rPr>
              <a:t>Les deux parents peuvent avoir la garde</a:t>
            </a:r>
            <a:endParaRPr lang="en-US" sz="2400">
              <a:solidFill>
                <a:srgbClr val="212121"/>
              </a:solidFill>
              <a:latin typeface="Arial"/>
              <a:cs typeface="Arial"/>
            </a:endParaRPr>
          </a:p>
          <a:p>
            <a:pPr marL="404495" lvl="2" indent="-404495">
              <a:lnSpc>
                <a:spcPct val="100000"/>
              </a:lnSpc>
              <a:spcBef>
                <a:spcPts val="1000"/>
              </a:spcBef>
            </a:pPr>
            <a:r>
              <a:rPr lang="fr-CA" sz="2400">
                <a:solidFill>
                  <a:srgbClr val="212121"/>
                </a:solidFill>
                <a:latin typeface="Arial"/>
                <a:cs typeface="Arial"/>
              </a:rPr>
              <a:t>Se mettre d'accord ensemble ou aller devant un tribunal</a:t>
            </a:r>
            <a:endParaRPr lang="fr-CA"/>
          </a:p>
          <a:p>
            <a:endParaRPr lang="fr-FR"/>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05440" y="5621405"/>
            <a:ext cx="590982" cy="590982"/>
          </a:xfrm>
          <a:prstGeom prst="rect">
            <a:avLst/>
          </a:prstGeom>
        </p:spPr>
      </p:pic>
    </p:spTree>
    <p:extLst>
      <p:ext uri="{BB962C8B-B14F-4D97-AF65-F5344CB8AC3E}">
        <p14:creationId xmlns:p14="http://schemas.microsoft.com/office/powerpoint/2010/main" val="412656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normAutofit/>
          </a:bodyPr>
          <a:lstStyle/>
          <a:p>
            <a:r>
              <a:rPr lang="fr-FR" sz="4000">
                <a:cs typeface="Arial"/>
              </a:rPr>
              <a:t>Payer les dépenses pour les enfants : </a:t>
            </a:r>
            <a:br>
              <a:rPr lang="fr-FR" sz="4000">
                <a:cs typeface="Arial"/>
              </a:rPr>
            </a:br>
            <a:r>
              <a:rPr lang="fr-FR" sz="4000">
                <a:cs typeface="Arial"/>
              </a:rPr>
              <a:t>La pension alimentaire</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1143000" fontAlgn="base">
              <a:spcBef>
                <a:spcPts val="1000"/>
              </a:spcBef>
            </a:pPr>
            <a:endParaRPr lang="fr-CA" sz="2400">
              <a:solidFill>
                <a:srgbClr val="212121"/>
              </a:solidFill>
              <a:cs typeface="Arial"/>
            </a:endParaRPr>
          </a:p>
          <a:p>
            <a:pPr marL="404495" lvl="2" indent="-404495">
              <a:lnSpc>
                <a:spcPct val="100000"/>
              </a:lnSpc>
            </a:pPr>
            <a:r>
              <a:rPr lang="fr-CA" sz="2400">
                <a:solidFill>
                  <a:srgbClr val="212121"/>
                </a:solidFill>
                <a:cs typeface="Arial"/>
              </a:rPr>
              <a:t>Demander une somme d'argent à l'autre parent</a:t>
            </a:r>
          </a:p>
          <a:p>
            <a:pPr marL="404495" lvl="2" indent="-404495">
              <a:lnSpc>
                <a:spcPct val="100000"/>
              </a:lnSpc>
            </a:pPr>
            <a:r>
              <a:rPr lang="fr-CA" sz="2400">
                <a:solidFill>
                  <a:srgbClr val="212121"/>
                </a:solidFill>
                <a:cs typeface="Arial"/>
              </a:rPr>
              <a:t>Calculée selon revenus, nombre d'enfants, besoins des enfants et temps de garde</a:t>
            </a:r>
            <a:endParaRPr lang="en-US" sz="2400">
              <a:solidFill>
                <a:srgbClr val="212121"/>
              </a:solidFill>
              <a:cs typeface="Arial"/>
            </a:endParaRPr>
          </a:p>
          <a:p>
            <a:pPr marL="404495" lvl="2" indent="-404495">
              <a:lnSpc>
                <a:spcPct val="100000"/>
              </a:lnSpc>
            </a:pPr>
            <a:r>
              <a:rPr lang="fr-CA" sz="2400">
                <a:solidFill>
                  <a:srgbClr val="212121"/>
                </a:solidFill>
                <a:cs typeface="Arial"/>
              </a:rPr>
              <a:t>Généralement prélevée chaque mois automatiquement</a:t>
            </a:r>
            <a:endParaRPr lang="fr-FR"/>
          </a:p>
          <a:p>
            <a:endParaRPr lang="fr-FR"/>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05440" y="5621405"/>
            <a:ext cx="590982" cy="590982"/>
          </a:xfrm>
          <a:prstGeom prst="rect">
            <a:avLst/>
          </a:prstGeom>
        </p:spPr>
      </p:pic>
    </p:spTree>
    <p:extLst>
      <p:ext uri="{BB962C8B-B14F-4D97-AF65-F5344CB8AC3E}">
        <p14:creationId xmlns:p14="http://schemas.microsoft.com/office/powerpoint/2010/main" val="2219041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6E8CB86-01D2-E2F4-A73A-317F2A713321}"/>
              </a:ext>
            </a:extLst>
          </p:cNvPr>
          <p:cNvSpPr>
            <a:spLocks noGrp="1"/>
          </p:cNvSpPr>
          <p:nvPr>
            <p:ph type="body" sz="quarter" idx="10"/>
          </p:nvPr>
        </p:nvSpPr>
        <p:spPr/>
        <p:txBody>
          <a:bodyPr/>
          <a:lstStyle/>
          <a:p>
            <a:pPr algn="ctr"/>
            <a:r>
              <a:rPr lang="fr-FR" b="1">
                <a:solidFill>
                  <a:schemeClr val="accent2"/>
                </a:solidFill>
              </a:rPr>
              <a:t>Où trouver de l’aide?</a:t>
            </a:r>
          </a:p>
        </p:txBody>
      </p:sp>
    </p:spTree>
    <p:extLst>
      <p:ext uri="{BB962C8B-B14F-4D97-AF65-F5344CB8AC3E}">
        <p14:creationId xmlns:p14="http://schemas.microsoft.com/office/powerpoint/2010/main" val="19444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a:effectLst/>
                <a:latin typeface="Arial" panose="020B0604020202020204" pitchFamily="34" charset="0"/>
              </a:rPr>
              <a:t>Trouver de l'aide</a:t>
            </a:r>
            <a:br>
              <a:rPr lang="fr-FR"/>
            </a:br>
            <a:r>
              <a:rPr lang="fr-FR">
                <a:highlight>
                  <a:srgbClr val="FFFF00"/>
                </a:highlight>
              </a:rPr>
              <a:t>(Nom de l’organisme)</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a:normAutofit lnSpcReduction="10000"/>
          </a:bodyPr>
          <a:lstStyle/>
          <a:p>
            <a:r>
              <a:rPr lang="fr-FR" sz="2000">
                <a:solidFill>
                  <a:schemeClr val="accent2"/>
                </a:solidFill>
                <a:highlight>
                  <a:srgbClr val="FFFF00"/>
                </a:highlight>
              </a:rPr>
              <a:t>(Description rapide de leur service)</a:t>
            </a: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r>
              <a:rPr lang="fr-FR" sz="2000">
                <a:solidFill>
                  <a:schemeClr val="accent2"/>
                </a:solidFill>
                <a:highlight>
                  <a:srgbClr val="FFFF00"/>
                </a:highlight>
              </a:rPr>
              <a:t>(Lien vers leur site web)</a:t>
            </a: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57821" y="2440704"/>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sp>
        <p:nvSpPr>
          <p:cNvPr id="9" name="Espace réservé du texte 3">
            <a:hlinkClick r:id="rId5"/>
            <a:extLst>
              <a:ext uri="{FF2B5EF4-FFF2-40B4-BE49-F238E27FC236}">
                <a16:creationId xmlns:a16="http://schemas.microsoft.com/office/drawing/2014/main" id="{D40A4EB7-09BB-6ABC-34FA-668D112D2C82}"/>
              </a:ext>
            </a:extLst>
          </p:cNvPr>
          <p:cNvSpPr txBox="1">
            <a:spLocks/>
          </p:cNvSpPr>
          <p:nvPr/>
        </p:nvSpPr>
        <p:spPr>
          <a:xfrm>
            <a:off x="5771814" y="3429000"/>
            <a:ext cx="5362179" cy="760980"/>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a:solidFill>
                  <a:srgbClr val="333F48"/>
                </a:solidFill>
                <a:highlight>
                  <a:srgbClr val="FFFF00"/>
                </a:highlight>
                <a:cs typeface="Arial"/>
              </a:rPr>
              <a:t>(Capture d'écran du site web de l'organisme)</a:t>
            </a:r>
            <a:endParaRPr lang="fr-FR">
              <a:solidFill>
                <a:srgbClr val="333F48"/>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Tree>
    <p:extLst>
      <p:ext uri="{BB962C8B-B14F-4D97-AF65-F5344CB8AC3E}">
        <p14:creationId xmlns:p14="http://schemas.microsoft.com/office/powerpoint/2010/main" val="104602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dirty="0">
                <a:effectLst/>
                <a:latin typeface="Arial"/>
                <a:cs typeface="Arial"/>
              </a:rPr>
              <a:t>Trouver de l'aide</a:t>
            </a:r>
            <a:br>
              <a:rPr lang="fr-FR" dirty="0"/>
            </a:br>
            <a:r>
              <a:rPr lang="fr-FR" dirty="0"/>
              <a:t>Éducaloi</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fontScale="85000" lnSpcReduction="20000"/>
          </a:bodyPr>
          <a:lstStyle/>
          <a:p>
            <a:r>
              <a:rPr lang="fr-FR" sz="2000" dirty="0">
                <a:solidFill>
                  <a:schemeClr val="accent2"/>
                </a:solidFill>
              </a:rPr>
              <a:t>Information juridique gratuite en ligne, notamment sur:</a:t>
            </a:r>
            <a:endParaRPr lang="fr-FR" sz="2000" dirty="0">
              <a:solidFill>
                <a:schemeClr val="accent2"/>
              </a:solidFill>
              <a:cs typeface="Arial"/>
            </a:endParaRPr>
          </a:p>
          <a:p>
            <a:pPr marL="342900" indent="-342900">
              <a:buChar char="•"/>
            </a:pPr>
            <a:r>
              <a:rPr lang="fr-FR" sz="2000" dirty="0">
                <a:solidFill>
                  <a:schemeClr val="accent2"/>
                </a:solidFill>
                <a:cs typeface="Arial"/>
              </a:rPr>
              <a:t>La famille, le couple, la séparation et le divorce</a:t>
            </a:r>
          </a:p>
          <a:p>
            <a:pPr marL="342900" indent="-342900">
              <a:buChar char="•"/>
            </a:pPr>
            <a:r>
              <a:rPr lang="fr-FR" sz="2000" dirty="0">
                <a:solidFill>
                  <a:schemeClr val="accent2"/>
                </a:solidFill>
                <a:cs typeface="Arial"/>
              </a:rPr>
              <a:t>Le logement</a:t>
            </a:r>
          </a:p>
          <a:p>
            <a:pPr marL="342900" indent="-342900">
              <a:buChar char="•"/>
            </a:pPr>
            <a:r>
              <a:rPr lang="fr-FR" sz="2000" dirty="0">
                <a:solidFill>
                  <a:schemeClr val="accent2"/>
                </a:solidFill>
                <a:cs typeface="Arial"/>
              </a:rPr>
              <a:t>Le travail</a:t>
            </a: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dirty="0">
              <a:cs typeface="Arial"/>
            </a:endParaRPr>
          </a:p>
          <a:p>
            <a:endParaRPr lang="fr-FR" sz="2000" dirty="0">
              <a:cs typeface="Arial"/>
            </a:endParaRPr>
          </a:p>
          <a:p>
            <a:r>
              <a:rPr lang="fr-FR" sz="2000" dirty="0">
                <a:solidFill>
                  <a:schemeClr val="accent2"/>
                </a:solidFill>
                <a:ea typeface="+mn-lt"/>
                <a:cs typeface="+mn-lt"/>
                <a:hlinkClick r:id="rId3">
                  <a:extLst>
                    <a:ext uri="{A12FA001-AC4F-418D-AE19-62706E023703}">
                      <ahyp:hlinkClr xmlns:ahyp="http://schemas.microsoft.com/office/drawing/2018/hyperlinkcolor" val="tx"/>
                    </a:ext>
                  </a:extLst>
                </a:hlinkClick>
              </a:rPr>
              <a:t>Éducaloi - La loi expliquée en un seul endroit</a:t>
            </a:r>
            <a:endParaRPr lang="fr-FR">
              <a:solidFill>
                <a:schemeClr val="accent2"/>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58409" y="5729889"/>
            <a:ext cx="505676" cy="505676"/>
          </a:xfrm>
          <a:prstGeom prst="rect">
            <a:avLst/>
          </a:prstGeom>
        </p:spPr>
      </p:pic>
      <p:pic>
        <p:nvPicPr>
          <p:cNvPr id="12" name="Graphique 11" descr="Curseur avec un remplissage uni">
            <a:extLst>
              <a:ext uri="{FF2B5EF4-FFF2-40B4-BE49-F238E27FC236}">
                <a16:creationId xmlns:a16="http://schemas.microsoft.com/office/drawing/2014/main" id="{0A96CB1F-1C85-51D5-6D98-16E0937B24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14001" y="5410508"/>
            <a:ext cx="914400" cy="914400"/>
          </a:xfrm>
          <a:prstGeom prst="rect">
            <a:avLst/>
          </a:prstGeom>
        </p:spPr>
      </p:pic>
      <p:grpSp>
        <p:nvGrpSpPr>
          <p:cNvPr id="13" name="Group 16">
            <a:extLst>
              <a:ext uri="{FF2B5EF4-FFF2-40B4-BE49-F238E27FC236}">
                <a16:creationId xmlns:a16="http://schemas.microsoft.com/office/drawing/2014/main" id="{F44709E9-6B37-93C1-C866-81C7C7971593}"/>
              </a:ext>
            </a:extLst>
          </p:cNvPr>
          <p:cNvGrpSpPr/>
          <p:nvPr/>
        </p:nvGrpSpPr>
        <p:grpSpPr>
          <a:xfrm>
            <a:off x="4963717" y="1651736"/>
            <a:ext cx="6899675" cy="3754278"/>
            <a:chOff x="348585" y="2384981"/>
            <a:chExt cx="7138693" cy="3826504"/>
          </a:xfrm>
        </p:grpSpPr>
        <p:pic>
          <p:nvPicPr>
            <p:cNvPr id="14" name="Picture 13" descr="A white computer with a blank screen&#10;&#10;Description automatically generated">
              <a:extLst>
                <a:ext uri="{FF2B5EF4-FFF2-40B4-BE49-F238E27FC236}">
                  <a16:creationId xmlns:a16="http://schemas.microsoft.com/office/drawing/2014/main" id="{2F2CB927-BB19-04D0-8C8A-176092B6D8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8585" y="2384981"/>
              <a:ext cx="7138693" cy="3826504"/>
            </a:xfrm>
            <a:prstGeom prst="rect">
              <a:avLst/>
            </a:prstGeom>
          </p:spPr>
        </p:pic>
        <p:pic>
          <p:nvPicPr>
            <p:cNvPr id="15" name="Image 14">
              <a:extLst>
                <a:ext uri="{FF2B5EF4-FFF2-40B4-BE49-F238E27FC236}">
                  <a16:creationId xmlns:a16="http://schemas.microsoft.com/office/drawing/2014/main" id="{BBDA9E50-FAC4-4D47-AE66-026124FAB5E3}"/>
                </a:ext>
              </a:extLst>
            </p:cNvPr>
            <p:cNvPicPr>
              <a:picLocks noChangeAspect="1"/>
            </p:cNvPicPr>
            <p:nvPr/>
          </p:nvPicPr>
          <p:blipFill rotWithShape="1">
            <a:blip r:embed="rId10"/>
            <a:srcRect b="4704"/>
            <a:stretch/>
          </p:blipFill>
          <p:spPr>
            <a:xfrm>
              <a:off x="1181911" y="2607285"/>
              <a:ext cx="5236727" cy="2864868"/>
            </a:xfrm>
            <a:prstGeom prst="rect">
              <a:avLst/>
            </a:prstGeom>
          </p:spPr>
        </p:pic>
      </p:grpSp>
    </p:spTree>
    <p:extLst>
      <p:ext uri="{BB962C8B-B14F-4D97-AF65-F5344CB8AC3E}">
        <p14:creationId xmlns:p14="http://schemas.microsoft.com/office/powerpoint/2010/main" val="381728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ème Office">
  <a:themeElements>
    <a:clrScheme name="Éducation juridique">
      <a:dk1>
        <a:sysClr val="windowText" lastClr="000000"/>
      </a:dk1>
      <a:lt1>
        <a:sysClr val="window" lastClr="FFFFFF"/>
      </a:lt1>
      <a:dk2>
        <a:srgbClr val="000000"/>
      </a:dk2>
      <a:lt2>
        <a:srgbClr val="E7E6E6"/>
      </a:lt2>
      <a:accent1>
        <a:srgbClr val="F6891F"/>
      </a:accent1>
      <a:accent2>
        <a:srgbClr val="333F48"/>
      </a:accent2>
      <a:accent3>
        <a:srgbClr val="C1C6C8"/>
      </a:accent3>
      <a:accent4>
        <a:srgbClr val="00A9CE"/>
      </a:accent4>
      <a:accent5>
        <a:srgbClr val="D1D9DE"/>
      </a:accent5>
      <a:accent6>
        <a:srgbClr val="F2F3F4"/>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barit_ateliers_education juridique.potx" id="{3A2C94E1-6A6D-4A7C-BB17-155A3F40D1D6}" vid="{E717FB27-4517-4013-AC06-F303D879323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8ee12ee5-159c-4bfa-a4d1-c6eb204610cd">EDUC-1465940978-592</_dlc_DocId>
    <_dlc_DocIdUrl xmlns="8ee12ee5-159c-4bfa-a4d1-c6eb204610cd">
      <Url>https://educaloi.sharepoint.com/projets/_layouts/15/DocIdRedir.aspx?ID=EDUC-1465940978-592</Url>
      <Description>EDUC-1465940978-592</Description>
    </_dlc_DocIdUrl>
    <TaxCatchAll xmlns="8ee12ee5-159c-4bfa-a4d1-c6eb204610cd" xsi:nil="true"/>
    <lcf76f155ced4ddcb4097134ff3c332f xmlns="0caddf82-89a6-4838-8327-d09ffc8737b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E1991453D288B479B91425EDAF6CD3A" ma:contentTypeVersion="12" ma:contentTypeDescription="Crée un document." ma:contentTypeScope="" ma:versionID="8b8e3bd57b78395734870b6c5aa31d13">
  <xsd:schema xmlns:xsd="http://www.w3.org/2001/XMLSchema" xmlns:xs="http://www.w3.org/2001/XMLSchema" xmlns:p="http://schemas.microsoft.com/office/2006/metadata/properties" xmlns:ns2="8ee12ee5-159c-4bfa-a4d1-c6eb204610cd" xmlns:ns3="0caddf82-89a6-4838-8327-d09ffc8737ba" targetNamespace="http://schemas.microsoft.com/office/2006/metadata/properties" ma:root="true" ma:fieldsID="ce5e6f17ce8a7d128b8e7e64130180ca" ns2:_="" ns3:_="">
    <xsd:import namespace="8ee12ee5-159c-4bfa-a4d1-c6eb204610cd"/>
    <xsd:import namespace="0caddf82-89a6-4838-8327-d09ffc8737ba"/>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3:lcf76f155ced4ddcb4097134ff3c332f" minOccurs="0"/>
                <xsd:element ref="ns2:TaxCatchAll" minOccurs="0"/>
                <xsd:element ref="ns3:MediaServiceDateTaken" minOccurs="0"/>
                <xsd:element ref="ns3:MediaServiceOCR" minOccurs="0"/>
                <xsd:element ref="ns3:MediaServiceGenerationTime" minOccurs="0"/>
                <xsd:element ref="ns3:MediaServiceEventHashCode"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e12ee5-159c-4bfa-a4d1-c6eb204610cd" elementFormDefault="qualified">
    <xsd:import namespace="http://schemas.microsoft.com/office/2006/documentManagement/types"/>
    <xsd:import namespace="http://schemas.microsoft.com/office/infopath/2007/PartnerControls"/>
    <xsd:element name="_dlc_DocId" ma:index="8" nillable="true" ma:displayName="Valeur d’ID de document" ma:description="Valeur de l’ID de document affecté à cet élément." ma:indexed="true" ma:internalName="_dlc_DocId" ma:readOnly="true">
      <xsd:simpleType>
        <xsd:restriction base="dms:Text"/>
      </xsd:simpleType>
    </xsd:element>
    <xsd:element name="_dlc_DocIdUrl" ma:index="9" nillable="true" ma:displayName="ID de document" ma:description="Lien permanent vers ce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6" nillable="true" ma:displayName="Taxonomy Catch All Column" ma:hidden="true" ma:list="{3dafb937-854e-411a-a98d-3f548e7b41d5}" ma:internalName="TaxCatchAll" ma:showField="CatchAllData" ma:web="8ee12ee5-159c-4bfa-a4d1-c6eb204610c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caddf82-89a6-4838-8327-d09ffc8737b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Balises d’images" ma:readOnly="false" ma:fieldId="{5cf76f15-5ced-4ddc-b409-7134ff3c332f}" ma:taxonomyMulti="true" ma:sspId="299ed9a0-a2e4-4baf-bc0e-5da7c71c4752"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C2C02BB2-70FE-4D99-A954-3A0CD7CF1EB8}">
  <ds:schemaRefs>
    <ds:schemaRef ds:uri="http://schemas.microsoft.com/sharepoint/v3/contenttype/forms"/>
  </ds:schemaRefs>
</ds:datastoreItem>
</file>

<file path=customXml/itemProps2.xml><?xml version="1.0" encoding="utf-8"?>
<ds:datastoreItem xmlns:ds="http://schemas.openxmlformats.org/officeDocument/2006/customXml" ds:itemID="{CAE8C6C2-DDA4-4AE5-86FD-885A7AFED248}">
  <ds:schemaRefs>
    <ds:schemaRef ds:uri="http://schemas.microsoft.com/office/infopath/2007/PartnerControls"/>
    <ds:schemaRef ds:uri="http://purl.org/dc/terms/"/>
    <ds:schemaRef ds:uri="http://purl.org/dc/elements/1.1/"/>
    <ds:schemaRef ds:uri="http://schemas.openxmlformats.org/package/2006/metadata/core-properties"/>
    <ds:schemaRef ds:uri="http://purl.org/dc/dcmitype/"/>
    <ds:schemaRef ds:uri="http://schemas.microsoft.com/office/2006/metadata/properties"/>
    <ds:schemaRef ds:uri="http://www.w3.org/XML/1998/namespace"/>
    <ds:schemaRef ds:uri="http://schemas.microsoft.com/office/2006/documentManagement/types"/>
    <ds:schemaRef ds:uri="0caddf82-89a6-4838-8327-d09ffc8737ba"/>
    <ds:schemaRef ds:uri="8ee12ee5-159c-4bfa-a4d1-c6eb204610cd"/>
  </ds:schemaRefs>
</ds:datastoreItem>
</file>

<file path=customXml/itemProps3.xml><?xml version="1.0" encoding="utf-8"?>
<ds:datastoreItem xmlns:ds="http://schemas.openxmlformats.org/officeDocument/2006/customXml" ds:itemID="{8B9E5B5D-7AF1-486A-979B-B5ED2CF875CD}">
  <ds:schemaRefs>
    <ds:schemaRef ds:uri="0caddf82-89a6-4838-8327-d09ffc8737ba"/>
    <ds:schemaRef ds:uri="8ee12ee5-159c-4bfa-a4d1-c6eb204610c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8E344BBB-AD38-4D77-BFBD-4EED34E78696}">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Gabarit_ateliers_education juridique_pour_les_adultes</Template>
  <TotalTime>0</TotalTime>
  <Words>4594</Words>
  <Application>Microsoft Office PowerPoint</Application>
  <PresentationFormat>Grand écran</PresentationFormat>
  <Paragraphs>368</Paragraphs>
  <Slides>15</Slides>
  <Notes>15</Notes>
  <HiddenSlides>1</HiddenSlides>
  <MMClips>0</MMClips>
  <ScaleCrop>false</ScaleCrop>
  <HeadingPairs>
    <vt:vector size="4" baseType="variant">
      <vt:variant>
        <vt:lpstr>Thème</vt:lpstr>
      </vt:variant>
      <vt:variant>
        <vt:i4>1</vt:i4>
      </vt:variant>
      <vt:variant>
        <vt:lpstr>Titres des diapositives</vt:lpstr>
      </vt:variant>
      <vt:variant>
        <vt:i4>15</vt:i4>
      </vt:variant>
    </vt:vector>
  </HeadingPairs>
  <TitlesOfParts>
    <vt:vector size="16" baseType="lpstr">
      <vt:lpstr>Thème Office</vt:lpstr>
      <vt:lpstr>Mes enfants Mon couple</vt:lpstr>
      <vt:lpstr>Observer la situation Que voyez-vous ici?</vt:lpstr>
      <vt:lpstr>Comprendre les enjeux juridiques L’histoire de Giulia</vt:lpstr>
      <vt:lpstr>Prendre les décisions concernant les enfants ensemble</vt:lpstr>
      <vt:lpstr>Temps avec les enfants après une séparation :  comment ça marche?</vt:lpstr>
      <vt:lpstr>Payer les dépenses pour les enfants :  La pension alimentaire</vt:lpstr>
      <vt:lpstr>Présentation PowerPoint</vt:lpstr>
      <vt:lpstr>Trouver de l'aide (Nom de l’organisme)</vt:lpstr>
      <vt:lpstr>Trouver de l'aide Éducaloi</vt:lpstr>
      <vt:lpstr>Trouver de l'aide Centres de justice de proximité</vt:lpstr>
      <vt:lpstr>Trouver de l'aide ReBâtir</vt:lpstr>
      <vt:lpstr>D'autres ressources</vt:lpstr>
      <vt:lpstr>Prendre action Qu’est-ce que Giulia pourrait faire?</vt:lpstr>
      <vt:lpstr>Des questions?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Anne-Marie Lavoie</dc:creator>
  <cp:lastModifiedBy>Nihal Selim</cp:lastModifiedBy>
  <cp:revision>50</cp:revision>
  <dcterms:created xsi:type="dcterms:W3CDTF">2024-06-10T18:08:19Z</dcterms:created>
  <dcterms:modified xsi:type="dcterms:W3CDTF">2025-04-30T14:42:34Z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0x0101000E1991453D288B479B91425EDAF6CD3A</vt:lpwstr>
  </property>
  <property fmtid="{D5CDD505-2E9C-101B-9397-08002B2CF9AE}" pid="3" name="MediaServiceImageTags">
    <vt:lpwstr/>
  </property>
  <property fmtid="{D5CDD505-2E9C-101B-9397-08002B2CF9AE}" pid="4" name="Order">
    <vt:r8>204157900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_dlc_DocIdItemGuid">
    <vt:lpwstr>9789577c-f333-4ebb-afdb-83a6d39521ad</vt:lpwstr>
  </property>
</Properties>
</file>