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61" r:id="rId7"/>
    <p:sldId id="273" r:id="rId8"/>
    <p:sldId id="268" r:id="rId9"/>
    <p:sldId id="277" r:id="rId10"/>
    <p:sldId id="278" r:id="rId11"/>
    <p:sldId id="264" r:id="rId12"/>
    <p:sldId id="282" r:id="rId13"/>
    <p:sldId id="283" r:id="rId14"/>
    <p:sldId id="284" r:id="rId15"/>
    <p:sldId id="285" r:id="rId16"/>
    <p:sldId id="279" r:id="rId17"/>
    <p:sldId id="276" r:id="rId18"/>
    <p:sldId id="263" r:id="rId19"/>
    <p:sldId id="286"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82B27-3DBB-562C-1D82-F8FF821C1C9F}" v="8" dt="2025-06-04T12:20:20.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9851" autoAdjust="0"/>
  </p:normalViewPr>
  <p:slideViewPr>
    <p:cSldViewPr snapToGrid="0">
      <p:cViewPr varScale="1">
        <p:scale>
          <a:sx n="40" d="100"/>
          <a:sy n="40" d="100"/>
        </p:scale>
        <p:origin x="1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Bourgeois" userId="S::isabelle.bourgeois@educaloi.qc.ca::62da3eca-ed7d-481c-ba2a-c4938ec016c9" providerId="AD" clId="Web-{94C5D5F7-B577-1564-FCD8-9C4456F7A244}"/>
    <pc:docChg chg="mod modSld">
      <pc:chgData name="Isabelle Bourgeois" userId="S::isabelle.bourgeois@educaloi.qc.ca::62da3eca-ed7d-481c-ba2a-c4938ec016c9" providerId="AD" clId="Web-{94C5D5F7-B577-1564-FCD8-9C4456F7A244}" dt="2024-09-24T12:52:39.659" v="8"/>
      <pc:docMkLst>
        <pc:docMk/>
      </pc:docMkLst>
      <pc:sldChg chg="modNotes">
        <pc:chgData name="Isabelle Bourgeois" userId="S::isabelle.bourgeois@educaloi.qc.ca::62da3eca-ed7d-481c-ba2a-c4938ec016c9" providerId="AD" clId="Web-{94C5D5F7-B577-1564-FCD8-9C4456F7A244}" dt="2024-09-24T12:52:07.143" v="7"/>
        <pc:sldMkLst>
          <pc:docMk/>
          <pc:sldMk cId="2219041496" sldId="278"/>
        </pc:sldMkLst>
      </pc:sldChg>
    </pc:docChg>
  </pc:docChgLst>
  <pc:docChgLst>
    <pc:chgData name="Anne-Marie Lavoie" userId="1b24b5aa-6417-4ba1-9155-5b4918e5dba3" providerId="ADAL" clId="{8BADA447-6D54-4F23-8BF8-486BEE9BB11A}"/>
    <pc:docChg chg="undo redo custSel modSld">
      <pc:chgData name="Anne-Marie Lavoie" userId="1b24b5aa-6417-4ba1-9155-5b4918e5dba3" providerId="ADAL" clId="{8BADA447-6D54-4F23-8BF8-486BEE9BB11A}" dt="2025-05-14T13:29:58.140" v="1115" actId="20577"/>
      <pc:docMkLst>
        <pc:docMk/>
      </pc:docMkLst>
      <pc:sldChg chg="modSp mod">
        <pc:chgData name="Anne-Marie Lavoie" userId="1b24b5aa-6417-4ba1-9155-5b4918e5dba3" providerId="ADAL" clId="{8BADA447-6D54-4F23-8BF8-486BEE9BB11A}" dt="2025-05-14T13:02:12.091" v="0" actId="790"/>
        <pc:sldMkLst>
          <pc:docMk/>
          <pc:sldMk cId="2049219551" sldId="256"/>
        </pc:sldMkLst>
        <pc:spChg chg="mod">
          <ac:chgData name="Anne-Marie Lavoie" userId="1b24b5aa-6417-4ba1-9155-5b4918e5dba3" providerId="ADAL" clId="{8BADA447-6D54-4F23-8BF8-486BEE9BB11A}" dt="2025-05-14T13:02:12.091" v="0" actId="790"/>
          <ac:spMkLst>
            <pc:docMk/>
            <pc:sldMk cId="2049219551" sldId="256"/>
            <ac:spMk id="2" creationId="{24BD971B-2C72-F1DB-8C22-B12CAC11AF0F}"/>
          </ac:spMkLst>
        </pc:spChg>
        <pc:spChg chg="mod">
          <ac:chgData name="Anne-Marie Lavoie" userId="1b24b5aa-6417-4ba1-9155-5b4918e5dba3" providerId="ADAL" clId="{8BADA447-6D54-4F23-8BF8-486BEE9BB11A}" dt="2025-05-14T13:02:12.091" v="0" actId="790"/>
          <ac:spMkLst>
            <pc:docMk/>
            <pc:sldMk cId="2049219551" sldId="256"/>
            <ac:spMk id="6" creationId="{74D27527-ED9E-7EF9-FB08-805BC6BE24D0}"/>
          </ac:spMkLst>
        </pc:spChg>
      </pc:sldChg>
      <pc:sldChg chg="modSp mod">
        <pc:chgData name="Anne-Marie Lavoie" userId="1b24b5aa-6417-4ba1-9155-5b4918e5dba3" providerId="ADAL" clId="{8BADA447-6D54-4F23-8BF8-486BEE9BB11A}" dt="2025-05-14T13:02:12.091" v="0" actId="790"/>
        <pc:sldMkLst>
          <pc:docMk/>
          <pc:sldMk cId="788116382" sldId="261"/>
        </pc:sldMkLst>
        <pc:spChg chg="mod">
          <ac:chgData name="Anne-Marie Lavoie" userId="1b24b5aa-6417-4ba1-9155-5b4918e5dba3" providerId="ADAL" clId="{8BADA447-6D54-4F23-8BF8-486BEE9BB11A}" dt="2025-05-14T13:02:12.091" v="0" actId="790"/>
          <ac:spMkLst>
            <pc:docMk/>
            <pc:sldMk cId="788116382" sldId="261"/>
            <ac:spMk id="3" creationId="{EB514E21-4339-3A09-CDE5-9BDD2BAB410C}"/>
          </ac:spMkLst>
        </pc:spChg>
      </pc:sldChg>
      <pc:sldChg chg="modSp mod">
        <pc:chgData name="Anne-Marie Lavoie" userId="1b24b5aa-6417-4ba1-9155-5b4918e5dba3" providerId="ADAL" clId="{8BADA447-6D54-4F23-8BF8-486BEE9BB11A}" dt="2025-05-14T13:02:12.091" v="0" actId="790"/>
        <pc:sldMkLst>
          <pc:docMk/>
          <pc:sldMk cId="1284194586" sldId="263"/>
        </pc:sldMkLst>
        <pc:spChg chg="mod">
          <ac:chgData name="Anne-Marie Lavoie" userId="1b24b5aa-6417-4ba1-9155-5b4918e5dba3" providerId="ADAL" clId="{8BADA447-6D54-4F23-8BF8-486BEE9BB11A}" dt="2025-05-14T13:02:12.091" v="0" actId="790"/>
          <ac:spMkLst>
            <pc:docMk/>
            <pc:sldMk cId="1284194586" sldId="263"/>
            <ac:spMk id="2" creationId="{2B55A3B0-F52C-79E9-AE16-8FE2DC355203}"/>
          </ac:spMkLst>
        </pc:spChg>
      </pc:sldChg>
      <pc:sldChg chg="modSp mod">
        <pc:chgData name="Anne-Marie Lavoie" userId="1b24b5aa-6417-4ba1-9155-5b4918e5dba3" providerId="ADAL" clId="{8BADA447-6D54-4F23-8BF8-486BEE9BB11A}" dt="2025-05-14T13:02:12.091" v="0" actId="790"/>
        <pc:sldMkLst>
          <pc:docMk/>
          <pc:sldMk cId="194442244" sldId="264"/>
        </pc:sldMkLst>
        <pc:spChg chg="mod">
          <ac:chgData name="Anne-Marie Lavoie" userId="1b24b5aa-6417-4ba1-9155-5b4918e5dba3" providerId="ADAL" clId="{8BADA447-6D54-4F23-8BF8-486BEE9BB11A}" dt="2025-05-14T13:02:12.091" v="0" actId="790"/>
          <ac:spMkLst>
            <pc:docMk/>
            <pc:sldMk cId="194442244" sldId="264"/>
            <ac:spMk id="3" creationId="{06E8CB86-01D2-E2F4-A73A-317F2A713321}"/>
          </ac:spMkLst>
        </pc:spChg>
      </pc:sldChg>
      <pc:sldChg chg="modSp mod modNotesTx">
        <pc:chgData name="Anne-Marie Lavoie" userId="1b24b5aa-6417-4ba1-9155-5b4918e5dba3" providerId="ADAL" clId="{8BADA447-6D54-4F23-8BF8-486BEE9BB11A}" dt="2025-05-14T13:11:35.187" v="462" actId="20577"/>
        <pc:sldMkLst>
          <pc:docMk/>
          <pc:sldMk cId="2258642045" sldId="268"/>
        </pc:sldMkLst>
        <pc:spChg chg="mod">
          <ac:chgData name="Anne-Marie Lavoie" userId="1b24b5aa-6417-4ba1-9155-5b4918e5dba3" providerId="ADAL" clId="{8BADA447-6D54-4F23-8BF8-486BEE9BB11A}" dt="2025-05-14T13:02:12.091" v="0" actId="790"/>
          <ac:spMkLst>
            <pc:docMk/>
            <pc:sldMk cId="2258642045" sldId="268"/>
            <ac:spMk id="2" creationId="{31287A08-DE0A-3C22-D512-1325EE58DCAB}"/>
          </ac:spMkLst>
        </pc:spChg>
        <pc:spChg chg="mod">
          <ac:chgData name="Anne-Marie Lavoie" userId="1b24b5aa-6417-4ba1-9155-5b4918e5dba3" providerId="ADAL" clId="{8BADA447-6D54-4F23-8BF8-486BEE9BB11A}" dt="2025-05-14T13:02:12.091" v="0" actId="790"/>
          <ac:spMkLst>
            <pc:docMk/>
            <pc:sldMk cId="2258642045" sldId="268"/>
            <ac:spMk id="3" creationId="{3B28B986-B56D-E700-4184-02404A001CA2}"/>
          </ac:spMkLst>
        </pc:spChg>
        <pc:spChg chg="mod">
          <ac:chgData name="Anne-Marie Lavoie" userId="1b24b5aa-6417-4ba1-9155-5b4918e5dba3" providerId="ADAL" clId="{8BADA447-6D54-4F23-8BF8-486BEE9BB11A}" dt="2025-05-14T13:02:12.091" v="0" actId="790"/>
          <ac:spMkLst>
            <pc:docMk/>
            <pc:sldMk cId="2258642045" sldId="268"/>
            <ac:spMk id="5" creationId="{707045F1-1A73-3E68-F967-3792C6844CD3}"/>
          </ac:spMkLst>
        </pc:spChg>
      </pc:sldChg>
      <pc:sldChg chg="modSp mod">
        <pc:chgData name="Anne-Marie Lavoie" userId="1b24b5aa-6417-4ba1-9155-5b4918e5dba3" providerId="ADAL" clId="{8BADA447-6D54-4F23-8BF8-486BEE9BB11A}" dt="2025-05-14T13:02:12.091" v="0" actId="790"/>
        <pc:sldMkLst>
          <pc:docMk/>
          <pc:sldMk cId="2562021519" sldId="273"/>
        </pc:sldMkLst>
        <pc:spChg chg="mod">
          <ac:chgData name="Anne-Marie Lavoie" userId="1b24b5aa-6417-4ba1-9155-5b4918e5dba3" providerId="ADAL" clId="{8BADA447-6D54-4F23-8BF8-486BEE9BB11A}" dt="2025-05-14T13:02:12.091" v="0" actId="790"/>
          <ac:spMkLst>
            <pc:docMk/>
            <pc:sldMk cId="2562021519" sldId="273"/>
            <ac:spMk id="2" creationId="{E7E739C1-403D-1C98-CE13-2CD78AF72842}"/>
          </ac:spMkLst>
        </pc:spChg>
        <pc:spChg chg="mod">
          <ac:chgData name="Anne-Marie Lavoie" userId="1b24b5aa-6417-4ba1-9155-5b4918e5dba3" providerId="ADAL" clId="{8BADA447-6D54-4F23-8BF8-486BEE9BB11A}" dt="2025-05-14T13:02:12.091" v="0" actId="790"/>
          <ac:spMkLst>
            <pc:docMk/>
            <pc:sldMk cId="2562021519" sldId="273"/>
            <ac:spMk id="4" creationId="{58C44320-6FD9-CC92-7A20-1AD20861F3FE}"/>
          </ac:spMkLst>
        </pc:spChg>
        <pc:spChg chg="mod">
          <ac:chgData name="Anne-Marie Lavoie" userId="1b24b5aa-6417-4ba1-9155-5b4918e5dba3" providerId="ADAL" clId="{8BADA447-6D54-4F23-8BF8-486BEE9BB11A}" dt="2025-05-14T13:02:12.091" v="0" actId="790"/>
          <ac:spMkLst>
            <pc:docMk/>
            <pc:sldMk cId="2562021519" sldId="273"/>
            <ac:spMk id="6" creationId="{528A4477-6D60-BE54-22CC-BC3844DE622B}"/>
          </ac:spMkLst>
        </pc:spChg>
        <pc:spChg chg="mod">
          <ac:chgData name="Anne-Marie Lavoie" userId="1b24b5aa-6417-4ba1-9155-5b4918e5dba3" providerId="ADAL" clId="{8BADA447-6D54-4F23-8BF8-486BEE9BB11A}" dt="2025-05-14T13:02:12.091" v="0" actId="790"/>
          <ac:spMkLst>
            <pc:docMk/>
            <pc:sldMk cId="2562021519" sldId="273"/>
            <ac:spMk id="10" creationId="{05D50952-1990-F2A1-3128-FE85163D2F64}"/>
          </ac:spMkLst>
        </pc:spChg>
      </pc:sldChg>
      <pc:sldChg chg="modSp mod">
        <pc:chgData name="Anne-Marie Lavoie" userId="1b24b5aa-6417-4ba1-9155-5b4918e5dba3" providerId="ADAL" clId="{8BADA447-6D54-4F23-8BF8-486BEE9BB11A}" dt="2025-05-14T13:02:12.091" v="0" actId="790"/>
        <pc:sldMkLst>
          <pc:docMk/>
          <pc:sldMk cId="17678412" sldId="276"/>
        </pc:sldMkLst>
        <pc:spChg chg="mod">
          <ac:chgData name="Anne-Marie Lavoie" userId="1b24b5aa-6417-4ba1-9155-5b4918e5dba3" providerId="ADAL" clId="{8BADA447-6D54-4F23-8BF8-486BEE9BB11A}" dt="2025-05-14T13:02:12.091" v="0" actId="790"/>
          <ac:spMkLst>
            <pc:docMk/>
            <pc:sldMk cId="17678412" sldId="276"/>
            <ac:spMk id="2" creationId="{E7E739C1-403D-1C98-CE13-2CD78AF72842}"/>
          </ac:spMkLst>
        </pc:spChg>
        <pc:spChg chg="mod">
          <ac:chgData name="Anne-Marie Lavoie" userId="1b24b5aa-6417-4ba1-9155-5b4918e5dba3" providerId="ADAL" clId="{8BADA447-6D54-4F23-8BF8-486BEE9BB11A}" dt="2025-05-14T13:02:12.091" v="0" actId="790"/>
          <ac:spMkLst>
            <pc:docMk/>
            <pc:sldMk cId="17678412" sldId="276"/>
            <ac:spMk id="4" creationId="{58C44320-6FD9-CC92-7A20-1AD20861F3FE}"/>
          </ac:spMkLst>
        </pc:spChg>
        <pc:spChg chg="mod">
          <ac:chgData name="Anne-Marie Lavoie" userId="1b24b5aa-6417-4ba1-9155-5b4918e5dba3" providerId="ADAL" clId="{8BADA447-6D54-4F23-8BF8-486BEE9BB11A}" dt="2025-05-14T13:02:12.091" v="0" actId="790"/>
          <ac:spMkLst>
            <pc:docMk/>
            <pc:sldMk cId="17678412" sldId="276"/>
            <ac:spMk id="6" creationId="{528A4477-6D60-BE54-22CC-BC3844DE622B}"/>
          </ac:spMkLst>
        </pc:spChg>
        <pc:spChg chg="mod">
          <ac:chgData name="Anne-Marie Lavoie" userId="1b24b5aa-6417-4ba1-9155-5b4918e5dba3" providerId="ADAL" clId="{8BADA447-6D54-4F23-8BF8-486BEE9BB11A}" dt="2025-05-14T13:02:12.091" v="0" actId="790"/>
          <ac:spMkLst>
            <pc:docMk/>
            <pc:sldMk cId="17678412" sldId="276"/>
            <ac:spMk id="10" creationId="{05D50952-1990-F2A1-3128-FE85163D2F64}"/>
          </ac:spMkLst>
        </pc:spChg>
      </pc:sldChg>
      <pc:sldChg chg="modSp mod modNotesTx">
        <pc:chgData name="Anne-Marie Lavoie" userId="1b24b5aa-6417-4ba1-9155-5b4918e5dba3" providerId="ADAL" clId="{8BADA447-6D54-4F23-8BF8-486BEE9BB11A}" dt="2025-05-14T13:25:26.536" v="1014"/>
        <pc:sldMkLst>
          <pc:docMk/>
          <pc:sldMk cId="412656306" sldId="277"/>
        </pc:sldMkLst>
        <pc:spChg chg="mod">
          <ac:chgData name="Anne-Marie Lavoie" userId="1b24b5aa-6417-4ba1-9155-5b4918e5dba3" providerId="ADAL" clId="{8BADA447-6D54-4F23-8BF8-486BEE9BB11A}" dt="2025-05-14T13:02:12.091" v="0" actId="790"/>
          <ac:spMkLst>
            <pc:docMk/>
            <pc:sldMk cId="412656306" sldId="277"/>
            <ac:spMk id="2" creationId="{31287A08-DE0A-3C22-D512-1325EE58DCAB}"/>
          </ac:spMkLst>
        </pc:spChg>
        <pc:spChg chg="mod">
          <ac:chgData name="Anne-Marie Lavoie" userId="1b24b5aa-6417-4ba1-9155-5b4918e5dba3" providerId="ADAL" clId="{8BADA447-6D54-4F23-8BF8-486BEE9BB11A}" dt="2025-05-14T13:02:12.091" v="0" actId="790"/>
          <ac:spMkLst>
            <pc:docMk/>
            <pc:sldMk cId="412656306" sldId="277"/>
            <ac:spMk id="3" creationId="{3B28B986-B56D-E700-4184-02404A001CA2}"/>
          </ac:spMkLst>
        </pc:spChg>
        <pc:spChg chg="mod">
          <ac:chgData name="Anne-Marie Lavoie" userId="1b24b5aa-6417-4ba1-9155-5b4918e5dba3" providerId="ADAL" clId="{8BADA447-6D54-4F23-8BF8-486BEE9BB11A}" dt="2025-05-14T13:02:12.091" v="0" actId="790"/>
          <ac:spMkLst>
            <pc:docMk/>
            <pc:sldMk cId="412656306" sldId="277"/>
            <ac:spMk id="5" creationId="{707045F1-1A73-3E68-F967-3792C6844CD3}"/>
          </ac:spMkLst>
        </pc:spChg>
      </pc:sldChg>
      <pc:sldChg chg="modSp mod modNotesTx">
        <pc:chgData name="Anne-Marie Lavoie" userId="1b24b5aa-6417-4ba1-9155-5b4918e5dba3" providerId="ADAL" clId="{8BADA447-6D54-4F23-8BF8-486BEE9BB11A}" dt="2025-05-14T13:29:09.863" v="1112" actId="20577"/>
        <pc:sldMkLst>
          <pc:docMk/>
          <pc:sldMk cId="2219041496" sldId="278"/>
        </pc:sldMkLst>
        <pc:spChg chg="mod">
          <ac:chgData name="Anne-Marie Lavoie" userId="1b24b5aa-6417-4ba1-9155-5b4918e5dba3" providerId="ADAL" clId="{8BADA447-6D54-4F23-8BF8-486BEE9BB11A}" dt="2025-05-14T13:02:12.091" v="0" actId="790"/>
          <ac:spMkLst>
            <pc:docMk/>
            <pc:sldMk cId="2219041496" sldId="278"/>
            <ac:spMk id="2" creationId="{31287A08-DE0A-3C22-D512-1325EE58DCAB}"/>
          </ac:spMkLst>
        </pc:spChg>
        <pc:spChg chg="mod">
          <ac:chgData name="Anne-Marie Lavoie" userId="1b24b5aa-6417-4ba1-9155-5b4918e5dba3" providerId="ADAL" clId="{8BADA447-6D54-4F23-8BF8-486BEE9BB11A}" dt="2025-05-14T13:25:38.699" v="1015" actId="20577"/>
          <ac:spMkLst>
            <pc:docMk/>
            <pc:sldMk cId="2219041496" sldId="278"/>
            <ac:spMk id="3" creationId="{3B28B986-B56D-E700-4184-02404A001CA2}"/>
          </ac:spMkLst>
        </pc:spChg>
        <pc:spChg chg="mod">
          <ac:chgData name="Anne-Marie Lavoie" userId="1b24b5aa-6417-4ba1-9155-5b4918e5dba3" providerId="ADAL" clId="{8BADA447-6D54-4F23-8BF8-486BEE9BB11A}" dt="2025-05-14T13:02:12.091" v="0" actId="790"/>
          <ac:spMkLst>
            <pc:docMk/>
            <pc:sldMk cId="2219041496" sldId="278"/>
            <ac:spMk id="5" creationId="{707045F1-1A73-3E68-F967-3792C6844CD3}"/>
          </ac:spMkLst>
        </pc:spChg>
      </pc:sldChg>
      <pc:sldChg chg="modSp mod modNotesTx">
        <pc:chgData name="Anne-Marie Lavoie" userId="1b24b5aa-6417-4ba1-9155-5b4918e5dba3" providerId="ADAL" clId="{8BADA447-6D54-4F23-8BF8-486BEE9BB11A}" dt="2025-05-14T13:29:58.140" v="1115" actId="20577"/>
        <pc:sldMkLst>
          <pc:docMk/>
          <pc:sldMk cId="2120576460" sldId="279"/>
        </pc:sldMkLst>
        <pc:spChg chg="mod">
          <ac:chgData name="Anne-Marie Lavoie" userId="1b24b5aa-6417-4ba1-9155-5b4918e5dba3" providerId="ADAL" clId="{8BADA447-6D54-4F23-8BF8-486BEE9BB11A}" dt="2025-05-14T13:02:12.091" v="0" actId="790"/>
          <ac:spMkLst>
            <pc:docMk/>
            <pc:sldMk cId="2120576460" sldId="279"/>
            <ac:spMk id="2" creationId="{5D2932B2-778B-E564-A069-D21DA32A6D4F}"/>
          </ac:spMkLst>
        </pc:spChg>
        <pc:spChg chg="mod">
          <ac:chgData name="Anne-Marie Lavoie" userId="1b24b5aa-6417-4ba1-9155-5b4918e5dba3" providerId="ADAL" clId="{8BADA447-6D54-4F23-8BF8-486BEE9BB11A}" dt="2025-05-14T13:02:12.091" v="0" actId="790"/>
          <ac:spMkLst>
            <pc:docMk/>
            <pc:sldMk cId="2120576460" sldId="279"/>
            <ac:spMk id="3" creationId="{2736D7D5-1126-A213-EBC9-FBE7AF17CC6D}"/>
          </ac:spMkLst>
        </pc:spChg>
      </pc:sldChg>
      <pc:sldChg chg="modSp mod">
        <pc:chgData name="Anne-Marie Lavoie" userId="1b24b5aa-6417-4ba1-9155-5b4918e5dba3" providerId="ADAL" clId="{8BADA447-6D54-4F23-8BF8-486BEE9BB11A}" dt="2025-05-14T13:02:12.091" v="0" actId="790"/>
        <pc:sldMkLst>
          <pc:docMk/>
          <pc:sldMk cId="119037277" sldId="282"/>
        </pc:sldMkLst>
        <pc:spChg chg="mod">
          <ac:chgData name="Anne-Marie Lavoie" userId="1b24b5aa-6417-4ba1-9155-5b4918e5dba3" providerId="ADAL" clId="{8BADA447-6D54-4F23-8BF8-486BEE9BB11A}" dt="2025-05-14T13:02:12.091" v="0" actId="790"/>
          <ac:spMkLst>
            <pc:docMk/>
            <pc:sldMk cId="119037277" sldId="282"/>
            <ac:spMk id="2" creationId="{D60169F9-DB6E-F048-179F-D40EB2C95A96}"/>
          </ac:spMkLst>
        </pc:spChg>
        <pc:spChg chg="mod">
          <ac:chgData name="Anne-Marie Lavoie" userId="1b24b5aa-6417-4ba1-9155-5b4918e5dba3" providerId="ADAL" clId="{8BADA447-6D54-4F23-8BF8-486BEE9BB11A}" dt="2025-05-14T13:02:12.091" v="0" actId="790"/>
          <ac:spMkLst>
            <pc:docMk/>
            <pc:sldMk cId="119037277" sldId="282"/>
            <ac:spMk id="4" creationId="{3F0D7A1A-5954-C4F2-A92B-20225AE4FDE0}"/>
          </ac:spMkLst>
        </pc:spChg>
        <pc:spChg chg="mod">
          <ac:chgData name="Anne-Marie Lavoie" userId="1b24b5aa-6417-4ba1-9155-5b4918e5dba3" providerId="ADAL" clId="{8BADA447-6D54-4F23-8BF8-486BEE9BB11A}" dt="2025-05-14T13:02:12.091" v="0" actId="790"/>
          <ac:spMkLst>
            <pc:docMk/>
            <pc:sldMk cId="119037277" sldId="282"/>
            <ac:spMk id="8" creationId="{5E02049A-2CAD-CF9E-EDF5-0519B6E17CBD}"/>
          </ac:spMkLst>
        </pc:spChg>
        <pc:spChg chg="mod">
          <ac:chgData name="Anne-Marie Lavoie" userId="1b24b5aa-6417-4ba1-9155-5b4918e5dba3" providerId="ADAL" clId="{8BADA447-6D54-4F23-8BF8-486BEE9BB11A}" dt="2025-05-14T13:02:12.091" v="0" actId="790"/>
          <ac:spMkLst>
            <pc:docMk/>
            <pc:sldMk cId="119037277" sldId="282"/>
            <ac:spMk id="9" creationId="{D40A4EB7-09BB-6ABC-34FA-668D112D2C82}"/>
          </ac:spMkLst>
        </pc:spChg>
        <pc:spChg chg="mod">
          <ac:chgData name="Anne-Marie Lavoie" userId="1b24b5aa-6417-4ba1-9155-5b4918e5dba3" providerId="ADAL" clId="{8BADA447-6D54-4F23-8BF8-486BEE9BB11A}" dt="2025-05-14T13:02:12.091" v="0" actId="790"/>
          <ac:spMkLst>
            <pc:docMk/>
            <pc:sldMk cId="119037277" sldId="282"/>
            <ac:spMk id="11" creationId="{AD40B124-2A20-FF5F-4646-61C2D606A6DE}"/>
          </ac:spMkLst>
        </pc:spChg>
      </pc:sldChg>
      <pc:sldChg chg="modSp mod">
        <pc:chgData name="Anne-Marie Lavoie" userId="1b24b5aa-6417-4ba1-9155-5b4918e5dba3" providerId="ADAL" clId="{8BADA447-6D54-4F23-8BF8-486BEE9BB11A}" dt="2025-05-14T13:02:12.091" v="0" actId="790"/>
        <pc:sldMkLst>
          <pc:docMk/>
          <pc:sldMk cId="1335879330" sldId="283"/>
        </pc:sldMkLst>
        <pc:spChg chg="mod">
          <ac:chgData name="Anne-Marie Lavoie" userId="1b24b5aa-6417-4ba1-9155-5b4918e5dba3" providerId="ADAL" clId="{8BADA447-6D54-4F23-8BF8-486BEE9BB11A}" dt="2025-05-14T13:02:12.091" v="0" actId="790"/>
          <ac:spMkLst>
            <pc:docMk/>
            <pc:sldMk cId="1335879330" sldId="283"/>
            <ac:spMk id="2" creationId="{D60169F9-DB6E-F048-179F-D40EB2C95A96}"/>
          </ac:spMkLst>
        </pc:spChg>
        <pc:spChg chg="mod">
          <ac:chgData name="Anne-Marie Lavoie" userId="1b24b5aa-6417-4ba1-9155-5b4918e5dba3" providerId="ADAL" clId="{8BADA447-6D54-4F23-8BF8-486BEE9BB11A}" dt="2025-05-14T13:02:12.091" v="0" actId="790"/>
          <ac:spMkLst>
            <pc:docMk/>
            <pc:sldMk cId="1335879330" sldId="283"/>
            <ac:spMk id="4" creationId="{3F0D7A1A-5954-C4F2-A92B-20225AE4FDE0}"/>
          </ac:spMkLst>
        </pc:spChg>
        <pc:spChg chg="mod">
          <ac:chgData name="Anne-Marie Lavoie" userId="1b24b5aa-6417-4ba1-9155-5b4918e5dba3" providerId="ADAL" clId="{8BADA447-6D54-4F23-8BF8-486BEE9BB11A}" dt="2025-05-14T13:02:12.091" v="0" actId="790"/>
          <ac:spMkLst>
            <pc:docMk/>
            <pc:sldMk cId="1335879330" sldId="283"/>
            <ac:spMk id="11" creationId="{AD40B124-2A20-FF5F-4646-61C2D606A6DE}"/>
          </ac:spMkLst>
        </pc:spChg>
      </pc:sldChg>
      <pc:sldChg chg="modSp mod">
        <pc:chgData name="Anne-Marie Lavoie" userId="1b24b5aa-6417-4ba1-9155-5b4918e5dba3" providerId="ADAL" clId="{8BADA447-6D54-4F23-8BF8-486BEE9BB11A}" dt="2025-05-14T13:02:12.091" v="0" actId="790"/>
        <pc:sldMkLst>
          <pc:docMk/>
          <pc:sldMk cId="2936530393" sldId="284"/>
        </pc:sldMkLst>
        <pc:spChg chg="mod">
          <ac:chgData name="Anne-Marie Lavoie" userId="1b24b5aa-6417-4ba1-9155-5b4918e5dba3" providerId="ADAL" clId="{8BADA447-6D54-4F23-8BF8-486BEE9BB11A}" dt="2025-05-14T13:02:12.091" v="0" actId="790"/>
          <ac:spMkLst>
            <pc:docMk/>
            <pc:sldMk cId="2936530393" sldId="284"/>
            <ac:spMk id="2" creationId="{D60169F9-DB6E-F048-179F-D40EB2C95A96}"/>
          </ac:spMkLst>
        </pc:spChg>
        <pc:spChg chg="mod">
          <ac:chgData name="Anne-Marie Lavoie" userId="1b24b5aa-6417-4ba1-9155-5b4918e5dba3" providerId="ADAL" clId="{8BADA447-6D54-4F23-8BF8-486BEE9BB11A}" dt="2025-05-14T13:02:12.091" v="0" actId="790"/>
          <ac:spMkLst>
            <pc:docMk/>
            <pc:sldMk cId="2936530393" sldId="284"/>
            <ac:spMk id="3" creationId="{0F5DF2B0-9A4F-A02B-80DF-79F1B3746FC9}"/>
          </ac:spMkLst>
        </pc:spChg>
        <pc:spChg chg="mod">
          <ac:chgData name="Anne-Marie Lavoie" userId="1b24b5aa-6417-4ba1-9155-5b4918e5dba3" providerId="ADAL" clId="{8BADA447-6D54-4F23-8BF8-486BEE9BB11A}" dt="2025-05-14T13:02:12.091" v="0" actId="790"/>
          <ac:spMkLst>
            <pc:docMk/>
            <pc:sldMk cId="2936530393" sldId="284"/>
            <ac:spMk id="4" creationId="{3F0D7A1A-5954-C4F2-A92B-20225AE4FDE0}"/>
          </ac:spMkLst>
        </pc:spChg>
        <pc:spChg chg="mod">
          <ac:chgData name="Anne-Marie Lavoie" userId="1b24b5aa-6417-4ba1-9155-5b4918e5dba3" providerId="ADAL" clId="{8BADA447-6D54-4F23-8BF8-486BEE9BB11A}" dt="2025-05-14T13:02:12.091" v="0" actId="790"/>
          <ac:spMkLst>
            <pc:docMk/>
            <pc:sldMk cId="2936530393" sldId="284"/>
            <ac:spMk id="8" creationId="{5E02049A-2CAD-CF9E-EDF5-0519B6E17CBD}"/>
          </ac:spMkLst>
        </pc:spChg>
        <pc:spChg chg="mod">
          <ac:chgData name="Anne-Marie Lavoie" userId="1b24b5aa-6417-4ba1-9155-5b4918e5dba3" providerId="ADAL" clId="{8BADA447-6D54-4F23-8BF8-486BEE9BB11A}" dt="2025-05-14T13:02:12.091" v="0" actId="790"/>
          <ac:spMkLst>
            <pc:docMk/>
            <pc:sldMk cId="2936530393" sldId="284"/>
            <ac:spMk id="11" creationId="{AD40B124-2A20-FF5F-4646-61C2D606A6DE}"/>
          </ac:spMkLst>
        </pc:spChg>
        <pc:spChg chg="mod">
          <ac:chgData name="Anne-Marie Lavoie" userId="1b24b5aa-6417-4ba1-9155-5b4918e5dba3" providerId="ADAL" clId="{8BADA447-6D54-4F23-8BF8-486BEE9BB11A}" dt="2025-05-14T13:02:12.091" v="0" actId="790"/>
          <ac:spMkLst>
            <pc:docMk/>
            <pc:sldMk cId="2936530393" sldId="284"/>
            <ac:spMk id="12" creationId="{5608BFED-CC85-9949-347F-229B785B3CD1}"/>
          </ac:spMkLst>
        </pc:spChg>
        <pc:spChg chg="mod">
          <ac:chgData name="Anne-Marie Lavoie" userId="1b24b5aa-6417-4ba1-9155-5b4918e5dba3" providerId="ADAL" clId="{8BADA447-6D54-4F23-8BF8-486BEE9BB11A}" dt="2025-05-14T13:02:12.091" v="0" actId="790"/>
          <ac:spMkLst>
            <pc:docMk/>
            <pc:sldMk cId="2936530393" sldId="284"/>
            <ac:spMk id="13" creationId="{E348A94B-109B-0848-B950-97973A1EF3DA}"/>
          </ac:spMkLst>
        </pc:spChg>
      </pc:sldChg>
      <pc:sldChg chg="modSp mod">
        <pc:chgData name="Anne-Marie Lavoie" userId="1b24b5aa-6417-4ba1-9155-5b4918e5dba3" providerId="ADAL" clId="{8BADA447-6D54-4F23-8BF8-486BEE9BB11A}" dt="2025-05-14T13:02:12.091" v="0" actId="790"/>
        <pc:sldMkLst>
          <pc:docMk/>
          <pc:sldMk cId="987532208" sldId="285"/>
        </pc:sldMkLst>
        <pc:spChg chg="mod">
          <ac:chgData name="Anne-Marie Lavoie" userId="1b24b5aa-6417-4ba1-9155-5b4918e5dba3" providerId="ADAL" clId="{8BADA447-6D54-4F23-8BF8-486BEE9BB11A}" dt="2025-05-14T13:02:12.091" v="0" actId="790"/>
          <ac:spMkLst>
            <pc:docMk/>
            <pc:sldMk cId="987532208" sldId="285"/>
            <ac:spMk id="2" creationId="{D60169F9-DB6E-F048-179F-D40EB2C95A96}"/>
          </ac:spMkLst>
        </pc:spChg>
        <pc:spChg chg="mod">
          <ac:chgData name="Anne-Marie Lavoie" userId="1b24b5aa-6417-4ba1-9155-5b4918e5dba3" providerId="ADAL" clId="{8BADA447-6D54-4F23-8BF8-486BEE9BB11A}" dt="2025-05-14T13:02:12.091" v="0" actId="790"/>
          <ac:spMkLst>
            <pc:docMk/>
            <pc:sldMk cId="987532208" sldId="285"/>
            <ac:spMk id="3" creationId="{0F5DF2B0-9A4F-A02B-80DF-79F1B3746FC9}"/>
          </ac:spMkLst>
        </pc:spChg>
        <pc:spChg chg="mod">
          <ac:chgData name="Anne-Marie Lavoie" userId="1b24b5aa-6417-4ba1-9155-5b4918e5dba3" providerId="ADAL" clId="{8BADA447-6D54-4F23-8BF8-486BEE9BB11A}" dt="2025-05-14T13:02:12.091" v="0" actId="790"/>
          <ac:spMkLst>
            <pc:docMk/>
            <pc:sldMk cId="987532208" sldId="285"/>
            <ac:spMk id="4" creationId="{3F0D7A1A-5954-C4F2-A92B-20225AE4FDE0}"/>
          </ac:spMkLst>
        </pc:spChg>
        <pc:spChg chg="mod">
          <ac:chgData name="Anne-Marie Lavoie" userId="1b24b5aa-6417-4ba1-9155-5b4918e5dba3" providerId="ADAL" clId="{8BADA447-6D54-4F23-8BF8-486BEE9BB11A}" dt="2025-05-14T13:02:12.091" v="0" actId="790"/>
          <ac:spMkLst>
            <pc:docMk/>
            <pc:sldMk cId="987532208" sldId="285"/>
            <ac:spMk id="8" creationId="{5E02049A-2CAD-CF9E-EDF5-0519B6E17CBD}"/>
          </ac:spMkLst>
        </pc:spChg>
        <pc:spChg chg="mod">
          <ac:chgData name="Anne-Marie Lavoie" userId="1b24b5aa-6417-4ba1-9155-5b4918e5dba3" providerId="ADAL" clId="{8BADA447-6D54-4F23-8BF8-486BEE9BB11A}" dt="2025-05-14T13:02:12.091" v="0" actId="790"/>
          <ac:spMkLst>
            <pc:docMk/>
            <pc:sldMk cId="987532208" sldId="285"/>
            <ac:spMk id="9" creationId="{DFC00939-A5AF-2F45-8497-DF6071357F40}"/>
          </ac:spMkLst>
        </pc:spChg>
        <pc:spChg chg="mod">
          <ac:chgData name="Anne-Marie Lavoie" userId="1b24b5aa-6417-4ba1-9155-5b4918e5dba3" providerId="ADAL" clId="{8BADA447-6D54-4F23-8BF8-486BEE9BB11A}" dt="2025-05-14T13:02:12.091" v="0" actId="790"/>
          <ac:spMkLst>
            <pc:docMk/>
            <pc:sldMk cId="987532208" sldId="285"/>
            <ac:spMk id="11" creationId="{AD40B124-2A20-FF5F-4646-61C2D606A6DE}"/>
          </ac:spMkLst>
        </pc:spChg>
        <pc:spChg chg="mod">
          <ac:chgData name="Anne-Marie Lavoie" userId="1b24b5aa-6417-4ba1-9155-5b4918e5dba3" providerId="ADAL" clId="{8BADA447-6D54-4F23-8BF8-486BEE9BB11A}" dt="2025-05-14T13:02:12.091" v="0" actId="790"/>
          <ac:spMkLst>
            <pc:docMk/>
            <pc:sldMk cId="987532208" sldId="285"/>
            <ac:spMk id="12" creationId="{5608BFED-CC85-9949-347F-229B785B3CD1}"/>
          </ac:spMkLst>
        </pc:spChg>
        <pc:spChg chg="mod">
          <ac:chgData name="Anne-Marie Lavoie" userId="1b24b5aa-6417-4ba1-9155-5b4918e5dba3" providerId="ADAL" clId="{8BADA447-6D54-4F23-8BF8-486BEE9BB11A}" dt="2025-05-14T13:02:12.091" v="0" actId="790"/>
          <ac:spMkLst>
            <pc:docMk/>
            <pc:sldMk cId="987532208" sldId="285"/>
            <ac:spMk id="13" creationId="{C92BD923-89A4-2DE5-3E0A-D142DAD85859}"/>
          </ac:spMkLst>
        </pc:spChg>
      </pc:sldChg>
      <pc:sldChg chg="modSp mod">
        <pc:chgData name="Anne-Marie Lavoie" userId="1b24b5aa-6417-4ba1-9155-5b4918e5dba3" providerId="ADAL" clId="{8BADA447-6D54-4F23-8BF8-486BEE9BB11A}" dt="2025-05-14T13:02:12.091" v="0" actId="790"/>
        <pc:sldMkLst>
          <pc:docMk/>
          <pc:sldMk cId="4185815877" sldId="286"/>
        </pc:sldMkLst>
        <pc:spChg chg="mod">
          <ac:chgData name="Anne-Marie Lavoie" userId="1b24b5aa-6417-4ba1-9155-5b4918e5dba3" providerId="ADAL" clId="{8BADA447-6D54-4F23-8BF8-486BEE9BB11A}" dt="2025-05-14T13:02:12.091" v="0" actId="790"/>
          <ac:spMkLst>
            <pc:docMk/>
            <pc:sldMk cId="4185815877" sldId="286"/>
            <ac:spMk id="2" creationId="{BDB204DA-9E3A-0FED-C397-3219F05D0CFA}"/>
          </ac:spMkLst>
        </pc:spChg>
        <pc:spChg chg="mod">
          <ac:chgData name="Anne-Marie Lavoie" userId="1b24b5aa-6417-4ba1-9155-5b4918e5dba3" providerId="ADAL" clId="{8BADA447-6D54-4F23-8BF8-486BEE9BB11A}" dt="2025-05-14T13:02:12.091" v="0" actId="790"/>
          <ac:spMkLst>
            <pc:docMk/>
            <pc:sldMk cId="4185815877" sldId="286"/>
            <ac:spMk id="3" creationId="{890338BD-4DB7-21FC-BC4B-B3607E3CD24D}"/>
          </ac:spMkLst>
        </pc:spChg>
      </pc:sldChg>
    </pc:docChg>
  </pc:docChgLst>
  <pc:docChgLst>
    <pc:chgData name="Nihal Selim" userId="S::nihal.selim@educaloi.qc.ca::5ebe341c-5dd7-4c31-8797-5d5454b6c11a" providerId="AD" clId="Web-{1B4BBEF4-ABF7-A5C9-E343-268761978757}"/>
    <pc:docChg chg="modSld">
      <pc:chgData name="Nihal Selim" userId="S::nihal.selim@educaloi.qc.ca::5ebe341c-5dd7-4c31-8797-5d5454b6c11a" providerId="AD" clId="Web-{1B4BBEF4-ABF7-A5C9-E343-268761978757}" dt="2024-11-01T13:58:18.256" v="0"/>
      <pc:docMkLst>
        <pc:docMk/>
      </pc:docMkLst>
      <pc:sldChg chg="modNotes">
        <pc:chgData name="Nihal Selim" userId="S::nihal.selim@educaloi.qc.ca::5ebe341c-5dd7-4c31-8797-5d5454b6c11a" providerId="AD" clId="Web-{1B4BBEF4-ABF7-A5C9-E343-268761978757}" dt="2024-11-01T13:58:18.256" v="0"/>
        <pc:sldMkLst>
          <pc:docMk/>
          <pc:sldMk cId="412656306" sldId="277"/>
        </pc:sldMkLst>
      </pc:sldChg>
    </pc:docChg>
  </pc:docChgLst>
  <pc:docChgLst>
    <pc:chgData name="Anne-Marie Lavoie" userId="S::anne-marie.lavoie@educaloi.qc.ca::1b24b5aa-6417-4ba1-9155-5b4918e5dba3" providerId="AD" clId="Web-{21FA55EE-BE73-895E-0107-FFE66B8C1D68}"/>
    <pc:docChg chg="addSld delSld modSld">
      <pc:chgData name="Anne-Marie Lavoie" userId="S::anne-marie.lavoie@educaloi.qc.ca::1b24b5aa-6417-4ba1-9155-5b4918e5dba3" providerId="AD" clId="Web-{21FA55EE-BE73-895E-0107-FFE66B8C1D68}" dt="2025-04-30T20:33:05.167" v="4"/>
      <pc:docMkLst>
        <pc:docMk/>
      </pc:docMkLst>
      <pc:sldChg chg="modNotes">
        <pc:chgData name="Anne-Marie Lavoie" userId="S::anne-marie.lavoie@educaloi.qc.ca::1b24b5aa-6417-4ba1-9155-5b4918e5dba3" providerId="AD" clId="Web-{21FA55EE-BE73-895E-0107-FFE66B8C1D68}" dt="2025-04-30T20:32:48.401" v="2"/>
        <pc:sldMkLst>
          <pc:docMk/>
          <pc:sldMk cId="1284194586" sldId="263"/>
        </pc:sldMkLst>
      </pc:sldChg>
      <pc:sldChg chg="del">
        <pc:chgData name="Anne-Marie Lavoie" userId="S::anne-marie.lavoie@educaloi.qc.ca::1b24b5aa-6417-4ba1-9155-5b4918e5dba3" providerId="AD" clId="Web-{21FA55EE-BE73-895E-0107-FFE66B8C1D68}" dt="2025-04-30T20:33:05.167" v="4"/>
        <pc:sldMkLst>
          <pc:docMk/>
          <pc:sldMk cId="683735860" sldId="280"/>
        </pc:sldMkLst>
      </pc:sldChg>
      <pc:sldChg chg="add">
        <pc:chgData name="Anne-Marie Lavoie" userId="S::anne-marie.lavoie@educaloi.qc.ca::1b24b5aa-6417-4ba1-9155-5b4918e5dba3" providerId="AD" clId="Web-{21FA55EE-BE73-895E-0107-FFE66B8C1D68}" dt="2025-04-30T20:32:59.792" v="3"/>
        <pc:sldMkLst>
          <pc:docMk/>
          <pc:sldMk cId="4185815877" sldId="286"/>
        </pc:sldMkLst>
      </pc:sldChg>
    </pc:docChg>
  </pc:docChgLst>
  <pc:docChgLst>
    <pc:chgData name="Anne-Marie Lavoie" userId="S::anne-marie.lavoie@educaloi.qc.ca::1b24b5aa-6417-4ba1-9155-5b4918e5dba3" providerId="AD" clId="Web-{AD40EF4E-3398-4E88-821F-29BF71A04762}"/>
    <pc:docChg chg="addSld delSld modSld">
      <pc:chgData name="Anne-Marie Lavoie" userId="S::anne-marie.lavoie@educaloi.qc.ca::1b24b5aa-6417-4ba1-9155-5b4918e5dba3" providerId="AD" clId="Web-{AD40EF4E-3398-4E88-821F-29BF71A04762}" dt="2025-04-30T20:31:29.201" v="1899" actId="20577"/>
      <pc:docMkLst>
        <pc:docMk/>
      </pc:docMkLst>
      <pc:sldChg chg="modSp modNotes">
        <pc:chgData name="Anne-Marie Lavoie" userId="S::anne-marie.lavoie@educaloi.qc.ca::1b24b5aa-6417-4ba1-9155-5b4918e5dba3" providerId="AD" clId="Web-{AD40EF4E-3398-4E88-821F-29BF71A04762}" dt="2025-04-30T14:45:28.065" v="9"/>
        <pc:sldMkLst>
          <pc:docMk/>
          <pc:sldMk cId="2049219551" sldId="256"/>
        </pc:sldMkLst>
        <pc:spChg chg="mod">
          <ac:chgData name="Anne-Marie Lavoie" userId="S::anne-marie.lavoie@educaloi.qc.ca::1b24b5aa-6417-4ba1-9155-5b4918e5dba3" providerId="AD" clId="Web-{AD40EF4E-3398-4E88-821F-29BF71A04762}" dt="2025-04-30T14:41:36.260" v="6"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AD40EF4E-3398-4E88-821F-29BF71A04762}" dt="2025-04-30T14:46:39.084" v="36" actId="20577"/>
        <pc:sldMkLst>
          <pc:docMk/>
          <pc:sldMk cId="788116382" sldId="261"/>
        </pc:sldMkLst>
        <pc:spChg chg="mod">
          <ac:chgData name="Anne-Marie Lavoie" userId="S::anne-marie.lavoie@educaloi.qc.ca::1b24b5aa-6417-4ba1-9155-5b4918e5dba3" providerId="AD" clId="Web-{AD40EF4E-3398-4E88-821F-29BF71A04762}" dt="2025-04-30T14:46:39.084" v="36" actId="20577"/>
          <ac:spMkLst>
            <pc:docMk/>
            <pc:sldMk cId="788116382" sldId="261"/>
            <ac:spMk id="3" creationId="{EB514E21-4339-3A09-CDE5-9BDD2BAB410C}"/>
          </ac:spMkLst>
        </pc:spChg>
      </pc:sldChg>
      <pc:sldChg chg="modSp">
        <pc:chgData name="Anne-Marie Lavoie" userId="S::anne-marie.lavoie@educaloi.qc.ca::1b24b5aa-6417-4ba1-9155-5b4918e5dba3" providerId="AD" clId="Web-{AD40EF4E-3398-4E88-821F-29BF71A04762}" dt="2025-04-30T20:31:29.201" v="1899" actId="20577"/>
        <pc:sldMkLst>
          <pc:docMk/>
          <pc:sldMk cId="1284194586" sldId="263"/>
        </pc:sldMkLst>
        <pc:spChg chg="mod">
          <ac:chgData name="Anne-Marie Lavoie" userId="S::anne-marie.lavoie@educaloi.qc.ca::1b24b5aa-6417-4ba1-9155-5b4918e5dba3" providerId="AD" clId="Web-{AD40EF4E-3398-4E88-821F-29BF71A04762}" dt="2025-04-30T20:31:29.201" v="1899" actId="20577"/>
          <ac:spMkLst>
            <pc:docMk/>
            <pc:sldMk cId="1284194586" sldId="263"/>
            <ac:spMk id="2" creationId="{2B55A3B0-F52C-79E9-AE16-8FE2DC355203}"/>
          </ac:spMkLst>
        </pc:spChg>
      </pc:sldChg>
      <pc:sldChg chg="modSp modNotes">
        <pc:chgData name="Anne-Marie Lavoie" userId="S::anne-marie.lavoie@educaloi.qc.ca::1b24b5aa-6417-4ba1-9155-5b4918e5dba3" providerId="AD" clId="Web-{AD40EF4E-3398-4E88-821F-29BF71A04762}" dt="2025-04-30T20:20:00.108" v="1679"/>
        <pc:sldMkLst>
          <pc:docMk/>
          <pc:sldMk cId="194442244" sldId="264"/>
        </pc:sldMkLst>
        <pc:spChg chg="mod">
          <ac:chgData name="Anne-Marie Lavoie" userId="S::anne-marie.lavoie@educaloi.qc.ca::1b24b5aa-6417-4ba1-9155-5b4918e5dba3" providerId="AD" clId="Web-{AD40EF4E-3398-4E88-821F-29BF71A04762}" dt="2025-04-30T20:19:32.686" v="1675" actId="20577"/>
          <ac:spMkLst>
            <pc:docMk/>
            <pc:sldMk cId="194442244" sldId="264"/>
            <ac:spMk id="3" creationId="{06E8CB86-01D2-E2F4-A73A-317F2A713321}"/>
          </ac:spMkLst>
        </pc:spChg>
      </pc:sldChg>
      <pc:sldChg chg="modSp modNotes">
        <pc:chgData name="Anne-Marie Lavoie" userId="S::anne-marie.lavoie@educaloi.qc.ca::1b24b5aa-6417-4ba1-9155-5b4918e5dba3" providerId="AD" clId="Web-{AD40EF4E-3398-4E88-821F-29BF71A04762}" dt="2025-04-30T15:20:16.236" v="899"/>
        <pc:sldMkLst>
          <pc:docMk/>
          <pc:sldMk cId="2258642045" sldId="268"/>
        </pc:sldMkLst>
        <pc:spChg chg="mod">
          <ac:chgData name="Anne-Marie Lavoie" userId="S::anne-marie.lavoie@educaloi.qc.ca::1b24b5aa-6417-4ba1-9155-5b4918e5dba3" providerId="AD" clId="Web-{AD40EF4E-3398-4E88-821F-29BF71A04762}" dt="2025-04-30T14:55:42.869" v="258" actId="20577"/>
          <ac:spMkLst>
            <pc:docMk/>
            <pc:sldMk cId="2258642045" sldId="268"/>
            <ac:spMk id="2" creationId="{31287A08-DE0A-3C22-D512-1325EE58DCAB}"/>
          </ac:spMkLst>
        </pc:spChg>
        <pc:spChg chg="mod">
          <ac:chgData name="Anne-Marie Lavoie" userId="S::anne-marie.lavoie@educaloi.qc.ca::1b24b5aa-6417-4ba1-9155-5b4918e5dba3" providerId="AD" clId="Web-{AD40EF4E-3398-4E88-821F-29BF71A04762}" dt="2025-04-30T15:10:33.855" v="384" actId="20577"/>
          <ac:spMkLst>
            <pc:docMk/>
            <pc:sldMk cId="2258642045" sldId="268"/>
            <ac:spMk id="3" creationId="{3B28B986-B56D-E700-4184-02404A001CA2}"/>
          </ac:spMkLst>
        </pc:spChg>
      </pc:sldChg>
      <pc:sldChg chg="del">
        <pc:chgData name="Anne-Marie Lavoie" userId="S::anne-marie.lavoie@educaloi.qc.ca::1b24b5aa-6417-4ba1-9155-5b4918e5dba3" providerId="AD" clId="Web-{AD40EF4E-3398-4E88-821F-29BF71A04762}" dt="2025-04-30T20:21:12.139" v="1681"/>
        <pc:sldMkLst>
          <pc:docMk/>
          <pc:sldMk cId="1046026074" sldId="270"/>
        </pc:sldMkLst>
      </pc:sldChg>
      <pc:sldChg chg="modSp modNotes">
        <pc:chgData name="Anne-Marie Lavoie" userId="S::anne-marie.lavoie@educaloi.qc.ca::1b24b5aa-6417-4ba1-9155-5b4918e5dba3" providerId="AD" clId="Web-{AD40EF4E-3398-4E88-821F-29BF71A04762}" dt="2025-04-30T15:28:30.786" v="1040"/>
        <pc:sldMkLst>
          <pc:docMk/>
          <pc:sldMk cId="2562021519" sldId="273"/>
        </pc:sldMkLst>
        <pc:spChg chg="mod">
          <ac:chgData name="Anne-Marie Lavoie" userId="S::anne-marie.lavoie@educaloi.qc.ca::1b24b5aa-6417-4ba1-9155-5b4918e5dba3" providerId="AD" clId="Web-{AD40EF4E-3398-4E88-821F-29BF71A04762}" dt="2025-04-30T14:47:35.429" v="66" actId="20577"/>
          <ac:spMkLst>
            <pc:docMk/>
            <pc:sldMk cId="2562021519" sldId="273"/>
            <ac:spMk id="2" creationId="{E7E739C1-403D-1C98-CE13-2CD78AF72842}"/>
          </ac:spMkLst>
        </pc:spChg>
        <pc:spChg chg="mod">
          <ac:chgData name="Anne-Marie Lavoie" userId="S::anne-marie.lavoie@educaloi.qc.ca::1b24b5aa-6417-4ba1-9155-5b4918e5dba3" providerId="AD" clId="Web-{AD40EF4E-3398-4E88-821F-29BF71A04762}" dt="2025-04-30T14:48:33.806" v="138" actId="20577"/>
          <ac:spMkLst>
            <pc:docMk/>
            <pc:sldMk cId="2562021519" sldId="273"/>
            <ac:spMk id="4" creationId="{58C44320-6FD9-CC92-7A20-1AD20861F3FE}"/>
          </ac:spMkLst>
        </pc:spChg>
      </pc:sldChg>
      <pc:sldChg chg="del">
        <pc:chgData name="Anne-Marie Lavoie" userId="S::anne-marie.lavoie@educaloi.qc.ca::1b24b5aa-6417-4ba1-9155-5b4918e5dba3" providerId="AD" clId="Web-{AD40EF4E-3398-4E88-821F-29BF71A04762}" dt="2025-04-30T20:22:06.952" v="1685"/>
        <pc:sldMkLst>
          <pc:docMk/>
          <pc:sldMk cId="3147967890" sldId="274"/>
        </pc:sldMkLst>
      </pc:sldChg>
      <pc:sldChg chg="del">
        <pc:chgData name="Anne-Marie Lavoie" userId="S::anne-marie.lavoie@educaloi.qc.ca::1b24b5aa-6417-4ba1-9155-5b4918e5dba3" providerId="AD" clId="Web-{AD40EF4E-3398-4E88-821F-29BF71A04762}" dt="2025-04-30T20:22:29.577" v="1687"/>
        <pc:sldMkLst>
          <pc:docMk/>
          <pc:sldMk cId="3145390396" sldId="275"/>
        </pc:sldMkLst>
      </pc:sldChg>
      <pc:sldChg chg="modSp modNotes">
        <pc:chgData name="Anne-Marie Lavoie" userId="S::anne-marie.lavoie@educaloi.qc.ca::1b24b5aa-6417-4ba1-9155-5b4918e5dba3" providerId="AD" clId="Web-{AD40EF4E-3398-4E88-821F-29BF71A04762}" dt="2025-04-30T20:31:20.811" v="1896"/>
        <pc:sldMkLst>
          <pc:docMk/>
          <pc:sldMk cId="17678412" sldId="276"/>
        </pc:sldMkLst>
        <pc:spChg chg="mod">
          <ac:chgData name="Anne-Marie Lavoie" userId="S::anne-marie.lavoie@educaloi.qc.ca::1b24b5aa-6417-4ba1-9155-5b4918e5dba3" providerId="AD" clId="Web-{AD40EF4E-3398-4E88-821F-29BF71A04762}" dt="2025-04-30T20:25:42.358" v="1754" actId="20577"/>
          <ac:spMkLst>
            <pc:docMk/>
            <pc:sldMk cId="17678412" sldId="276"/>
            <ac:spMk id="2" creationId="{E7E739C1-403D-1C98-CE13-2CD78AF72842}"/>
          </ac:spMkLst>
        </pc:spChg>
        <pc:spChg chg="mod">
          <ac:chgData name="Anne-Marie Lavoie" userId="S::anne-marie.lavoie@educaloi.qc.ca::1b24b5aa-6417-4ba1-9155-5b4918e5dba3" providerId="AD" clId="Web-{AD40EF4E-3398-4E88-821F-29BF71A04762}" dt="2025-04-30T20:28:47.405" v="1868" actId="20577"/>
          <ac:spMkLst>
            <pc:docMk/>
            <pc:sldMk cId="17678412" sldId="276"/>
            <ac:spMk id="4" creationId="{58C44320-6FD9-CC92-7A20-1AD20861F3FE}"/>
          </ac:spMkLst>
        </pc:spChg>
      </pc:sldChg>
      <pc:sldChg chg="modSp modNotes">
        <pc:chgData name="Anne-Marie Lavoie" userId="S::anne-marie.lavoie@educaloi.qc.ca::1b24b5aa-6417-4ba1-9155-5b4918e5dba3" providerId="AD" clId="Web-{AD40EF4E-3398-4E88-821F-29BF71A04762}" dt="2025-04-30T15:47:08.937" v="1405"/>
        <pc:sldMkLst>
          <pc:docMk/>
          <pc:sldMk cId="412656306" sldId="277"/>
        </pc:sldMkLst>
        <pc:spChg chg="mod">
          <ac:chgData name="Anne-Marie Lavoie" userId="S::anne-marie.lavoie@educaloi.qc.ca::1b24b5aa-6417-4ba1-9155-5b4918e5dba3" providerId="AD" clId="Web-{AD40EF4E-3398-4E88-821F-29BF71A04762}" dt="2025-04-30T15:21:10.863" v="940" actId="20577"/>
          <ac:spMkLst>
            <pc:docMk/>
            <pc:sldMk cId="412656306" sldId="277"/>
            <ac:spMk id="2" creationId="{31287A08-DE0A-3C22-D512-1325EE58DCAB}"/>
          </ac:spMkLst>
        </pc:spChg>
        <pc:spChg chg="mod">
          <ac:chgData name="Anne-Marie Lavoie" userId="S::anne-marie.lavoie@educaloi.qc.ca::1b24b5aa-6417-4ba1-9155-5b4918e5dba3" providerId="AD" clId="Web-{AD40EF4E-3398-4E88-821F-29BF71A04762}" dt="2025-04-30T15:22:43.382" v="971" actId="20577"/>
          <ac:spMkLst>
            <pc:docMk/>
            <pc:sldMk cId="412656306" sldId="277"/>
            <ac:spMk id="3" creationId="{3B28B986-B56D-E700-4184-02404A001CA2}"/>
          </ac:spMkLst>
        </pc:spChg>
      </pc:sldChg>
      <pc:sldChg chg="modSp modNotes">
        <pc:chgData name="Anne-Marie Lavoie" userId="S::anne-marie.lavoie@educaloi.qc.ca::1b24b5aa-6417-4ba1-9155-5b4918e5dba3" providerId="AD" clId="Web-{AD40EF4E-3398-4E88-821F-29BF71A04762}" dt="2025-04-30T20:19:20.498" v="1671" actId="20577"/>
        <pc:sldMkLst>
          <pc:docMk/>
          <pc:sldMk cId="2219041496" sldId="278"/>
        </pc:sldMkLst>
        <pc:spChg chg="mod">
          <ac:chgData name="Anne-Marie Lavoie" userId="S::anne-marie.lavoie@educaloi.qc.ca::1b24b5aa-6417-4ba1-9155-5b4918e5dba3" providerId="AD" clId="Web-{AD40EF4E-3398-4E88-821F-29BF71A04762}" dt="2025-04-30T15:48:23.877" v="1443" actId="20577"/>
          <ac:spMkLst>
            <pc:docMk/>
            <pc:sldMk cId="2219041496" sldId="278"/>
            <ac:spMk id="2" creationId="{31287A08-DE0A-3C22-D512-1325EE58DCAB}"/>
          </ac:spMkLst>
        </pc:spChg>
        <pc:spChg chg="mod">
          <ac:chgData name="Anne-Marie Lavoie" userId="S::anne-marie.lavoie@educaloi.qc.ca::1b24b5aa-6417-4ba1-9155-5b4918e5dba3" providerId="AD" clId="Web-{AD40EF4E-3398-4E88-821F-29BF71A04762}" dt="2025-04-30T20:19:20.498" v="1671" actId="20577"/>
          <ac:spMkLst>
            <pc:docMk/>
            <pc:sldMk cId="2219041496" sldId="278"/>
            <ac:spMk id="3" creationId="{3B28B986-B56D-E700-4184-02404A001CA2}"/>
          </ac:spMkLst>
        </pc:spChg>
      </pc:sldChg>
      <pc:sldChg chg="modSp modNotes">
        <pc:chgData name="Anne-Marie Lavoie" userId="S::anne-marie.lavoie@educaloi.qc.ca::1b24b5aa-6417-4ba1-9155-5b4918e5dba3" providerId="AD" clId="Web-{AD40EF4E-3398-4E88-821F-29BF71A04762}" dt="2025-04-30T20:25:10.077" v="1743" actId="20577"/>
        <pc:sldMkLst>
          <pc:docMk/>
          <pc:sldMk cId="2120576460" sldId="279"/>
        </pc:sldMkLst>
        <pc:spChg chg="mod">
          <ac:chgData name="Anne-Marie Lavoie" userId="S::anne-marie.lavoie@educaloi.qc.ca::1b24b5aa-6417-4ba1-9155-5b4918e5dba3" providerId="AD" clId="Web-{AD40EF4E-3398-4E88-821F-29BF71A04762}" dt="2025-04-30T20:22:54.639" v="1694" actId="20577"/>
          <ac:spMkLst>
            <pc:docMk/>
            <pc:sldMk cId="2120576460" sldId="279"/>
            <ac:spMk id="2" creationId="{5D2932B2-778B-E564-A069-D21DA32A6D4F}"/>
          </ac:spMkLst>
        </pc:spChg>
        <pc:spChg chg="mod">
          <ac:chgData name="Anne-Marie Lavoie" userId="S::anne-marie.lavoie@educaloi.qc.ca::1b24b5aa-6417-4ba1-9155-5b4918e5dba3" providerId="AD" clId="Web-{AD40EF4E-3398-4E88-821F-29BF71A04762}" dt="2025-04-30T20:25:10.077" v="1743" actId="20577"/>
          <ac:spMkLst>
            <pc:docMk/>
            <pc:sldMk cId="2120576460" sldId="279"/>
            <ac:spMk id="3" creationId="{2736D7D5-1126-A213-EBC9-FBE7AF17CC6D}"/>
          </ac:spMkLst>
        </pc:spChg>
      </pc:sldChg>
      <pc:sldChg chg="del">
        <pc:chgData name="Anne-Marie Lavoie" userId="S::anne-marie.lavoie@educaloi.qc.ca::1b24b5aa-6417-4ba1-9155-5b4918e5dba3" providerId="AD" clId="Web-{AD40EF4E-3398-4E88-821F-29BF71A04762}" dt="2025-04-30T20:21:37.967" v="1683"/>
        <pc:sldMkLst>
          <pc:docMk/>
          <pc:sldMk cId="3817288758" sldId="281"/>
        </pc:sldMkLst>
      </pc:sldChg>
      <pc:sldChg chg="add">
        <pc:chgData name="Anne-Marie Lavoie" userId="S::anne-marie.lavoie@educaloi.qc.ca::1b24b5aa-6417-4ba1-9155-5b4918e5dba3" providerId="AD" clId="Web-{AD40EF4E-3398-4E88-821F-29BF71A04762}" dt="2025-04-30T20:20:57.889" v="1680"/>
        <pc:sldMkLst>
          <pc:docMk/>
          <pc:sldMk cId="119037277" sldId="282"/>
        </pc:sldMkLst>
      </pc:sldChg>
      <pc:sldChg chg="add">
        <pc:chgData name="Anne-Marie Lavoie" userId="S::anne-marie.lavoie@educaloi.qc.ca::1b24b5aa-6417-4ba1-9155-5b4918e5dba3" providerId="AD" clId="Web-{AD40EF4E-3398-4E88-821F-29BF71A04762}" dt="2025-04-30T20:21:30.905" v="1682"/>
        <pc:sldMkLst>
          <pc:docMk/>
          <pc:sldMk cId="1335879330" sldId="283"/>
        </pc:sldMkLst>
      </pc:sldChg>
      <pc:sldChg chg="add">
        <pc:chgData name="Anne-Marie Lavoie" userId="S::anne-marie.lavoie@educaloi.qc.ca::1b24b5aa-6417-4ba1-9155-5b4918e5dba3" providerId="AD" clId="Web-{AD40EF4E-3398-4E88-821F-29BF71A04762}" dt="2025-04-30T20:22:00.248" v="1684"/>
        <pc:sldMkLst>
          <pc:docMk/>
          <pc:sldMk cId="2936530393" sldId="284"/>
        </pc:sldMkLst>
      </pc:sldChg>
      <pc:sldChg chg="add">
        <pc:chgData name="Anne-Marie Lavoie" userId="S::anne-marie.lavoie@educaloi.qc.ca::1b24b5aa-6417-4ba1-9155-5b4918e5dba3" providerId="AD" clId="Web-{AD40EF4E-3398-4E88-821F-29BF71A04762}" dt="2025-04-30T20:22:21.623" v="1686"/>
        <pc:sldMkLst>
          <pc:docMk/>
          <pc:sldMk cId="987532208" sldId="285"/>
        </pc:sldMkLst>
      </pc:sldChg>
    </pc:docChg>
  </pc:docChgLst>
  <pc:docChgLst>
    <pc:chgData name="Nihal Selim" userId="S::nihal.selim@educaloi.qc.ca::5ebe341c-5dd7-4c31-8797-5d5454b6c11a" providerId="AD" clId="Web-{10F1F502-F57F-9658-3E5A-199134829A2B}"/>
    <pc:docChg chg="addSld delSld modSld">
      <pc:chgData name="Nihal Selim" userId="S::nihal.selim@educaloi.qc.ca::5ebe341c-5dd7-4c31-8797-5d5454b6c11a" providerId="AD" clId="Web-{10F1F502-F57F-9658-3E5A-199134829A2B}" dt="2024-12-17T21:05:10.897" v="10"/>
      <pc:docMkLst>
        <pc:docMk/>
      </pc:docMkLst>
      <pc:sldChg chg="addSp delSp modSp">
        <pc:chgData name="Nihal Selim" userId="S::nihal.selim@educaloi.qc.ca::5ebe341c-5dd7-4c31-8797-5d5454b6c11a" providerId="AD" clId="Web-{10F1F502-F57F-9658-3E5A-199134829A2B}" dt="2024-12-17T20:50:36.552" v="0"/>
        <pc:sldMkLst>
          <pc:docMk/>
          <pc:sldMk cId="2049219551" sldId="256"/>
        </pc:sldMkLst>
      </pc:sldChg>
      <pc:sldChg chg="modNotes">
        <pc:chgData name="Nihal Selim" userId="S::nihal.selim@educaloi.qc.ca::5ebe341c-5dd7-4c31-8797-5d5454b6c11a" providerId="AD" clId="Web-{10F1F502-F57F-9658-3E5A-199134829A2B}" dt="2024-12-17T21:04:56.678" v="9"/>
        <pc:sldMkLst>
          <pc:docMk/>
          <pc:sldMk cId="194442244" sldId="264"/>
        </pc:sldMkLst>
      </pc:sldChg>
      <pc:sldChg chg="modNotes">
        <pc:chgData name="Nihal Selim" userId="S::nihal.selim@educaloi.qc.ca::5ebe341c-5dd7-4c31-8797-5d5454b6c11a" providerId="AD" clId="Web-{10F1F502-F57F-9658-3E5A-199134829A2B}" dt="2024-12-17T20:58:59.870" v="3"/>
        <pc:sldMkLst>
          <pc:docMk/>
          <pc:sldMk cId="2562021519" sldId="273"/>
        </pc:sldMkLst>
      </pc:sldChg>
      <pc:sldChg chg="addSp">
        <pc:chgData name="Nihal Selim" userId="S::nihal.selim@educaloi.qc.ca::5ebe341c-5dd7-4c31-8797-5d5454b6c11a" providerId="AD" clId="Web-{10F1F502-F57F-9658-3E5A-199134829A2B}" dt="2024-12-17T21:05:10.897" v="10"/>
        <pc:sldMkLst>
          <pc:docMk/>
          <pc:sldMk cId="3145390396" sldId="275"/>
        </pc:sldMkLst>
      </pc:sldChg>
      <pc:sldChg chg="add del replId">
        <pc:chgData name="Nihal Selim" userId="S::nihal.selim@educaloi.qc.ca::5ebe341c-5dd7-4c31-8797-5d5454b6c11a" providerId="AD" clId="Web-{10F1F502-F57F-9658-3E5A-199134829A2B}" dt="2024-12-17T21:04:55.474" v="7"/>
        <pc:sldMkLst>
          <pc:docMk/>
          <pc:sldMk cId="120058070" sldId="281"/>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Nihal Selim" userId="S::nihal.selim@educaloi.qc.ca::5ebe341c-5dd7-4c31-8797-5d5454b6c11a" providerId="AD" clId="Web-{DBC20346-9EC6-3056-C65C-20DB4FBDD9D6}"/>
    <pc:docChg chg="modSld">
      <pc:chgData name="Nihal Selim" userId="S::nihal.selim@educaloi.qc.ca::5ebe341c-5dd7-4c31-8797-5d5454b6c11a" providerId="AD" clId="Web-{DBC20346-9EC6-3056-C65C-20DB4FBDD9D6}" dt="2025-01-27T15:22:07.094" v="46"/>
      <pc:docMkLst>
        <pc:docMk/>
      </pc:docMkLst>
      <pc:sldChg chg="modNotes">
        <pc:chgData name="Nihal Selim" userId="S::nihal.selim@educaloi.qc.ca::5ebe341c-5dd7-4c31-8797-5d5454b6c11a" providerId="AD" clId="Web-{DBC20346-9EC6-3056-C65C-20DB4FBDD9D6}" dt="2025-01-27T15:08:09.344" v="9"/>
        <pc:sldMkLst>
          <pc:docMk/>
          <pc:sldMk cId="788116382" sldId="261"/>
        </pc:sldMkLst>
      </pc:sldChg>
      <pc:sldChg chg="modNotes">
        <pc:chgData name="Nihal Selim" userId="S::nihal.selim@educaloi.qc.ca::5ebe341c-5dd7-4c31-8797-5d5454b6c11a" providerId="AD" clId="Web-{DBC20346-9EC6-3056-C65C-20DB4FBDD9D6}" dt="2025-01-27T15:09:41.923" v="12"/>
        <pc:sldMkLst>
          <pc:docMk/>
          <pc:sldMk cId="17678412" sldId="276"/>
        </pc:sldMkLst>
      </pc:sldChg>
      <pc:sldChg chg="modNotes">
        <pc:chgData name="Nihal Selim" userId="S::nihal.selim@educaloi.qc.ca::5ebe341c-5dd7-4c31-8797-5d5454b6c11a" providerId="AD" clId="Web-{DBC20346-9EC6-3056-C65C-20DB4FBDD9D6}" dt="2025-01-27T15:22:07.094" v="46"/>
        <pc:sldMkLst>
          <pc:docMk/>
          <pc:sldMk cId="412656306" sldId="277"/>
        </pc:sldMkLst>
      </pc:sldChg>
    </pc:docChg>
  </pc:docChgLst>
  <pc:docChgLst>
    <pc:chgData name="Nihal Selim" userId="5ebe341c-5dd7-4c31-8797-5d5454b6c11a" providerId="ADAL" clId="{E3CC8DB6-F35E-634F-86BE-87722EA34404}"/>
    <pc:docChg chg="modSld">
      <pc:chgData name="Nihal Selim" userId="5ebe341c-5dd7-4c31-8797-5d5454b6c11a" providerId="ADAL" clId="{E3CC8DB6-F35E-634F-86BE-87722EA34404}" dt="2024-11-01T12:52:08.719" v="15" actId="20577"/>
      <pc:docMkLst>
        <pc:docMk/>
      </pc:docMkLst>
      <pc:sldChg chg="modNotesTx">
        <pc:chgData name="Nihal Selim" userId="5ebe341c-5dd7-4c31-8797-5d5454b6c11a" providerId="ADAL" clId="{E3CC8DB6-F35E-634F-86BE-87722EA34404}" dt="2024-11-01T12:52:08.719" v="15" actId="20577"/>
        <pc:sldMkLst>
          <pc:docMk/>
          <pc:sldMk cId="2562021519" sldId="273"/>
        </pc:sldMkLst>
      </pc:sldChg>
    </pc:docChg>
  </pc:docChgLst>
  <pc:docChgLst>
    <pc:chgData name="Nihal Selim" userId="S::nihal.selim@educaloi.qc.ca::5ebe341c-5dd7-4c31-8797-5d5454b6c11a" providerId="AD" clId="Web-{A552189E-E5A5-8779-AC31-DD1032685EED}"/>
    <pc:docChg chg="modSld">
      <pc:chgData name="Nihal Selim" userId="S::nihal.selim@educaloi.qc.ca::5ebe341c-5dd7-4c31-8797-5d5454b6c11a" providerId="AD" clId="Web-{A552189E-E5A5-8779-AC31-DD1032685EED}" dt="2025-01-28T18:49:03.954" v="6"/>
      <pc:docMkLst>
        <pc:docMk/>
      </pc:docMkLst>
      <pc:sldChg chg="modNotes">
        <pc:chgData name="Nihal Selim" userId="S::nihal.selim@educaloi.qc.ca::5ebe341c-5dd7-4c31-8797-5d5454b6c11a" providerId="AD" clId="Web-{A552189E-E5A5-8779-AC31-DD1032685EED}" dt="2025-01-28T18:49:03.954" v="6"/>
        <pc:sldMkLst>
          <pc:docMk/>
          <pc:sldMk cId="3145390396" sldId="275"/>
        </pc:sldMkLst>
      </pc:sldChg>
    </pc:docChg>
  </pc:docChgLst>
  <pc:docChgLst>
    <pc:chgData name="Nihal Selim" userId="S::nihal.selim@educaloi.qc.ca::5ebe341c-5dd7-4c31-8797-5d5454b6c11a" providerId="AD" clId="Web-{21203205-4198-ADEF-F9E8-172959F67914}"/>
    <pc:docChg chg="modSld">
      <pc:chgData name="Nihal Selim" userId="S::nihal.selim@educaloi.qc.ca::5ebe341c-5dd7-4c31-8797-5d5454b6c11a" providerId="AD" clId="Web-{21203205-4198-ADEF-F9E8-172959F67914}" dt="2025-04-22T18:03:13.644" v="0"/>
      <pc:docMkLst>
        <pc:docMk/>
      </pc:docMkLst>
      <pc:sldChg chg="modNotes">
        <pc:chgData name="Nihal Selim" userId="S::nihal.selim@educaloi.qc.ca::5ebe341c-5dd7-4c31-8797-5d5454b6c11a" providerId="AD" clId="Web-{21203205-4198-ADEF-F9E8-172959F67914}" dt="2025-04-22T18:03:13.644" v="0"/>
        <pc:sldMkLst>
          <pc:docMk/>
          <pc:sldMk cId="2219041496" sldId="278"/>
        </pc:sldMkLst>
      </pc:sldChg>
    </pc:docChg>
  </pc:docChgLst>
  <pc:docChgLst>
    <pc:chgData name="Ophélie Vincent" userId="7fab5384-1989-4cd8-a938-9f00900dde79" providerId="ADAL" clId="{79486EB8-58FD-4ECF-94D6-5501B824D732}"/>
    <pc:docChg chg="modSld">
      <pc:chgData name="Ophélie Vincent" userId="7fab5384-1989-4cd8-a938-9f00900dde79" providerId="ADAL" clId="{79486EB8-58FD-4ECF-94D6-5501B824D732}" dt="2024-11-05T15:27:27.578" v="1" actId="5793"/>
      <pc:docMkLst>
        <pc:docMk/>
      </pc:docMkLst>
      <pc:sldChg chg="modNotesTx">
        <pc:chgData name="Ophélie Vincent" userId="7fab5384-1989-4cd8-a938-9f00900dde79" providerId="ADAL" clId="{79486EB8-58FD-4ECF-94D6-5501B824D732}" dt="2024-11-05T15:27:27.578" v="1" actId="5793"/>
        <pc:sldMkLst>
          <pc:docMk/>
          <pc:sldMk cId="2562021519" sldId="273"/>
        </pc:sldMkLst>
      </pc:sldChg>
    </pc:docChg>
  </pc:docChgLst>
  <pc:docChgLst>
    <pc:chgData name="Nihal Selim" userId="5ebe341c-5dd7-4c31-8797-5d5454b6c11a" providerId="ADAL" clId="{1452F45D-D25F-4239-80E8-EC3B471CA782}"/>
    <pc:docChg chg="modSld">
      <pc:chgData name="Nihal Selim" userId="5ebe341c-5dd7-4c31-8797-5d5454b6c11a" providerId="ADAL" clId="{1452F45D-D25F-4239-80E8-EC3B471CA782}" dt="2025-05-27T18:42:25.283" v="38" actId="20577"/>
      <pc:docMkLst>
        <pc:docMk/>
      </pc:docMkLst>
      <pc:sldChg chg="modSp mod modNotesTx">
        <pc:chgData name="Nihal Selim" userId="5ebe341c-5dd7-4c31-8797-5d5454b6c11a" providerId="ADAL" clId="{1452F45D-D25F-4239-80E8-EC3B471CA782}" dt="2025-05-27T18:42:22.305" v="36" actId="20577"/>
        <pc:sldMkLst>
          <pc:docMk/>
          <pc:sldMk cId="412656306" sldId="277"/>
        </pc:sldMkLst>
        <pc:spChg chg="mod">
          <ac:chgData name="Nihal Selim" userId="5ebe341c-5dd7-4c31-8797-5d5454b6c11a" providerId="ADAL" clId="{1452F45D-D25F-4239-80E8-EC3B471CA782}" dt="2025-05-27T18:42:22.305" v="36" actId="20577"/>
          <ac:spMkLst>
            <pc:docMk/>
            <pc:sldMk cId="412656306" sldId="277"/>
            <ac:spMk id="2" creationId="{31287A08-DE0A-3C22-D512-1325EE58DCAB}"/>
          </ac:spMkLst>
        </pc:spChg>
      </pc:sldChg>
      <pc:sldChg chg="modSp mod">
        <pc:chgData name="Nihal Selim" userId="5ebe341c-5dd7-4c31-8797-5d5454b6c11a" providerId="ADAL" clId="{1452F45D-D25F-4239-80E8-EC3B471CA782}" dt="2025-05-27T18:42:25.283" v="38" actId="20577"/>
        <pc:sldMkLst>
          <pc:docMk/>
          <pc:sldMk cId="2219041496" sldId="278"/>
        </pc:sldMkLst>
        <pc:spChg chg="mod">
          <ac:chgData name="Nihal Selim" userId="5ebe341c-5dd7-4c31-8797-5d5454b6c11a" providerId="ADAL" clId="{1452F45D-D25F-4239-80E8-EC3B471CA782}" dt="2025-05-27T18:42:25.283" v="38" actId="20577"/>
          <ac:spMkLst>
            <pc:docMk/>
            <pc:sldMk cId="2219041496" sldId="278"/>
            <ac:spMk id="2" creationId="{31287A08-DE0A-3C22-D512-1325EE58DCAB}"/>
          </ac:spMkLst>
        </pc:spChg>
      </pc:sldChg>
    </pc:docChg>
  </pc:docChgLst>
  <pc:docChgLst>
    <pc:chgData name="Nihal Selim" userId="5ebe341c-5dd7-4c31-8797-5d5454b6c11a" providerId="ADAL" clId="{2E369365-15E1-F14F-B635-2DC1D6403F81}"/>
    <pc:docChg chg="modSld">
      <pc:chgData name="Nihal Selim" userId="5ebe341c-5dd7-4c31-8797-5d5454b6c11a" providerId="ADAL" clId="{2E369365-15E1-F14F-B635-2DC1D6403F81}" dt="2025-01-27T15:22:59.373" v="35" actId="20577"/>
      <pc:docMkLst>
        <pc:docMk/>
      </pc:docMkLst>
      <pc:sldChg chg="modNotesTx">
        <pc:chgData name="Nihal Selim" userId="5ebe341c-5dd7-4c31-8797-5d5454b6c11a" providerId="ADAL" clId="{2E369365-15E1-F14F-B635-2DC1D6403F81}" dt="2025-01-27T15:22:59.373" v="35" actId="20577"/>
        <pc:sldMkLst>
          <pc:docMk/>
          <pc:sldMk cId="412656306" sldId="277"/>
        </pc:sldMkLst>
      </pc:sldChg>
    </pc:docChg>
  </pc:docChgLst>
  <pc:docChgLst>
    <pc:chgData name="Nihal Selim" userId="S::nihal.selim@educaloi.qc.ca::5ebe341c-5dd7-4c31-8797-5d5454b6c11a" providerId="AD" clId="Web-{E481A149-A11A-4C4E-DAEF-9D1D73629F5C}"/>
    <pc:docChg chg="modSld">
      <pc:chgData name="Nihal Selim" userId="S::nihal.selim@educaloi.qc.ca::5ebe341c-5dd7-4c31-8797-5d5454b6c11a" providerId="AD" clId="Web-{E481A149-A11A-4C4E-DAEF-9D1D73629F5C}" dt="2024-11-01T13:16:47.518" v="168"/>
      <pc:docMkLst>
        <pc:docMk/>
      </pc:docMkLst>
      <pc:sldChg chg="modNotes">
        <pc:chgData name="Nihal Selim" userId="S::nihal.selim@educaloi.qc.ca::5ebe341c-5dd7-4c31-8797-5d5454b6c11a" providerId="AD" clId="Web-{E481A149-A11A-4C4E-DAEF-9D1D73629F5C}" dt="2024-11-01T13:01:07.210" v="48"/>
        <pc:sldMkLst>
          <pc:docMk/>
          <pc:sldMk cId="2258642045" sldId="268"/>
        </pc:sldMkLst>
      </pc:sldChg>
      <pc:sldChg chg="mod modShow">
        <pc:chgData name="Nihal Selim" userId="S::nihal.selim@educaloi.qc.ca::5ebe341c-5dd7-4c31-8797-5d5454b6c11a" providerId="AD" clId="Web-{E481A149-A11A-4C4E-DAEF-9D1D73629F5C}" dt="2024-11-01T13:13:12.253" v="69"/>
        <pc:sldMkLst>
          <pc:docMk/>
          <pc:sldMk cId="1046026074" sldId="270"/>
        </pc:sldMkLst>
      </pc:sldChg>
      <pc:sldChg chg="addAnim">
        <pc:chgData name="Nihal Selim" userId="S::nihal.selim@educaloi.qc.ca::5ebe341c-5dd7-4c31-8797-5d5454b6c11a" providerId="AD" clId="Web-{E481A149-A11A-4C4E-DAEF-9D1D73629F5C}" dt="2024-11-01T13:16:47.518" v="168"/>
        <pc:sldMkLst>
          <pc:docMk/>
          <pc:sldMk cId="17678412" sldId="276"/>
        </pc:sldMkLst>
      </pc:sldChg>
      <pc:sldChg chg="modNotes">
        <pc:chgData name="Nihal Selim" userId="S::nihal.selim@educaloi.qc.ca::5ebe341c-5dd7-4c31-8797-5d5454b6c11a" providerId="AD" clId="Web-{E481A149-A11A-4C4E-DAEF-9D1D73629F5C}" dt="2024-11-01T13:10:56.613" v="52"/>
        <pc:sldMkLst>
          <pc:docMk/>
          <pc:sldMk cId="412656306" sldId="277"/>
        </pc:sldMkLst>
      </pc:sldChg>
      <pc:sldChg chg="modNotes">
        <pc:chgData name="Nihal Selim" userId="S::nihal.selim@educaloi.qc.ca::5ebe341c-5dd7-4c31-8797-5d5454b6c11a" providerId="AD" clId="Web-{E481A149-A11A-4C4E-DAEF-9D1D73629F5C}" dt="2024-11-01T13:16:08.018" v="163"/>
        <pc:sldMkLst>
          <pc:docMk/>
          <pc:sldMk cId="2219041496" sldId="278"/>
        </pc:sldMkLst>
      </pc:sldChg>
      <pc:sldChg chg="modSp modNotes">
        <pc:chgData name="Nihal Selim" userId="S::nihal.selim@educaloi.qc.ca::5ebe341c-5dd7-4c31-8797-5d5454b6c11a" providerId="AD" clId="Web-{E481A149-A11A-4C4E-DAEF-9D1D73629F5C}" dt="2024-11-01T13:16:33.127" v="167"/>
        <pc:sldMkLst>
          <pc:docMk/>
          <pc:sldMk cId="2120576460" sldId="279"/>
        </pc:sldMkLst>
      </pc:sldChg>
    </pc:docChg>
  </pc:docChgLst>
  <pc:docChgLst>
    <pc:chgData name="Nihal Selim" userId="S::nihal.selim@educaloi.qc.ca::5ebe341c-5dd7-4c31-8797-5d5454b6c11a" providerId="AD" clId="Web-{6943B267-CBA0-AABE-4D98-D78655662C2C}"/>
    <pc:docChg chg="modSld">
      <pc:chgData name="Nihal Selim" userId="S::nihal.selim@educaloi.qc.ca::5ebe341c-5dd7-4c31-8797-5d5454b6c11a" providerId="AD" clId="Web-{6943B267-CBA0-AABE-4D98-D78655662C2C}" dt="2024-11-11T21:28:50.319" v="23"/>
      <pc:docMkLst>
        <pc:docMk/>
      </pc:docMkLst>
      <pc:sldChg chg="modNotes">
        <pc:chgData name="Nihal Selim" userId="S::nihal.selim@educaloi.qc.ca::5ebe341c-5dd7-4c31-8797-5d5454b6c11a" providerId="AD" clId="Web-{6943B267-CBA0-AABE-4D98-D78655662C2C}" dt="2024-11-11T20:01:06.526" v="15"/>
        <pc:sldMkLst>
          <pc:docMk/>
          <pc:sldMk cId="2049219551" sldId="256"/>
        </pc:sldMkLst>
      </pc:sldChg>
      <pc:sldChg chg="modNotes">
        <pc:chgData name="Nihal Selim" userId="S::nihal.selim@educaloi.qc.ca::5ebe341c-5dd7-4c31-8797-5d5454b6c11a" providerId="AD" clId="Web-{6943B267-CBA0-AABE-4D98-D78655662C2C}" dt="2024-11-11T21:28:50.319" v="23"/>
        <pc:sldMkLst>
          <pc:docMk/>
          <pc:sldMk cId="788116382" sldId="261"/>
        </pc:sldMkLst>
      </pc:sldChg>
      <pc:sldChg chg="modNotes">
        <pc:chgData name="Nihal Selim" userId="S::nihal.selim@educaloi.qc.ca::5ebe341c-5dd7-4c31-8797-5d5454b6c11a" providerId="AD" clId="Web-{6943B267-CBA0-AABE-4D98-D78655662C2C}" dt="2024-11-11T20:30:34.042" v="20"/>
        <pc:sldMkLst>
          <pc:docMk/>
          <pc:sldMk cId="1284194586" sldId="263"/>
        </pc:sldMkLst>
      </pc:sldChg>
      <pc:sldChg chg="modNotes">
        <pc:chgData name="Nihal Selim" userId="S::nihal.selim@educaloi.qc.ca::5ebe341c-5dd7-4c31-8797-5d5454b6c11a" providerId="AD" clId="Web-{6943B267-CBA0-AABE-4D98-D78655662C2C}" dt="2024-11-11T19:56:55.797" v="9"/>
        <pc:sldMkLst>
          <pc:docMk/>
          <pc:sldMk cId="194442244" sldId="264"/>
        </pc:sldMkLst>
      </pc:sldChg>
      <pc:sldChg chg="modSp modNotes">
        <pc:chgData name="Nihal Selim" userId="S::nihal.selim@educaloi.qc.ca::5ebe341c-5dd7-4c31-8797-5d5454b6c11a" providerId="AD" clId="Web-{6943B267-CBA0-AABE-4D98-D78655662C2C}" dt="2024-11-11T19:29:16.255" v="4"/>
        <pc:sldMkLst>
          <pc:docMk/>
          <pc:sldMk cId="3145390396" sldId="275"/>
        </pc:sldMkLst>
      </pc:sldChg>
      <pc:sldChg chg="modNotes">
        <pc:chgData name="Nihal Selim" userId="S::nihal.selim@educaloi.qc.ca::5ebe341c-5dd7-4c31-8797-5d5454b6c11a" providerId="AD" clId="Web-{6943B267-CBA0-AABE-4D98-D78655662C2C}" dt="2024-11-11T20:30:29.010" v="18"/>
        <pc:sldMkLst>
          <pc:docMk/>
          <pc:sldMk cId="17678412" sldId="276"/>
        </pc:sldMkLst>
      </pc:sldChg>
    </pc:docChg>
  </pc:docChgLst>
  <pc:docChgLst>
    <pc:chgData name="Anne-Marie Lavoie" userId="S::anne-marie.lavoie@educaloi.qc.ca::1b24b5aa-6417-4ba1-9155-5b4918e5dba3" providerId="AD" clId="Web-{98EC7C22-E377-9844-D4BA-05A6B5EF2890}"/>
    <pc:docChg chg="modSld">
      <pc:chgData name="Anne-Marie Lavoie" userId="S::anne-marie.lavoie@educaloi.qc.ca::1b24b5aa-6417-4ba1-9155-5b4918e5dba3" providerId="AD" clId="Web-{98EC7C22-E377-9844-D4BA-05A6B5EF2890}" dt="2025-05-05T22:26:51.407" v="2" actId="20577"/>
      <pc:docMkLst>
        <pc:docMk/>
      </pc:docMkLst>
      <pc:sldChg chg="modSp">
        <pc:chgData name="Anne-Marie Lavoie" userId="S::anne-marie.lavoie@educaloi.qc.ca::1b24b5aa-6417-4ba1-9155-5b4918e5dba3" providerId="AD" clId="Web-{98EC7C22-E377-9844-D4BA-05A6B5EF2890}" dt="2025-05-05T22:26:51.407" v="2" actId="20577"/>
        <pc:sldMkLst>
          <pc:docMk/>
          <pc:sldMk cId="2120576460" sldId="279"/>
        </pc:sldMkLst>
        <pc:spChg chg="mod">
          <ac:chgData name="Anne-Marie Lavoie" userId="S::anne-marie.lavoie@educaloi.qc.ca::1b24b5aa-6417-4ba1-9155-5b4918e5dba3" providerId="AD" clId="Web-{98EC7C22-E377-9844-D4BA-05A6B5EF2890}" dt="2025-05-05T22:26:51.407" v="2" actId="20577"/>
          <ac:spMkLst>
            <pc:docMk/>
            <pc:sldMk cId="2120576460" sldId="279"/>
            <ac:spMk id="3" creationId="{2736D7D5-1126-A213-EBC9-FBE7AF17CC6D}"/>
          </ac:spMkLst>
        </pc:spChg>
      </pc:sldChg>
    </pc:docChg>
  </pc:docChgLst>
  <pc:docChgLst>
    <pc:chgData name="Anne-Marie Lavoie" userId="S::anne-marie.lavoie@educaloi.qc.ca::1b24b5aa-6417-4ba1-9155-5b4918e5dba3" providerId="AD" clId="Web-{41554E3E-C751-EF33-D9D0-BA97E6D3BB59}"/>
    <pc:docChg chg="modSld">
      <pc:chgData name="Anne-Marie Lavoie" userId="S::anne-marie.lavoie@educaloi.qc.ca::1b24b5aa-6417-4ba1-9155-5b4918e5dba3" providerId="AD" clId="Web-{41554E3E-C751-EF33-D9D0-BA97E6D3BB59}" dt="2024-09-13T13:24:43.882" v="0"/>
      <pc:docMkLst>
        <pc:docMk/>
      </pc:docMkLst>
      <pc:sldChg chg="delSp">
        <pc:chgData name="Anne-Marie Lavoie" userId="S::anne-marie.lavoie@educaloi.qc.ca::1b24b5aa-6417-4ba1-9155-5b4918e5dba3" providerId="AD" clId="Web-{41554E3E-C751-EF33-D9D0-BA97E6D3BB59}" dt="2024-09-13T13:24:43.882" v="0"/>
        <pc:sldMkLst>
          <pc:docMk/>
          <pc:sldMk cId="683735860" sldId="280"/>
        </pc:sldMkLst>
      </pc:sldChg>
    </pc:docChg>
  </pc:docChgLst>
  <pc:docChgLst>
    <pc:chgData name="Isabelle Bourgeois" userId="62da3eca-ed7d-481c-ba2a-c4938ec016c9" providerId="ADAL" clId="{51B9BA36-2AF3-466D-82F9-FBCDCA1ACA5E}"/>
    <pc:docChg chg="modSld">
      <pc:chgData name="Isabelle Bourgeois" userId="62da3eca-ed7d-481c-ba2a-c4938ec016c9" providerId="ADAL" clId="{51B9BA36-2AF3-466D-82F9-FBCDCA1ACA5E}" dt="2024-09-16T14:37:25.400" v="3" actId="255"/>
      <pc:docMkLst>
        <pc:docMk/>
      </pc:docMkLst>
      <pc:sldChg chg="modNotesTx">
        <pc:chgData name="Isabelle Bourgeois" userId="62da3eca-ed7d-481c-ba2a-c4938ec016c9" providerId="ADAL" clId="{51B9BA36-2AF3-466D-82F9-FBCDCA1ACA5E}" dt="2024-09-16T14:37:15.329" v="1" actId="255"/>
        <pc:sldMkLst>
          <pc:docMk/>
          <pc:sldMk cId="788116382" sldId="261"/>
        </pc:sldMkLst>
      </pc:sldChg>
      <pc:sldChg chg="modNotesTx">
        <pc:chgData name="Isabelle Bourgeois" userId="62da3eca-ed7d-481c-ba2a-c4938ec016c9" providerId="ADAL" clId="{51B9BA36-2AF3-466D-82F9-FBCDCA1ACA5E}" dt="2024-09-16T14:37:25.400" v="3" actId="255"/>
        <pc:sldMkLst>
          <pc:docMk/>
          <pc:sldMk cId="3147967890" sldId="274"/>
        </pc:sldMkLst>
      </pc:sldChg>
    </pc:docChg>
  </pc:docChgLst>
  <pc:docChgLst>
    <pc:chgData name="Anne-Marie Lavoie" userId="S::anne-marie.lavoie@educaloi.qc.ca::1b24b5aa-6417-4ba1-9155-5b4918e5dba3" providerId="AD" clId="Web-{380782BF-C5A1-306C-B41C-9D2E8415E7FD}"/>
    <pc:docChg chg="addSld modSld">
      <pc:chgData name="Anne-Marie Lavoie" userId="S::anne-marie.lavoie@educaloi.qc.ca::1b24b5aa-6417-4ba1-9155-5b4918e5dba3" providerId="AD" clId="Web-{380782BF-C5A1-306C-B41C-9D2E8415E7FD}" dt="2024-09-13T13:23:22.039" v="7"/>
      <pc:docMkLst>
        <pc:docMk/>
      </pc:docMkLst>
      <pc:sldChg chg="modSp">
        <pc:chgData name="Anne-Marie Lavoie" userId="S::anne-marie.lavoie@educaloi.qc.ca::1b24b5aa-6417-4ba1-9155-5b4918e5dba3" providerId="AD" clId="Web-{380782BF-C5A1-306C-B41C-9D2E8415E7FD}" dt="2024-09-13T13:22:36.397" v="2" actId="20577"/>
        <pc:sldMkLst>
          <pc:docMk/>
          <pc:sldMk cId="2049219551" sldId="256"/>
        </pc:sldMkLst>
      </pc:sldChg>
      <pc:sldChg chg="addSp delSp modSp new">
        <pc:chgData name="Anne-Marie Lavoie" userId="S::anne-marie.lavoie@educaloi.qc.ca::1b24b5aa-6417-4ba1-9155-5b4918e5dba3" providerId="AD" clId="Web-{380782BF-C5A1-306C-B41C-9D2E8415E7FD}" dt="2024-09-13T13:23:22.039" v="7"/>
        <pc:sldMkLst>
          <pc:docMk/>
          <pc:sldMk cId="683735860" sldId="280"/>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ldChg>
    </pc:docChg>
  </pc:docChgLst>
  <pc:docChgLst>
    <pc:chgData name="Anne-Marie Lavoie" userId="S::anne-marie.lavoie@educaloi.qc.ca::1b24b5aa-6417-4ba1-9155-5b4918e5dba3" providerId="AD" clId="Web-{5B27E2A6-B139-A9DE-4FEE-60427FF96C07}"/>
    <pc:docChg chg="modSld">
      <pc:chgData name="Anne-Marie Lavoie" userId="S::anne-marie.lavoie@educaloi.qc.ca::1b24b5aa-6417-4ba1-9155-5b4918e5dba3" providerId="AD" clId="Web-{5B27E2A6-B139-A9DE-4FEE-60427FF96C07}" dt="2025-05-05T22:23:07.601" v="0"/>
      <pc:docMkLst>
        <pc:docMk/>
      </pc:docMkLst>
      <pc:sldChg chg="mod modShow">
        <pc:chgData name="Anne-Marie Lavoie" userId="S::anne-marie.lavoie@educaloi.qc.ca::1b24b5aa-6417-4ba1-9155-5b4918e5dba3" providerId="AD" clId="Web-{5B27E2A6-B139-A9DE-4FEE-60427FF96C07}" dt="2025-05-05T22:23:07.601" v="0"/>
        <pc:sldMkLst>
          <pc:docMk/>
          <pc:sldMk cId="119037277" sldId="282"/>
        </pc:sldMkLst>
      </pc:sldChg>
    </pc:docChg>
  </pc:docChgLst>
  <pc:docChgLst>
    <pc:chgData name="Isabelle Bourgeois" userId="S::isabelle.bourgeois@educaloi.qc.ca::62da3eca-ed7d-481c-ba2a-c4938ec016c9" providerId="AD" clId="Web-{3EEC0443-2E29-17A1-1DAE-B3A8B47B6C97}"/>
    <pc:docChg chg="modSld">
      <pc:chgData name="Isabelle Bourgeois" userId="S::isabelle.bourgeois@educaloi.qc.ca::62da3eca-ed7d-481c-ba2a-c4938ec016c9" providerId="AD" clId="Web-{3EEC0443-2E29-17A1-1DAE-B3A8B47B6C97}" dt="2024-09-16T14:33:44.928" v="2"/>
      <pc:docMkLst>
        <pc:docMk/>
      </pc:docMkLst>
      <pc:sldChg chg="modNotes">
        <pc:chgData name="Isabelle Bourgeois" userId="S::isabelle.bourgeois@educaloi.qc.ca::62da3eca-ed7d-481c-ba2a-c4938ec016c9" providerId="AD" clId="Web-{3EEC0443-2E29-17A1-1DAE-B3A8B47B6C97}" dt="2024-09-16T14:33:44.928" v="2"/>
        <pc:sldMkLst>
          <pc:docMk/>
          <pc:sldMk cId="1284194586" sldId="263"/>
        </pc:sldMkLst>
      </pc:sldChg>
    </pc:docChg>
  </pc:docChgLst>
  <pc:docChgLst>
    <pc:chgData name="Nihal Selim" userId="S::nihal.selim@educaloi.qc.ca::5ebe341c-5dd7-4c31-8797-5d5454b6c11a" providerId="AD" clId="Web-{0DF2AF94-4E68-C013-87CF-DF4313D8D506}"/>
    <pc:docChg chg="modSld">
      <pc:chgData name="Nihal Selim" userId="S::nihal.selim@educaloi.qc.ca::5ebe341c-5dd7-4c31-8797-5d5454b6c11a" providerId="AD" clId="Web-{0DF2AF94-4E68-C013-87CF-DF4313D8D506}" dt="2024-08-15T20:08:37.907" v="444"/>
      <pc:docMkLst>
        <pc:docMk/>
      </pc:docMkLst>
      <pc:sldChg chg="modNotes">
        <pc:chgData name="Nihal Selim" userId="S::nihal.selim@educaloi.qc.ca::5ebe341c-5dd7-4c31-8797-5d5454b6c11a" providerId="AD" clId="Web-{0DF2AF94-4E68-C013-87CF-DF4313D8D506}" dt="2024-08-15T19:35:14.828" v="25"/>
        <pc:sldMkLst>
          <pc:docMk/>
          <pc:sldMk cId="194442244" sldId="264"/>
        </pc:sldMkLst>
      </pc:sldChg>
      <pc:sldChg chg="modSp modNotes">
        <pc:chgData name="Nihal Selim" userId="S::nihal.selim@educaloi.qc.ca::5ebe341c-5dd7-4c31-8797-5d5454b6c11a" providerId="AD" clId="Web-{0DF2AF94-4E68-C013-87CF-DF4313D8D506}" dt="2024-08-15T19:48:05.478" v="392" actId="20577"/>
        <pc:sldMkLst>
          <pc:docMk/>
          <pc:sldMk cId="17678412" sldId="276"/>
        </pc:sldMkLst>
      </pc:sldChg>
      <pc:sldChg chg="modNotes">
        <pc:chgData name="Nihal Selim" userId="S::nihal.selim@educaloi.qc.ca::5ebe341c-5dd7-4c31-8797-5d5454b6c11a" providerId="AD" clId="Web-{0DF2AF94-4E68-C013-87CF-DF4313D8D506}" dt="2024-08-15T20:08:37.907" v="444"/>
        <pc:sldMkLst>
          <pc:docMk/>
          <pc:sldMk cId="412656306" sldId="277"/>
        </pc:sldMkLst>
      </pc:sldChg>
    </pc:docChg>
  </pc:docChgLst>
  <pc:docChgLst>
    <pc:chgData name="Anne-Marie Lavoie" userId="S::anne-marie.lavoie@educaloi.qc.ca::1b24b5aa-6417-4ba1-9155-5b4918e5dba3" providerId="AD" clId="Web-{11A82B27-3DBB-562C-1D82-F8FF821C1C9F}"/>
    <pc:docChg chg="modSld">
      <pc:chgData name="Anne-Marie Lavoie" userId="S::anne-marie.lavoie@educaloi.qc.ca::1b24b5aa-6417-4ba1-9155-5b4918e5dba3" providerId="AD" clId="Web-{11A82B27-3DBB-562C-1D82-F8FF821C1C9F}" dt="2025-06-04T12:20:20.700" v="7" actId="20577"/>
      <pc:docMkLst>
        <pc:docMk/>
      </pc:docMkLst>
      <pc:sldChg chg="modSp">
        <pc:chgData name="Anne-Marie Lavoie" userId="S::anne-marie.lavoie@educaloi.qc.ca::1b24b5aa-6417-4ba1-9155-5b4918e5dba3" providerId="AD" clId="Web-{11A82B27-3DBB-562C-1D82-F8FF821C1C9F}" dt="2025-06-04T12:20:20.700" v="7" actId="20577"/>
        <pc:sldMkLst>
          <pc:docMk/>
          <pc:sldMk cId="2049219551" sldId="256"/>
        </pc:sldMkLst>
        <pc:spChg chg="mod">
          <ac:chgData name="Anne-Marie Lavoie" userId="S::anne-marie.lavoie@educaloi.qc.ca::1b24b5aa-6417-4ba1-9155-5b4918e5dba3" providerId="AD" clId="Web-{11A82B27-3DBB-562C-1D82-F8FF821C1C9F}" dt="2025-06-04T12:20:20.700" v="7" actId="20577"/>
          <ac:spMkLst>
            <pc:docMk/>
            <pc:sldMk cId="2049219551" sldId="256"/>
            <ac:spMk id="2" creationId="{24BD971B-2C72-F1DB-8C22-B12CAC11AF0F}"/>
          </ac:spMkLst>
        </pc:spChg>
      </pc:sldChg>
    </pc:docChg>
  </pc:docChgLst>
  <pc:docChgLst>
    <pc:chgData name="Nihal Selim" userId="S::nihal.selim@educaloi.qc.ca::5ebe341c-5dd7-4c31-8797-5d5454b6c11a" providerId="AD" clId="Web-{6D186DAF-A5F2-BE25-CB5E-BCBDDB3F89BF}"/>
    <pc:docChg chg="addSld modSld">
      <pc:chgData name="Nihal Selim" userId="S::nihal.selim@educaloi.qc.ca::5ebe341c-5dd7-4c31-8797-5d5454b6c11a" providerId="AD" clId="Web-{6D186DAF-A5F2-BE25-CB5E-BCBDDB3F89BF}" dt="2024-12-17T21:25:31.400" v="7"/>
      <pc:docMkLst>
        <pc:docMk/>
      </pc:docMkLst>
      <pc:sldChg chg="modNotes">
        <pc:chgData name="Nihal Selim" userId="S::nihal.selim@educaloi.qc.ca::5ebe341c-5dd7-4c31-8797-5d5454b6c11a" providerId="AD" clId="Web-{6D186DAF-A5F2-BE25-CB5E-BCBDDB3F89BF}" dt="2024-12-17T21:23:32.333" v="3"/>
        <pc:sldMkLst>
          <pc:docMk/>
          <pc:sldMk cId="3147967890" sldId="274"/>
        </pc:sldMkLst>
      </pc:sldChg>
      <pc:sldChg chg="modNotes">
        <pc:chgData name="Nihal Selim" userId="S::nihal.selim@educaloi.qc.ca::5ebe341c-5dd7-4c31-8797-5d5454b6c11a" providerId="AD" clId="Web-{6D186DAF-A5F2-BE25-CB5E-BCBDDB3F89BF}" dt="2024-12-17T21:23:36.708" v="5"/>
        <pc:sldMkLst>
          <pc:docMk/>
          <pc:sldMk cId="3145390396" sldId="275"/>
        </pc:sldMkLst>
      </pc:sldChg>
      <pc:sldChg chg="add modNotes">
        <pc:chgData name="Nihal Selim" userId="S::nihal.selim@educaloi.qc.ca::5ebe341c-5dd7-4c31-8797-5d5454b6c11a" providerId="AD" clId="Web-{6D186DAF-A5F2-BE25-CB5E-BCBDDB3F89BF}" dt="2024-12-17T21:25:31.400" v="7"/>
        <pc:sldMkLst>
          <pc:docMk/>
          <pc:sldMk cId="3817288758"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2025-06-04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en/family-law-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ortail.mediationquebec.ca/fr/trouver-un-mediateu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avel.gc.ca/travelling/children/consent-letter?_ga=2.116035586.565133666.1746025162-593999944.174602516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voyage.gc.ca/voyager/enfant/lettre-de-consentement"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1" TargetMode="External"/><Relationship Id="rId1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6" TargetMode="External"/><Relationship Id="rId2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2" TargetMode="External"/><Relationship Id="rId2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9" TargetMode="External"/><Relationship Id="rId3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7" TargetMode="External"/><Relationship Id="rId4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5" TargetMode="External"/><Relationship Id="rId4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0" TargetMode="External"/><Relationship Id="rId50" Type="http://schemas.openxmlformats.org/officeDocument/2006/relationships/hyperlink" Target="https://sosviolenceconjugale.ca/en/articles/13-frequently-asked-family-law-questions-about-situations-of-intimate-partner-violence"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4" TargetMode="External"/><Relationship Id="rId2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 TargetMode="External"/><Relationship Id="rId1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9" TargetMode="External"/><Relationship Id="rId2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2" TargetMode="External"/><Relationship Id="rId3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5" TargetMode="External"/><Relationship Id="rId3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0" TargetMode="External"/><Relationship Id="rId4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3" TargetMode="External"/><Relationship Id="rId4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8" TargetMode="External"/><Relationship Id="rId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3" TargetMode="External"/><Relationship Id="rId1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3" TargetMode="External"/><Relationship Id="rId2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1" TargetMode="External"/><Relationship Id="rId2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 TargetMode="External"/><Relationship Id="rId3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9" TargetMode="External"/><Relationship Id="rId4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2"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8" TargetMode="External"/><Relationship Id="rId1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7" TargetMode="External"/><Relationship Id="rId3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4" TargetMode="External"/><Relationship Id="rId4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7" TargetMode="External"/><Relationship Id="rId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 TargetMode="External"/><Relationship Id="rId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2" TargetMode="External"/><Relationship Id="rId2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0" TargetMode="External"/><Relationship Id="rId27" Type="http://schemas.openxmlformats.org/officeDocument/2006/relationships/hyperlink" Target="https://educaloi.qc.ca/en/capsules/family-mediation/" TargetMode="External"/><Relationship Id="rId3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3" TargetMode="External"/><Relationship Id="rId3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8" TargetMode="External"/><Relationship Id="rId4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6" TargetMode="External"/><Relationship Id="rId4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1" TargetMode="External"/><Relationship Id="rId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6" TargetMode="External"/><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 TargetMode="External"/><Relationship Id="rId1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5" TargetMode="External"/><Relationship Id="rId2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3" TargetMode="External"/><Relationship Id="rId3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6" TargetMode="External"/><Relationship Id="rId3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1" TargetMode="External"/><Relationship Id="rId4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9" TargetMode="External"/><Relationship Id="rId2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8" TargetMode="External"/><Relationship Id="rId4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4" Type="http://schemas.openxmlformats.org/officeDocument/2006/relationships/hyperlink" Target="https://www.quebec.ca/en/family-and-support-for-individuals/separation-divorce/children-responsibility/child-support/child-support-payments-calculation-too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 for the workshop </a:t>
            </a:r>
            <a:r>
              <a:rPr lang="fr-CA" b="1" dirty="0" err="1"/>
              <a:t>facilitator</a:t>
            </a:r>
            <a:endParaRPr lang="fr-FR" dirty="0"/>
          </a:p>
          <a:p>
            <a:endParaRPr lang="fr-CA" dirty="0"/>
          </a:p>
          <a:p>
            <a:r>
              <a:rPr lang="en-CA" dirty="0"/>
              <a:t>To prepare to lead this workshop:</a:t>
            </a:r>
            <a:endParaRPr lang="fr-CA" dirty="0"/>
          </a:p>
          <a:p>
            <a:r>
              <a:rPr lang="fr-CA" dirty="0"/>
              <a:t> </a:t>
            </a:r>
            <a:endParaRPr lang="en-US" dirty="0"/>
          </a:p>
          <a:p>
            <a:pPr marL="285750" indent="-285750">
              <a:buFont typeface="Arial,Sans-Serif"/>
              <a:buChar char="•"/>
            </a:pPr>
            <a:r>
              <a:rPr lang="en-CA" dirty="0"/>
              <a:t>Read the Facilitator’s Guide.</a:t>
            </a:r>
            <a:endParaRPr lang="fr-CA" dirty="0"/>
          </a:p>
          <a:p>
            <a:pPr marL="285750" indent="-285750">
              <a:buFont typeface="Arial,Sans-Serif"/>
              <a:buChar char="•"/>
            </a:pPr>
            <a:r>
              <a:rPr lang="en-CA" dirty="0"/>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endParaRPr lang="fr-CA" dirty="0"/>
          </a:p>
          <a:p>
            <a:pPr marL="171450" indent="-171450">
              <a:buFont typeface="Arial,Sans-Serif"/>
              <a:buChar char="•"/>
            </a:pPr>
            <a:r>
              <a:rPr lang="en-CA" dirty="0"/>
              <a:t>Introduce the resources below.</a:t>
            </a:r>
            <a:r>
              <a:rPr lang="fr-CA" dirty="0"/>
              <a:t> </a:t>
            </a:r>
          </a:p>
          <a:p>
            <a:pPr marL="171450" indent="-171450">
              <a:buFont typeface="Arial,Sans-Serif"/>
              <a:buChar char="•"/>
            </a:pPr>
            <a:endParaRPr lang="fr-CA" dirty="0"/>
          </a:p>
          <a:p>
            <a:r>
              <a:rPr lang="fr-CA" b="1" u="sng" dirty="0"/>
              <a:t>Information to </a:t>
            </a:r>
            <a:r>
              <a:rPr lang="fr-CA" b="1" u="sng" dirty="0" err="1"/>
              <a:t>share</a:t>
            </a:r>
            <a:endParaRPr lang="fr-CA" dirty="0"/>
          </a:p>
          <a:p>
            <a:endParaRPr lang="fr-CA" dirty="0"/>
          </a:p>
          <a:p>
            <a:r>
              <a:rPr lang="en-CA" u="sng" dirty="0">
                <a:hlinkClick r:id="rId3"/>
              </a:rPr>
              <a:t>Justice Pro Bono – “Porte 33” Program</a:t>
            </a:r>
            <a:r>
              <a:rPr lang="en-CA" dirty="0"/>
              <a:t>: Free, confidential, one-on-one meetings with volunteer lawyers, notaries or psychosocial counsellors to provide parents who are separating with valuable information.</a:t>
            </a:r>
            <a:endParaRPr lang="fr-CA" dirty="0"/>
          </a:p>
          <a:p>
            <a:endParaRPr lang="en-CA" dirty="0"/>
          </a:p>
          <a:p>
            <a:r>
              <a:rPr lang="en-CA" u="sng" dirty="0">
                <a:hlinkClick r:id="rId4"/>
              </a:rPr>
              <a:t>Association des médiateurs familiaux du Québec (association of family mediators) – Directory of family mediators in Quebec</a:t>
            </a:r>
            <a:r>
              <a:rPr lang="en-CA" dirty="0"/>
              <a:t> (French only).</a:t>
            </a:r>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Remind the participants about the scenario shared at the beginning of the workshop.</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Ask participants to answer the following question:</a:t>
            </a:r>
            <a:endParaRPr lang="fr-CA" dirty="0">
              <a:solidFill>
                <a:srgbClr val="444444"/>
              </a:solidFill>
              <a:highlight>
                <a:srgbClr val="F5F5F5"/>
              </a:highlight>
            </a:endParaRPr>
          </a:p>
          <a:p>
            <a:pPr marL="1371600" lvl="1" indent="-171450">
              <a:buFont typeface="Courier New"/>
              <a:buChar char="o"/>
            </a:pPr>
            <a:r>
              <a:rPr lang="en-CA" dirty="0">
                <a:solidFill>
                  <a:srgbClr val="444444"/>
                </a:solidFill>
                <a:highlight>
                  <a:srgbClr val="F5F5F5"/>
                </a:highlight>
              </a:rPr>
              <a:t>In light of all the information and resources we have given you, what could Giulia do?</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Conclude with these three key messages:</a:t>
            </a:r>
            <a:endParaRPr lang="fr-CA" dirty="0">
              <a:solidFill>
                <a:srgbClr val="444444"/>
              </a:solidFill>
              <a:highlight>
                <a:srgbClr val="F5F5F5"/>
              </a:highlight>
            </a:endParaRPr>
          </a:p>
          <a:p>
            <a:pPr marL="1371600" lvl="1" indent="-171450">
              <a:buFont typeface="Courier New"/>
              <a:buChar char="o"/>
            </a:pPr>
            <a:r>
              <a:rPr lang="en-CA" dirty="0">
                <a:solidFill>
                  <a:srgbClr val="444444"/>
                </a:solidFill>
                <a:highlight>
                  <a:srgbClr val="F5F5F5"/>
                </a:highlight>
              </a:rPr>
              <a:t>Parents must make important decisions concerning their children together, even after a separation, and even if one of them spends more time with the children.</a:t>
            </a:r>
            <a:endParaRPr lang="fr-CA" dirty="0">
              <a:solidFill>
                <a:srgbClr val="444444"/>
              </a:solidFill>
              <a:highlight>
                <a:srgbClr val="F5F5F5"/>
              </a:highlight>
            </a:endParaRPr>
          </a:p>
          <a:p>
            <a:pPr marL="1371600" lvl="1" indent="-171450">
              <a:buFont typeface="Courier New"/>
              <a:buChar char="o"/>
            </a:pPr>
            <a:r>
              <a:rPr lang="en-CA" dirty="0">
                <a:solidFill>
                  <a:srgbClr val="444444"/>
                </a:solidFill>
                <a:highlight>
                  <a:srgbClr val="F5F5F5"/>
                </a:highlight>
              </a:rPr>
              <a:t>Both parents have the right to have custody of their children. The decision must be made in the best interest of the children. A mediator or the courts can help make a decision.</a:t>
            </a:r>
            <a:endParaRPr lang="fr-CA" dirty="0">
              <a:solidFill>
                <a:srgbClr val="444444"/>
              </a:solidFill>
              <a:highlight>
                <a:srgbClr val="F5F5F5"/>
              </a:highlight>
            </a:endParaRPr>
          </a:p>
          <a:p>
            <a:pPr marL="1371600" lvl="1" indent="-171450">
              <a:buFont typeface="Courier New"/>
              <a:buChar char="o"/>
            </a:pPr>
            <a:r>
              <a:rPr lang="en-CA" dirty="0">
                <a:solidFill>
                  <a:srgbClr val="444444"/>
                </a:solidFill>
                <a:highlight>
                  <a:srgbClr val="F5F5F5"/>
                </a:highlight>
              </a:rPr>
              <a:t>Both parents must contribute to the needs of their children according to what they are able to contribute. After separation, one parent may have to pay child support to the other to help pay for the needs of the children.</a:t>
            </a:r>
            <a:endParaRPr lang="fr-CA" dirty="0">
              <a:solidFill>
                <a:srgbClr val="444444"/>
              </a:solidFill>
              <a:highlight>
                <a:srgbClr val="F5F5F5"/>
              </a:highlight>
            </a:endParaRPr>
          </a:p>
          <a:p>
            <a:pPr algn="l">
              <a:buFont typeface="Arial,Sans-Serif"/>
            </a:pPr>
            <a:endParaRPr lang="fr-CA" dirty="0">
              <a:solidFill>
                <a:srgbClr val="444444"/>
              </a:solidFill>
              <a:highlight>
                <a:srgbClr val="F5F5F5"/>
              </a:highlight>
            </a:endParaRPr>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marL="171450" indent="-171450" fontAlgn="base">
              <a:buFont typeface="Arial,Sans-Serif" panose="020B0604020202020204" pitchFamily="34" charset="0"/>
              <a:buChar char="•"/>
            </a:pPr>
            <a:r>
              <a:rPr lang="en-CA">
                <a:highlight>
                  <a:srgbClr val="F5F5F5"/>
                </a:highlight>
              </a:rPr>
              <a:t>Answer the participants’ questions.</a:t>
            </a:r>
            <a:endParaRPr lang="fr-CA">
              <a:highlight>
                <a:srgbClr val="F5F5F5"/>
              </a:highlight>
            </a:endParaRPr>
          </a:p>
          <a:p>
            <a:pPr marL="171450" indent="-171450">
              <a:buFont typeface="Arial,Sans-Serif" panose="020B0604020202020204" pitchFamily="34" charset="0"/>
              <a:buChar char="•"/>
            </a:pPr>
            <a:r>
              <a:rPr lang="en-CA">
                <a:highlight>
                  <a:srgbClr val="F5F5F5"/>
                </a:highlight>
              </a:rPr>
              <a:t>If you have time, ask the following questions and write down the answers:</a:t>
            </a:r>
            <a:endParaRPr lang="fr-CA">
              <a:highlight>
                <a:srgbClr val="F5F5F5"/>
              </a:highlight>
            </a:endParaRPr>
          </a:p>
          <a:p>
            <a:pPr marL="628650" lvl="1" indent="-171450">
              <a:buFont typeface="Courier New,monospace" panose="020B0604020202020204" pitchFamily="34" charset="0"/>
              <a:buChar char="o"/>
            </a:pPr>
            <a:r>
              <a:rPr lang="fr-FR" err="1">
                <a:highlight>
                  <a:srgbClr val="F5F5F5"/>
                </a:highlight>
              </a:rPr>
              <a:t>Did</a:t>
            </a:r>
            <a:r>
              <a:rPr lang="fr-FR">
                <a:highlight>
                  <a:srgbClr val="F5F5F5"/>
                </a:highlight>
              </a:rPr>
              <a:t> </a:t>
            </a:r>
            <a:r>
              <a:rPr lang="fr-FR" err="1">
                <a:highlight>
                  <a:srgbClr val="F5F5F5"/>
                </a:highlight>
              </a:rPr>
              <a:t>you</a:t>
            </a:r>
            <a:r>
              <a:rPr lang="fr-FR">
                <a:highlight>
                  <a:srgbClr val="F5F5F5"/>
                </a:highlight>
              </a:rPr>
              <a:t> </a:t>
            </a:r>
            <a:r>
              <a:rPr lang="fr-FR" err="1">
                <a:highlight>
                  <a:srgbClr val="F5F5F5"/>
                </a:highlight>
              </a:rPr>
              <a:t>enjoy</a:t>
            </a:r>
            <a:r>
              <a:rPr lang="fr-FR">
                <a:highlight>
                  <a:srgbClr val="F5F5F5"/>
                </a:highlight>
              </a:rPr>
              <a:t> the workshop? </a:t>
            </a:r>
            <a:r>
              <a:rPr lang="fr-FR" err="1">
                <a:highlight>
                  <a:srgbClr val="F5F5F5"/>
                </a:highlight>
              </a:rPr>
              <a:t>Why</a:t>
            </a:r>
            <a:r>
              <a:rPr lang="fr-FR">
                <a:highlight>
                  <a:srgbClr val="F5F5F5"/>
                </a:highlight>
              </a:rPr>
              <a:t>?</a:t>
            </a:r>
            <a:endParaRPr lang="fr-CA">
              <a:highlight>
                <a:srgbClr val="F5F5F5"/>
              </a:highlight>
            </a:endParaRPr>
          </a:p>
          <a:p>
            <a:pPr marL="628650" lvl="1" indent="-171450">
              <a:buFont typeface="Courier New,monospace" panose="020B0604020202020204" pitchFamily="34" charset="0"/>
              <a:buChar char="o"/>
            </a:pPr>
            <a:r>
              <a:rPr lang="en-CA">
                <a:highlight>
                  <a:srgbClr val="F5F5F5"/>
                </a:highlight>
              </a:rPr>
              <a:t>What new things did you learn?</a:t>
            </a:r>
            <a:endParaRPr lang="fr-CA">
              <a:highlight>
                <a:srgbClr val="F5F5F5"/>
              </a:highlight>
            </a:endParaRPr>
          </a:p>
          <a:p>
            <a:pPr marL="628650" lvl="1" indent="-171450">
              <a:buFont typeface="Courier New,monospace" panose="020B0604020202020204" pitchFamily="34" charset="0"/>
              <a:buChar char="o"/>
            </a:pPr>
            <a:r>
              <a:rPr lang="fr-FR">
                <a:highlight>
                  <a:srgbClr val="F5F5F5"/>
                </a:highlight>
              </a:rPr>
              <a:t>Is the information </a:t>
            </a:r>
            <a:r>
              <a:rPr lang="fr-FR" err="1">
                <a:highlight>
                  <a:srgbClr val="F5F5F5"/>
                </a:highlight>
              </a:rPr>
              <a:t>shared</a:t>
            </a:r>
            <a:r>
              <a:rPr lang="fr-FR">
                <a:highlight>
                  <a:srgbClr val="F5F5F5"/>
                </a:highlight>
              </a:rPr>
              <a:t> in </a:t>
            </a:r>
            <a:r>
              <a:rPr lang="fr-FR" err="1">
                <a:highlight>
                  <a:srgbClr val="F5F5F5"/>
                </a:highlight>
              </a:rPr>
              <a:t>this</a:t>
            </a:r>
            <a:r>
              <a:rPr lang="fr-FR">
                <a:highlight>
                  <a:srgbClr val="F5F5F5"/>
                </a:highlight>
              </a:rPr>
              <a:t> workshop </a:t>
            </a:r>
            <a:r>
              <a:rPr lang="fr-FR" err="1">
                <a:highlight>
                  <a:srgbClr val="F5F5F5"/>
                </a:highlight>
              </a:rPr>
              <a:t>useful</a:t>
            </a:r>
            <a:r>
              <a:rPr lang="fr-FR">
                <a:highlight>
                  <a:srgbClr val="F5F5F5"/>
                </a:highlight>
              </a:rPr>
              <a:t> to </a:t>
            </a:r>
            <a:r>
              <a:rPr lang="fr-FR" err="1">
                <a:highlight>
                  <a:srgbClr val="F5F5F5"/>
                </a:highlight>
              </a:rPr>
              <a:t>you</a:t>
            </a:r>
            <a:r>
              <a:rPr lang="fr-FR">
                <a:highlight>
                  <a:srgbClr val="F5F5F5"/>
                </a:highlight>
              </a:rPr>
              <a:t>? In </a:t>
            </a:r>
            <a:r>
              <a:rPr lang="fr-FR" err="1">
                <a:highlight>
                  <a:srgbClr val="F5F5F5"/>
                </a:highlight>
              </a:rPr>
              <a:t>what</a:t>
            </a:r>
            <a:r>
              <a:rPr lang="fr-FR">
                <a:highlight>
                  <a:srgbClr val="F5F5F5"/>
                </a:highlight>
              </a:rPr>
              <a:t> situation </a:t>
            </a:r>
            <a:r>
              <a:rPr lang="fr-FR" err="1">
                <a:highlight>
                  <a:srgbClr val="F5F5F5"/>
                </a:highlight>
              </a:rPr>
              <a:t>will</a:t>
            </a:r>
            <a:r>
              <a:rPr lang="fr-FR">
                <a:highlight>
                  <a:srgbClr val="F5F5F5"/>
                </a:highlight>
              </a:rPr>
              <a:t> </a:t>
            </a:r>
            <a:r>
              <a:rPr lang="fr-FR" err="1">
                <a:highlight>
                  <a:srgbClr val="F5F5F5"/>
                </a:highlight>
              </a:rPr>
              <a:t>you</a:t>
            </a:r>
            <a:r>
              <a:rPr lang="fr-FR">
                <a:highlight>
                  <a:srgbClr val="F5F5F5"/>
                </a:highlight>
              </a:rPr>
              <a:t> use </a:t>
            </a:r>
            <a:r>
              <a:rPr lang="fr-FR" err="1">
                <a:highlight>
                  <a:srgbClr val="F5F5F5"/>
                </a:highlight>
              </a:rPr>
              <a:t>it</a:t>
            </a:r>
            <a:r>
              <a:rPr lang="fr-FR">
                <a:highlight>
                  <a:srgbClr val="F5F5F5"/>
                </a:highlight>
              </a:rPr>
              <a:t>?</a:t>
            </a:r>
            <a:endParaRPr lang="fr-CA">
              <a:highlight>
                <a:srgbClr val="F5F5F5"/>
              </a:highlight>
            </a:endParaRPr>
          </a:p>
          <a:p>
            <a:pPr marL="171450" indent="-171450">
              <a:buFont typeface="Arial,Sans-Serif" panose="020B0604020202020204" pitchFamily="34" charset="0"/>
              <a:buChar char="•"/>
            </a:pPr>
            <a:r>
              <a:rPr lang="en-CA" dirty="0">
                <a:highlight>
                  <a:srgbClr val="F5F5F5"/>
                </a:highlight>
              </a:rPr>
              <a:t>Feel free to thank everyone for participating in the workshop, asking questions and sharing their perspective.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000000"/>
                </a:solidFill>
                <a:highlight>
                  <a:srgbClr val="F5F5F5"/>
                </a:highlight>
                <a:latin typeface="Aptos"/>
                <a:ea typeface="Calibri"/>
                <a:cs typeface="Calibri"/>
              </a:rPr>
              <a:t>3</a:t>
            </a:r>
            <a:r>
              <a:rPr lang="fr-CA" b="1" dirty="0">
                <a:solidFill>
                  <a:srgbClr val="000000"/>
                </a:solidFill>
                <a:highlight>
                  <a:srgbClr val="F5F5F5"/>
                </a:highlight>
              </a:rPr>
              <a:t> minutes</a:t>
            </a:r>
            <a:r>
              <a:rPr lang="en-US" dirty="0">
                <a:solidFill>
                  <a:srgbClr val="000000"/>
                </a:solidFill>
                <a:highlight>
                  <a:srgbClr val="F5F5F5"/>
                </a:highlight>
              </a:rPr>
              <a:t> </a:t>
            </a:r>
          </a:p>
          <a:p>
            <a:r>
              <a:rPr lang="fr-CA" b="1">
                <a:solidFill>
                  <a:srgbClr val="000000"/>
                </a:solidFill>
                <a:highlight>
                  <a:srgbClr val="F5F5F5"/>
                </a:highlight>
              </a:rPr>
              <a:t>Instructions for the workshop </a:t>
            </a:r>
            <a:r>
              <a:rPr lang="fr-CA" b="1" err="1">
                <a:solidFill>
                  <a:srgbClr val="000000"/>
                </a:solidFill>
                <a:highlight>
                  <a:srgbClr val="F5F5F5"/>
                </a:highlight>
              </a:rPr>
              <a:t>facilitator</a:t>
            </a:r>
            <a:endParaRPr lang="fr-CA" dirty="0" err="1">
              <a:solidFill>
                <a:srgbClr val="000000"/>
              </a:solidFill>
              <a:highlight>
                <a:srgbClr val="F5F5F5"/>
              </a:highlight>
            </a:endParaRPr>
          </a:p>
          <a:p>
            <a:endParaRPr lang="fr-CA" dirty="0">
              <a:solidFill>
                <a:srgbClr val="000000"/>
              </a:solidFill>
              <a:highlight>
                <a:srgbClr val="F5F5F5"/>
              </a:highlight>
            </a:endParaRPr>
          </a:p>
          <a:p>
            <a:pPr marL="285750" indent="-285750">
              <a:buFont typeface="Arial,Sans-Serif"/>
              <a:buChar char="•"/>
            </a:pPr>
            <a:r>
              <a:rPr lang="en-CA">
                <a:solidFill>
                  <a:srgbClr val="000000"/>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000000"/>
              </a:solidFill>
              <a:highlight>
                <a:srgbClr val="F5F5F5"/>
              </a:highlight>
            </a:endParaRPr>
          </a:p>
          <a:p>
            <a:pPr marL="285750" indent="-285750">
              <a:buFont typeface="Arial,Sans-Serif"/>
              <a:buChar char="•"/>
            </a:pPr>
            <a:r>
              <a:rPr lang="en-CA">
                <a:solidFill>
                  <a:srgbClr val="000000"/>
                </a:solidFill>
                <a:highlight>
                  <a:srgbClr val="F5F5F5"/>
                </a:highlight>
              </a:rPr>
              <a:t>Lead a discussion based on the following questions:</a:t>
            </a:r>
            <a:endParaRPr lang="en-US">
              <a:solidFill>
                <a:srgbClr val="000000"/>
              </a:solidFill>
              <a:highlight>
                <a:srgbClr val="F5F5F5"/>
              </a:highlight>
            </a:endParaRPr>
          </a:p>
          <a:p>
            <a:pPr marL="1200150" lvl="2" indent="-285750">
              <a:buFont typeface="Wingdings,Sans-Serif"/>
              <a:buChar char="§"/>
            </a:pPr>
            <a:r>
              <a:rPr lang="en-CA">
                <a:solidFill>
                  <a:srgbClr val="000000"/>
                </a:solidFill>
                <a:highlight>
                  <a:srgbClr val="F5F5F5"/>
                </a:highlight>
              </a:rPr>
              <a:t>What is happening in this image?</a:t>
            </a:r>
            <a:endParaRPr lang="en-US">
              <a:solidFill>
                <a:srgbClr val="000000"/>
              </a:solidFill>
              <a:highlight>
                <a:srgbClr val="F5F5F5"/>
              </a:highlight>
            </a:endParaRPr>
          </a:p>
          <a:p>
            <a:pPr marL="1200150" lvl="2" indent="-285750">
              <a:buFont typeface="Wingdings,Sans-Serif"/>
              <a:buChar char="§"/>
            </a:pPr>
            <a:r>
              <a:rPr lang="en-CA">
                <a:solidFill>
                  <a:srgbClr val="000000"/>
                </a:solidFill>
                <a:highlight>
                  <a:srgbClr val="F5F5F5"/>
                </a:highlight>
              </a:rPr>
              <a:t>What does this image tell us about the couple?</a:t>
            </a:r>
            <a:endParaRPr lang="en-US">
              <a:solidFill>
                <a:srgbClr val="000000"/>
              </a:solidFill>
              <a:highlight>
                <a:srgbClr val="F5F5F5"/>
              </a:highlight>
            </a:endParaRPr>
          </a:p>
          <a:p>
            <a:pPr marL="1200150" lvl="2" indent="-285750">
              <a:buFont typeface="Wingdings,Sans-Serif"/>
              <a:buChar char="§"/>
            </a:pPr>
            <a:r>
              <a:rPr lang="en-CA">
                <a:solidFill>
                  <a:srgbClr val="000000"/>
                </a:solidFill>
                <a:highlight>
                  <a:srgbClr val="F5F5F5"/>
                </a:highlight>
              </a:rPr>
              <a:t>What more can you say about the situation if we assume that the woman wants to leave her husband or partner?</a:t>
            </a:r>
            <a:endParaRPr lang="en-US">
              <a:solidFill>
                <a:srgbClr val="000000"/>
              </a:solidFill>
              <a:highlight>
                <a:srgbClr val="F5F5F5"/>
              </a:highlight>
            </a:endParaRPr>
          </a:p>
          <a:p>
            <a:pPr marL="1200150" lvl="2" indent="-285750">
              <a:buFont typeface="Wingdings,Sans-Serif"/>
              <a:buChar char="§"/>
            </a:pPr>
            <a:r>
              <a:rPr lang="en-CA">
                <a:solidFill>
                  <a:srgbClr val="000000"/>
                </a:solidFill>
                <a:highlight>
                  <a:srgbClr val="F5F5F5"/>
                </a:highlight>
              </a:rPr>
              <a:t>What more can you say about the situation if we assume that the woman has a precarious (uncertain) immigration status?</a:t>
            </a:r>
            <a:endParaRPr lang="en-US">
              <a:solidFill>
                <a:srgbClr val="000000"/>
              </a:solidFill>
              <a:highlight>
                <a:srgbClr val="F5F5F5"/>
              </a:highlight>
            </a:endParaRPr>
          </a:p>
          <a:p>
            <a:pPr marL="628650" lvl="2"/>
            <a:endParaRPr lang="en-CA" dirty="0">
              <a:solidFill>
                <a:srgbClr val="000000"/>
              </a:solidFill>
              <a:highlight>
                <a:srgbClr val="F5F5F5"/>
              </a:highlight>
            </a:endParaRPr>
          </a:p>
          <a:p>
            <a:pPr marL="171450" lvl="1" indent="-285750">
              <a:buFont typeface="Arial,Sans-Serif"/>
              <a:buChar char="•"/>
            </a:pPr>
            <a:r>
              <a:rPr lang="en-CA" dirty="0">
                <a:solidFill>
                  <a:srgbClr val="000000"/>
                </a:solidFill>
                <a:highlight>
                  <a:srgbClr val="F5F5F5"/>
                </a:highlight>
              </a:rPr>
              <a:t>Summarize by repeating the key words that were mentioned by the participants and that are related to the topic of this workshop.</a:t>
            </a:r>
            <a:endParaRPr lang="fr-CA" dirty="0"/>
          </a:p>
          <a:p>
            <a:endParaRPr lang="fr-CA" sz="1200" b="1" i="0" dirty="0">
              <a:solidFill>
                <a:srgbClr val="000000"/>
              </a:solidFill>
              <a:effectLst/>
              <a:highlight>
                <a:srgbClr val="F5F5F5"/>
              </a:highlight>
              <a:latin typeface="Calibri"/>
              <a:ea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for the workshop </a:t>
            </a:r>
            <a:r>
              <a:rPr lang="fr-CA" b="1" u="sng" dirty="0" err="1"/>
              <a:t>facilitator</a:t>
            </a:r>
            <a:endParaRPr lang="fr-CA" dirty="0" err="1"/>
          </a:p>
          <a:p>
            <a:endParaRPr lang="fr-CA"/>
          </a:p>
          <a:p>
            <a:pPr marL="171450" indent="-171450">
              <a:buFont typeface="Arial"/>
              <a:buChar char="•"/>
            </a:pPr>
            <a:r>
              <a:rPr lang="en-CA" dirty="0"/>
              <a:t>Read the following scenario aloud:</a:t>
            </a:r>
            <a:endParaRPr lang="fr-CA" dirty="0"/>
          </a:p>
          <a:p>
            <a:endParaRPr lang="fr-CA"/>
          </a:p>
          <a:p>
            <a:pPr marL="171450" indent="-171450">
              <a:buFont typeface="Arial"/>
              <a:buChar char="•"/>
            </a:pPr>
            <a:r>
              <a:rPr lang="en-CA" dirty="0"/>
              <a:t>Giulia’s ex-partner moved out of their apartment 8 months ago, when they decided to separate. Since then, Giulia has been taking care of their 2 children full-time, and her ex-partner, Jamie, rarely helps her pay for food, housing and clothes.  Suddenly, Jamie calls her and tells her that he wants to travel to the United States with the children for two weeks. Giulia is surprised, because her ex has not seen the children for two months. In addition, they are in the middle of the school year. It would be more useful if he spent that money to pay for the children’s daily expenses.</a:t>
            </a:r>
            <a:endParaRPr lang="fr-CA" dirty="0"/>
          </a:p>
          <a:p>
            <a:endParaRPr lang="fr-CA"/>
          </a:p>
          <a:p>
            <a:pPr marL="171450" indent="-171450">
              <a:buFont typeface="Arial"/>
              <a:buChar char="•"/>
            </a:pPr>
            <a:r>
              <a:rPr lang="en-CA" dirty="0"/>
              <a:t>Lead a discussion using the following questions:</a:t>
            </a:r>
            <a:endParaRPr lang="fr-CA" dirty="0"/>
          </a:p>
          <a:p>
            <a:pPr lvl="1" indent="-171450">
              <a:buFont typeface="Arial"/>
              <a:buChar char="•"/>
            </a:pPr>
            <a:r>
              <a:rPr lang="en-CA" dirty="0"/>
              <a:t>Have you ever experienced a similar situation?</a:t>
            </a:r>
            <a:endParaRPr lang="fr-CA" dirty="0"/>
          </a:p>
          <a:p>
            <a:pPr lvl="1" indent="-171450">
              <a:buFont typeface="Arial"/>
              <a:buChar char="•"/>
            </a:pPr>
            <a:r>
              <a:rPr lang="en-CA" dirty="0"/>
              <a:t>What are the main concerns or issues in this situation?</a:t>
            </a:r>
            <a:endParaRPr lang="fr-CA" dirty="0"/>
          </a:p>
          <a:p>
            <a:pPr lvl="1" indent="-171450">
              <a:buFont typeface="Arial"/>
              <a:buChar char="•"/>
            </a:pPr>
            <a:r>
              <a:rPr lang="en-CA" dirty="0"/>
              <a:t>What are the rights and responsibilities related to these concerns or issues?</a:t>
            </a:r>
            <a:endParaRPr lang="fr-CA" dirty="0"/>
          </a:p>
          <a:p>
            <a:pPr lvl="1" indent="-171450">
              <a:buFont typeface="Arial"/>
              <a:buChar char="•"/>
            </a:pPr>
            <a:r>
              <a:rPr lang="en-CA" dirty="0"/>
              <a:t>What should Giulia do to solve the problem?</a:t>
            </a:r>
            <a:endParaRPr lang="fr-CA" dirty="0"/>
          </a:p>
          <a:p>
            <a:pPr marL="171450" indent="-171450">
              <a:buFont typeface="Arial"/>
              <a:buChar char="•"/>
            </a:pPr>
            <a:endParaRPr lang="fr-CA" dirty="0"/>
          </a:p>
          <a:p>
            <a:pPr marL="628650" lvl="1" indent="-171450">
              <a:buFont typeface="Arial,Sans-Serif"/>
              <a:buChar char="•"/>
            </a:pPr>
            <a:endParaRPr lang="fr-CA"/>
          </a:p>
          <a:p>
            <a:pPr marL="171450" indent="-171450">
              <a:buFont typeface="Arial"/>
              <a:buChar char="•"/>
            </a:pPr>
            <a:r>
              <a:rPr lang="fr-CA" dirty="0"/>
              <a:t>Mention </a:t>
            </a:r>
            <a:r>
              <a:rPr lang="fr-CA" err="1"/>
              <a:t>that</a:t>
            </a:r>
            <a:r>
              <a:rPr lang="fr-CA" dirty="0"/>
              <a:t> </a:t>
            </a:r>
            <a:r>
              <a:rPr lang="fr-CA" err="1"/>
              <a:t>you</a:t>
            </a:r>
            <a:r>
              <a:rPr lang="fr-CA" dirty="0"/>
              <a:t> </a:t>
            </a:r>
            <a:r>
              <a:rPr lang="fr-CA" err="1"/>
              <a:t>will</a:t>
            </a:r>
            <a:r>
              <a:rPr lang="fr-CA" dirty="0"/>
              <a:t> </a:t>
            </a:r>
            <a:r>
              <a:rPr lang="fr-CA" err="1"/>
              <a:t>share</a:t>
            </a:r>
            <a:r>
              <a:rPr lang="fr-CA" dirty="0"/>
              <a:t> </a:t>
            </a:r>
            <a:r>
              <a:rPr lang="fr-CA" err="1"/>
              <a:t>legal</a:t>
            </a:r>
            <a:r>
              <a:rPr lang="fr-CA" dirty="0"/>
              <a:t> information to help the participants </a:t>
            </a:r>
            <a:r>
              <a:rPr lang="fr-CA" err="1"/>
              <a:t>better</a:t>
            </a:r>
            <a:r>
              <a:rPr lang="fr-CA" dirty="0"/>
              <a:t> </a:t>
            </a:r>
            <a:r>
              <a:rPr lang="fr-CA" err="1"/>
              <a:t>understand</a:t>
            </a:r>
            <a:r>
              <a:rPr lang="fr-CA" dirty="0"/>
              <a:t> the </a:t>
            </a:r>
            <a:r>
              <a:rPr lang="fr-CA" err="1"/>
              <a:t>legal</a:t>
            </a:r>
            <a:r>
              <a:rPr lang="fr-CA" dirty="0"/>
              <a:t> issues, </a:t>
            </a:r>
            <a:r>
              <a:rPr lang="fr-CA" err="1"/>
              <a:t>rights</a:t>
            </a:r>
            <a:r>
              <a:rPr lang="fr-CA" dirty="0"/>
              <a:t> and </a:t>
            </a:r>
            <a:r>
              <a:rPr lang="fr-CA" err="1"/>
              <a:t>responsibilities</a:t>
            </a:r>
            <a:r>
              <a:rPr lang="fr-CA" dirty="0"/>
              <a:t> </a:t>
            </a:r>
            <a:r>
              <a:rPr lang="fr-CA" err="1"/>
              <a:t>involved</a:t>
            </a:r>
            <a:r>
              <a:rPr lang="fr-CA" dirty="0"/>
              <a:t> in </a:t>
            </a:r>
            <a:r>
              <a:rPr lang="fr-CA" err="1"/>
              <a:t>this</a:t>
            </a:r>
            <a:r>
              <a:rPr lang="fr-CA" dirty="0"/>
              <a:t> scenario and </a:t>
            </a:r>
            <a:r>
              <a:rPr lang="fr-CA" err="1"/>
              <a:t>that</a:t>
            </a:r>
            <a:r>
              <a:rPr lang="fr-CA" dirty="0"/>
              <a:t> </a:t>
            </a:r>
            <a:r>
              <a:rPr lang="fr-CA" err="1"/>
              <a:t>you</a:t>
            </a:r>
            <a:r>
              <a:rPr lang="fr-CA" dirty="0"/>
              <a:t> </a:t>
            </a:r>
            <a:r>
              <a:rPr lang="fr-CA" err="1"/>
              <a:t>will</a:t>
            </a:r>
            <a:r>
              <a:rPr lang="fr-CA" dirty="0"/>
              <a:t> come back to the scenario at the end of </a:t>
            </a:r>
            <a:r>
              <a:rPr lang="fr-CA" err="1"/>
              <a:t>this</a:t>
            </a:r>
            <a:r>
              <a:rPr lang="fr-CA" dirty="0"/>
              <a:t> workshop. Let participants know </a:t>
            </a:r>
            <a:r>
              <a:rPr lang="fr-CA" err="1"/>
              <a:t>you</a:t>
            </a:r>
            <a:r>
              <a:rPr lang="fr-CA" dirty="0"/>
              <a:t> </a:t>
            </a:r>
            <a:r>
              <a:rPr lang="fr-CA" err="1"/>
              <a:t>will</a:t>
            </a:r>
            <a:r>
              <a:rPr lang="fr-CA" dirty="0"/>
              <a:t> </a:t>
            </a:r>
            <a:r>
              <a:rPr lang="fr-CA" err="1"/>
              <a:t>be</a:t>
            </a:r>
            <a:r>
              <a:rPr lang="fr-CA" dirty="0"/>
              <a:t> </a:t>
            </a:r>
            <a:r>
              <a:rPr lang="fr-CA" err="1"/>
              <a:t>covering</a:t>
            </a:r>
            <a:r>
              <a:rPr lang="fr-CA" dirty="0"/>
              <a:t> </a:t>
            </a:r>
            <a:r>
              <a:rPr lang="fr-CA" err="1"/>
              <a:t>some</a:t>
            </a:r>
            <a:r>
              <a:rPr lang="fr-CA" dirty="0"/>
              <a:t> basic </a:t>
            </a:r>
            <a:r>
              <a:rPr lang="fr-CA" err="1"/>
              <a:t>legal</a:t>
            </a:r>
            <a:r>
              <a:rPr lang="fr-CA" dirty="0"/>
              <a:t> </a:t>
            </a:r>
            <a:r>
              <a:rPr lang="fr-CA" err="1"/>
              <a:t>rules</a:t>
            </a:r>
            <a:r>
              <a:rPr lang="fr-CA" dirty="0"/>
              <a:t>. </a:t>
            </a:r>
            <a:r>
              <a:rPr lang="fr-CA" err="1"/>
              <a:t>Acknowledge</a:t>
            </a:r>
            <a:r>
              <a:rPr lang="fr-CA" dirty="0"/>
              <a:t> </a:t>
            </a:r>
            <a:r>
              <a:rPr lang="fr-CA" err="1"/>
              <a:t>that</a:t>
            </a:r>
            <a:r>
              <a:rPr lang="fr-CA" dirty="0"/>
              <a:t> </a:t>
            </a:r>
            <a:r>
              <a:rPr lang="fr-CA" err="1"/>
              <a:t>everyone’s</a:t>
            </a:r>
            <a:r>
              <a:rPr lang="fr-CA" dirty="0"/>
              <a:t> </a:t>
            </a:r>
            <a:r>
              <a:rPr lang="fr-CA" err="1"/>
              <a:t>experience</a:t>
            </a:r>
            <a:r>
              <a:rPr lang="fr-CA" dirty="0"/>
              <a:t> </a:t>
            </a:r>
            <a:r>
              <a:rPr lang="fr-CA" err="1"/>
              <a:t>with</a:t>
            </a:r>
            <a:r>
              <a:rPr lang="fr-CA" dirty="0"/>
              <a:t> the justice system </a:t>
            </a:r>
            <a:r>
              <a:rPr lang="fr-CA" err="1"/>
              <a:t>is</a:t>
            </a:r>
            <a:r>
              <a:rPr lang="fr-CA" dirty="0"/>
              <a:t> </a:t>
            </a:r>
            <a:r>
              <a:rPr lang="fr-CA" err="1"/>
              <a:t>different</a:t>
            </a:r>
            <a:r>
              <a:rPr lang="fr-CA" dirty="0"/>
              <a:t> and can </a:t>
            </a:r>
            <a:r>
              <a:rPr lang="fr-CA" err="1"/>
              <a:t>be</a:t>
            </a:r>
            <a:r>
              <a:rPr lang="fr-CA" dirty="0"/>
              <a:t> </a:t>
            </a:r>
            <a:r>
              <a:rPr lang="fr-CA" err="1"/>
              <a:t>shaped</a:t>
            </a:r>
            <a:r>
              <a:rPr lang="fr-CA" dirty="0"/>
              <a:t> by </a:t>
            </a:r>
            <a:r>
              <a:rPr lang="fr-CA" err="1"/>
              <a:t>past</a:t>
            </a:r>
            <a:r>
              <a:rPr lang="fr-CA" dirty="0"/>
              <a:t> challenges, as </a:t>
            </a:r>
            <a:r>
              <a:rPr lang="fr-CA" err="1"/>
              <a:t>well</a:t>
            </a:r>
            <a:r>
              <a:rPr lang="fr-CA" dirty="0"/>
              <a:t> as cultural and </a:t>
            </a:r>
            <a:r>
              <a:rPr lang="fr-CA" err="1"/>
              <a:t>language</a:t>
            </a:r>
            <a:r>
              <a:rPr lang="fr-CA" dirty="0"/>
              <a:t> </a:t>
            </a:r>
            <a:r>
              <a:rPr lang="fr-CA" err="1"/>
              <a:t>barriers</a:t>
            </a:r>
            <a:r>
              <a:rPr lang="fr-CA" dirty="0"/>
              <a:t>.  </a:t>
            </a:r>
            <a:r>
              <a:rPr lang="fr-CA" err="1"/>
              <a:t>Remind</a:t>
            </a:r>
            <a:r>
              <a:rPr lang="fr-CA" dirty="0"/>
              <a:t> participants </a:t>
            </a:r>
            <a:r>
              <a:rPr lang="fr-CA" err="1"/>
              <a:t>that</a:t>
            </a:r>
            <a:r>
              <a:rPr lang="fr-CA" dirty="0"/>
              <a:t> the goal of the workshop </a:t>
            </a:r>
            <a:r>
              <a:rPr lang="fr-CA" err="1"/>
              <a:t>is</a:t>
            </a:r>
            <a:r>
              <a:rPr lang="fr-CA" dirty="0"/>
              <a:t> to </a:t>
            </a:r>
            <a:r>
              <a:rPr lang="fr-CA" err="1"/>
              <a:t>inform</a:t>
            </a:r>
            <a:r>
              <a:rPr lang="fr-CA" dirty="0"/>
              <a:t> </a:t>
            </a:r>
            <a:r>
              <a:rPr lang="fr-CA" err="1"/>
              <a:t>them</a:t>
            </a:r>
            <a:r>
              <a:rPr lang="fr-CA" dirty="0"/>
              <a:t> about </a:t>
            </a:r>
            <a:r>
              <a:rPr lang="fr-CA" err="1"/>
              <a:t>their</a:t>
            </a:r>
            <a:r>
              <a:rPr lang="fr-CA" dirty="0"/>
              <a:t> </a:t>
            </a:r>
            <a:r>
              <a:rPr lang="fr-CA" err="1"/>
              <a:t>rights</a:t>
            </a:r>
            <a:r>
              <a:rPr lang="fr-CA" dirty="0"/>
              <a:t>, </a:t>
            </a:r>
            <a:r>
              <a:rPr lang="fr-CA" err="1"/>
              <a:t>so</a:t>
            </a:r>
            <a:r>
              <a:rPr lang="fr-CA" dirty="0"/>
              <a:t> </a:t>
            </a:r>
            <a:r>
              <a:rPr lang="fr-CA" err="1"/>
              <a:t>that</a:t>
            </a:r>
            <a:r>
              <a:rPr lang="fr-CA" dirty="0"/>
              <a:t> </a:t>
            </a:r>
            <a:r>
              <a:rPr lang="fr-CA" err="1"/>
              <a:t>they</a:t>
            </a:r>
            <a:r>
              <a:rPr lang="fr-CA" dirty="0"/>
              <a:t> can </a:t>
            </a:r>
            <a:r>
              <a:rPr lang="fr-CA" err="1"/>
              <a:t>make</a:t>
            </a:r>
            <a:r>
              <a:rPr lang="fr-CA" dirty="0"/>
              <a:t> </a:t>
            </a:r>
            <a:r>
              <a:rPr lang="fr-CA" err="1"/>
              <a:t>informed</a:t>
            </a:r>
            <a:r>
              <a:rPr lang="fr-CA" dirty="0"/>
              <a:t> </a:t>
            </a:r>
            <a:r>
              <a:rPr lang="fr-CA" err="1"/>
              <a:t>decisions</a:t>
            </a:r>
            <a:r>
              <a:rPr lang="fr-CA" dirty="0"/>
              <a:t> and </a:t>
            </a:r>
            <a:r>
              <a:rPr lang="fr-CA" err="1"/>
              <a:t>protect</a:t>
            </a:r>
            <a:r>
              <a:rPr lang="fr-CA" dirty="0"/>
              <a:t> </a:t>
            </a:r>
            <a:r>
              <a:rPr lang="fr-CA" err="1"/>
              <a:t>themselves</a:t>
            </a:r>
            <a:r>
              <a:rPr lang="fr-CA" dirty="0"/>
              <a:t>.   </a:t>
            </a:r>
          </a:p>
          <a:p>
            <a:pPr marL="171450" indent="-171450">
              <a:buFont typeface="Arial"/>
              <a:buChar char="•"/>
            </a:pPr>
            <a:endParaRPr lang="fr-CA" dirty="0"/>
          </a:p>
          <a:p>
            <a:pPr marL="171450" indent="-171450">
              <a:buFont typeface="Arial"/>
              <a:buChar char="•"/>
            </a:pPr>
            <a:r>
              <a:rPr lang="en-CA" dirty="0"/>
              <a:t>Then explain the goals of this workshop:</a:t>
            </a:r>
            <a:endParaRPr lang="fr-CA" dirty="0"/>
          </a:p>
          <a:p>
            <a:pPr lvl="1" indent="-171450">
              <a:buFont typeface="Arial"/>
              <a:buChar char="•"/>
            </a:pPr>
            <a:r>
              <a:rPr lang="en-CA" dirty="0"/>
              <a:t>To understand the rights and obligations of parents.</a:t>
            </a:r>
            <a:endParaRPr lang="fr-CA" dirty="0"/>
          </a:p>
          <a:p>
            <a:pPr lvl="1" indent="-171450">
              <a:buFont typeface="Arial"/>
              <a:buChar char="•"/>
            </a:pPr>
            <a:r>
              <a:rPr lang="en-CA" dirty="0"/>
              <a:t>To understand the consequences of separation on child custody.</a:t>
            </a:r>
            <a:endParaRPr lang="fr-CA" dirty="0"/>
          </a:p>
          <a:p>
            <a:pPr lvl="1" indent="-171450">
              <a:buFont typeface="Arial"/>
              <a:buChar char="•"/>
            </a:pPr>
            <a:r>
              <a:rPr lang="en-CA" dirty="0"/>
              <a:t>To understand how child support works.</a:t>
            </a:r>
            <a:endParaRPr lang="fr-CA" dirty="0"/>
          </a:p>
          <a:p>
            <a:pPr marL="171450" indent="-171450">
              <a:buFont typeface="Arial"/>
              <a:buChar char="•"/>
            </a:pPr>
            <a:endParaRPr lang="en-CA" dirty="0"/>
          </a:p>
          <a:p>
            <a:pPr marL="171450" indent="-171450">
              <a:buFont typeface="Arial"/>
              <a:buChar char="•"/>
            </a:pPr>
            <a:r>
              <a:rPr lang="en-CA" dirty="0"/>
              <a:t>Name the main topics that will be discussed: Parental authority, child custody (or "parenting time"), child support.</a:t>
            </a:r>
            <a:endParaRPr lang="fr-CA" dirty="0"/>
          </a:p>
          <a:p>
            <a:pPr marL="171450" indent="-171450">
              <a:buFont typeface="Arial"/>
              <a:buChar char="•"/>
            </a:pPr>
            <a:endParaRPr lang="fr-CA" dirty="0"/>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171450" indent="-171450" algn="just">
              <a:buFont typeface="Arial"/>
              <a:buChar char="•"/>
            </a:pPr>
            <a:r>
              <a:rPr lang="en-CA" dirty="0"/>
              <a:t>A child’s parents should make important decisions about their children together. This is the case </a:t>
            </a:r>
            <a:r>
              <a:rPr lang="en-CA" b="1" dirty="0"/>
              <a:t>even if the parents are separated</a:t>
            </a:r>
            <a:r>
              <a:rPr lang="en-CA" dirty="0"/>
              <a:t>, and </a:t>
            </a:r>
            <a:r>
              <a:rPr lang="en-CA" b="1" dirty="0"/>
              <a:t>even if one parent spends more time with the children</a:t>
            </a:r>
            <a:r>
              <a:rPr lang="en-CA" dirty="0"/>
              <a:t>. This is called “parental authority.” It ends when the child turns 18.</a:t>
            </a:r>
            <a:endParaRPr lang="fr-CA" dirty="0"/>
          </a:p>
          <a:p>
            <a:pPr algn="just"/>
            <a:endParaRPr lang="fr-CA" dirty="0"/>
          </a:p>
          <a:p>
            <a:pPr marL="171450" indent="-171450">
              <a:buFont typeface="Arial"/>
              <a:buChar char="•"/>
            </a:pPr>
            <a:r>
              <a:rPr lang="en-CA" dirty="0"/>
              <a:t>For example, parents should make the following decisions together:</a:t>
            </a:r>
            <a:endParaRPr lang="fr-CA" dirty="0"/>
          </a:p>
          <a:p>
            <a:pPr lvl="1" indent="-171450">
              <a:buFont typeface="Arial"/>
              <a:buChar char="•"/>
            </a:pPr>
            <a:r>
              <a:rPr lang="en-CA" dirty="0"/>
              <a:t>Decisions about their children’s medical treatments,</a:t>
            </a:r>
            <a:endParaRPr lang="fr-CA" dirty="0"/>
          </a:p>
          <a:p>
            <a:pPr lvl="1" indent="-171450">
              <a:buFont typeface="Arial"/>
              <a:buChar char="•"/>
            </a:pPr>
            <a:r>
              <a:rPr lang="en-CA" dirty="0"/>
              <a:t>Decisions about their children’s school,</a:t>
            </a:r>
            <a:endParaRPr lang="fr-CA" dirty="0"/>
          </a:p>
          <a:p>
            <a:pPr lvl="1" indent="-171450">
              <a:buFont typeface="Arial"/>
              <a:buChar char="•"/>
            </a:pPr>
            <a:r>
              <a:rPr lang="en-CA" dirty="0"/>
              <a:t>Decisions about activities and hobbies,</a:t>
            </a:r>
            <a:endParaRPr lang="fr-CA" dirty="0"/>
          </a:p>
          <a:p>
            <a:pPr lvl="1" indent="-171450">
              <a:buFont typeface="Arial"/>
              <a:buChar char="•"/>
            </a:pPr>
            <a:r>
              <a:rPr lang="en-CA" dirty="0"/>
              <a:t>Decisions about travel.</a:t>
            </a:r>
            <a:endParaRPr lang="fr-CA" dirty="0"/>
          </a:p>
          <a:p>
            <a:pPr marL="171450" indent="-171450" algn="just">
              <a:buFont typeface="Arial"/>
              <a:buChar char="•"/>
            </a:pPr>
            <a:endParaRPr lang="fr-CA" dirty="0"/>
          </a:p>
          <a:p>
            <a:pPr marL="628650" lvl="1" indent="-171450" algn="just">
              <a:buFont typeface="Arial,Sans-Serif"/>
              <a:buChar char="•"/>
            </a:pPr>
            <a:endParaRPr lang="fr-CA" dirty="0"/>
          </a:p>
          <a:p>
            <a:pPr marL="171450" indent="-171450" algn="just">
              <a:buFont typeface="Arial"/>
              <a:buChar char="•"/>
            </a:pPr>
            <a:r>
              <a:rPr lang="en-CA" dirty="0"/>
              <a:t>In Giulia’s case, even though the children spend most of their time with her, she still needs to consult Jamie for important decisions.</a:t>
            </a:r>
            <a:endParaRPr lang="fr-CA" dirty="0"/>
          </a:p>
          <a:p>
            <a:pPr algn="just"/>
            <a:endParaRPr lang="fr-CA" dirty="0"/>
          </a:p>
          <a:p>
            <a:pPr marL="171450" indent="-171450" algn="just">
              <a:buFont typeface="Arial"/>
              <a:buChar char="•"/>
            </a:pPr>
            <a:r>
              <a:rPr lang="en-CA" dirty="0"/>
              <a:t>Regarding </a:t>
            </a:r>
            <a:r>
              <a:rPr lang="en-CA" b="1" dirty="0"/>
              <a:t>travel</a:t>
            </a:r>
            <a:r>
              <a:rPr lang="en-CA" dirty="0"/>
              <a:t>: A parent must have</a:t>
            </a:r>
            <a:r>
              <a:rPr lang="en-CA" b="1" dirty="0"/>
              <a:t> the other parent's consent </a:t>
            </a:r>
            <a:r>
              <a:rPr lang="en-CA" dirty="0"/>
              <a:t>to travel abroad with the children. Jamie is therefore required to have Giulia's consent to travel to the United States with their children.</a:t>
            </a:r>
            <a:endParaRPr lang="fr-CA" dirty="0"/>
          </a:p>
          <a:p>
            <a:pPr algn="just"/>
            <a:endParaRPr lang="en-US" dirty="0"/>
          </a:p>
          <a:p>
            <a:pPr algn="just"/>
            <a:endParaRPr lang="fr-CA" dirty="0"/>
          </a:p>
          <a:p>
            <a:r>
              <a:rPr lang="fr-CA" b="1" u="sng" dirty="0" err="1"/>
              <a:t>Additional</a:t>
            </a:r>
            <a:r>
              <a:rPr lang="fr-CA" b="1" u="sng" dirty="0"/>
              <a:t> information </a:t>
            </a:r>
            <a:endParaRPr lang="fr-CA" dirty="0"/>
          </a:p>
          <a:p>
            <a:endParaRPr lang="fr-CA" dirty="0"/>
          </a:p>
          <a:p>
            <a:pPr marL="285750" indent="-285750">
              <a:buFont typeface="Arial"/>
              <a:buChar char="•"/>
            </a:pPr>
            <a:r>
              <a:rPr lang="en-CA" dirty="0"/>
              <a:t>Border control authorities sometimes require a letter of authorization signed by the parent who is not traveling with the children. There is a letter template on the </a:t>
            </a:r>
            <a:r>
              <a:rPr lang="en-CA" dirty="0">
                <a:hlinkClick r:id="rId3"/>
              </a:rPr>
              <a:t>federal government’s website</a:t>
            </a:r>
            <a:r>
              <a:rPr lang="en-CA" dirty="0"/>
              <a:t> (“consent letter for children travelling outside Canada”).</a:t>
            </a:r>
            <a:endParaRPr lang="fr-CA" dirty="0"/>
          </a:p>
          <a:p>
            <a:pPr algn="just"/>
            <a:r>
              <a:rPr lang="fr-CA" dirty="0"/>
              <a:t> </a:t>
            </a:r>
          </a:p>
          <a:p>
            <a:pPr marL="285750" indent="-285750">
              <a:buFont typeface="Arial"/>
              <a:buChar char="•"/>
            </a:pPr>
            <a:r>
              <a:rPr lang="en-CA" dirty="0"/>
              <a:t>If a parent refuses to give consent, the other parent can ask a court to authorize the trip. Courts authorize travel when it is in the best interest of the child. In particular, they consider the reasons for the trip and the safety of the destination.</a:t>
            </a:r>
            <a:endParaRPr lang="fr-CA" dirty="0"/>
          </a:p>
          <a:p>
            <a:endParaRPr lang="fr-CA" dirty="0"/>
          </a:p>
          <a:p>
            <a:r>
              <a:rPr lang="fr-CA" b="1" u="sng" dirty="0"/>
              <a:t>Sources</a:t>
            </a:r>
            <a:endParaRPr lang="fr-CA" dirty="0"/>
          </a:p>
          <a:p>
            <a:endParaRPr lang="fr-CA" dirty="0"/>
          </a:p>
          <a:p>
            <a:pPr marL="285750" indent="-285750" algn="just">
              <a:buFont typeface="Arial"/>
              <a:buChar char="•"/>
            </a:pPr>
            <a:r>
              <a:rPr lang="fr-CA" i="1" dirty="0"/>
              <a:t>Civil Code of Québec</a:t>
            </a:r>
            <a:r>
              <a:rPr lang="fr-CA" dirty="0"/>
              <a:t>, RLRQ, c C-1991, art 600 al 1 (Parents </a:t>
            </a:r>
            <a:r>
              <a:rPr lang="fr-CA" dirty="0" err="1"/>
              <a:t>should</a:t>
            </a:r>
            <a:r>
              <a:rPr lang="fr-CA" dirty="0"/>
              <a:t> </a:t>
            </a:r>
            <a:r>
              <a:rPr lang="fr-CA" dirty="0" err="1"/>
              <a:t>make</a:t>
            </a:r>
            <a:r>
              <a:rPr lang="fr-CA" dirty="0"/>
              <a:t> </a:t>
            </a:r>
            <a:r>
              <a:rPr lang="fr-CA" dirty="0" err="1"/>
              <a:t>decisions</a:t>
            </a:r>
            <a:r>
              <a:rPr lang="fr-CA" dirty="0"/>
              <a:t> </a:t>
            </a:r>
            <a:r>
              <a:rPr lang="fr-CA" dirty="0" err="1"/>
              <a:t>concerning</a:t>
            </a:r>
            <a:r>
              <a:rPr lang="fr-CA" dirty="0"/>
              <a:t> the </a:t>
            </a:r>
            <a:r>
              <a:rPr lang="fr-CA" dirty="0" err="1"/>
              <a:t>children</a:t>
            </a:r>
            <a:r>
              <a:rPr lang="fr-CA" dirty="0"/>
              <a:t> </a:t>
            </a:r>
            <a:r>
              <a:rPr lang="fr-CA" dirty="0" err="1"/>
              <a:t>together</a:t>
            </a:r>
            <a:r>
              <a:rPr lang="fr-CA" dirty="0"/>
              <a:t>)</a:t>
            </a:r>
            <a:endParaRPr lang="en-US" dirty="0"/>
          </a:p>
          <a:p>
            <a:pPr marL="285750" indent="-285750" algn="just">
              <a:buFont typeface="Arial"/>
              <a:buChar char="•"/>
            </a:pPr>
            <a:r>
              <a:rPr lang="fr-CA" i="1" dirty="0"/>
              <a:t>Civil Code of Québec</a:t>
            </a:r>
            <a:r>
              <a:rPr lang="fr-CA" dirty="0"/>
              <a:t>, RLRQ, c C-1991, art 605 (Obligation to </a:t>
            </a:r>
            <a:r>
              <a:rPr lang="fr-CA" dirty="0" err="1"/>
              <a:t>make</a:t>
            </a:r>
            <a:r>
              <a:rPr lang="fr-CA" dirty="0"/>
              <a:t> </a:t>
            </a:r>
            <a:r>
              <a:rPr lang="fr-CA" dirty="0" err="1"/>
              <a:t>decisions</a:t>
            </a:r>
            <a:r>
              <a:rPr lang="fr-CA" dirty="0"/>
              <a:t> </a:t>
            </a:r>
            <a:r>
              <a:rPr lang="fr-CA" dirty="0" err="1"/>
              <a:t>together</a:t>
            </a:r>
            <a:r>
              <a:rPr lang="fr-CA" dirty="0"/>
              <a:t> </a:t>
            </a:r>
            <a:r>
              <a:rPr lang="fr-CA" dirty="0" err="1"/>
              <a:t>even</a:t>
            </a:r>
            <a:r>
              <a:rPr lang="fr-CA" dirty="0"/>
              <a:t> in the case of </a:t>
            </a:r>
            <a:r>
              <a:rPr lang="fr-CA" dirty="0" err="1"/>
              <a:t>separation</a:t>
            </a:r>
            <a:r>
              <a:rPr lang="fr-CA" dirty="0"/>
              <a:t> and </a:t>
            </a:r>
            <a:r>
              <a:rPr lang="fr-CA" dirty="0" err="1"/>
              <a:t>even</a:t>
            </a:r>
            <a:r>
              <a:rPr lang="fr-CA" dirty="0"/>
              <a:t> if one parents </a:t>
            </a:r>
            <a:r>
              <a:rPr lang="fr-CA" dirty="0" err="1"/>
              <a:t>spends</a:t>
            </a:r>
            <a:r>
              <a:rPr lang="fr-CA" dirty="0"/>
              <a:t> more time </a:t>
            </a:r>
            <a:r>
              <a:rPr lang="fr-CA" dirty="0" err="1"/>
              <a:t>with</a:t>
            </a:r>
            <a:r>
              <a:rPr lang="fr-CA" dirty="0"/>
              <a:t> the </a:t>
            </a:r>
            <a:r>
              <a:rPr lang="fr-CA" dirty="0" err="1"/>
              <a:t>child</a:t>
            </a:r>
            <a:r>
              <a:rPr lang="fr-CA" dirty="0"/>
              <a:t> </a:t>
            </a:r>
            <a:r>
              <a:rPr lang="fr-CA" dirty="0" err="1"/>
              <a:t>than</a:t>
            </a:r>
            <a:r>
              <a:rPr lang="fr-CA" dirty="0"/>
              <a:t> the </a:t>
            </a:r>
            <a:r>
              <a:rPr lang="fr-CA" dirty="0" err="1"/>
              <a:t>other</a:t>
            </a:r>
            <a:r>
              <a:rPr lang="fr-CA" dirty="0"/>
              <a:t>)</a:t>
            </a:r>
            <a:endParaRPr lang="en-US" dirty="0"/>
          </a:p>
          <a:p>
            <a:pPr marL="285750" indent="-285750" algn="just">
              <a:buFont typeface="Arial"/>
              <a:buChar char="•"/>
            </a:pPr>
            <a:r>
              <a:rPr lang="fr-CA" i="1" dirty="0"/>
              <a:t>Family Law — 09746</a:t>
            </a:r>
            <a:r>
              <a:rPr lang="fr-CA" dirty="0"/>
              <a:t>, 2009 QCCA 623 para 4 (Illustration : obligation to </a:t>
            </a:r>
            <a:r>
              <a:rPr lang="fr-CA" dirty="0" err="1"/>
              <a:t>make</a:t>
            </a:r>
            <a:r>
              <a:rPr lang="fr-CA" dirty="0"/>
              <a:t> </a:t>
            </a:r>
            <a:r>
              <a:rPr lang="fr-CA" dirty="0" err="1"/>
              <a:t>decisions</a:t>
            </a:r>
            <a:r>
              <a:rPr lang="fr-CA" dirty="0"/>
              <a:t> </a:t>
            </a:r>
            <a:r>
              <a:rPr lang="fr-CA" dirty="0" err="1"/>
              <a:t>together</a:t>
            </a:r>
            <a:r>
              <a:rPr lang="fr-CA" dirty="0"/>
              <a:t>  </a:t>
            </a:r>
            <a:r>
              <a:rPr lang="fr-CA" dirty="0" err="1"/>
              <a:t>even</a:t>
            </a:r>
            <a:r>
              <a:rPr lang="fr-CA" dirty="0"/>
              <a:t> if one parents </a:t>
            </a:r>
            <a:r>
              <a:rPr lang="fr-CA" dirty="0" err="1"/>
              <a:t>spends</a:t>
            </a:r>
            <a:r>
              <a:rPr lang="fr-CA" dirty="0"/>
              <a:t> more time </a:t>
            </a:r>
            <a:r>
              <a:rPr lang="fr-CA" dirty="0" err="1"/>
              <a:t>with</a:t>
            </a:r>
            <a:r>
              <a:rPr lang="fr-CA" dirty="0"/>
              <a:t> the </a:t>
            </a:r>
            <a:r>
              <a:rPr lang="fr-CA" dirty="0" err="1"/>
              <a:t>child</a:t>
            </a:r>
            <a:r>
              <a:rPr lang="fr-CA" dirty="0"/>
              <a:t> </a:t>
            </a:r>
            <a:r>
              <a:rPr lang="fr-CA" dirty="0" err="1"/>
              <a:t>than</a:t>
            </a:r>
            <a:r>
              <a:rPr lang="fr-CA" dirty="0"/>
              <a:t> the </a:t>
            </a:r>
            <a:r>
              <a:rPr lang="fr-CA" dirty="0" err="1"/>
              <a:t>other</a:t>
            </a:r>
            <a:r>
              <a:rPr lang="fr-CA" dirty="0"/>
              <a:t>)</a:t>
            </a:r>
            <a:endParaRPr lang="en-US" dirty="0"/>
          </a:p>
          <a:p>
            <a:pPr marL="285750" indent="-285750" algn="just">
              <a:buFont typeface="Arial"/>
              <a:buChar char="•"/>
            </a:pPr>
            <a:r>
              <a:rPr lang="fr-CA" i="1" dirty="0"/>
              <a:t>Civil Code of Québec</a:t>
            </a:r>
            <a:r>
              <a:rPr lang="fr-CA" dirty="0"/>
              <a:t>, RLRQ, c C-1991, art 600 al 1 (Source of the </a:t>
            </a:r>
            <a:r>
              <a:rPr lang="fr-CA" dirty="0" err="1"/>
              <a:t>term</a:t>
            </a:r>
            <a:r>
              <a:rPr lang="fr-CA" dirty="0"/>
              <a:t> "parental </a:t>
            </a:r>
            <a:r>
              <a:rPr lang="fr-CA" dirty="0" err="1"/>
              <a:t>authority</a:t>
            </a:r>
            <a:r>
              <a:rPr lang="fr-CA" dirty="0"/>
              <a:t>")</a:t>
            </a:r>
            <a:endParaRPr lang="en-US" dirty="0"/>
          </a:p>
          <a:p>
            <a:pPr marL="285750" indent="-285750" algn="just">
              <a:buFont typeface="Arial"/>
              <a:buChar char="•"/>
            </a:pPr>
            <a:r>
              <a:rPr lang="fr-CA" i="1" dirty="0"/>
              <a:t>Civil Code of Québec</a:t>
            </a:r>
            <a:r>
              <a:rPr lang="fr-CA" dirty="0"/>
              <a:t>, RLRQ, c C-1991, art 598 (Parental </a:t>
            </a:r>
            <a:r>
              <a:rPr lang="fr-CA" dirty="0" err="1"/>
              <a:t>authority</a:t>
            </a:r>
            <a:r>
              <a:rPr lang="fr-CA" dirty="0"/>
              <a:t> ends </a:t>
            </a:r>
            <a:r>
              <a:rPr lang="fr-CA" dirty="0" err="1"/>
              <a:t>when</a:t>
            </a:r>
            <a:r>
              <a:rPr lang="fr-CA" dirty="0"/>
              <a:t> the </a:t>
            </a:r>
            <a:r>
              <a:rPr lang="fr-CA" dirty="0" err="1"/>
              <a:t>child</a:t>
            </a:r>
            <a:r>
              <a:rPr lang="fr-CA" dirty="0"/>
              <a:t> </a:t>
            </a:r>
            <a:r>
              <a:rPr lang="fr-CA" dirty="0" err="1"/>
              <a:t>reaches</a:t>
            </a:r>
            <a:r>
              <a:rPr lang="fr-CA" dirty="0"/>
              <a:t> the </a:t>
            </a:r>
            <a:r>
              <a:rPr lang="fr-CA" dirty="0" err="1"/>
              <a:t>age</a:t>
            </a:r>
            <a:r>
              <a:rPr lang="fr-CA" dirty="0"/>
              <a:t> of 18 </a:t>
            </a:r>
            <a:r>
              <a:rPr lang="fr-CA" dirty="0" err="1"/>
              <a:t>years</a:t>
            </a:r>
            <a:r>
              <a:rPr lang="fr-CA" dirty="0"/>
              <a:t> </a:t>
            </a:r>
            <a:r>
              <a:rPr lang="fr-CA" dirty="0" err="1"/>
              <a:t>old</a:t>
            </a:r>
            <a:r>
              <a:rPr lang="fr-CA" dirty="0"/>
              <a:t>)</a:t>
            </a:r>
            <a:endParaRPr lang="en-US" dirty="0"/>
          </a:p>
          <a:p>
            <a:pPr marL="285750" indent="-285750" algn="just">
              <a:buFont typeface="Arial"/>
              <a:buChar char="•"/>
            </a:pPr>
            <a:r>
              <a:rPr lang="fr-CA" i="1" dirty="0"/>
              <a:t>Family Law — 09746</a:t>
            </a:r>
            <a:r>
              <a:rPr lang="fr-CA" dirty="0"/>
              <a:t>, 2009 QCCA 623 paras 45, 46 (</a:t>
            </a:r>
            <a:r>
              <a:rPr lang="fr-CA" dirty="0" err="1"/>
              <a:t>Examples</a:t>
            </a:r>
            <a:r>
              <a:rPr lang="fr-CA" dirty="0"/>
              <a:t> of </a:t>
            </a:r>
            <a:r>
              <a:rPr lang="fr-CA" dirty="0" err="1"/>
              <a:t>decision</a:t>
            </a:r>
            <a:r>
              <a:rPr lang="fr-CA" dirty="0"/>
              <a:t> </a:t>
            </a:r>
            <a:r>
              <a:rPr lang="fr-CA" dirty="0" err="1"/>
              <a:t>that</a:t>
            </a:r>
            <a:r>
              <a:rPr lang="fr-CA" dirty="0"/>
              <a:t> parents </a:t>
            </a:r>
            <a:r>
              <a:rPr lang="fr-CA" dirty="0" err="1"/>
              <a:t>should</a:t>
            </a:r>
            <a:r>
              <a:rPr lang="fr-CA" dirty="0"/>
              <a:t> </a:t>
            </a:r>
            <a:r>
              <a:rPr lang="fr-CA" dirty="0" err="1"/>
              <a:t>make</a:t>
            </a:r>
            <a:r>
              <a:rPr lang="fr-CA" dirty="0"/>
              <a:t> </a:t>
            </a:r>
            <a:r>
              <a:rPr lang="fr-CA" dirty="0" err="1"/>
              <a:t>together</a:t>
            </a:r>
            <a:r>
              <a:rPr lang="fr-CA" dirty="0"/>
              <a:t>)</a:t>
            </a:r>
            <a:endParaRPr lang="en-US" dirty="0"/>
          </a:p>
          <a:p>
            <a:pPr marL="285750" indent="-285750" algn="just">
              <a:buFont typeface="Arial"/>
              <a:buChar char="•"/>
            </a:pPr>
            <a:r>
              <a:rPr lang="fr-CA" i="1" dirty="0"/>
              <a:t>Civil Code of Québec</a:t>
            </a:r>
            <a:r>
              <a:rPr lang="fr-CA" dirty="0"/>
              <a:t>, RLRQ, c C-1991, art 605 ; </a:t>
            </a:r>
            <a:r>
              <a:rPr lang="fr-CA" i="1" dirty="0"/>
              <a:t>Family Law — 113962</a:t>
            </a:r>
            <a:r>
              <a:rPr lang="fr-CA" dirty="0"/>
              <a:t>, 2011 QCCA 2318 para 9 and </a:t>
            </a:r>
            <a:r>
              <a:rPr lang="fr-CA" i="1" dirty="0"/>
              <a:t>Family Law — 14194,</a:t>
            </a:r>
            <a:r>
              <a:rPr lang="fr-CA" dirty="0"/>
              <a:t> 2014 QCCS 430 para 37 (a parent </a:t>
            </a:r>
            <a:r>
              <a:rPr lang="fr-CA" dirty="0" err="1"/>
              <a:t>should</a:t>
            </a:r>
            <a:r>
              <a:rPr lang="fr-CA" dirty="0"/>
              <a:t> have the consent of the </a:t>
            </a:r>
            <a:r>
              <a:rPr lang="fr-CA" dirty="0" err="1"/>
              <a:t>other</a:t>
            </a:r>
            <a:r>
              <a:rPr lang="fr-CA" dirty="0"/>
              <a:t> parent to </a:t>
            </a:r>
            <a:r>
              <a:rPr lang="fr-CA" dirty="0" err="1"/>
              <a:t>travel</a:t>
            </a:r>
            <a:r>
              <a:rPr lang="fr-CA" dirty="0"/>
              <a:t>)</a:t>
            </a:r>
          </a:p>
          <a:p>
            <a:pPr marL="285750" indent="-285750">
              <a:buFont typeface="Arial"/>
              <a:buChar char="•"/>
            </a:pPr>
            <a:r>
              <a:rPr lang="fr-CA" i="1" dirty="0"/>
              <a:t>Family Law — 14194,</a:t>
            </a:r>
            <a:r>
              <a:rPr lang="fr-CA" dirty="0"/>
              <a:t> 2014 QCCS 430 para. 37 ; </a:t>
            </a:r>
            <a:r>
              <a:rPr lang="fr-CA" dirty="0">
                <a:hlinkClick r:id="rId4"/>
              </a:rPr>
              <a:t>Lettre de consentement recommandée pour les enfants voyageant à l’étranger - Voyage.gc.ca</a:t>
            </a:r>
            <a:r>
              <a:rPr lang="fr-CA" dirty="0"/>
              <a:t> (border </a:t>
            </a:r>
            <a:r>
              <a:rPr lang="fr-CA" dirty="0" err="1"/>
              <a:t>authorities</a:t>
            </a:r>
            <a:r>
              <a:rPr lang="fr-CA" dirty="0"/>
              <a:t> </a:t>
            </a:r>
            <a:r>
              <a:rPr lang="fr-CA" dirty="0" err="1"/>
              <a:t>require</a:t>
            </a:r>
            <a:r>
              <a:rPr lang="fr-CA" dirty="0"/>
              <a:t> a </a:t>
            </a:r>
            <a:r>
              <a:rPr lang="fr-CA" dirty="0" err="1"/>
              <a:t>travel</a:t>
            </a:r>
            <a:r>
              <a:rPr lang="fr-CA" dirty="0"/>
              <a:t> </a:t>
            </a:r>
            <a:r>
              <a:rPr lang="fr-CA" dirty="0" err="1"/>
              <a:t>authorization</a:t>
            </a:r>
            <a:r>
              <a:rPr lang="fr-CA" dirty="0"/>
              <a:t> </a:t>
            </a:r>
            <a:r>
              <a:rPr lang="fr-CA" dirty="0" err="1"/>
              <a:t>signed</a:t>
            </a:r>
            <a:r>
              <a:rPr lang="fr-CA" dirty="0"/>
              <a:t> by the non-traveling parent)</a:t>
            </a:r>
          </a:p>
          <a:p>
            <a:pPr marL="285750" indent="-285750">
              <a:buFont typeface="Arial"/>
              <a:buChar char="•"/>
            </a:pPr>
            <a:r>
              <a:rPr lang="fr-CA" dirty="0">
                <a:hlinkClick r:id="rId4"/>
              </a:rPr>
              <a:t>Lettre de consentement recommandée pour les enfants voyageant à l’étranger - Voyage.gc.ca</a:t>
            </a:r>
            <a:r>
              <a:rPr lang="fr-CA" dirty="0"/>
              <a:t> (</a:t>
            </a:r>
            <a:r>
              <a:rPr lang="fr-CA" dirty="0" err="1"/>
              <a:t>letter</a:t>
            </a:r>
            <a:r>
              <a:rPr lang="fr-CA" dirty="0"/>
              <a:t> </a:t>
            </a:r>
            <a:r>
              <a:rPr lang="fr-CA" dirty="0" err="1"/>
              <a:t>template</a:t>
            </a:r>
            <a:r>
              <a:rPr lang="fr-CA" dirty="0"/>
              <a:t> </a:t>
            </a:r>
            <a:r>
              <a:rPr lang="fr-CA" dirty="0" err="1"/>
              <a:t>authorising</a:t>
            </a:r>
            <a:r>
              <a:rPr lang="fr-CA" dirty="0"/>
              <a:t> </a:t>
            </a:r>
            <a:r>
              <a:rPr lang="fr-CA" dirty="0" err="1"/>
              <a:t>travel</a:t>
            </a:r>
            <a:r>
              <a:rPr lang="fr-CA" dirty="0"/>
              <a:t>)</a:t>
            </a:r>
          </a:p>
          <a:p>
            <a:pPr marL="285750" indent="-285750">
              <a:buFont typeface="Arial"/>
              <a:buChar char="•"/>
            </a:pPr>
            <a:r>
              <a:rPr lang="fr-CA" i="1" dirty="0"/>
              <a:t>Civil Code of Québec</a:t>
            </a:r>
            <a:r>
              <a:rPr lang="fr-CA" dirty="0"/>
              <a:t>, RLRQ c CCQ-1991, art. 604. ; </a:t>
            </a:r>
            <a:r>
              <a:rPr lang="fr-CA" dirty="0" err="1"/>
              <a:t>See</a:t>
            </a:r>
            <a:r>
              <a:rPr lang="fr-CA" dirty="0"/>
              <a:t>, for </a:t>
            </a:r>
            <a:r>
              <a:rPr lang="fr-CA" dirty="0" err="1"/>
              <a:t>example</a:t>
            </a:r>
            <a:r>
              <a:rPr lang="fr-CA" dirty="0"/>
              <a:t>, </a:t>
            </a:r>
            <a:r>
              <a:rPr lang="fr-CA" i="1" dirty="0"/>
              <a:t>Family Law— 09567</a:t>
            </a:r>
            <a:r>
              <a:rPr lang="fr-CA" dirty="0"/>
              <a:t>, 2009 QCCS 1113 paras 27 and 38 (</a:t>
            </a:r>
            <a:r>
              <a:rPr lang="fr-CA" dirty="0" err="1"/>
              <a:t>possibility</a:t>
            </a:r>
            <a:r>
              <a:rPr lang="fr-CA" dirty="0"/>
              <a:t> to </a:t>
            </a:r>
            <a:r>
              <a:rPr lang="fr-CA" dirty="0" err="1"/>
              <a:t>ask</a:t>
            </a:r>
            <a:r>
              <a:rPr lang="fr-CA" dirty="0"/>
              <a:t> a court to </a:t>
            </a:r>
            <a:r>
              <a:rPr lang="fr-CA" dirty="0" err="1"/>
              <a:t>authorise</a:t>
            </a:r>
            <a:r>
              <a:rPr lang="fr-CA" dirty="0"/>
              <a:t> </a:t>
            </a:r>
            <a:r>
              <a:rPr lang="fr-CA" dirty="0" err="1"/>
              <a:t>travel</a:t>
            </a:r>
            <a:r>
              <a:rPr lang="fr-CA" dirty="0"/>
              <a:t>)</a:t>
            </a:r>
            <a:endParaRPr lang="en-US" dirty="0"/>
          </a:p>
          <a:p>
            <a:pPr marL="285750" indent="-285750">
              <a:buFont typeface="Arial"/>
              <a:buChar char="•"/>
            </a:pPr>
            <a:r>
              <a:rPr lang="fr-CA" i="1" dirty="0"/>
              <a:t>Civil Code of Québec</a:t>
            </a:r>
            <a:r>
              <a:rPr lang="fr-CA" dirty="0"/>
              <a:t>, RLRQ c CCQ-1991, art 33 ; </a:t>
            </a:r>
            <a:r>
              <a:rPr lang="fr-CA" dirty="0" err="1"/>
              <a:t>see</a:t>
            </a:r>
            <a:r>
              <a:rPr lang="fr-CA" dirty="0"/>
              <a:t>, for </a:t>
            </a:r>
            <a:r>
              <a:rPr lang="fr-CA" dirty="0" err="1"/>
              <a:t>example</a:t>
            </a:r>
            <a:r>
              <a:rPr lang="fr-CA" dirty="0"/>
              <a:t>, </a:t>
            </a:r>
            <a:r>
              <a:rPr lang="fr-CA" i="1" dirty="0"/>
              <a:t>Family Law — 191479</a:t>
            </a:r>
            <a:r>
              <a:rPr lang="fr-CA" dirty="0"/>
              <a:t>, 2019 QCCS 3247 paras 3 and 8 ; </a:t>
            </a:r>
            <a:r>
              <a:rPr lang="fr-CA" i="1" dirty="0"/>
              <a:t>Family Law— 162902</a:t>
            </a:r>
            <a:r>
              <a:rPr lang="fr-CA" dirty="0"/>
              <a:t>, 2016 QCCS paras 17 à 19. ; For the </a:t>
            </a:r>
            <a:r>
              <a:rPr lang="fr-CA" dirty="0" err="1"/>
              <a:t>criteria</a:t>
            </a:r>
            <a:r>
              <a:rPr lang="fr-CA" dirty="0"/>
              <a:t> </a:t>
            </a:r>
            <a:r>
              <a:rPr lang="fr-CA" dirty="0" err="1"/>
              <a:t>taken</a:t>
            </a:r>
            <a:r>
              <a:rPr lang="fr-CA" dirty="0"/>
              <a:t> </a:t>
            </a:r>
            <a:r>
              <a:rPr lang="fr-CA" dirty="0" err="1"/>
              <a:t>into</a:t>
            </a:r>
            <a:r>
              <a:rPr lang="fr-CA" dirty="0"/>
              <a:t> </a:t>
            </a:r>
            <a:r>
              <a:rPr lang="fr-CA" dirty="0" err="1"/>
              <a:t>account</a:t>
            </a:r>
            <a:r>
              <a:rPr lang="fr-CA" dirty="0"/>
              <a:t> f=by the court, </a:t>
            </a:r>
            <a:r>
              <a:rPr lang="fr-CA" dirty="0" err="1"/>
              <a:t>see</a:t>
            </a:r>
            <a:r>
              <a:rPr lang="fr-CA" dirty="0"/>
              <a:t> </a:t>
            </a:r>
            <a:r>
              <a:rPr lang="fr-CA" i="1" dirty="0"/>
              <a:t>Family Law — 191479</a:t>
            </a:r>
            <a:r>
              <a:rPr lang="fr-CA" dirty="0"/>
              <a:t>, 2019 QCCS 3247 para. 9 (</a:t>
            </a:r>
            <a:r>
              <a:rPr lang="fr-CA" dirty="0" err="1"/>
              <a:t>travel</a:t>
            </a:r>
            <a:r>
              <a:rPr lang="fr-CA" dirty="0"/>
              <a:t> </a:t>
            </a:r>
            <a:r>
              <a:rPr lang="fr-CA" dirty="0" err="1"/>
              <a:t>should</a:t>
            </a:r>
            <a:r>
              <a:rPr lang="fr-CA" dirty="0"/>
              <a:t> </a:t>
            </a:r>
            <a:r>
              <a:rPr lang="fr-CA" dirty="0" err="1"/>
              <a:t>be</a:t>
            </a:r>
            <a:r>
              <a:rPr lang="fr-CA" dirty="0"/>
              <a:t> in the best </a:t>
            </a:r>
            <a:r>
              <a:rPr lang="fr-CA" dirty="0" err="1"/>
              <a:t>interest</a:t>
            </a:r>
            <a:r>
              <a:rPr lang="fr-CA" dirty="0"/>
              <a:t> of the </a:t>
            </a:r>
            <a:r>
              <a:rPr lang="fr-CA" dirty="0" err="1"/>
              <a:t>child</a:t>
            </a:r>
            <a:r>
              <a:rPr lang="fr-CA" dirty="0"/>
              <a:t>)</a:t>
            </a:r>
            <a:endParaRPr lang="en-US" dirty="0"/>
          </a:p>
          <a:p>
            <a:pPr marL="285750" indent="-285750">
              <a:buFont typeface="Arial"/>
              <a:buChar char="•"/>
            </a:pPr>
            <a:r>
              <a:rPr lang="fr-CA" i="1" dirty="0"/>
              <a:t>Family Law — 191479</a:t>
            </a:r>
            <a:r>
              <a:rPr lang="fr-CA" dirty="0"/>
              <a:t>, 2019 QCCS 3247 paras 9, 46 and 47 (the courts </a:t>
            </a:r>
            <a:r>
              <a:rPr lang="fr-CA" dirty="0" err="1"/>
              <a:t>consider</a:t>
            </a:r>
            <a:r>
              <a:rPr lang="fr-CA" dirty="0"/>
              <a:t> the </a:t>
            </a:r>
            <a:r>
              <a:rPr lang="fr-CA" dirty="0" err="1"/>
              <a:t>reasons</a:t>
            </a:r>
            <a:r>
              <a:rPr lang="fr-CA" dirty="0"/>
              <a:t> for traveling and the </a:t>
            </a:r>
            <a:r>
              <a:rPr lang="fr-CA" dirty="0" err="1"/>
              <a:t>security</a:t>
            </a:r>
            <a:r>
              <a:rPr lang="fr-CA" dirty="0"/>
              <a:t> of the destination)</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a:t>
            </a:r>
            <a:endParaRPr lang="fr-CA" dirty="0"/>
          </a:p>
          <a:p>
            <a:endParaRPr lang="fr-CA" dirty="0"/>
          </a:p>
          <a:p>
            <a:pPr marL="285750" indent="-285750">
              <a:buFont typeface="Arial,Sans-Serif"/>
              <a:buChar char="•"/>
            </a:pPr>
            <a:r>
              <a:rPr lang="en-CA" dirty="0"/>
              <a:t>Explain the information below by making connections with the scenario.</a:t>
            </a:r>
            <a:endParaRPr lang="fr-CA" dirty="0"/>
          </a:p>
          <a:p>
            <a:pPr marL="171450" indent="-171450">
              <a:buFont typeface="Arial,Sans-Serif"/>
              <a:buChar char="•"/>
            </a:pPr>
            <a:endParaRPr lang="fr-CA" dirty="0"/>
          </a:p>
          <a:p>
            <a:r>
              <a:rPr lang="fr-CA" b="1" u="sng" dirty="0"/>
              <a:t>Information to </a:t>
            </a:r>
            <a:r>
              <a:rPr lang="fr-CA" b="1" u="sng" dirty="0" err="1"/>
              <a:t>share</a:t>
            </a:r>
            <a:endParaRPr lang="fr-CA" dirty="0"/>
          </a:p>
          <a:p>
            <a:endParaRPr lang="fr-CA" dirty="0"/>
          </a:p>
          <a:p>
            <a:r>
              <a:rPr lang="en-CA" b="1" dirty="0"/>
              <a:t>Terminology: “custody” and “parenting time.”</a:t>
            </a:r>
            <a:endParaRPr lang="fr-CA" dirty="0"/>
          </a:p>
          <a:p>
            <a:r>
              <a:rPr lang="fr-CA" dirty="0"/>
              <a:t> </a:t>
            </a:r>
          </a:p>
          <a:p>
            <a:pPr marL="285750" indent="-285750">
              <a:buFont typeface="Arial,Sans-Serif"/>
              <a:buChar char="•"/>
            </a:pPr>
            <a:r>
              <a:rPr lang="fr-CA" dirty="0" err="1"/>
              <a:t>After</a:t>
            </a:r>
            <a:r>
              <a:rPr lang="fr-CA" dirty="0"/>
              <a:t> a </a:t>
            </a:r>
            <a:r>
              <a:rPr lang="fr-CA" dirty="0" err="1"/>
              <a:t>separation</a:t>
            </a:r>
            <a:r>
              <a:rPr lang="fr-CA" dirty="0"/>
              <a:t>, the time </a:t>
            </a:r>
            <a:r>
              <a:rPr lang="fr-CA" dirty="0" err="1"/>
              <a:t>each</a:t>
            </a:r>
            <a:r>
              <a:rPr lang="fr-CA" dirty="0"/>
              <a:t> parent </a:t>
            </a:r>
            <a:r>
              <a:rPr lang="fr-CA" dirty="0" err="1"/>
              <a:t>spends</a:t>
            </a:r>
            <a:r>
              <a:rPr lang="fr-CA" dirty="0"/>
              <a:t> </a:t>
            </a:r>
            <a:r>
              <a:rPr lang="fr-CA" dirty="0" err="1"/>
              <a:t>with</a:t>
            </a:r>
            <a:r>
              <a:rPr lang="fr-CA" dirty="0"/>
              <a:t> </a:t>
            </a:r>
            <a:r>
              <a:rPr lang="fr-CA" dirty="0" err="1"/>
              <a:t>their</a:t>
            </a:r>
            <a:r>
              <a:rPr lang="fr-CA" dirty="0"/>
              <a:t> </a:t>
            </a:r>
            <a:r>
              <a:rPr lang="fr-CA" dirty="0" err="1"/>
              <a:t>children</a:t>
            </a:r>
            <a:r>
              <a:rPr lang="fr-CA" dirty="0"/>
              <a:t> </a:t>
            </a:r>
            <a:r>
              <a:rPr lang="fr-CA" dirty="0" err="1"/>
              <a:t>is</a:t>
            </a:r>
            <a:r>
              <a:rPr lang="fr-CA" dirty="0"/>
              <a:t> </a:t>
            </a:r>
            <a:r>
              <a:rPr lang="fr-CA" dirty="0" err="1"/>
              <a:t>called</a:t>
            </a:r>
            <a:r>
              <a:rPr lang="fr-CA" dirty="0"/>
              <a:t> “</a:t>
            </a:r>
            <a:r>
              <a:rPr lang="fr-CA" b="1" dirty="0" err="1"/>
              <a:t>custody</a:t>
            </a:r>
            <a:r>
              <a:rPr lang="fr-CA" dirty="0"/>
              <a:t>”</a:t>
            </a:r>
            <a:r>
              <a:rPr lang="fr-CA" dirty="0">
                <a:hlinkClick r:id="rId3"/>
              </a:rPr>
              <a:t>[1]</a:t>
            </a:r>
            <a:r>
              <a:rPr lang="fr-CA" dirty="0"/>
              <a:t>. </a:t>
            </a:r>
            <a:r>
              <a:rPr lang="fr-CA" dirty="0" err="1"/>
              <a:t>When</a:t>
            </a:r>
            <a:r>
              <a:rPr lang="fr-CA" dirty="0"/>
              <a:t> parents are or </a:t>
            </a:r>
            <a:r>
              <a:rPr lang="fr-CA" dirty="0" err="1"/>
              <a:t>were</a:t>
            </a:r>
            <a:r>
              <a:rPr lang="fr-CA" dirty="0"/>
              <a:t> </a:t>
            </a:r>
            <a:r>
              <a:rPr lang="fr-CA" dirty="0" err="1"/>
              <a:t>married</a:t>
            </a:r>
            <a:r>
              <a:rPr lang="fr-CA" dirty="0"/>
              <a:t>, </a:t>
            </a:r>
            <a:r>
              <a:rPr lang="fr-CA" dirty="0" err="1"/>
              <a:t>it</a:t>
            </a:r>
            <a:r>
              <a:rPr lang="fr-CA" dirty="0"/>
              <a:t> </a:t>
            </a:r>
            <a:r>
              <a:rPr lang="fr-CA" dirty="0" err="1"/>
              <a:t>is</a:t>
            </a:r>
            <a:r>
              <a:rPr lang="fr-CA" dirty="0"/>
              <a:t> </a:t>
            </a:r>
            <a:r>
              <a:rPr lang="fr-CA" dirty="0" err="1"/>
              <a:t>sometimes</a:t>
            </a:r>
            <a:r>
              <a:rPr lang="fr-CA" dirty="0"/>
              <a:t> </a:t>
            </a:r>
            <a:r>
              <a:rPr lang="fr-CA" dirty="0" err="1"/>
              <a:t>also</a:t>
            </a:r>
            <a:r>
              <a:rPr lang="fr-CA" dirty="0"/>
              <a:t> </a:t>
            </a:r>
            <a:r>
              <a:rPr lang="fr-CA" dirty="0" err="1"/>
              <a:t>called</a:t>
            </a:r>
            <a:r>
              <a:rPr lang="fr-CA" dirty="0"/>
              <a:t> “</a:t>
            </a:r>
            <a:r>
              <a:rPr lang="fr-CA" b="1" dirty="0" err="1"/>
              <a:t>parenting</a:t>
            </a:r>
            <a:r>
              <a:rPr lang="fr-CA" b="1" dirty="0"/>
              <a:t> time</a:t>
            </a:r>
            <a:r>
              <a:rPr lang="fr-CA" dirty="0"/>
              <a:t>”</a:t>
            </a:r>
            <a:r>
              <a:rPr lang="fr-CA" dirty="0">
                <a:hlinkClick r:id="rId4"/>
              </a:rPr>
              <a:t>[2]</a:t>
            </a:r>
            <a:r>
              <a:rPr lang="fr-CA" dirty="0"/>
              <a:t>.</a:t>
            </a:r>
          </a:p>
          <a:p>
            <a:r>
              <a:rPr lang="fr-CA" dirty="0"/>
              <a:t> </a:t>
            </a:r>
          </a:p>
          <a:p>
            <a:r>
              <a:rPr lang="en-CA" b="1" dirty="0"/>
              <a:t>Who can have custody?</a:t>
            </a:r>
            <a:r>
              <a:rPr lang="fr-CA" b="1" dirty="0"/>
              <a:t> </a:t>
            </a:r>
            <a:endParaRPr lang="fr-CA" dirty="0"/>
          </a:p>
          <a:p>
            <a:endParaRPr lang="fr-CA" dirty="0"/>
          </a:p>
          <a:p>
            <a:pPr marL="285750" indent="-285750">
              <a:buFont typeface="Arial,Sans-Serif"/>
              <a:buChar char="•"/>
            </a:pPr>
            <a:r>
              <a:rPr lang="en-CA" b="1" dirty="0"/>
              <a:t>Both parents</a:t>
            </a:r>
            <a:r>
              <a:rPr lang="en-CA" dirty="0"/>
              <a:t> have the right to request custody of the children</a:t>
            </a:r>
            <a:r>
              <a:rPr lang="fr-CA" dirty="0">
                <a:hlinkClick r:id="rId5"/>
              </a:rPr>
              <a:t>[3]</a:t>
            </a:r>
            <a:r>
              <a:rPr lang="fr-CA" dirty="0"/>
              <a:t>. </a:t>
            </a:r>
            <a:br>
              <a:rPr lang="fr-CA" dirty="0">
                <a:cs typeface="+mn-lt"/>
              </a:rPr>
            </a:br>
            <a:endParaRPr lang="en-US" dirty="0"/>
          </a:p>
          <a:p>
            <a:pPr marL="742950" lvl="1" indent="-285750">
              <a:buFont typeface="Arial,Sans-Serif"/>
              <a:buChar char="•"/>
            </a:pPr>
            <a:r>
              <a:rPr lang="en-CA" dirty="0"/>
              <a:t>Depending on the circumstances, the children will sometimes spend half the time with one parent and half the time with the other</a:t>
            </a:r>
            <a:r>
              <a:rPr lang="fr-CA" dirty="0"/>
              <a:t> </a:t>
            </a:r>
            <a:r>
              <a:rPr lang="fr-CA" dirty="0">
                <a:hlinkClick r:id="rId6"/>
              </a:rPr>
              <a:t>[4]</a:t>
            </a:r>
            <a:r>
              <a:rPr lang="fr-CA" dirty="0"/>
              <a:t> (</a:t>
            </a:r>
            <a:r>
              <a:rPr lang="en-CA" dirty="0"/>
              <a:t>this is called “shared custody”</a:t>
            </a:r>
            <a:r>
              <a:rPr lang="fr-CA" dirty="0">
                <a:hlinkClick r:id="rId7"/>
              </a:rPr>
              <a:t>[5]</a:t>
            </a:r>
            <a:r>
              <a:rPr lang="fr-CA" dirty="0"/>
              <a:t>). </a:t>
            </a:r>
            <a:endParaRPr lang="en-US" dirty="0"/>
          </a:p>
          <a:p>
            <a:pPr marL="742950" lvl="1" indent="-285750">
              <a:buFont typeface="Arial,Sans-Serif"/>
              <a:buChar char="•"/>
            </a:pPr>
            <a:r>
              <a:rPr lang="fr-CA" dirty="0"/>
              <a:t>In </a:t>
            </a:r>
            <a:r>
              <a:rPr lang="fr-CA" dirty="0" err="1"/>
              <a:t>other</a:t>
            </a:r>
            <a:r>
              <a:rPr lang="fr-CA" dirty="0"/>
              <a:t> cases, one parent </a:t>
            </a:r>
            <a:r>
              <a:rPr lang="fr-CA" dirty="0" err="1"/>
              <a:t>may</a:t>
            </a:r>
            <a:r>
              <a:rPr lang="fr-CA" dirty="0"/>
              <a:t> </a:t>
            </a:r>
            <a:r>
              <a:rPr lang="fr-CA" dirty="0" err="1"/>
              <a:t>spend</a:t>
            </a:r>
            <a:r>
              <a:rPr lang="fr-CA" dirty="0"/>
              <a:t> </a:t>
            </a:r>
            <a:r>
              <a:rPr lang="fr-CA" dirty="0" err="1"/>
              <a:t>most</a:t>
            </a:r>
            <a:r>
              <a:rPr lang="fr-CA" dirty="0"/>
              <a:t> or all of the time </a:t>
            </a:r>
            <a:r>
              <a:rPr lang="fr-CA" dirty="0" err="1"/>
              <a:t>with</a:t>
            </a:r>
            <a:r>
              <a:rPr lang="fr-CA" dirty="0"/>
              <a:t> the </a:t>
            </a:r>
            <a:r>
              <a:rPr lang="fr-CA" dirty="0" err="1"/>
              <a:t>children</a:t>
            </a:r>
            <a:r>
              <a:rPr lang="fr-CA" dirty="0"/>
              <a:t> </a:t>
            </a:r>
            <a:r>
              <a:rPr lang="fr-CA" dirty="0">
                <a:hlinkClick r:id="rId8"/>
              </a:rPr>
              <a:t>[6]</a:t>
            </a:r>
            <a:r>
              <a:rPr lang="fr-CA" dirty="0"/>
              <a:t> </a:t>
            </a:r>
            <a:r>
              <a:rPr lang="en-CA" dirty="0"/>
              <a:t>(this is called “sole custody”</a:t>
            </a:r>
            <a:r>
              <a:rPr lang="fr-CA" dirty="0">
                <a:hlinkClick r:id="rId9"/>
              </a:rPr>
              <a:t>[7]</a:t>
            </a:r>
            <a:r>
              <a:rPr lang="fr-CA" dirty="0"/>
              <a:t>). </a:t>
            </a:r>
          </a:p>
          <a:p>
            <a:endParaRPr lang="fr-CA" dirty="0"/>
          </a:p>
          <a:p>
            <a:r>
              <a:rPr lang="en-CA" b="1" dirty="0"/>
              <a:t>Agreeing on custody (alone or with the help of a mediator)</a:t>
            </a:r>
            <a:endParaRPr lang="fr-CA" dirty="0"/>
          </a:p>
          <a:p>
            <a:endParaRPr lang="fr-CA" dirty="0"/>
          </a:p>
          <a:p>
            <a:pPr marL="285750" indent="-285750">
              <a:buFont typeface="Arial,Sans-Serif"/>
              <a:buChar char="•"/>
            </a:pPr>
            <a:r>
              <a:rPr lang="en-CA" dirty="0"/>
              <a:t>Parents can agree on custody </a:t>
            </a:r>
            <a:r>
              <a:rPr lang="en-CA" b="1" dirty="0"/>
              <a:t>together</a:t>
            </a:r>
            <a:r>
              <a:rPr lang="fr-CA" b="1" dirty="0"/>
              <a:t> </a:t>
            </a:r>
            <a:r>
              <a:rPr lang="fr-CA" dirty="0">
                <a:hlinkClick r:id="rId10"/>
              </a:rPr>
              <a:t>[8]</a:t>
            </a:r>
            <a:r>
              <a:rPr lang="fr-CA" dirty="0"/>
              <a:t>. </a:t>
            </a:r>
            <a:r>
              <a:rPr lang="en-CA" dirty="0"/>
              <a:t>Parents can also ask a court to </a:t>
            </a:r>
            <a:r>
              <a:rPr lang="en-CA" b="1" dirty="0"/>
              <a:t>make this agreement official</a:t>
            </a:r>
            <a:r>
              <a:rPr lang="fr-CA" b="1" dirty="0"/>
              <a:t> </a:t>
            </a:r>
            <a:r>
              <a:rPr lang="fr-CA" dirty="0">
                <a:hlinkClick r:id="rId11"/>
              </a:rPr>
              <a:t>[9]</a:t>
            </a:r>
            <a:r>
              <a:rPr lang="fr-CA" dirty="0"/>
              <a:t> (“</a:t>
            </a:r>
            <a:r>
              <a:rPr lang="fr-CA" dirty="0" err="1"/>
              <a:t>homologate</a:t>
            </a:r>
            <a:r>
              <a:rPr lang="fr-CA" dirty="0"/>
              <a:t>” </a:t>
            </a:r>
            <a:r>
              <a:rPr lang="fr-CA" dirty="0">
                <a:hlinkClick r:id="rId12"/>
              </a:rPr>
              <a:t>[10]</a:t>
            </a:r>
            <a:r>
              <a:rPr lang="fr-CA" dirty="0"/>
              <a:t> </a:t>
            </a:r>
            <a:r>
              <a:rPr lang="fr-CA" dirty="0" err="1"/>
              <a:t>their</a:t>
            </a:r>
            <a:r>
              <a:rPr lang="fr-CA" dirty="0"/>
              <a:t> agreement). </a:t>
            </a:r>
            <a:endParaRPr lang="en-US" dirty="0"/>
          </a:p>
          <a:p>
            <a:endParaRPr lang="fr-CA" dirty="0"/>
          </a:p>
          <a:p>
            <a:pPr marL="285750" indent="-285750">
              <a:buFont typeface="Arial,Sans-Serif"/>
              <a:buChar char="•"/>
            </a:pPr>
            <a:r>
              <a:rPr lang="fr-CA" dirty="0"/>
              <a:t>Parents </a:t>
            </a:r>
            <a:r>
              <a:rPr lang="fr-CA" dirty="0" err="1"/>
              <a:t>who</a:t>
            </a:r>
            <a:r>
              <a:rPr lang="fr-CA" dirty="0"/>
              <a:t> </a:t>
            </a:r>
            <a:r>
              <a:rPr lang="fr-CA" dirty="0" err="1"/>
              <a:t>can’t</a:t>
            </a:r>
            <a:r>
              <a:rPr lang="fr-CA" dirty="0"/>
              <a:t> </a:t>
            </a:r>
            <a:r>
              <a:rPr lang="fr-CA" dirty="0" err="1"/>
              <a:t>agree</a:t>
            </a:r>
            <a:r>
              <a:rPr lang="fr-CA" dirty="0"/>
              <a:t> on how to </a:t>
            </a:r>
            <a:r>
              <a:rPr lang="fr-CA" dirty="0" err="1"/>
              <a:t>share</a:t>
            </a:r>
            <a:r>
              <a:rPr lang="fr-CA" dirty="0"/>
              <a:t> </a:t>
            </a:r>
            <a:r>
              <a:rPr lang="fr-CA" dirty="0" err="1"/>
              <a:t>custody</a:t>
            </a:r>
            <a:r>
              <a:rPr lang="fr-CA" dirty="0"/>
              <a:t> of </a:t>
            </a:r>
            <a:r>
              <a:rPr lang="fr-CA" dirty="0" err="1"/>
              <a:t>their</a:t>
            </a:r>
            <a:r>
              <a:rPr lang="fr-CA" dirty="0"/>
              <a:t> </a:t>
            </a:r>
            <a:r>
              <a:rPr lang="fr-CA" dirty="0" err="1"/>
              <a:t>children</a:t>
            </a:r>
            <a:r>
              <a:rPr lang="fr-CA" dirty="0"/>
              <a:t> can </a:t>
            </a:r>
            <a:r>
              <a:rPr lang="fr-CA" b="1" dirty="0" err="1"/>
              <a:t>get</a:t>
            </a:r>
            <a:r>
              <a:rPr lang="fr-CA" b="1" dirty="0"/>
              <a:t> help to </a:t>
            </a:r>
            <a:r>
              <a:rPr lang="fr-CA" b="1" dirty="0" err="1"/>
              <a:t>reach</a:t>
            </a:r>
            <a:r>
              <a:rPr lang="fr-CA" b="1" dirty="0"/>
              <a:t> an agreement</a:t>
            </a:r>
            <a:r>
              <a:rPr lang="fr-CA" dirty="0"/>
              <a:t>. For </a:t>
            </a:r>
            <a:r>
              <a:rPr lang="fr-CA" dirty="0" err="1"/>
              <a:t>example</a:t>
            </a:r>
            <a:r>
              <a:rPr lang="fr-CA" dirty="0"/>
              <a:t>, parents can </a:t>
            </a:r>
            <a:r>
              <a:rPr lang="fr-CA" dirty="0" err="1"/>
              <a:t>ask</a:t>
            </a:r>
            <a:r>
              <a:rPr lang="fr-CA" dirty="0"/>
              <a:t> for help </a:t>
            </a:r>
            <a:r>
              <a:rPr lang="fr-CA" dirty="0" err="1"/>
              <a:t>from</a:t>
            </a:r>
            <a:r>
              <a:rPr lang="fr-CA" dirty="0"/>
              <a:t> a </a:t>
            </a:r>
            <a:r>
              <a:rPr lang="fr-CA" dirty="0" err="1"/>
              <a:t>person</a:t>
            </a:r>
            <a:r>
              <a:rPr lang="fr-CA" dirty="0"/>
              <a:t> </a:t>
            </a:r>
            <a:r>
              <a:rPr lang="fr-CA" dirty="0" err="1"/>
              <a:t>called</a:t>
            </a:r>
            <a:r>
              <a:rPr lang="fr-CA" dirty="0"/>
              <a:t> a </a:t>
            </a:r>
            <a:r>
              <a:rPr lang="fr-CA" dirty="0" err="1"/>
              <a:t>family</a:t>
            </a:r>
            <a:r>
              <a:rPr lang="fr-CA" dirty="0"/>
              <a:t> “</a:t>
            </a:r>
            <a:r>
              <a:rPr lang="fr-CA" dirty="0" err="1"/>
              <a:t>mediator</a:t>
            </a:r>
            <a:r>
              <a:rPr lang="fr-CA" dirty="0"/>
              <a:t>,” if </a:t>
            </a:r>
            <a:r>
              <a:rPr lang="fr-CA" dirty="0" err="1"/>
              <a:t>that’s</a:t>
            </a:r>
            <a:r>
              <a:rPr lang="fr-CA" dirty="0"/>
              <a:t> </a:t>
            </a:r>
            <a:r>
              <a:rPr lang="fr-CA" dirty="0" err="1"/>
              <a:t>appropriate</a:t>
            </a:r>
            <a:r>
              <a:rPr lang="fr-CA" dirty="0"/>
              <a:t> for </a:t>
            </a:r>
            <a:r>
              <a:rPr lang="fr-CA" dirty="0" err="1"/>
              <a:t>their</a:t>
            </a:r>
            <a:r>
              <a:rPr lang="fr-CA" dirty="0"/>
              <a:t> situation</a:t>
            </a:r>
            <a:r>
              <a:rPr lang="fr-CA" dirty="0">
                <a:hlinkClick r:id="rId13"/>
              </a:rPr>
              <a:t>[11]</a:t>
            </a:r>
            <a:r>
              <a:rPr lang="fr-CA" dirty="0"/>
              <a:t>. </a:t>
            </a:r>
          </a:p>
          <a:p>
            <a:pPr marL="742950" lvl="1" indent="-285750">
              <a:buFont typeface="Arial,Sans-Serif"/>
              <a:buChar char="•"/>
            </a:pPr>
            <a:r>
              <a:rPr lang="en-CA" dirty="0"/>
              <a:t>This person will try to help them find a solution</a:t>
            </a:r>
            <a:r>
              <a:rPr lang="fr-CA" dirty="0">
                <a:hlinkClick r:id="rId14"/>
              </a:rPr>
              <a:t>[12]</a:t>
            </a:r>
            <a:r>
              <a:rPr lang="fr-CA" dirty="0"/>
              <a:t>. </a:t>
            </a:r>
            <a:endParaRPr lang="en-US" dirty="0"/>
          </a:p>
          <a:p>
            <a:pPr marL="742950" lvl="1" indent="-285750">
              <a:buFont typeface="Arial,Sans-Serif"/>
              <a:buChar char="•"/>
            </a:pPr>
            <a:r>
              <a:rPr lang="en-CA" dirty="0"/>
              <a:t>Parents are usually eligible for free mediation hours</a:t>
            </a:r>
            <a:r>
              <a:rPr lang="fr-CA" dirty="0">
                <a:hlinkClick r:id="rId15"/>
              </a:rPr>
              <a:t>[13]</a:t>
            </a:r>
            <a:r>
              <a:rPr lang="fr-CA" dirty="0"/>
              <a:t>.</a:t>
            </a:r>
            <a:endParaRPr lang="en-US" dirty="0"/>
          </a:p>
          <a:p>
            <a:pPr marL="742950" lvl="1" indent="-285750">
              <a:buFont typeface="Arial,Sans-Serif"/>
              <a:buChar char="•"/>
            </a:pPr>
            <a:r>
              <a:rPr lang="en-CA" dirty="0"/>
              <a:t>They can also choose a mediator who speaks their native language. For example, there are mediators who speak Spanish, Arabic, and Italian.</a:t>
            </a:r>
            <a:endParaRPr lang="fr-CA" dirty="0"/>
          </a:p>
          <a:p>
            <a:endParaRPr lang="fr-CA" dirty="0"/>
          </a:p>
          <a:p>
            <a:r>
              <a:rPr lang="en-CA" b="1" dirty="0"/>
              <a:t>Asking a court to decide custody</a:t>
            </a:r>
            <a:endParaRPr lang="fr-CA" dirty="0"/>
          </a:p>
          <a:p>
            <a:pPr lvl="1"/>
            <a:r>
              <a:rPr lang="fr-CA" dirty="0"/>
              <a:t> </a:t>
            </a:r>
          </a:p>
          <a:p>
            <a:pPr marL="285750" indent="-285750">
              <a:buFont typeface="Arial,Sans-Serif"/>
              <a:buChar char="•"/>
            </a:pPr>
            <a:r>
              <a:rPr lang="fr-CA" dirty="0"/>
              <a:t>If parents </a:t>
            </a:r>
            <a:r>
              <a:rPr lang="fr-CA" dirty="0" err="1"/>
              <a:t>can’t</a:t>
            </a:r>
            <a:r>
              <a:rPr lang="fr-CA" dirty="0"/>
              <a:t> </a:t>
            </a:r>
            <a:r>
              <a:rPr lang="fr-CA" dirty="0" err="1"/>
              <a:t>agree</a:t>
            </a:r>
            <a:r>
              <a:rPr lang="fr-CA" dirty="0"/>
              <a:t> on </a:t>
            </a:r>
            <a:r>
              <a:rPr lang="fr-CA" dirty="0" err="1"/>
              <a:t>custody</a:t>
            </a:r>
            <a:r>
              <a:rPr lang="fr-CA" dirty="0"/>
              <a:t>, one parent can </a:t>
            </a:r>
            <a:r>
              <a:rPr lang="fr-CA" dirty="0" err="1"/>
              <a:t>also</a:t>
            </a:r>
            <a:r>
              <a:rPr lang="fr-CA" dirty="0"/>
              <a:t> </a:t>
            </a:r>
            <a:r>
              <a:rPr lang="fr-CA" b="1" dirty="0" err="1"/>
              <a:t>ask</a:t>
            </a:r>
            <a:r>
              <a:rPr lang="fr-CA" b="1" dirty="0"/>
              <a:t> a court to </a:t>
            </a:r>
            <a:r>
              <a:rPr lang="fr-CA" b="1" dirty="0" err="1"/>
              <a:t>decide</a:t>
            </a:r>
            <a:r>
              <a:rPr lang="fr-CA" dirty="0"/>
              <a:t> for </a:t>
            </a:r>
            <a:r>
              <a:rPr lang="fr-CA" dirty="0" err="1"/>
              <a:t>them</a:t>
            </a:r>
            <a:r>
              <a:rPr lang="fr-CA" dirty="0">
                <a:hlinkClick r:id="rId16"/>
              </a:rPr>
              <a:t>[14]</a:t>
            </a:r>
            <a:r>
              <a:rPr lang="fr-CA" dirty="0"/>
              <a:t>. </a:t>
            </a:r>
            <a:r>
              <a:rPr lang="en-CA" dirty="0"/>
              <a:t>The court will make the decision that is in the </a:t>
            </a:r>
            <a:r>
              <a:rPr lang="en-CA" b="1" dirty="0"/>
              <a:t>best interest of the children</a:t>
            </a:r>
            <a:r>
              <a:rPr lang="en-CA" dirty="0"/>
              <a:t>.</a:t>
            </a:r>
            <a:r>
              <a:rPr lang="fr-CA" dirty="0">
                <a:hlinkClick r:id="rId16"/>
              </a:rPr>
              <a:t>[15]</a:t>
            </a:r>
            <a:r>
              <a:rPr lang="fr-CA" dirty="0"/>
              <a:t>. </a:t>
            </a:r>
          </a:p>
          <a:p>
            <a:endParaRPr lang="fr-CA" dirty="0"/>
          </a:p>
          <a:p>
            <a:pPr marL="285750" indent="-285750">
              <a:buFont typeface="Arial,Sans-Serif"/>
              <a:buChar char="•"/>
            </a:pPr>
            <a:r>
              <a:rPr lang="en-CA" dirty="0"/>
              <a:t>To decide what is in the best interest of the children, the court will look at several factors. For example:</a:t>
            </a:r>
            <a:endParaRPr lang="fr-CA" dirty="0"/>
          </a:p>
          <a:p>
            <a:pPr marL="742950" lvl="1" indent="-285750">
              <a:buFont typeface="Arial,Sans-Serif"/>
              <a:buChar char="•"/>
            </a:pPr>
            <a:r>
              <a:rPr lang="fr-CA" dirty="0"/>
              <a:t>The </a:t>
            </a:r>
            <a:r>
              <a:rPr lang="fr-CA" dirty="0" err="1"/>
              <a:t>children's</a:t>
            </a:r>
            <a:r>
              <a:rPr lang="fr-CA" dirty="0"/>
              <a:t> </a:t>
            </a:r>
            <a:r>
              <a:rPr lang="fr-CA" dirty="0" err="1"/>
              <a:t>ages</a:t>
            </a:r>
            <a:r>
              <a:rPr lang="fr-CA" dirty="0"/>
              <a:t> </a:t>
            </a:r>
            <a:r>
              <a:rPr lang="fr-CA" dirty="0">
                <a:hlinkClick r:id="rId17"/>
              </a:rPr>
              <a:t>[16]</a:t>
            </a:r>
            <a:r>
              <a:rPr lang="fr-CA" dirty="0"/>
              <a:t>,</a:t>
            </a:r>
          </a:p>
          <a:p>
            <a:pPr marL="742950" lvl="1" indent="-285750">
              <a:buFont typeface="Arial,Sans-Serif"/>
              <a:buChar char="•"/>
            </a:pPr>
            <a:r>
              <a:rPr lang="fr-CA" dirty="0" err="1"/>
              <a:t>Their</a:t>
            </a:r>
            <a:r>
              <a:rPr lang="fr-CA" dirty="0"/>
              <a:t> </a:t>
            </a:r>
            <a:r>
              <a:rPr lang="fr-CA" dirty="0" err="1"/>
              <a:t>needs</a:t>
            </a:r>
            <a:r>
              <a:rPr lang="fr-CA" dirty="0"/>
              <a:t> </a:t>
            </a:r>
            <a:r>
              <a:rPr lang="fr-CA" dirty="0">
                <a:hlinkClick r:id="rId18"/>
              </a:rPr>
              <a:t>[17]</a:t>
            </a:r>
            <a:r>
              <a:rPr lang="fr-CA" dirty="0"/>
              <a:t>,</a:t>
            </a:r>
          </a:p>
          <a:p>
            <a:pPr marL="742950" lvl="1" indent="-285750">
              <a:buFont typeface="Arial,Sans-Serif"/>
              <a:buChar char="•"/>
            </a:pPr>
            <a:r>
              <a:rPr lang="fr-CA" dirty="0" err="1"/>
              <a:t>Their</a:t>
            </a:r>
            <a:r>
              <a:rPr lang="fr-CA" dirty="0"/>
              <a:t> </a:t>
            </a:r>
            <a:r>
              <a:rPr lang="fr-CA" dirty="0" err="1"/>
              <a:t>relationship</a:t>
            </a:r>
            <a:r>
              <a:rPr lang="fr-CA" dirty="0"/>
              <a:t> </a:t>
            </a:r>
            <a:r>
              <a:rPr lang="fr-CA" dirty="0" err="1"/>
              <a:t>with</a:t>
            </a:r>
            <a:r>
              <a:rPr lang="fr-CA" dirty="0"/>
              <a:t> </a:t>
            </a:r>
            <a:r>
              <a:rPr lang="fr-CA" dirty="0" err="1"/>
              <a:t>each</a:t>
            </a:r>
            <a:r>
              <a:rPr lang="fr-CA" dirty="0"/>
              <a:t> parent </a:t>
            </a:r>
            <a:r>
              <a:rPr lang="fr-CA" dirty="0">
                <a:hlinkClick r:id="rId19"/>
              </a:rPr>
              <a:t>[18]</a:t>
            </a:r>
            <a:r>
              <a:rPr lang="fr-CA" dirty="0"/>
              <a:t>, </a:t>
            </a:r>
          </a:p>
          <a:p>
            <a:pPr marL="742950" lvl="1" indent="-285750">
              <a:buFont typeface="Arial,Sans-Serif"/>
              <a:buChar char="•"/>
            </a:pPr>
            <a:r>
              <a:rPr lang="fr-CA" dirty="0"/>
              <a:t>The </a:t>
            </a:r>
            <a:r>
              <a:rPr lang="fr-CA" dirty="0" err="1"/>
              <a:t>stability</a:t>
            </a:r>
            <a:r>
              <a:rPr lang="fr-CA" dirty="0"/>
              <a:t> of the parents' </a:t>
            </a:r>
            <a:r>
              <a:rPr lang="fr-CA" dirty="0" err="1"/>
              <a:t>daily</a:t>
            </a:r>
            <a:r>
              <a:rPr lang="fr-CA" dirty="0"/>
              <a:t> </a:t>
            </a:r>
            <a:r>
              <a:rPr lang="fr-CA" dirty="0" err="1"/>
              <a:t>lives</a:t>
            </a:r>
            <a:r>
              <a:rPr lang="fr-CA" dirty="0"/>
              <a:t> </a:t>
            </a:r>
            <a:r>
              <a:rPr lang="fr-CA" dirty="0">
                <a:hlinkClick r:id="rId20"/>
              </a:rPr>
              <a:t>[19]</a:t>
            </a:r>
            <a:r>
              <a:rPr lang="fr-CA" dirty="0"/>
              <a:t>,</a:t>
            </a:r>
          </a:p>
          <a:p>
            <a:pPr marL="742950" lvl="1" indent="-285750">
              <a:buFont typeface="Arial,Sans-Serif"/>
              <a:buChar char="•"/>
            </a:pPr>
            <a:r>
              <a:rPr lang="fr-CA" dirty="0"/>
              <a:t>The </a:t>
            </a:r>
            <a:r>
              <a:rPr lang="fr-CA" dirty="0" err="1"/>
              <a:t>parenting</a:t>
            </a:r>
            <a:r>
              <a:rPr lang="fr-CA" dirty="0"/>
              <a:t> </a:t>
            </a:r>
            <a:r>
              <a:rPr lang="fr-CA" dirty="0" err="1"/>
              <a:t>abilities</a:t>
            </a:r>
            <a:r>
              <a:rPr lang="fr-CA" dirty="0"/>
              <a:t> of </a:t>
            </a:r>
            <a:r>
              <a:rPr lang="fr-CA" dirty="0" err="1"/>
              <a:t>each</a:t>
            </a:r>
            <a:r>
              <a:rPr lang="fr-CA" dirty="0"/>
              <a:t> parent </a:t>
            </a:r>
            <a:r>
              <a:rPr lang="fr-CA" dirty="0">
                <a:hlinkClick r:id="rId21"/>
              </a:rPr>
              <a:t>[20]</a:t>
            </a:r>
            <a:r>
              <a:rPr lang="fr-CA" dirty="0"/>
              <a:t>.</a:t>
            </a:r>
          </a:p>
          <a:p>
            <a:pPr marL="742950" lvl="1" indent="-285750">
              <a:buFont typeface="Arial,Sans-Serif"/>
              <a:buChar char="•"/>
            </a:pPr>
            <a:endParaRPr lang="fr-CA" dirty="0"/>
          </a:p>
          <a:p>
            <a:pPr marL="285750" indent="-285750">
              <a:buFont typeface="Arial,Sans-Serif"/>
              <a:buChar char="•"/>
            </a:pPr>
            <a:r>
              <a:rPr lang="fr-CA" dirty="0" err="1"/>
              <a:t>Some</a:t>
            </a:r>
            <a:r>
              <a:rPr lang="fr-CA" dirty="0"/>
              <a:t> </a:t>
            </a:r>
            <a:r>
              <a:rPr lang="fr-CA" dirty="0" err="1"/>
              <a:t>factors</a:t>
            </a:r>
            <a:r>
              <a:rPr lang="fr-CA" dirty="0"/>
              <a:t> do not impact the </a:t>
            </a:r>
            <a:r>
              <a:rPr lang="fr-CA" dirty="0" err="1"/>
              <a:t>court’s</a:t>
            </a:r>
            <a:r>
              <a:rPr lang="fr-CA" dirty="0"/>
              <a:t> </a:t>
            </a:r>
            <a:r>
              <a:rPr lang="fr-CA" dirty="0" err="1"/>
              <a:t>decision</a:t>
            </a:r>
            <a:r>
              <a:rPr lang="fr-CA" dirty="0"/>
              <a:t>. For </a:t>
            </a:r>
            <a:r>
              <a:rPr lang="fr-CA" dirty="0" err="1"/>
              <a:t>example</a:t>
            </a:r>
            <a:r>
              <a:rPr lang="fr-CA" dirty="0"/>
              <a:t>, </a:t>
            </a:r>
            <a:r>
              <a:rPr lang="fr-CA" dirty="0" err="1"/>
              <a:t>mothers</a:t>
            </a:r>
            <a:r>
              <a:rPr lang="fr-CA" dirty="0"/>
              <a:t> are not more </a:t>
            </a:r>
            <a:r>
              <a:rPr lang="fr-CA" dirty="0" err="1"/>
              <a:t>likely</a:t>
            </a:r>
            <a:r>
              <a:rPr lang="fr-CA" dirty="0"/>
              <a:t> to </a:t>
            </a:r>
            <a:r>
              <a:rPr lang="fr-CA" dirty="0" err="1"/>
              <a:t>get</a:t>
            </a:r>
            <a:r>
              <a:rPr lang="fr-CA" dirty="0"/>
              <a:t> </a:t>
            </a:r>
            <a:r>
              <a:rPr lang="fr-CA" dirty="0" err="1"/>
              <a:t>custody</a:t>
            </a:r>
            <a:r>
              <a:rPr lang="fr-CA" dirty="0"/>
              <a:t> </a:t>
            </a:r>
            <a:r>
              <a:rPr lang="fr-CA" dirty="0">
                <a:hlinkClick r:id="rId22"/>
              </a:rPr>
              <a:t>[21]</a:t>
            </a:r>
            <a:r>
              <a:rPr lang="fr-CA" dirty="0"/>
              <a:t>. </a:t>
            </a:r>
            <a:r>
              <a:rPr lang="en-CA" dirty="0"/>
              <a:t>Similarly, the fact that one parent cheated on the other</a:t>
            </a:r>
            <a:r>
              <a:rPr lang="fr-CA" dirty="0"/>
              <a:t> </a:t>
            </a:r>
            <a:r>
              <a:rPr lang="fr-CA" dirty="0">
                <a:hlinkClick r:id="rId23"/>
              </a:rPr>
              <a:t>[22]</a:t>
            </a:r>
            <a:r>
              <a:rPr lang="fr-CA" dirty="0"/>
              <a:t> or </a:t>
            </a:r>
            <a:r>
              <a:rPr lang="fr-CA" dirty="0" err="1"/>
              <a:t>is</a:t>
            </a:r>
            <a:r>
              <a:rPr lang="fr-CA" dirty="0"/>
              <a:t> </a:t>
            </a:r>
            <a:r>
              <a:rPr lang="fr-CA" dirty="0" err="1"/>
              <a:t>now</a:t>
            </a:r>
            <a:r>
              <a:rPr lang="fr-CA" dirty="0"/>
              <a:t> in a </a:t>
            </a:r>
            <a:r>
              <a:rPr lang="fr-CA" dirty="0" err="1"/>
              <a:t>relationship</a:t>
            </a:r>
            <a:r>
              <a:rPr lang="fr-CA" dirty="0"/>
              <a:t> </a:t>
            </a:r>
            <a:r>
              <a:rPr lang="fr-CA" dirty="0" err="1"/>
              <a:t>with</a:t>
            </a:r>
            <a:r>
              <a:rPr lang="fr-CA" dirty="0"/>
              <a:t> </a:t>
            </a:r>
            <a:r>
              <a:rPr lang="fr-CA" dirty="0" err="1"/>
              <a:t>someone</a:t>
            </a:r>
            <a:r>
              <a:rPr lang="fr-CA" dirty="0"/>
              <a:t> </a:t>
            </a:r>
            <a:r>
              <a:rPr lang="fr-CA" dirty="0" err="1"/>
              <a:t>else</a:t>
            </a:r>
            <a:r>
              <a:rPr lang="fr-CA" dirty="0"/>
              <a:t> </a:t>
            </a:r>
            <a:r>
              <a:rPr lang="fr-CA" dirty="0" err="1"/>
              <a:t>generally</a:t>
            </a:r>
            <a:r>
              <a:rPr lang="fr-CA" dirty="0"/>
              <a:t> </a:t>
            </a:r>
            <a:r>
              <a:rPr lang="fr-CA" dirty="0">
                <a:hlinkClick r:id="rId24"/>
              </a:rPr>
              <a:t>[23]</a:t>
            </a:r>
            <a:r>
              <a:rPr lang="fr-CA" dirty="0"/>
              <a:t> </a:t>
            </a:r>
            <a:r>
              <a:rPr lang="fr-CA" dirty="0" err="1"/>
              <a:t>does</a:t>
            </a:r>
            <a:r>
              <a:rPr lang="fr-CA" dirty="0"/>
              <a:t> not impact </a:t>
            </a:r>
            <a:r>
              <a:rPr lang="fr-CA" dirty="0" err="1"/>
              <a:t>custody</a:t>
            </a:r>
            <a:r>
              <a:rPr lang="fr-CA" dirty="0"/>
              <a:t> </a:t>
            </a:r>
            <a:r>
              <a:rPr lang="fr-CA" dirty="0">
                <a:hlinkClick r:id="rId25"/>
              </a:rPr>
              <a:t>[24]</a:t>
            </a:r>
            <a:r>
              <a:rPr lang="fr-CA" dirty="0"/>
              <a:t>. </a:t>
            </a:r>
            <a:endParaRPr lang="en-US" dirty="0"/>
          </a:p>
          <a:p>
            <a:pPr marL="285750" indent="-285750">
              <a:buFont typeface="Arial,Sans-Serif"/>
              <a:buChar char="•"/>
            </a:pPr>
            <a:endParaRPr lang="fr-CA" dirty="0"/>
          </a:p>
          <a:p>
            <a:r>
              <a:rPr lang="en-CA" b="1" dirty="0"/>
              <a:t>How would this work in Giulia’s case?</a:t>
            </a:r>
            <a:endParaRPr lang="fr-CA" dirty="0"/>
          </a:p>
          <a:p>
            <a:endParaRPr lang="fr-CA" dirty="0"/>
          </a:p>
          <a:p>
            <a:pPr marL="285750" indent="-285750">
              <a:buFont typeface="Arial,Sans-Serif"/>
              <a:buChar char="•"/>
            </a:pPr>
            <a:r>
              <a:rPr lang="en-CA" dirty="0"/>
              <a:t>In Giulia’s case, she could establish a more formal custody plan with her ex, for example by signing an agreement that details how time with the children will be shared. This agreement can also specify how time with the children will be divided during vacations (for example, during the summer or winter break). Giulia and her ex can then ask a court to make this agreement official (homologate it).</a:t>
            </a:r>
            <a:endParaRPr lang="fr" dirty="0"/>
          </a:p>
          <a:p>
            <a:endParaRPr lang="fr" dirty="0"/>
          </a:p>
          <a:p>
            <a:pPr marL="285750" indent="-285750">
              <a:buFont typeface="Arial,Sans-Serif"/>
              <a:buChar char="•"/>
            </a:pPr>
            <a:r>
              <a:rPr lang="en-CA" dirty="0"/>
              <a:t>Giulia can also go to court alone to request custody of the children.</a:t>
            </a:r>
            <a:endParaRPr lang="fr" dirty="0"/>
          </a:p>
          <a:p>
            <a:pPr marL="285750" indent="-285750">
              <a:buFont typeface="Arial,Sans-Serif"/>
              <a:buChar char="•"/>
            </a:pPr>
            <a:endParaRPr lang="fr-CA" dirty="0"/>
          </a:p>
          <a:p>
            <a:r>
              <a:rPr lang="fr-CA" b="1" u="sng" dirty="0" err="1"/>
              <a:t>Additional</a:t>
            </a:r>
            <a:r>
              <a:rPr lang="fr-CA" b="1" u="sng" dirty="0"/>
              <a:t> information</a:t>
            </a:r>
            <a:endParaRPr lang="fr-CA" dirty="0"/>
          </a:p>
          <a:p>
            <a:endParaRPr lang="fr-CA" dirty="0"/>
          </a:p>
          <a:p>
            <a:r>
              <a:rPr lang="en-CA" b="1" dirty="0"/>
              <a:t>Regarding mediation and agreements made outside of court</a:t>
            </a:r>
            <a:endParaRPr lang="fr-CA" dirty="0"/>
          </a:p>
          <a:p>
            <a:endParaRPr lang="fr-CA" dirty="0"/>
          </a:p>
          <a:p>
            <a:pPr marL="285750" indent="-285750">
              <a:buFont typeface="Arial,Sans-Serif"/>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26"/>
              </a:rPr>
              <a:t>[25]</a:t>
            </a:r>
            <a:r>
              <a:rPr lang="fr-CA" dirty="0"/>
              <a:t>. </a:t>
            </a:r>
            <a:r>
              <a:rPr lang="en-CA" dirty="0"/>
              <a:t>That said, some mediators specialize in mediation in the context of domestic violence. To find them, the person can go to the </a:t>
            </a:r>
            <a:r>
              <a:rPr lang="en-CA" u="sng" dirty="0">
                <a:hlinkClick r:id="rId27"/>
              </a:rPr>
              <a:t>A</a:t>
            </a:r>
            <a:r>
              <a:rPr lang="fr-FR" u="sng" dirty="0">
                <a:hlinkClick r:id="rId27"/>
              </a:rPr>
              <a:t>ssociation des médiateurs familiaux du Québec’s 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endParaRPr lang="fr-CA" dirty="0"/>
          </a:p>
          <a:p>
            <a:pPr marL="285750" indent="-285750">
              <a:buFont typeface="Arial,Sans-Serif"/>
              <a:buChar char="•"/>
            </a:pPr>
            <a:endParaRPr lang="fr-CA" dirty="0"/>
          </a:p>
          <a:p>
            <a:pPr marL="285750" indent="-285750">
              <a:buFont typeface="Arial,Sans-Serif"/>
              <a:buChar char="•"/>
            </a:pPr>
            <a:r>
              <a:rPr lang="fr-CA" dirty="0"/>
              <a:t>If parents have a </a:t>
            </a:r>
            <a:r>
              <a:rPr lang="fr-CA" dirty="0" err="1"/>
              <a:t>custody</a:t>
            </a:r>
            <a:r>
              <a:rPr lang="fr-CA" dirty="0"/>
              <a:t> agreement </a:t>
            </a:r>
            <a:r>
              <a:rPr lang="fr-CA" dirty="0" err="1"/>
              <a:t>that</a:t>
            </a:r>
            <a:r>
              <a:rPr lang="fr-CA" dirty="0"/>
              <a:t> </a:t>
            </a:r>
            <a:r>
              <a:rPr lang="fr-CA" dirty="0" err="1"/>
              <a:t>they</a:t>
            </a:r>
            <a:r>
              <a:rPr lang="fr-CA" dirty="0"/>
              <a:t> </a:t>
            </a:r>
            <a:r>
              <a:rPr lang="fr-CA" dirty="0" err="1"/>
              <a:t>want</a:t>
            </a:r>
            <a:r>
              <a:rPr lang="fr-CA" dirty="0"/>
              <a:t> </a:t>
            </a:r>
            <a:r>
              <a:rPr lang="fr-CA" dirty="0" err="1"/>
              <a:t>homologated</a:t>
            </a:r>
            <a:r>
              <a:rPr lang="fr-CA" dirty="0"/>
              <a:t>, </a:t>
            </a:r>
            <a:r>
              <a:rPr lang="fr-CA" dirty="0" err="1"/>
              <a:t>they</a:t>
            </a:r>
            <a:r>
              <a:rPr lang="fr-CA" dirty="0"/>
              <a:t> must file a </a:t>
            </a:r>
            <a:r>
              <a:rPr lang="fr-CA" dirty="0" err="1"/>
              <a:t>request</a:t>
            </a:r>
            <a:r>
              <a:rPr lang="fr-CA" dirty="0"/>
              <a:t> </a:t>
            </a:r>
            <a:r>
              <a:rPr lang="fr-CA" dirty="0" err="1"/>
              <a:t>with</a:t>
            </a:r>
            <a:r>
              <a:rPr lang="fr-CA" dirty="0"/>
              <a:t> the Superior Court of Québec </a:t>
            </a:r>
            <a:r>
              <a:rPr lang="fr-CA" dirty="0">
                <a:hlinkClick r:id="rId3"/>
              </a:rPr>
              <a:t>[26]</a:t>
            </a:r>
            <a:r>
              <a:rPr lang="fr-CA" dirty="0"/>
              <a:t>. If the court </a:t>
            </a:r>
            <a:r>
              <a:rPr lang="fr-CA" dirty="0" err="1"/>
              <a:t>homologates</a:t>
            </a:r>
            <a:r>
              <a:rPr lang="fr-CA" dirty="0"/>
              <a:t> the agreement, </a:t>
            </a:r>
            <a:r>
              <a:rPr lang="fr-CA" dirty="0" err="1"/>
              <a:t>it</a:t>
            </a:r>
            <a:r>
              <a:rPr lang="fr-CA" dirty="0"/>
              <a:t> </a:t>
            </a:r>
            <a:r>
              <a:rPr lang="fr-CA" dirty="0" err="1"/>
              <a:t>will</a:t>
            </a:r>
            <a:r>
              <a:rPr lang="fr-CA" dirty="0"/>
              <a:t> have the </a:t>
            </a:r>
            <a:r>
              <a:rPr lang="fr-CA" dirty="0" err="1"/>
              <a:t>same</a:t>
            </a:r>
            <a:r>
              <a:rPr lang="fr-CA" dirty="0"/>
              <a:t> </a:t>
            </a:r>
            <a:r>
              <a:rPr lang="fr-CA" dirty="0" err="1"/>
              <a:t>legal</a:t>
            </a:r>
            <a:r>
              <a:rPr lang="fr-CA" dirty="0"/>
              <a:t> </a:t>
            </a:r>
            <a:r>
              <a:rPr lang="fr-CA" dirty="0" err="1"/>
              <a:t>weight</a:t>
            </a:r>
            <a:r>
              <a:rPr lang="fr-CA" dirty="0"/>
              <a:t> as a court </a:t>
            </a:r>
            <a:r>
              <a:rPr lang="fr-CA" dirty="0" err="1"/>
              <a:t>judgment</a:t>
            </a:r>
            <a:r>
              <a:rPr lang="fr-CA" dirty="0"/>
              <a:t> and </a:t>
            </a:r>
            <a:r>
              <a:rPr lang="fr-CA" dirty="0" err="1"/>
              <a:t>both</a:t>
            </a:r>
            <a:r>
              <a:rPr lang="fr-CA" dirty="0"/>
              <a:t> parents </a:t>
            </a:r>
            <a:r>
              <a:rPr lang="fr-CA" dirty="0" err="1"/>
              <a:t>will</a:t>
            </a:r>
            <a:r>
              <a:rPr lang="fr-CA" dirty="0"/>
              <a:t> </a:t>
            </a:r>
            <a:r>
              <a:rPr lang="fr-CA" dirty="0" err="1"/>
              <a:t>be</a:t>
            </a:r>
            <a:r>
              <a:rPr lang="fr-CA" dirty="0"/>
              <a:t> </a:t>
            </a:r>
            <a:r>
              <a:rPr lang="fr-CA" dirty="0" err="1"/>
              <a:t>required</a:t>
            </a:r>
            <a:r>
              <a:rPr lang="fr-CA" dirty="0"/>
              <a:t> to respect </a:t>
            </a:r>
            <a:r>
              <a:rPr lang="fr-CA" dirty="0" err="1"/>
              <a:t>it</a:t>
            </a:r>
            <a:r>
              <a:rPr lang="fr-CA" dirty="0">
                <a:hlinkClick r:id="rId4"/>
              </a:rPr>
              <a:t>[27]</a:t>
            </a:r>
            <a:r>
              <a:rPr lang="fr-CA" dirty="0"/>
              <a:t>. </a:t>
            </a:r>
          </a:p>
          <a:p>
            <a:endParaRPr lang="fr-CA" dirty="0"/>
          </a:p>
          <a:p>
            <a:pPr marL="285750" indent="-285750">
              <a:buFont typeface="Arial,Sans-Serif"/>
              <a:buChar char="•"/>
            </a:pPr>
            <a:r>
              <a:rPr lang="en-CA" dirty="0"/>
              <a:t>For more information on family mediation, you can consult this </a:t>
            </a:r>
            <a:r>
              <a:rPr lang="en-CA" dirty="0" err="1"/>
              <a:t>Éducaloi</a:t>
            </a:r>
            <a:r>
              <a:rPr lang="en-CA" dirty="0"/>
              <a:t> article: </a:t>
            </a:r>
            <a:r>
              <a:rPr lang="en-CA" u="sng" dirty="0">
                <a:hlinkClick r:id="rId27"/>
              </a:rPr>
              <a:t>Family Mediation in Six Steps | Éducaloi</a:t>
            </a:r>
            <a:endParaRPr lang="en-US" dirty="0"/>
          </a:p>
          <a:p>
            <a:pPr marL="285750" indent="-285750">
              <a:buFont typeface="Arial,Sans-Serif"/>
              <a:buChar char="•"/>
            </a:pPr>
            <a:endParaRPr lang="fr-CA" dirty="0"/>
          </a:p>
          <a:p>
            <a:r>
              <a:rPr lang="en-CA" b="1" dirty="0"/>
              <a:t>Regarding going to court</a:t>
            </a:r>
            <a:endParaRPr lang="fr-CA" dirty="0"/>
          </a:p>
          <a:p>
            <a:pPr marL="285750" indent="-285750">
              <a:buFont typeface="Arial,Sans-Serif"/>
              <a:buChar char="•"/>
            </a:pPr>
            <a:endParaRPr lang="fr-CA" dirty="0"/>
          </a:p>
          <a:p>
            <a:pPr marL="285750" indent="-285750">
              <a:buFont typeface="Arial,Sans-Serif"/>
              <a:buChar char="•"/>
            </a:pPr>
            <a:r>
              <a:rPr lang="en-CA" dirty="0"/>
              <a:t>In some cases, parents might have no other option but to go to court. For example, this could be the case in certain situations of violence. During the workshop, you can point out that participants may not always be able to reach an agreement with the other person.</a:t>
            </a:r>
            <a:endParaRPr lang="fr-CA" dirty="0"/>
          </a:p>
          <a:p>
            <a:pPr marL="285750" indent="-285750">
              <a:buFont typeface="Arial,Sans-Serif"/>
              <a:buChar char="•"/>
            </a:pPr>
            <a:endParaRPr lang="fr-CA" dirty="0"/>
          </a:p>
          <a:p>
            <a:pPr marL="285750" indent="-285750">
              <a:buFont typeface="Arial,Sans-Serif"/>
              <a:buChar char="•"/>
            </a:pPr>
            <a:r>
              <a:rPr lang="en-CA" dirty="0"/>
              <a:t>The court must take any violence that happened between the partners into account when making a decision. That said, the fact that one parent behaved or behaves violently towards the other does not necessarily mean that they will have less time with the children. The court's final decision depends on what is in the best interest of the children in the given circumstances.</a:t>
            </a:r>
            <a:r>
              <a:rPr lang="fr" dirty="0"/>
              <a:t> </a:t>
            </a:r>
            <a:r>
              <a:rPr lang="fr" dirty="0">
                <a:hlinkClick r:id="rId5"/>
              </a:rPr>
              <a:t>[28]</a:t>
            </a:r>
            <a:r>
              <a:rPr lang="fr" dirty="0"/>
              <a:t>.</a:t>
            </a:r>
            <a:endParaRPr lang="fr-CA" dirty="0"/>
          </a:p>
          <a:p>
            <a:endParaRPr lang="en-US" dirty="0"/>
          </a:p>
          <a:p>
            <a:r>
              <a:rPr lang="fr-CA" b="1" u="sng" dirty="0"/>
              <a:t>Sources</a:t>
            </a:r>
            <a:endParaRPr lang="fr-CA" dirty="0"/>
          </a:p>
          <a:p>
            <a:endParaRPr lang="fr-CA" dirty="0"/>
          </a:p>
          <a:p>
            <a:r>
              <a:rPr lang="fr-CA" dirty="0">
                <a:hlinkClick r:id="rId28"/>
              </a:rPr>
              <a:t>[1]</a:t>
            </a:r>
            <a:r>
              <a:rPr lang="fr-CA" dirty="0"/>
              <a:t> </a:t>
            </a:r>
            <a:r>
              <a:rPr lang="fr-CA" i="1" dirty="0"/>
              <a:t>Civil Code of Québec</a:t>
            </a:r>
            <a:r>
              <a:rPr lang="fr-CA" dirty="0"/>
              <a:t>, RLRQ, c C-1991, art 599</a:t>
            </a:r>
            <a:endParaRPr lang="en-US" dirty="0"/>
          </a:p>
          <a:p>
            <a:r>
              <a:rPr lang="fr-CA" dirty="0">
                <a:hlinkClick r:id="rId29"/>
              </a:rPr>
              <a:t>[2]</a:t>
            </a:r>
            <a:r>
              <a:rPr lang="fr-CA" dirty="0"/>
              <a:t> </a:t>
            </a:r>
            <a:r>
              <a:rPr lang="fr-CA" i="1" dirty="0"/>
              <a:t>Divorce </a:t>
            </a:r>
            <a:r>
              <a:rPr lang="fr-CA" i="1" dirty="0" err="1"/>
              <a:t>Act</a:t>
            </a:r>
            <a:r>
              <a:rPr lang="fr-CA" dirty="0"/>
              <a:t>, LRC (1985), art 2 (1) ‘</a:t>
            </a:r>
            <a:r>
              <a:rPr lang="fr-CA" dirty="0" err="1"/>
              <a:t>parenting</a:t>
            </a:r>
            <a:r>
              <a:rPr lang="fr-CA" dirty="0"/>
              <a:t> time’.</a:t>
            </a:r>
            <a:endParaRPr lang="en-US" dirty="0"/>
          </a:p>
          <a:p>
            <a:r>
              <a:rPr lang="fr-CA" dirty="0">
                <a:hlinkClick r:id="rId30"/>
              </a:rPr>
              <a:t>[3]</a:t>
            </a:r>
            <a:r>
              <a:rPr lang="fr-CA" dirty="0"/>
              <a:t> </a:t>
            </a:r>
            <a:r>
              <a:rPr lang="fr-CA" i="1" dirty="0"/>
              <a:t>Civil Code of Québec</a:t>
            </a:r>
            <a:r>
              <a:rPr lang="fr-CA" dirty="0"/>
              <a:t>, RLRQ, c C-1991, art 599 al 1. </a:t>
            </a:r>
            <a:endParaRPr lang="en-US" dirty="0"/>
          </a:p>
          <a:p>
            <a:r>
              <a:rPr lang="fr-CA" dirty="0">
                <a:hlinkClick r:id="rId31"/>
              </a:rPr>
              <a:t>[4]</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6 al 1.</a:t>
            </a:r>
            <a:endParaRPr lang="en-US" dirty="0"/>
          </a:p>
          <a:p>
            <a:r>
              <a:rPr lang="fr-CA" dirty="0">
                <a:hlinkClick r:id="rId32"/>
              </a:rPr>
              <a:t>[5]</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6 al 1.</a:t>
            </a:r>
            <a:endParaRPr lang="en-US" dirty="0"/>
          </a:p>
          <a:p>
            <a:r>
              <a:rPr lang="fr-CA" dirty="0">
                <a:hlinkClick r:id="rId33"/>
              </a:rPr>
              <a:t>[6]</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4 al 1.</a:t>
            </a:r>
            <a:endParaRPr lang="en-US" dirty="0"/>
          </a:p>
          <a:p>
            <a:r>
              <a:rPr lang="fr-CA" dirty="0">
                <a:hlinkClick r:id="rId34"/>
              </a:rPr>
              <a:t>[7]</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4 al 1.</a:t>
            </a:r>
            <a:endParaRPr lang="en-US" dirty="0"/>
          </a:p>
          <a:p>
            <a:r>
              <a:rPr lang="fr-CA" dirty="0">
                <a:hlinkClick r:id="rId35"/>
              </a:rPr>
              <a:t>[8]</a:t>
            </a:r>
            <a:r>
              <a:rPr lang="fr-CA" dirty="0"/>
              <a:t> </a:t>
            </a:r>
            <a:r>
              <a:rPr lang="fr-CA" i="1" dirty="0"/>
              <a:t>Code of Civil </a:t>
            </a:r>
            <a:r>
              <a:rPr lang="fr-CA" i="1" dirty="0" err="1"/>
              <a:t>Procedure</a:t>
            </a:r>
            <a:r>
              <a:rPr lang="fr-CA" dirty="0"/>
              <a:t>, RLRQ, c C-25, art 72 al 2.</a:t>
            </a:r>
            <a:endParaRPr lang="en-US" dirty="0"/>
          </a:p>
          <a:p>
            <a:r>
              <a:rPr lang="fr-CA" dirty="0">
                <a:hlinkClick r:id="rId36"/>
              </a:rPr>
              <a:t>[9]</a:t>
            </a:r>
            <a:r>
              <a:rPr lang="fr-CA" dirty="0"/>
              <a:t> </a:t>
            </a:r>
            <a:r>
              <a:rPr lang="fr-CA" i="1" dirty="0"/>
              <a:t>Code of Civil </a:t>
            </a:r>
            <a:r>
              <a:rPr lang="fr-CA" i="1" dirty="0" err="1"/>
              <a:t>Procedure</a:t>
            </a:r>
            <a:r>
              <a:rPr lang="fr-CA" dirty="0"/>
              <a:t>, RLRQ, c C-25, art 72 al 2.</a:t>
            </a:r>
            <a:endParaRPr lang="en-US" dirty="0"/>
          </a:p>
          <a:p>
            <a:r>
              <a:rPr lang="fr-CA" dirty="0">
                <a:hlinkClick r:id="rId37"/>
              </a:rPr>
              <a:t>[10]</a:t>
            </a:r>
            <a:r>
              <a:rPr lang="fr-CA" dirty="0"/>
              <a:t> </a:t>
            </a:r>
            <a:r>
              <a:rPr lang="fr-CA" i="1" dirty="0"/>
              <a:t>Code of Civil </a:t>
            </a:r>
            <a:r>
              <a:rPr lang="fr-CA" i="1" dirty="0" err="1"/>
              <a:t>Procedure</a:t>
            </a:r>
            <a:r>
              <a:rPr lang="fr-CA" dirty="0"/>
              <a:t>, RLRQ, c C-25, art 72 al 2.</a:t>
            </a:r>
            <a:endParaRPr lang="en-US" dirty="0"/>
          </a:p>
          <a:p>
            <a:r>
              <a:rPr lang="fr-CA" dirty="0">
                <a:hlinkClick r:id="rId38"/>
              </a:rPr>
              <a:t>[11]</a:t>
            </a:r>
            <a:r>
              <a:rPr lang="fr-CA" dirty="0"/>
              <a:t> </a:t>
            </a:r>
            <a:r>
              <a:rPr lang="fr-CA" i="1" dirty="0"/>
              <a:t>Code of Civil </a:t>
            </a:r>
            <a:r>
              <a:rPr lang="fr-CA" i="1" dirty="0" err="1"/>
              <a:t>Procedure</a:t>
            </a:r>
            <a:r>
              <a:rPr lang="fr-CA" dirty="0"/>
              <a:t>, RLRQ, c C-25, arts 605 al 2, 616.</a:t>
            </a:r>
            <a:endParaRPr lang="en-US" dirty="0"/>
          </a:p>
          <a:p>
            <a:r>
              <a:rPr lang="fr-CA" dirty="0">
                <a:hlinkClick r:id="rId39"/>
              </a:rPr>
              <a:t>[12]</a:t>
            </a:r>
            <a:r>
              <a:rPr lang="fr-CA" dirty="0"/>
              <a:t> </a:t>
            </a:r>
            <a:r>
              <a:rPr lang="fr-CA" i="1" dirty="0"/>
              <a:t>Code of Civil </a:t>
            </a:r>
            <a:r>
              <a:rPr lang="fr-CA" i="1" dirty="0" err="1"/>
              <a:t>Procedure</a:t>
            </a:r>
            <a:r>
              <a:rPr lang="fr-CA" dirty="0"/>
              <a:t>, RLRQ, c C-25, art 605 al 2, 616.</a:t>
            </a:r>
            <a:endParaRPr lang="en-US" dirty="0"/>
          </a:p>
          <a:p>
            <a:r>
              <a:rPr lang="fr-CA" dirty="0">
                <a:hlinkClick r:id="rId40"/>
              </a:rPr>
              <a:t>[13]</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art.10.1.</a:t>
            </a:r>
            <a:endParaRPr lang="en-US" dirty="0"/>
          </a:p>
          <a:p>
            <a:r>
              <a:rPr lang="fr-CA" dirty="0">
                <a:hlinkClick r:id="rId41"/>
              </a:rPr>
              <a:t>[14]</a:t>
            </a:r>
            <a:r>
              <a:rPr lang="fr-CA" dirty="0"/>
              <a:t> </a:t>
            </a:r>
            <a:r>
              <a:rPr lang="fr-CA" i="1" dirty="0"/>
              <a:t>Code of Civil </a:t>
            </a:r>
            <a:r>
              <a:rPr lang="fr-CA" i="1" dirty="0" err="1"/>
              <a:t>Procedure</a:t>
            </a:r>
            <a:r>
              <a:rPr lang="fr-CA" dirty="0"/>
              <a:t>, RLRQ, c C-25, arts 409, 411.</a:t>
            </a:r>
          </a:p>
          <a:p>
            <a:r>
              <a:rPr lang="fr-CA" dirty="0">
                <a:hlinkClick r:id="rId41"/>
              </a:rPr>
              <a:t>[15]</a:t>
            </a:r>
            <a:r>
              <a:rPr lang="fr-CA" dirty="0"/>
              <a:t> </a:t>
            </a:r>
            <a:r>
              <a:rPr lang="fr-CA" i="1" dirty="0"/>
              <a:t>Civil Code of Québec</a:t>
            </a:r>
            <a:r>
              <a:rPr lang="fr-CA" dirty="0"/>
              <a:t>, RLRQ, c C-1991, art 33.</a:t>
            </a:r>
            <a:endParaRPr lang="en-US" dirty="0"/>
          </a:p>
          <a:p>
            <a:r>
              <a:rPr lang="fr-CA" dirty="0">
                <a:hlinkClick r:id="rId42"/>
              </a:rPr>
              <a:t>[16]</a:t>
            </a:r>
            <a:r>
              <a:rPr lang="fr-CA" dirty="0"/>
              <a:t> </a:t>
            </a:r>
            <a:r>
              <a:rPr lang="fr-CA" i="1" dirty="0"/>
              <a:t>Civil Code of Québec</a:t>
            </a:r>
            <a:r>
              <a:rPr lang="fr-CA" dirty="0"/>
              <a:t>, RLRQ, c C-1991, art 33 al 2.</a:t>
            </a:r>
            <a:endParaRPr lang="en-US" dirty="0"/>
          </a:p>
          <a:p>
            <a:r>
              <a:rPr lang="fr-CA" dirty="0">
                <a:hlinkClick r:id="rId43"/>
              </a:rPr>
              <a:t>[17]</a:t>
            </a:r>
            <a:r>
              <a:rPr lang="fr-CA" dirty="0"/>
              <a:t> </a:t>
            </a:r>
            <a:r>
              <a:rPr lang="fr-CA" i="1" dirty="0"/>
              <a:t>Civil Code of Québec</a:t>
            </a:r>
            <a:r>
              <a:rPr lang="fr-CA" dirty="0"/>
              <a:t>, RLRQ, c C-1991, art 33 al 2.</a:t>
            </a:r>
            <a:endParaRPr lang="en-US" dirty="0"/>
          </a:p>
          <a:p>
            <a:r>
              <a:rPr lang="fr-CA" dirty="0">
                <a:hlinkClick r:id="rId44"/>
              </a:rPr>
              <a:t>[18]</a:t>
            </a:r>
            <a:r>
              <a:rPr lang="fr-CA" dirty="0"/>
              <a:t> </a:t>
            </a:r>
            <a:r>
              <a:rPr lang="fr-CA" i="1" dirty="0"/>
              <a:t>Family Law— 172050</a:t>
            </a:r>
            <a:r>
              <a:rPr lang="fr-CA" dirty="0"/>
              <a:t>, 2017 QCCA 1325, para 60.</a:t>
            </a:r>
            <a:endParaRPr lang="en-US" dirty="0"/>
          </a:p>
          <a:p>
            <a:r>
              <a:rPr lang="fr-CA" dirty="0">
                <a:hlinkClick r:id="rId45"/>
              </a:rPr>
              <a:t>[19]</a:t>
            </a:r>
            <a:r>
              <a:rPr lang="fr-CA" dirty="0"/>
              <a:t> </a:t>
            </a:r>
            <a:r>
              <a:rPr lang="fr-CA" i="1" dirty="0"/>
              <a:t>Family Law— 172050</a:t>
            </a:r>
            <a:r>
              <a:rPr lang="fr-CA" dirty="0"/>
              <a:t>, 2017 QCCA 1325 para 60.</a:t>
            </a:r>
            <a:endParaRPr lang="en-US" dirty="0"/>
          </a:p>
          <a:p>
            <a:r>
              <a:rPr lang="fr-CA" dirty="0">
                <a:hlinkClick r:id="rId46"/>
              </a:rPr>
              <a:t>[20]</a:t>
            </a:r>
            <a:r>
              <a:rPr lang="fr-CA" dirty="0"/>
              <a:t> </a:t>
            </a:r>
            <a:r>
              <a:rPr lang="fr-CA" i="1" dirty="0"/>
              <a:t>Family Law— 172050</a:t>
            </a:r>
            <a:r>
              <a:rPr lang="fr-CA" dirty="0"/>
              <a:t>, 2017 QCCA 1325, para 60.</a:t>
            </a:r>
            <a:endParaRPr lang="en-US" dirty="0"/>
          </a:p>
          <a:p>
            <a:r>
              <a:rPr lang="fr-CA" dirty="0">
                <a:hlinkClick r:id="rId47"/>
              </a:rPr>
              <a:t>[21]</a:t>
            </a:r>
            <a:r>
              <a:rPr lang="fr-CA" dirty="0"/>
              <a:t> </a:t>
            </a:r>
            <a:r>
              <a:rPr lang="fr-CA" i="1" dirty="0"/>
              <a:t>Family Law— 091541</a:t>
            </a:r>
            <a:r>
              <a:rPr lang="fr-CA" dirty="0"/>
              <a:t>, 2009 QCCA 1268, paras 28, 44.</a:t>
            </a:r>
            <a:endParaRPr lang="en-US" dirty="0"/>
          </a:p>
          <a:p>
            <a:r>
              <a:rPr lang="fr-CA" dirty="0">
                <a:hlinkClick r:id="rId48"/>
              </a:rPr>
              <a:t>[22]</a:t>
            </a:r>
            <a:r>
              <a:rPr lang="fr-CA" dirty="0"/>
              <a:t> </a:t>
            </a:r>
            <a:r>
              <a:rPr lang="fr-CA" i="1" dirty="0"/>
              <a:t>Divorce </a:t>
            </a:r>
            <a:r>
              <a:rPr lang="fr-CA" i="1" dirty="0" err="1"/>
              <a:t>Act</a:t>
            </a:r>
            <a:r>
              <a:rPr lang="fr-CA" dirty="0"/>
              <a:t>, LRC (1985), art 16 (5) (for </a:t>
            </a:r>
            <a:r>
              <a:rPr lang="fr-CA" dirty="0" err="1"/>
              <a:t>married</a:t>
            </a:r>
            <a:r>
              <a:rPr lang="fr-CA" dirty="0"/>
              <a:t> couples)</a:t>
            </a:r>
            <a:endParaRPr lang="en-US" dirty="0"/>
          </a:p>
          <a:p>
            <a:r>
              <a:rPr lang="fr-CA" dirty="0">
                <a:hlinkClick r:id="rId49"/>
              </a:rPr>
              <a:t>[23]</a:t>
            </a:r>
            <a:r>
              <a:rPr lang="fr-CA" dirty="0"/>
              <a:t> </a:t>
            </a:r>
            <a:r>
              <a:rPr lang="fr-CA" dirty="0" err="1"/>
              <a:t>Unless</a:t>
            </a:r>
            <a:r>
              <a:rPr lang="fr-CA" dirty="0"/>
              <a:t> </a:t>
            </a:r>
            <a:r>
              <a:rPr lang="fr-CA" dirty="0" err="1"/>
              <a:t>these</a:t>
            </a:r>
            <a:r>
              <a:rPr lang="fr-CA" dirty="0"/>
              <a:t> éléments are or </a:t>
            </a:r>
            <a:r>
              <a:rPr lang="fr-CA" dirty="0" err="1"/>
              <a:t>could</a:t>
            </a:r>
            <a:r>
              <a:rPr lang="fr-CA" dirty="0"/>
              <a:t> </a:t>
            </a:r>
            <a:r>
              <a:rPr lang="fr-CA" dirty="0" err="1"/>
              <a:t>be</a:t>
            </a:r>
            <a:r>
              <a:rPr lang="fr-CA" dirty="0"/>
              <a:t> </a:t>
            </a:r>
            <a:r>
              <a:rPr lang="fr-CA" dirty="0" err="1"/>
              <a:t>harmful</a:t>
            </a:r>
            <a:r>
              <a:rPr lang="fr-CA" dirty="0"/>
              <a:t> to </a:t>
            </a:r>
            <a:r>
              <a:rPr lang="fr-CA" dirty="0" err="1"/>
              <a:t>children</a:t>
            </a:r>
            <a:r>
              <a:rPr lang="fr-CA" dirty="0"/>
              <a:t>. </a:t>
            </a:r>
            <a:endParaRPr lang="en-US" dirty="0"/>
          </a:p>
          <a:p>
            <a:r>
              <a:rPr lang="fr-CA" dirty="0">
                <a:hlinkClick r:id="rId26"/>
              </a:rPr>
              <a:t>[24]</a:t>
            </a:r>
            <a:r>
              <a:rPr lang="fr-CA" dirty="0"/>
              <a:t> </a:t>
            </a:r>
            <a:r>
              <a:rPr lang="fr-CA" i="1" dirty="0"/>
              <a:t>SG c JL</a:t>
            </a:r>
            <a:r>
              <a:rPr lang="fr-CA" dirty="0"/>
              <a:t>, 2006 QCCS 211 (</a:t>
            </a:r>
            <a:r>
              <a:rPr lang="fr-CA" dirty="0" err="1"/>
              <a:t>related</a:t>
            </a:r>
            <a:r>
              <a:rPr lang="fr-CA" dirty="0"/>
              <a:t> case : </a:t>
            </a:r>
            <a:r>
              <a:rPr lang="fr-CA" dirty="0" err="1"/>
              <a:t>remarriage</a:t>
            </a:r>
            <a:r>
              <a:rPr lang="fr-CA" dirty="0"/>
              <a:t> of a parent).</a:t>
            </a:r>
          </a:p>
          <a:p>
            <a:r>
              <a:rPr lang="fr-CA" dirty="0">
                <a:hlinkClick r:id="rId26"/>
              </a:rPr>
              <a:t>[25]</a:t>
            </a:r>
            <a:r>
              <a:rPr lang="fr-CA" dirty="0"/>
              <a:t> For </a:t>
            </a:r>
            <a:r>
              <a:rPr lang="fr-CA" dirty="0" err="1"/>
              <a:t>example</a:t>
            </a:r>
            <a:r>
              <a:rPr lang="fr-CA" dirty="0"/>
              <a:t> : </a:t>
            </a:r>
            <a:r>
              <a:rPr lang="en-US" dirty="0">
                <a:hlinkClick r:id="rId50"/>
              </a:rPr>
              <a:t>13 Frequently Asked Family Law Questions About Situations of Intimate Partner Violence — SOS violence conjugale</a:t>
            </a:r>
            <a:endParaRPr lang="fr-CA" dirty="0"/>
          </a:p>
          <a:p>
            <a:r>
              <a:rPr lang="fr-CA" dirty="0">
                <a:hlinkClick r:id="rId28"/>
              </a:rPr>
              <a:t>[26]</a:t>
            </a:r>
            <a:r>
              <a:rPr lang="fr-CA" dirty="0"/>
              <a:t> </a:t>
            </a:r>
            <a:r>
              <a:rPr lang="fr-CA" i="1" dirty="0"/>
              <a:t>Code of Civil </a:t>
            </a:r>
            <a:r>
              <a:rPr lang="fr-CA" i="1" dirty="0" err="1"/>
              <a:t>Procedure</a:t>
            </a:r>
            <a:r>
              <a:rPr lang="fr-CA" dirty="0"/>
              <a:t>, RLRQ, c C-25, art 33 al 1.</a:t>
            </a:r>
          </a:p>
          <a:p>
            <a:r>
              <a:rPr lang="fr-CA" dirty="0">
                <a:hlinkClick r:id="rId29"/>
              </a:rPr>
              <a:t>[27]</a:t>
            </a:r>
            <a:r>
              <a:rPr lang="fr-CA" dirty="0"/>
              <a:t> </a:t>
            </a:r>
            <a:r>
              <a:rPr lang="fr-CA" i="1" dirty="0"/>
              <a:t>Code of Civil </a:t>
            </a:r>
            <a:r>
              <a:rPr lang="fr-CA" i="1" dirty="0" err="1"/>
              <a:t>Procedure</a:t>
            </a:r>
            <a:r>
              <a:rPr lang="fr-CA" dirty="0"/>
              <a:t>, RLRQ, c C-25, art 72 al 3.</a:t>
            </a:r>
          </a:p>
          <a:p>
            <a:r>
              <a:rPr lang="fr-CA" dirty="0">
                <a:hlinkClick r:id="rId30"/>
              </a:rPr>
              <a:t>[28]</a:t>
            </a:r>
            <a:r>
              <a:rPr lang="fr-CA" dirty="0"/>
              <a:t> </a:t>
            </a:r>
            <a:r>
              <a:rPr lang="fr-CA" i="1" dirty="0"/>
              <a:t>Civil Code of Québec</a:t>
            </a:r>
            <a:r>
              <a:rPr lang="fr-CA" dirty="0"/>
              <a:t>, RLRQ, c C-1991, art 33.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b="1" dirty="0"/>
              <a:t>5 minutes</a:t>
            </a:r>
            <a:endParaRPr lang="fr-CA" dirty="0"/>
          </a:p>
          <a:p>
            <a:r>
              <a:rPr lang="fr-CA" b="1" u="sng" dirty="0"/>
              <a:t>Instructions</a:t>
            </a:r>
            <a:endParaRPr lang="fr-CA" dirty="0"/>
          </a:p>
          <a:p>
            <a:endParaRPr lang="fr-CA" b="1" u="sng" dirty="0"/>
          </a:p>
          <a:p>
            <a:pPr marL="171450" indent="-1714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pPr algn="just"/>
            <a:endParaRPr lang="fr-CA" dirty="0"/>
          </a:p>
          <a:p>
            <a:pPr marL="171450" indent="-171450" algn="just">
              <a:buFont typeface="Arial"/>
              <a:buChar char="•"/>
            </a:pPr>
            <a:r>
              <a:rPr lang="en-CA" dirty="0"/>
              <a:t>Parents must both contribute to the needs of their children. This includes </a:t>
            </a:r>
            <a:r>
              <a:rPr lang="en-CA" b="1" dirty="0"/>
              <a:t>feeding and financially supporting them</a:t>
            </a:r>
            <a:r>
              <a:rPr lang="fr-CA" dirty="0"/>
              <a:t> </a:t>
            </a:r>
            <a:r>
              <a:rPr lang="fr-CA" dirty="0">
                <a:hlinkClick r:id="rId3"/>
              </a:rPr>
              <a:t>[1]</a:t>
            </a:r>
            <a:r>
              <a:rPr lang="fr-CA" dirty="0"/>
              <a:t>. </a:t>
            </a:r>
          </a:p>
          <a:p>
            <a:pPr algn="just"/>
            <a:endParaRPr lang="fr-CA" dirty="0"/>
          </a:p>
          <a:p>
            <a:pPr marL="171450" indent="-171450" algn="just">
              <a:buFont typeface="Arial"/>
              <a:buChar char="•"/>
            </a:pPr>
            <a:r>
              <a:rPr lang="fr-CA" dirty="0"/>
              <a:t>If parents </a:t>
            </a:r>
            <a:r>
              <a:rPr lang="fr-CA" dirty="0" err="1"/>
              <a:t>separate</a:t>
            </a:r>
            <a:r>
              <a:rPr lang="fr-CA" dirty="0"/>
              <a:t>, one parent </a:t>
            </a:r>
            <a:r>
              <a:rPr lang="fr-CA" dirty="0" err="1"/>
              <a:t>may</a:t>
            </a:r>
            <a:r>
              <a:rPr lang="fr-CA" dirty="0"/>
              <a:t> </a:t>
            </a:r>
            <a:r>
              <a:rPr lang="fr-CA" dirty="0" err="1"/>
              <a:t>owe</a:t>
            </a:r>
            <a:r>
              <a:rPr lang="fr-CA" dirty="0"/>
              <a:t> the </a:t>
            </a:r>
            <a:r>
              <a:rPr lang="fr-CA" dirty="0" err="1"/>
              <a:t>other</a:t>
            </a:r>
            <a:r>
              <a:rPr lang="fr-CA" dirty="0"/>
              <a:t> </a:t>
            </a:r>
            <a:r>
              <a:rPr lang="fr-CA" b="1" dirty="0"/>
              <a:t>money</a:t>
            </a:r>
            <a:r>
              <a:rPr lang="fr-CA" dirty="0"/>
              <a:t> to cover the </a:t>
            </a:r>
            <a:r>
              <a:rPr lang="fr-CA" dirty="0" err="1"/>
              <a:t>children's</a:t>
            </a:r>
            <a:r>
              <a:rPr lang="fr-CA" dirty="0"/>
              <a:t> basic </a:t>
            </a:r>
            <a:r>
              <a:rPr lang="fr-CA" dirty="0" err="1"/>
              <a:t>expenses</a:t>
            </a:r>
            <a:r>
              <a:rPr lang="fr-CA" dirty="0"/>
              <a:t> (</a:t>
            </a:r>
            <a:r>
              <a:rPr lang="fr-CA" dirty="0" err="1"/>
              <a:t>food</a:t>
            </a:r>
            <a:r>
              <a:rPr lang="fr-CA" dirty="0"/>
              <a:t>, </a:t>
            </a:r>
            <a:r>
              <a:rPr lang="fr-CA" dirty="0" err="1"/>
              <a:t>health</a:t>
            </a:r>
            <a:r>
              <a:rPr lang="fr-CA" dirty="0"/>
              <a:t> care, </a:t>
            </a:r>
            <a:r>
              <a:rPr lang="fr-CA" dirty="0" err="1"/>
              <a:t>clothing</a:t>
            </a:r>
            <a:r>
              <a:rPr lang="fr-CA" dirty="0"/>
              <a:t>, </a:t>
            </a:r>
            <a:r>
              <a:rPr lang="fr-CA" dirty="0" err="1"/>
              <a:t>activities</a:t>
            </a:r>
            <a:r>
              <a:rPr lang="fr-CA" dirty="0"/>
              <a:t>, etc.) </a:t>
            </a:r>
            <a:r>
              <a:rPr lang="fr-CA" dirty="0">
                <a:hlinkClick r:id="rId3"/>
              </a:rPr>
              <a:t>[2]</a:t>
            </a:r>
            <a:r>
              <a:rPr lang="fr-CA" dirty="0"/>
              <a:t>. This money </a:t>
            </a:r>
            <a:r>
              <a:rPr lang="fr-CA" dirty="0" err="1"/>
              <a:t>is</a:t>
            </a:r>
            <a:r>
              <a:rPr lang="fr-CA" dirty="0"/>
              <a:t> </a:t>
            </a:r>
            <a:r>
              <a:rPr lang="fr-CA" dirty="0" err="1"/>
              <a:t>called</a:t>
            </a:r>
            <a:r>
              <a:rPr lang="fr-CA" dirty="0"/>
              <a:t> "</a:t>
            </a:r>
            <a:r>
              <a:rPr lang="fr-CA" b="1" dirty="0" err="1"/>
              <a:t>child</a:t>
            </a:r>
            <a:r>
              <a:rPr lang="fr-CA" b="1" dirty="0"/>
              <a:t> support</a:t>
            </a:r>
            <a:r>
              <a:rPr lang="fr-CA" dirty="0"/>
              <a:t>" </a:t>
            </a:r>
            <a:r>
              <a:rPr lang="fr-CA" dirty="0">
                <a:hlinkClick r:id="rId3"/>
              </a:rPr>
              <a:t>[3]</a:t>
            </a:r>
            <a:r>
              <a:rPr lang="fr-CA" dirty="0"/>
              <a:t>. Giulia </a:t>
            </a:r>
            <a:r>
              <a:rPr lang="fr-CA" dirty="0" err="1"/>
              <a:t>could</a:t>
            </a:r>
            <a:r>
              <a:rPr lang="fr-CA" dirty="0"/>
              <a:t> </a:t>
            </a:r>
            <a:r>
              <a:rPr lang="fr-CA" dirty="0" err="1"/>
              <a:t>therefore</a:t>
            </a:r>
            <a:r>
              <a:rPr lang="fr-CA" dirty="0"/>
              <a:t> </a:t>
            </a:r>
            <a:r>
              <a:rPr lang="fr-CA" dirty="0" err="1"/>
              <a:t>ask</a:t>
            </a:r>
            <a:r>
              <a:rPr lang="fr-CA" dirty="0"/>
              <a:t> Jamie to </a:t>
            </a:r>
            <a:r>
              <a:rPr lang="fr-CA" dirty="0" err="1"/>
              <a:t>pay</a:t>
            </a:r>
            <a:r>
              <a:rPr lang="fr-CA" dirty="0"/>
              <a:t> </a:t>
            </a:r>
            <a:r>
              <a:rPr lang="fr-CA" dirty="0" err="1"/>
              <a:t>child</a:t>
            </a:r>
            <a:r>
              <a:rPr lang="fr-CA" dirty="0"/>
              <a:t> support. Jamie </a:t>
            </a:r>
            <a:r>
              <a:rPr lang="fr-CA" dirty="0" err="1"/>
              <a:t>is</a:t>
            </a:r>
            <a:r>
              <a:rPr lang="fr-CA" dirty="0"/>
              <a:t> </a:t>
            </a:r>
            <a:r>
              <a:rPr lang="fr-CA" dirty="0" err="1"/>
              <a:t>supposed</a:t>
            </a:r>
            <a:r>
              <a:rPr lang="fr-CA" dirty="0"/>
              <a:t> to </a:t>
            </a:r>
            <a:r>
              <a:rPr lang="fr-CA" dirty="0" err="1"/>
              <a:t>contribute</a:t>
            </a:r>
            <a:r>
              <a:rPr lang="fr-CA" dirty="0"/>
              <a:t> to </a:t>
            </a:r>
            <a:r>
              <a:rPr lang="fr-CA" dirty="0" err="1"/>
              <a:t>paying</a:t>
            </a:r>
            <a:r>
              <a:rPr lang="fr-CA" dirty="0"/>
              <a:t> for the </a:t>
            </a:r>
            <a:r>
              <a:rPr lang="fr-CA" dirty="0" err="1"/>
              <a:t>children's</a:t>
            </a:r>
            <a:r>
              <a:rPr lang="fr-CA" dirty="0"/>
              <a:t> </a:t>
            </a:r>
            <a:r>
              <a:rPr lang="fr-CA" dirty="0" err="1"/>
              <a:t>needs</a:t>
            </a:r>
            <a:r>
              <a:rPr lang="fr-CA" dirty="0"/>
              <a:t>. </a:t>
            </a:r>
          </a:p>
          <a:p>
            <a:pPr algn="just"/>
            <a:endParaRPr lang="fr-CA" dirty="0"/>
          </a:p>
          <a:p>
            <a:pPr marL="171450" indent="-171450" algn="just">
              <a:buFont typeface="Arial"/>
              <a:buChar char="•"/>
            </a:pPr>
            <a:r>
              <a:rPr lang="en-CA" dirty="0"/>
              <a:t>Child support is calculated based on </a:t>
            </a:r>
            <a:r>
              <a:rPr lang="en-CA" b="1" dirty="0"/>
              <a:t>what each parent is able to contribute</a:t>
            </a:r>
            <a:r>
              <a:rPr lang="en-CA" dirty="0"/>
              <a:t>, the </a:t>
            </a:r>
            <a:r>
              <a:rPr lang="en-CA" b="1" dirty="0"/>
              <a:t>number of children involved</a:t>
            </a:r>
            <a:r>
              <a:rPr lang="en-CA" dirty="0"/>
              <a:t>, the </a:t>
            </a:r>
            <a:r>
              <a:rPr lang="en-CA" b="1" dirty="0"/>
              <a:t>needs of the children</a:t>
            </a:r>
            <a:r>
              <a:rPr lang="en-CA" dirty="0"/>
              <a:t> and </a:t>
            </a:r>
            <a:r>
              <a:rPr lang="en-CA" b="1" dirty="0"/>
              <a:t>the time each parent spends</a:t>
            </a:r>
            <a:r>
              <a:rPr lang="en-CA" dirty="0"/>
              <a:t> with the children</a:t>
            </a:r>
            <a:r>
              <a:rPr lang="fr-CA" dirty="0">
                <a:hlinkClick r:id="rId3"/>
              </a:rPr>
              <a:t>[4]</a:t>
            </a:r>
            <a:r>
              <a:rPr lang="fr-CA" dirty="0"/>
              <a:t>. The </a:t>
            </a:r>
            <a:r>
              <a:rPr lang="fr-CA" dirty="0" err="1"/>
              <a:t>law</a:t>
            </a:r>
            <a:r>
              <a:rPr lang="fr-CA" dirty="0"/>
              <a:t> </a:t>
            </a:r>
            <a:r>
              <a:rPr lang="fr-CA" dirty="0" err="1"/>
              <a:t>gives</a:t>
            </a:r>
            <a:r>
              <a:rPr lang="fr-CA" dirty="0"/>
              <a:t> a </a:t>
            </a:r>
            <a:r>
              <a:rPr lang="fr-CA" dirty="0" err="1"/>
              <a:t>specific</a:t>
            </a:r>
            <a:r>
              <a:rPr lang="fr-CA" dirty="0"/>
              <a:t> formula </a:t>
            </a:r>
            <a:r>
              <a:rPr lang="fr-CA" dirty="0" err="1"/>
              <a:t>that</a:t>
            </a:r>
            <a:r>
              <a:rPr lang="fr-CA" dirty="0"/>
              <a:t> must </a:t>
            </a:r>
            <a:r>
              <a:rPr lang="fr-CA" dirty="0" err="1"/>
              <a:t>be</a:t>
            </a:r>
            <a:r>
              <a:rPr lang="fr-CA" dirty="0"/>
              <a:t> </a:t>
            </a:r>
            <a:r>
              <a:rPr lang="fr-CA" dirty="0" err="1"/>
              <a:t>used</a:t>
            </a:r>
            <a:r>
              <a:rPr lang="fr-CA" dirty="0"/>
              <a:t> to </a:t>
            </a:r>
            <a:r>
              <a:rPr lang="fr-CA" dirty="0" err="1"/>
              <a:t>calculate</a:t>
            </a:r>
            <a:r>
              <a:rPr lang="fr-CA" dirty="0"/>
              <a:t> </a:t>
            </a:r>
            <a:r>
              <a:rPr lang="fr-CA" dirty="0" err="1"/>
              <a:t>child</a:t>
            </a:r>
            <a:r>
              <a:rPr lang="fr-CA" dirty="0"/>
              <a:t> support </a:t>
            </a:r>
            <a:r>
              <a:rPr lang="fr-CA" dirty="0">
                <a:hlinkClick r:id="rId3"/>
              </a:rPr>
              <a:t>[5]</a:t>
            </a:r>
            <a:r>
              <a:rPr lang="fr-CA" dirty="0"/>
              <a:t>. </a:t>
            </a:r>
            <a:r>
              <a:rPr lang="en-CA" dirty="0"/>
              <a:t>For example, if the mother is unemployed and the father has a stable and high income, he may have to pay child support.</a:t>
            </a:r>
          </a:p>
          <a:p>
            <a:pPr algn="just"/>
            <a:endParaRPr lang="fr-CA" dirty="0"/>
          </a:p>
          <a:p>
            <a:pPr marL="171450" indent="-171450" algn="just">
              <a:buFont typeface="Arial"/>
              <a:buChar char="•"/>
            </a:pPr>
            <a:r>
              <a:rPr lang="en-CA" dirty="0"/>
              <a:t>Parents can</a:t>
            </a:r>
            <a:r>
              <a:rPr lang="en-CA" b="1" dirty="0"/>
              <a:t> agree on child support</a:t>
            </a:r>
            <a:r>
              <a:rPr lang="fr-CA" b="1" dirty="0"/>
              <a:t> </a:t>
            </a:r>
            <a:r>
              <a:rPr lang="fr-CA" dirty="0">
                <a:hlinkClick r:id="rId3"/>
              </a:rPr>
              <a:t>[6]</a:t>
            </a:r>
            <a:r>
              <a:rPr lang="fr-CA" dirty="0"/>
              <a:t> (</a:t>
            </a:r>
            <a:r>
              <a:rPr lang="fr-CA" dirty="0" err="1"/>
              <a:t>alone</a:t>
            </a:r>
            <a:r>
              <a:rPr lang="fr-CA" dirty="0"/>
              <a:t> or </a:t>
            </a:r>
            <a:r>
              <a:rPr lang="fr-CA" dirty="0" err="1"/>
              <a:t>with</a:t>
            </a:r>
            <a:r>
              <a:rPr lang="fr-CA" dirty="0"/>
              <a:t> the help of a </a:t>
            </a:r>
            <a:r>
              <a:rPr lang="fr-CA" dirty="0" err="1"/>
              <a:t>mediator</a:t>
            </a:r>
            <a:r>
              <a:rPr lang="fr-CA" dirty="0"/>
              <a:t>). If Giulia and Jamie </a:t>
            </a:r>
            <a:r>
              <a:rPr lang="fr-CA" dirty="0" err="1"/>
              <a:t>cannot</a:t>
            </a:r>
            <a:r>
              <a:rPr lang="fr-CA" dirty="0"/>
              <a:t> </a:t>
            </a:r>
            <a:r>
              <a:rPr lang="fr-CA" dirty="0" err="1"/>
              <a:t>agree</a:t>
            </a:r>
            <a:r>
              <a:rPr lang="fr-CA" dirty="0"/>
              <a:t> on a </a:t>
            </a:r>
            <a:r>
              <a:rPr lang="fr-CA" dirty="0" err="1"/>
              <a:t>child</a:t>
            </a:r>
            <a:r>
              <a:rPr lang="fr-CA" dirty="0"/>
              <a:t> support </a:t>
            </a:r>
            <a:r>
              <a:rPr lang="fr-CA" dirty="0" err="1"/>
              <a:t>amount</a:t>
            </a:r>
            <a:r>
              <a:rPr lang="fr-CA" dirty="0"/>
              <a:t>, </a:t>
            </a:r>
            <a:r>
              <a:rPr lang="fr-CA" dirty="0" err="1"/>
              <a:t>she</a:t>
            </a:r>
            <a:r>
              <a:rPr lang="fr-CA" dirty="0"/>
              <a:t> </a:t>
            </a:r>
            <a:r>
              <a:rPr lang="fr-CA" dirty="0" err="1"/>
              <a:t>could</a:t>
            </a:r>
            <a:r>
              <a:rPr lang="fr-CA" dirty="0"/>
              <a:t> </a:t>
            </a:r>
            <a:r>
              <a:rPr lang="fr-CA" dirty="0" err="1"/>
              <a:t>suggest</a:t>
            </a:r>
            <a:r>
              <a:rPr lang="fr-CA" dirty="0"/>
              <a:t> </a:t>
            </a:r>
            <a:r>
              <a:rPr lang="fr-CA" dirty="0" err="1"/>
              <a:t>mediation</a:t>
            </a:r>
            <a:r>
              <a:rPr lang="fr-CA" dirty="0"/>
              <a:t> to </a:t>
            </a:r>
            <a:r>
              <a:rPr lang="fr-CA" dirty="0" err="1"/>
              <a:t>reach</a:t>
            </a:r>
            <a:r>
              <a:rPr lang="fr-CA" dirty="0"/>
              <a:t> a </a:t>
            </a:r>
            <a:r>
              <a:rPr lang="fr-CA" dirty="0" err="1"/>
              <a:t>decision</a:t>
            </a:r>
            <a:r>
              <a:rPr lang="fr-CA" dirty="0"/>
              <a:t> </a:t>
            </a:r>
            <a:r>
              <a:rPr lang="fr-CA" dirty="0" err="1"/>
              <a:t>together</a:t>
            </a:r>
            <a:r>
              <a:rPr lang="fr-CA" dirty="0"/>
              <a:t>.</a:t>
            </a:r>
          </a:p>
          <a:p>
            <a:pPr algn="just"/>
            <a:endParaRPr lang="fr-CA" dirty="0"/>
          </a:p>
          <a:p>
            <a:pPr marL="171450" indent="-171450" algn="just">
              <a:buFont typeface="Arial"/>
              <a:buChar char="•"/>
            </a:pPr>
            <a:r>
              <a:rPr lang="en-CA" dirty="0"/>
              <a:t>One of the parents can also </a:t>
            </a:r>
            <a:r>
              <a:rPr lang="en-CA" b="1" dirty="0"/>
              <a:t>go to court</a:t>
            </a:r>
            <a:r>
              <a:rPr lang="en-CA" dirty="0"/>
              <a:t> to ask a judge to </a:t>
            </a:r>
            <a:r>
              <a:rPr lang="en-CA" b="1" dirty="0"/>
              <a:t>set the child support amount</a:t>
            </a:r>
            <a:r>
              <a:rPr lang="fr-CA" b="1" dirty="0"/>
              <a:t> </a:t>
            </a:r>
            <a:r>
              <a:rPr lang="fr-CA" dirty="0">
                <a:hlinkClick r:id="rId3"/>
              </a:rPr>
              <a:t>[7]</a:t>
            </a:r>
            <a:r>
              <a:rPr lang="fr-CA" dirty="0"/>
              <a:t>, </a:t>
            </a:r>
            <a:r>
              <a:rPr lang="en-CA" dirty="0"/>
              <a:t>or to </a:t>
            </a:r>
            <a:r>
              <a:rPr lang="en-CA" b="1" dirty="0"/>
              <a:t>make their agreement with the other parent official</a:t>
            </a:r>
            <a:r>
              <a:rPr lang="en-CA" dirty="0"/>
              <a:t> (homologate)</a:t>
            </a:r>
            <a:r>
              <a:rPr lang="fr-CA" dirty="0"/>
              <a:t> </a:t>
            </a:r>
            <a:r>
              <a:rPr lang="fr-CA" dirty="0">
                <a:hlinkClick r:id="rId3"/>
              </a:rPr>
              <a:t>[8]</a:t>
            </a:r>
            <a:r>
              <a:rPr lang="fr-CA" dirty="0"/>
              <a:t>. In </a:t>
            </a:r>
            <a:r>
              <a:rPr lang="fr-CA" dirty="0" err="1"/>
              <a:t>both</a:t>
            </a:r>
            <a:r>
              <a:rPr lang="fr-CA" dirty="0"/>
              <a:t> cases, </a:t>
            </a:r>
            <a:r>
              <a:rPr lang="fr-CA" dirty="0" err="1"/>
              <a:t>child</a:t>
            </a:r>
            <a:r>
              <a:rPr lang="fr-CA" dirty="0"/>
              <a:t> support </a:t>
            </a:r>
            <a:r>
              <a:rPr lang="fr-CA" dirty="0" err="1"/>
              <a:t>will</a:t>
            </a:r>
            <a:r>
              <a:rPr lang="fr-CA" dirty="0"/>
              <a:t> </a:t>
            </a:r>
            <a:r>
              <a:rPr lang="fr-CA" dirty="0" err="1"/>
              <a:t>generally</a:t>
            </a:r>
            <a:r>
              <a:rPr lang="fr-CA" dirty="0"/>
              <a:t> </a:t>
            </a:r>
            <a:r>
              <a:rPr lang="fr-CA" dirty="0" err="1"/>
              <a:t>be</a:t>
            </a:r>
            <a:r>
              <a:rPr lang="fr-CA" dirty="0"/>
              <a:t> </a:t>
            </a:r>
            <a:r>
              <a:rPr lang="fr-CA" dirty="0" err="1"/>
              <a:t>collected</a:t>
            </a:r>
            <a:r>
              <a:rPr lang="fr-CA" dirty="0"/>
              <a:t> by Revenu Québec </a:t>
            </a:r>
            <a:r>
              <a:rPr lang="fr-CA" dirty="0" err="1"/>
              <a:t>each</a:t>
            </a:r>
            <a:r>
              <a:rPr lang="fr-CA" dirty="0"/>
              <a:t> </a:t>
            </a:r>
            <a:r>
              <a:rPr lang="fr-CA" dirty="0" err="1"/>
              <a:t>month</a:t>
            </a:r>
            <a:r>
              <a:rPr lang="fr-CA" dirty="0"/>
              <a:t> </a:t>
            </a:r>
            <a:r>
              <a:rPr lang="fr-CA" dirty="0" err="1"/>
              <a:t>from</a:t>
            </a:r>
            <a:r>
              <a:rPr lang="fr-CA" dirty="0"/>
              <a:t> the </a:t>
            </a:r>
            <a:r>
              <a:rPr lang="fr-CA" dirty="0" err="1"/>
              <a:t>salary</a:t>
            </a:r>
            <a:r>
              <a:rPr lang="fr-CA" dirty="0"/>
              <a:t> of the parent </a:t>
            </a:r>
            <a:r>
              <a:rPr lang="fr-CA" dirty="0" err="1"/>
              <a:t>who</a:t>
            </a:r>
            <a:r>
              <a:rPr lang="fr-CA" dirty="0"/>
              <a:t> pays </a:t>
            </a:r>
            <a:r>
              <a:rPr lang="fr-CA" dirty="0" err="1"/>
              <a:t>child</a:t>
            </a:r>
            <a:r>
              <a:rPr lang="fr-CA" dirty="0"/>
              <a:t> support </a:t>
            </a:r>
            <a:r>
              <a:rPr lang="fr-CA" dirty="0">
                <a:hlinkClick r:id="rId3"/>
              </a:rPr>
              <a:t>[9]</a:t>
            </a:r>
            <a:r>
              <a:rPr lang="fr-CA" dirty="0"/>
              <a:t>. Revenu Québec </a:t>
            </a:r>
            <a:r>
              <a:rPr lang="fr-CA" dirty="0" err="1"/>
              <a:t>will</a:t>
            </a:r>
            <a:r>
              <a:rPr lang="fr-CA" dirty="0"/>
              <a:t> </a:t>
            </a:r>
            <a:r>
              <a:rPr lang="fr-CA" dirty="0" err="1"/>
              <a:t>then</a:t>
            </a:r>
            <a:r>
              <a:rPr lang="fr-CA" dirty="0"/>
              <a:t> </a:t>
            </a:r>
            <a:r>
              <a:rPr lang="fr-CA" dirty="0" err="1"/>
              <a:t>pay</a:t>
            </a:r>
            <a:r>
              <a:rPr lang="fr-CA" dirty="0"/>
              <a:t> the money to the </a:t>
            </a:r>
            <a:r>
              <a:rPr lang="fr-CA" dirty="0" err="1"/>
              <a:t>other</a:t>
            </a:r>
            <a:r>
              <a:rPr lang="fr-CA" dirty="0"/>
              <a:t> parent </a:t>
            </a:r>
            <a:r>
              <a:rPr lang="fr-CA" dirty="0">
                <a:hlinkClick r:id="rId3"/>
              </a:rPr>
              <a:t>[10]</a:t>
            </a:r>
            <a:r>
              <a:rPr lang="fr-CA" dirty="0"/>
              <a:t> (</a:t>
            </a:r>
            <a:r>
              <a:rPr lang="fr-CA" dirty="0" err="1"/>
              <a:t>usually</a:t>
            </a:r>
            <a:r>
              <a:rPr lang="fr-CA" dirty="0"/>
              <a:t> </a:t>
            </a:r>
            <a:r>
              <a:rPr lang="fr-CA" dirty="0" err="1"/>
              <a:t>twice</a:t>
            </a:r>
            <a:r>
              <a:rPr lang="fr-CA" dirty="0"/>
              <a:t> a </a:t>
            </a:r>
            <a:r>
              <a:rPr lang="fr-CA" dirty="0" err="1"/>
              <a:t>month</a:t>
            </a:r>
            <a:r>
              <a:rPr lang="fr-CA" dirty="0"/>
              <a:t> </a:t>
            </a:r>
            <a:r>
              <a:rPr lang="fr-CA" dirty="0">
                <a:hlinkClick r:id="rId3"/>
              </a:rPr>
              <a:t>[11]</a:t>
            </a:r>
            <a:r>
              <a:rPr lang="fr-CA" dirty="0"/>
              <a:t>). In </a:t>
            </a:r>
            <a:r>
              <a:rPr lang="fr-CA" dirty="0" err="1"/>
              <a:t>other</a:t>
            </a:r>
            <a:r>
              <a:rPr lang="fr-CA" dirty="0"/>
              <a:t> </a:t>
            </a:r>
            <a:r>
              <a:rPr lang="fr-CA" dirty="0" err="1"/>
              <a:t>words</a:t>
            </a:r>
            <a:r>
              <a:rPr lang="fr-CA" dirty="0"/>
              <a:t>, the parent </a:t>
            </a:r>
            <a:r>
              <a:rPr lang="fr-CA" dirty="0" err="1"/>
              <a:t>who</a:t>
            </a:r>
            <a:r>
              <a:rPr lang="fr-CA" dirty="0"/>
              <a:t> </a:t>
            </a:r>
            <a:r>
              <a:rPr lang="fr-CA" dirty="0" err="1"/>
              <a:t>receives</a:t>
            </a:r>
            <a:r>
              <a:rPr lang="fr-CA" dirty="0"/>
              <a:t> </a:t>
            </a:r>
            <a:r>
              <a:rPr lang="fr-CA" dirty="0" err="1"/>
              <a:t>child</a:t>
            </a:r>
            <a:r>
              <a:rPr lang="fr-CA" dirty="0"/>
              <a:t> support </a:t>
            </a:r>
            <a:r>
              <a:rPr lang="fr-CA" dirty="0" err="1"/>
              <a:t>will</a:t>
            </a:r>
            <a:r>
              <a:rPr lang="fr-CA" dirty="0"/>
              <a:t> not </a:t>
            </a:r>
            <a:r>
              <a:rPr lang="fr-CA" dirty="0" err="1"/>
              <a:t>need</a:t>
            </a:r>
            <a:r>
              <a:rPr lang="fr-CA" dirty="0"/>
              <a:t> to contact the </a:t>
            </a:r>
            <a:r>
              <a:rPr lang="fr-CA" dirty="0" err="1"/>
              <a:t>other</a:t>
            </a:r>
            <a:r>
              <a:rPr lang="fr-CA" dirty="0"/>
              <a:t> parent </a:t>
            </a:r>
            <a:r>
              <a:rPr lang="fr-CA" dirty="0" err="1"/>
              <a:t>each</a:t>
            </a:r>
            <a:r>
              <a:rPr lang="fr-CA" dirty="0"/>
              <a:t> </a:t>
            </a:r>
            <a:r>
              <a:rPr lang="fr-CA" dirty="0" err="1"/>
              <a:t>month</a:t>
            </a:r>
            <a:r>
              <a:rPr lang="fr-CA" dirty="0"/>
              <a:t> to </a:t>
            </a:r>
            <a:r>
              <a:rPr lang="fr-CA" dirty="0" err="1"/>
              <a:t>get</a:t>
            </a:r>
            <a:r>
              <a:rPr lang="fr-CA" dirty="0"/>
              <a:t> the money.</a:t>
            </a:r>
          </a:p>
          <a:p>
            <a:endParaRPr lang="fr-CA" dirty="0"/>
          </a:p>
          <a:p>
            <a:r>
              <a:rPr lang="fr-CA" b="1" u="sng" dirty="0" err="1"/>
              <a:t>Additional</a:t>
            </a:r>
            <a:r>
              <a:rPr lang="fr-CA" b="1" u="sng" dirty="0"/>
              <a:t> information</a:t>
            </a:r>
            <a:endParaRPr lang="fr-CA" dirty="0"/>
          </a:p>
          <a:p>
            <a:pPr algn="just"/>
            <a:endParaRPr lang="fr-CA" dirty="0"/>
          </a:p>
          <a:p>
            <a:pPr marL="171450" indent="-171450" algn="just">
              <a:buFont typeface="Arial"/>
              <a:buChar char="•"/>
            </a:pPr>
            <a:r>
              <a:rPr lang="en-CA" dirty="0"/>
              <a:t>The </a:t>
            </a:r>
            <a:r>
              <a:rPr lang="en-CA" u="sng" dirty="0">
                <a:hlinkClick r:id="rId4"/>
              </a:rPr>
              <a:t>Child Support Payments Calculation tool</a:t>
            </a:r>
            <a:r>
              <a:rPr lang="en-CA" dirty="0"/>
              <a:t> on the Quebec government’s website allows you to run a simulation and calculate child support. Parents can use this to get an idea of how much child support they could receive if they go to court after a separation. However, this amount is not final. Courts may set a different amount depending on the circumstances.</a:t>
            </a:r>
            <a:endParaRPr lang="fr-CA" dirty="0"/>
          </a:p>
          <a:p>
            <a:pPr algn="just"/>
            <a:endParaRPr lang="fr-CA" dirty="0"/>
          </a:p>
          <a:p>
            <a:pPr marL="171450" indent="-171450" algn="just">
              <a:buFont typeface="Arial"/>
              <a:buChar char="•"/>
            </a:pPr>
            <a:r>
              <a:rPr lang="fr-CA" dirty="0"/>
              <a:t>In </a:t>
            </a:r>
            <a:r>
              <a:rPr lang="fr-CA" dirty="0" err="1"/>
              <a:t>some</a:t>
            </a:r>
            <a:r>
              <a:rPr lang="fr-CA" dirty="0"/>
              <a:t> cases, if the parents </a:t>
            </a:r>
            <a:r>
              <a:rPr lang="fr-CA" dirty="0" err="1"/>
              <a:t>were</a:t>
            </a:r>
            <a:r>
              <a:rPr lang="fr-CA" dirty="0"/>
              <a:t> or are </a:t>
            </a:r>
            <a:r>
              <a:rPr lang="fr-CA" dirty="0" err="1"/>
              <a:t>married</a:t>
            </a:r>
            <a:r>
              <a:rPr lang="fr-CA" dirty="0"/>
              <a:t>, a parent can </a:t>
            </a:r>
            <a:r>
              <a:rPr lang="fr-CA" dirty="0" err="1"/>
              <a:t>ask</a:t>
            </a:r>
            <a:r>
              <a:rPr lang="fr-CA" dirty="0"/>
              <a:t> </a:t>
            </a:r>
            <a:r>
              <a:rPr lang="fr-CA" dirty="0" err="1"/>
              <a:t>their</a:t>
            </a:r>
            <a:r>
              <a:rPr lang="fr-CA" dirty="0"/>
              <a:t> ex to </a:t>
            </a:r>
            <a:r>
              <a:rPr lang="fr-CA" dirty="0" err="1"/>
              <a:t>pay</a:t>
            </a:r>
            <a:r>
              <a:rPr lang="fr-CA" dirty="0"/>
              <a:t> </a:t>
            </a:r>
            <a:r>
              <a:rPr lang="fr-CA" dirty="0" err="1"/>
              <a:t>them</a:t>
            </a:r>
            <a:r>
              <a:rPr lang="fr-CA" dirty="0"/>
              <a:t> </a:t>
            </a:r>
            <a:r>
              <a:rPr lang="fr-CA" dirty="0" err="1"/>
              <a:t>spousal</a:t>
            </a:r>
            <a:r>
              <a:rPr lang="fr-CA" dirty="0"/>
              <a:t> support (or “</a:t>
            </a:r>
            <a:r>
              <a:rPr lang="fr-CA" dirty="0" err="1"/>
              <a:t>alimony</a:t>
            </a:r>
            <a:r>
              <a:rPr lang="fr-CA" dirty="0"/>
              <a:t>”)</a:t>
            </a:r>
            <a:r>
              <a:rPr lang="fr-CA" dirty="0">
                <a:hlinkClick r:id="rId5"/>
              </a:rPr>
              <a:t>[12]</a:t>
            </a:r>
            <a:r>
              <a:rPr lang="fr-CA" dirty="0"/>
              <a:t>. For more information, </a:t>
            </a:r>
            <a:r>
              <a:rPr lang="fr-CA" dirty="0" err="1"/>
              <a:t>you</a:t>
            </a:r>
            <a:r>
              <a:rPr lang="fr-CA" dirty="0"/>
              <a:t> can </a:t>
            </a:r>
            <a:r>
              <a:rPr lang="fr-CA" dirty="0" err="1"/>
              <a:t>refer</a:t>
            </a:r>
            <a:r>
              <a:rPr lang="fr-CA" dirty="0"/>
              <a:t> to the “</a:t>
            </a:r>
            <a:r>
              <a:rPr lang="fr-CA" dirty="0" err="1"/>
              <a:t>My</a:t>
            </a:r>
            <a:r>
              <a:rPr lang="fr-CA" dirty="0"/>
              <a:t> Money” workshop.</a:t>
            </a:r>
            <a:endParaRPr lang="en-US" dirty="0"/>
          </a:p>
          <a:p>
            <a:pPr algn="just"/>
            <a:endParaRPr lang="fr-CA" dirty="0"/>
          </a:p>
          <a:p>
            <a:r>
              <a:rPr lang="fr-CA" b="1" u="sng" dirty="0"/>
              <a:t>Sources</a:t>
            </a:r>
            <a:endParaRPr lang="fr-CA" dirty="0"/>
          </a:p>
          <a:p>
            <a:pPr algn="just"/>
            <a:r>
              <a:rPr lang="fr-CA" dirty="0">
                <a:hlinkClick r:id="rId3"/>
              </a:rPr>
              <a:t>[1]</a:t>
            </a:r>
            <a:r>
              <a:rPr lang="fr-CA" dirty="0"/>
              <a:t> </a:t>
            </a:r>
            <a:r>
              <a:rPr lang="fr-CA" i="1" dirty="0"/>
              <a:t>Civil Code of Québec</a:t>
            </a:r>
            <a:r>
              <a:rPr lang="fr-CA" dirty="0"/>
              <a:t>, RLRQ, c C-1991, art 585.</a:t>
            </a:r>
          </a:p>
          <a:p>
            <a:pPr algn="just"/>
            <a:r>
              <a:rPr lang="fr-CA" dirty="0">
                <a:hlinkClick r:id="rId3"/>
              </a:rPr>
              <a:t>[2]</a:t>
            </a:r>
            <a:r>
              <a:rPr lang="fr-CA" dirty="0"/>
              <a:t> </a:t>
            </a:r>
            <a:r>
              <a:rPr lang="fr-CA" i="1" dirty="0"/>
              <a:t>Civil Code of Québec</a:t>
            </a:r>
            <a:r>
              <a:rPr lang="fr-CA" dirty="0"/>
              <a:t>, RLRQ, c C-1991, arts 585, 587.2.</a:t>
            </a:r>
          </a:p>
          <a:p>
            <a:pPr algn="just"/>
            <a:r>
              <a:rPr lang="fr-CA" dirty="0">
                <a:hlinkClick r:id="rId3"/>
              </a:rPr>
              <a:t>[3]</a:t>
            </a:r>
            <a:r>
              <a:rPr lang="fr-CA" dirty="0"/>
              <a:t> </a:t>
            </a:r>
            <a:r>
              <a:rPr lang="fr-CA" i="1" dirty="0"/>
              <a:t>Civil Code of Québec</a:t>
            </a:r>
            <a:r>
              <a:rPr lang="fr-CA" dirty="0"/>
              <a:t>, RLRQ, c C-1991, arts 589.</a:t>
            </a:r>
          </a:p>
          <a:p>
            <a:pPr algn="just"/>
            <a:r>
              <a:rPr lang="fr-CA" dirty="0">
                <a:hlinkClick r:id="rId3"/>
              </a:rPr>
              <a:t>[4]</a:t>
            </a:r>
            <a:r>
              <a:rPr lang="fr-CA" dirty="0"/>
              <a:t> </a:t>
            </a:r>
            <a:r>
              <a:rPr lang="fr-CA" i="1" dirty="0"/>
              <a:t>Civil Code of Québec</a:t>
            </a:r>
            <a:r>
              <a:rPr lang="fr-CA" dirty="0"/>
              <a:t>, RLRQ, c C-1991, art 587 ;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3.</a:t>
            </a:r>
          </a:p>
          <a:p>
            <a:pPr algn="just"/>
            <a:r>
              <a:rPr lang="fr-CA" dirty="0">
                <a:hlinkClick r:id="rId3"/>
              </a:rPr>
              <a:t>[5]</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3, Annex I.</a:t>
            </a:r>
          </a:p>
          <a:p>
            <a:pPr algn="just"/>
            <a:r>
              <a:rPr lang="fr-CA" dirty="0">
                <a:hlinkClick r:id="rId3"/>
              </a:rPr>
              <a:t>[6]</a:t>
            </a:r>
            <a:r>
              <a:rPr lang="fr-CA" dirty="0"/>
              <a:t> </a:t>
            </a:r>
            <a:r>
              <a:rPr lang="fr-CA" i="1" dirty="0"/>
              <a:t>Code of Civil </a:t>
            </a:r>
            <a:r>
              <a:rPr lang="fr-CA" i="1" dirty="0" err="1"/>
              <a:t>Procedure</a:t>
            </a:r>
            <a:r>
              <a:rPr lang="fr-CA" dirty="0"/>
              <a:t>, RLRQ, c C-25, art 72 al 2.</a:t>
            </a:r>
          </a:p>
          <a:p>
            <a:pPr algn="just"/>
            <a:r>
              <a:rPr lang="fr-CA" dirty="0">
                <a:hlinkClick r:id="rId3"/>
              </a:rPr>
              <a:t>[7]</a:t>
            </a:r>
            <a:r>
              <a:rPr lang="fr-CA" dirty="0"/>
              <a:t> </a:t>
            </a:r>
            <a:r>
              <a:rPr lang="fr-CA" i="1" dirty="0"/>
              <a:t>Code of Civil </a:t>
            </a:r>
            <a:r>
              <a:rPr lang="fr-CA" i="1" dirty="0" err="1"/>
              <a:t>Procedure</a:t>
            </a:r>
            <a:r>
              <a:rPr lang="fr-CA" dirty="0"/>
              <a:t>, RLRQ, c C-25, arts 409, 411.</a:t>
            </a:r>
          </a:p>
          <a:p>
            <a:pPr algn="just"/>
            <a:r>
              <a:rPr lang="fr-CA" dirty="0">
                <a:hlinkClick r:id="rId3"/>
              </a:rPr>
              <a:t>[8]</a:t>
            </a:r>
            <a:r>
              <a:rPr lang="fr-CA" dirty="0"/>
              <a:t> </a:t>
            </a:r>
            <a:r>
              <a:rPr lang="fr-CA" i="1" dirty="0"/>
              <a:t>Code of Civil </a:t>
            </a:r>
            <a:r>
              <a:rPr lang="fr-CA" i="1" dirty="0" err="1"/>
              <a:t>Procedure</a:t>
            </a:r>
            <a:r>
              <a:rPr lang="fr-CA" dirty="0"/>
              <a:t>, RLRQ, c C-25, art 72 al 2.</a:t>
            </a:r>
          </a:p>
          <a:p>
            <a:pPr algn="just"/>
            <a:r>
              <a:rPr lang="fr-CA" dirty="0">
                <a:hlinkClick r:id="rId3"/>
              </a:rPr>
              <a:t>[9]</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arts 6, 7, 8, 11.</a:t>
            </a:r>
          </a:p>
          <a:p>
            <a:pPr algn="just"/>
            <a:r>
              <a:rPr lang="fr-CA" dirty="0">
                <a:hlinkClick r:id="rId3"/>
              </a:rPr>
              <a:t>[10]</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 36 al 1.</a:t>
            </a:r>
          </a:p>
          <a:p>
            <a:r>
              <a:rPr lang="fr-CA" dirty="0">
                <a:hlinkClick r:id="rId3"/>
              </a:rPr>
              <a:t>[11]</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 36 al 1.</a:t>
            </a:r>
            <a:endParaRPr lang="en-US" dirty="0"/>
          </a:p>
          <a:p>
            <a:r>
              <a:rPr lang="fr-CA" dirty="0">
                <a:hlinkClick r:id="rId5"/>
              </a:rPr>
              <a:t>[12]</a:t>
            </a:r>
            <a:r>
              <a:rPr lang="fr-CA" dirty="0"/>
              <a:t> </a:t>
            </a:r>
            <a:r>
              <a:rPr lang="fr-CA" i="1" dirty="0"/>
              <a:t>Divorce </a:t>
            </a:r>
            <a:r>
              <a:rPr lang="fr-CA" i="1" dirty="0" err="1"/>
              <a:t>Act</a:t>
            </a:r>
            <a:r>
              <a:rPr lang="fr-CA" dirty="0"/>
              <a:t>, LRC (1985), art 15.2 (1) et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19399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2 minutes</a:t>
            </a:r>
            <a:r>
              <a:rPr lang="fr-CA" dirty="0">
                <a:solidFill>
                  <a:srgbClr val="444444"/>
                </a:solidFill>
                <a:highlight>
                  <a:srgbClr val="F5F5F5"/>
                </a:highlight>
              </a:rPr>
              <a:t> </a:t>
            </a:r>
            <a:endParaRPr lang="en-US" dirty="0">
              <a:solidFill>
                <a:srgbClr val="444444"/>
              </a:solidFill>
              <a:highlight>
                <a:srgbClr val="F5F5F5"/>
              </a:highlight>
            </a:endParaRPr>
          </a:p>
          <a:p>
            <a:endParaRPr lang="fr-CA" u="sng" dirty="0">
              <a:solidFill>
                <a:srgbClr val="444444"/>
              </a:solidFill>
              <a:highlight>
                <a:srgbClr val="F5F5F5"/>
              </a:highlight>
            </a:endParaRPr>
          </a:p>
          <a:p>
            <a:r>
              <a:rPr lang="fr-CA" b="1" u="sng" dirty="0">
                <a:solidFill>
                  <a:srgbClr val="444444"/>
                </a:solidFill>
                <a:highlight>
                  <a:srgbClr val="F5F5F5"/>
                </a:highlight>
              </a:rPr>
              <a:t>Instructions</a:t>
            </a:r>
            <a:r>
              <a:rPr lang="fr-CA" u="sng" dirty="0">
                <a:solidFill>
                  <a:srgbClr val="444444"/>
                </a:solidFill>
                <a:highlight>
                  <a:srgbClr val="F5F5F5"/>
                </a:highlight>
              </a:rPr>
              <a:t> </a:t>
            </a:r>
            <a:endParaRPr lang="en-US" dirty="0">
              <a:solidFill>
                <a:srgbClr val="444444"/>
              </a:solidFill>
              <a:highlight>
                <a:srgbClr val="F5F5F5"/>
              </a:highlight>
            </a:endParaRPr>
          </a:p>
          <a:p>
            <a:r>
              <a:rPr lang="fr-CA" dirty="0">
                <a:solidFill>
                  <a:srgbClr val="444444"/>
                </a:solidFill>
                <a:highlight>
                  <a:srgbClr val="F5F5F5"/>
                </a:highlight>
              </a:rPr>
              <a:t> </a:t>
            </a:r>
            <a:endParaRPr lang="en-US"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In the following slides, you will find resources that you can present to participants. You can customize the workshop by adding slides presenting other relevant resources.</a:t>
            </a:r>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Feel free to print the slides with the resources.</a:t>
            </a:r>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Feel free to offer to help participants contact one of the mentioned resources or even to go with them if needed. You can also explore the websites together.</a:t>
            </a:r>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dirty="0"/>
          </a:p>
          <a:p>
            <a:pPr algn="l"/>
            <a:endParaRPr lang="fr-CA" b="0" i="0">
              <a:solidFill>
                <a:srgbClr val="444444"/>
              </a:solidFill>
              <a:effectLst/>
              <a:highlight>
                <a:srgbClr val="F5F5F5"/>
              </a:highlight>
              <a:cs typeface="Calibri"/>
            </a:endParaRPr>
          </a:p>
          <a:p>
            <a:endParaRPr lang="fr-CA">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2025-06-04</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en-CA" noProof="0" dirty="0"/>
              <a:t>My Children</a:t>
            </a:r>
            <a:br>
              <a:rPr lang="en-CA" noProof="0" dirty="0"/>
            </a:br>
            <a:r>
              <a:rPr lang="en-CA" sz="2000" noProof="0" dirty="0"/>
              <a:t>My </a:t>
            </a:r>
            <a:r>
              <a:rPr lang="en-CA" sz="2000" dirty="0"/>
              <a:t>Relationship</a:t>
            </a:r>
            <a:endParaRPr lang="en-CA" sz="2000" noProof="0" dirty="0"/>
          </a:p>
        </p:txBody>
      </p:sp>
      <p:pic>
        <p:nvPicPr>
          <p:cNvPr id="4" name="Image 3" descr="Une image contenant habits, dessin humoristique, clipart, illustration&#10;&#10;Description générée automatiquement">
            <a:extLst>
              <a:ext uri="{FF2B5EF4-FFF2-40B4-BE49-F238E27FC236}">
                <a16:creationId xmlns:a16="http://schemas.microsoft.com/office/drawing/2014/main" id="{DD9C95E0-71D7-5905-2BFD-6922FEBD6DD9}"/>
              </a:ext>
            </a:extLst>
          </p:cNvPr>
          <p:cNvPicPr>
            <a:picLocks noChangeAspect="1"/>
          </p:cNvPicPr>
          <p:nvPr/>
        </p:nvPicPr>
        <p:blipFill>
          <a:blip r:embed="rId4"/>
          <a:stretch>
            <a:fillRect/>
          </a:stretch>
        </p:blipFill>
        <p:spPr>
          <a:xfrm>
            <a:off x="7086600" y="609600"/>
            <a:ext cx="4114800" cy="4114800"/>
          </a:xfrm>
          <a:prstGeom prst="rect">
            <a:avLst/>
          </a:prstGeom>
        </p:spPr>
      </p:pic>
      <p:sp>
        <p:nvSpPr>
          <p:cNvPr id="6" name="Sous-titre 5">
            <a:extLst>
              <a:ext uri="{FF2B5EF4-FFF2-40B4-BE49-F238E27FC236}">
                <a16:creationId xmlns:a16="http://schemas.microsoft.com/office/drawing/2014/main" id="{74D27527-ED9E-7EF9-FB08-805BC6BE24D0}"/>
              </a:ext>
            </a:extLst>
          </p:cNvPr>
          <p:cNvSpPr>
            <a:spLocks noGrp="1"/>
          </p:cNvSpPr>
          <p:nvPr>
            <p:ph type="subTitle" idx="1"/>
          </p:nvPr>
        </p:nvSpPr>
        <p:spPr/>
        <p:txBody>
          <a:bodyPr/>
          <a:lstStyle/>
          <a:p>
            <a:endParaRPr lang="en-CA" noProof="0" dirty="0"/>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cs typeface="Arial"/>
              </a:rPr>
              <a:t>Finding help</a:t>
            </a:r>
            <a:br>
              <a:rPr lang="en-CA" noProof="0" dirty="0"/>
            </a:br>
            <a:r>
              <a:rPr lang="en-CA" noProof="0"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en-CA" sz="4000" b="1" noProof="0" dirty="0">
                <a:solidFill>
                  <a:schemeClr val="accent2"/>
                </a:solidFill>
              </a:rPr>
              <a:t>Info-Separation </a:t>
            </a:r>
            <a:endParaRPr lang="en-CA" noProof="0" dirty="0">
              <a:solidFill>
                <a:schemeClr val="accent2"/>
              </a:solidFill>
            </a:endParaRPr>
          </a:p>
          <a:p>
            <a:r>
              <a:rPr lang="en-CA" sz="4000" b="1" noProof="0" dirty="0">
                <a:solidFill>
                  <a:schemeClr val="accent2"/>
                </a:solidFill>
              </a:rPr>
              <a:t>Service</a:t>
            </a:r>
            <a:endParaRPr lang="en-CA" noProof="0" dirty="0">
              <a:solidFill>
                <a:schemeClr val="accent2"/>
              </a:solidFill>
            </a:endParaRPr>
          </a:p>
          <a:p>
            <a:r>
              <a:rPr lang="en-CA" sz="4000" noProof="0" dirty="0">
                <a:solidFill>
                  <a:schemeClr val="accent2"/>
                </a:solidFill>
              </a:rPr>
              <a:t>Free legal information</a:t>
            </a:r>
            <a:endParaRPr lang="en-CA" sz="4000" noProof="0" dirty="0">
              <a:solidFill>
                <a:schemeClr val="accent2"/>
              </a:solidFill>
              <a:cs typeface="Arial"/>
            </a:endParaRPr>
          </a:p>
          <a:p>
            <a:br>
              <a:rPr lang="en-CA" sz="2000" noProof="0" dirty="0">
                <a:highlight>
                  <a:srgbClr val="FFFF00"/>
                </a:highlight>
                <a:cs typeface="Arial"/>
              </a:rPr>
            </a:br>
            <a:endParaRPr lang="en-CA" sz="2000" noProof="0" dirty="0">
              <a:highlight>
                <a:srgbClr val="FFFF00"/>
              </a:highlight>
            </a:endParaRPr>
          </a:p>
          <a:p>
            <a:r>
              <a:rPr lang="en-CA" sz="18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a:t>
            </a:r>
            <a:r>
              <a:rPr lang="en-CA" sz="1800" noProof="0" dirty="0" err="1">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proximité</a:t>
            </a:r>
            <a:r>
              <a:rPr lang="en-CA" sz="18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 l Centres de justice de </a:t>
            </a:r>
            <a:r>
              <a:rPr lang="en-CA" sz="1800" noProof="0" dirty="0" err="1">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proximité</a:t>
            </a:r>
            <a:endParaRPr lang="en-CA" noProof="0" dirty="0">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293653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err="1"/>
              <a:t>ReBâtir</a:t>
            </a:r>
            <a:endParaRPr lang="en-CA" noProof="0"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en-CA" sz="2800" noProof="0" dirty="0">
                <a:solidFill>
                  <a:schemeClr val="accent2"/>
                </a:solidFill>
              </a:rPr>
              <a:t>4 hours of free legal consultation</a:t>
            </a:r>
            <a:endParaRPr lang="en-CA" sz="2800" noProof="0" dirty="0">
              <a:solidFill>
                <a:schemeClr val="accent2"/>
              </a:solidFill>
              <a:cs typeface="Arial"/>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err="1">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en-CA" noProof="0" dirty="0">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2800" noProof="0" dirty="0">
                <a:solidFill>
                  <a:schemeClr val="accent2"/>
                </a:solidFill>
                <a:latin typeface="Arial"/>
                <a:ea typeface="Calibri"/>
                <a:cs typeface="Calibri"/>
              </a:rPr>
              <a:t>1-833-732-2847</a:t>
            </a:r>
            <a:endParaRPr lang="en-CA" sz="2800" noProof="0" dirty="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9875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en-CA" noProof="0" dirty="0">
                <a:cs typeface="Arial"/>
              </a:rPr>
              <a:t>Other resources</a:t>
            </a:r>
            <a:endParaRPr lang="en-CA" noProof="0"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en-CA" noProof="0" dirty="0"/>
          </a:p>
          <a:p>
            <a:pPr marL="404495" lvl="2" indent="-404495">
              <a:lnSpc>
                <a:spcPct val="100000"/>
              </a:lnSpc>
            </a:pPr>
            <a:r>
              <a:rPr lang="en-CA" sz="2400" noProof="0" dirty="0">
                <a:solidFill>
                  <a:srgbClr val="212121"/>
                </a:solidFill>
                <a:cs typeface="Arial"/>
              </a:rPr>
              <a:t>Justice Pro Bono – "Porte 33" Program</a:t>
            </a:r>
          </a:p>
          <a:p>
            <a:pPr marL="0" lvl="2" indent="0">
              <a:lnSpc>
                <a:spcPct val="100000"/>
              </a:lnSpc>
              <a:buNone/>
            </a:pPr>
            <a:endParaRPr lang="en-CA" sz="2400" noProof="0" dirty="0">
              <a:solidFill>
                <a:srgbClr val="212121"/>
              </a:solidFill>
              <a:cs typeface="Arial"/>
            </a:endParaRPr>
          </a:p>
          <a:p>
            <a:pPr marL="404495" lvl="2" indent="-404495">
              <a:lnSpc>
                <a:spcPct val="100000"/>
              </a:lnSpc>
            </a:pPr>
            <a:r>
              <a:rPr lang="en-CA" sz="2400" noProof="0" dirty="0">
                <a:solidFill>
                  <a:srgbClr val="212121"/>
                </a:solidFill>
                <a:cs typeface="Arial"/>
              </a:rPr>
              <a:t>Directory of family mediators in Quebec (French only)</a:t>
            </a:r>
          </a:p>
          <a:p>
            <a:pPr marL="404495" lvl="2" indent="-404495">
              <a:lnSpc>
                <a:spcPct val="100000"/>
              </a:lnSpc>
            </a:pPr>
            <a:endParaRPr lang="en-CA" sz="2400" noProof="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Taking action</a:t>
            </a:r>
            <a:br>
              <a:rPr lang="en-CA" sz="1800" b="1" i="0" u="none" strike="noStrike" noProof="0" dirty="0">
                <a:effectLst/>
                <a:latin typeface="Arial" panose="020B0604020202020204" pitchFamily="34" charset="0"/>
              </a:rPr>
            </a:br>
            <a:r>
              <a:rPr lang="en-CA" sz="4000" noProof="0" dirty="0">
                <a:solidFill>
                  <a:schemeClr val="accent2"/>
                </a:solidFill>
                <a:latin typeface="Arial"/>
                <a:cs typeface="Arial"/>
              </a:rPr>
              <a:t>What could Giulia do?</a:t>
            </a:r>
            <a:endParaRPr lang="en-CA" noProof="0"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457200" lvl="1" indent="0" fontAlgn="base">
              <a:lnSpc>
                <a:spcPct val="100000"/>
              </a:lnSpc>
              <a:buNone/>
            </a:pPr>
            <a:endParaRPr lang="en-CA" b="1" noProof="0" dirty="0">
              <a:solidFill>
                <a:srgbClr val="212121"/>
              </a:solidFill>
              <a:latin typeface="Arial"/>
              <a:cs typeface="Arial"/>
            </a:endParaRPr>
          </a:p>
          <a:p>
            <a:pPr lvl="1">
              <a:lnSpc>
                <a:spcPct val="100000"/>
              </a:lnSpc>
            </a:pPr>
            <a:r>
              <a:rPr lang="en-CA" b="1" noProof="0" dirty="0">
                <a:solidFill>
                  <a:srgbClr val="212121"/>
                </a:solidFill>
                <a:latin typeface="Arial"/>
                <a:cs typeface="Arial"/>
              </a:rPr>
              <a:t>Find help with the calculation for child support</a:t>
            </a:r>
          </a:p>
          <a:p>
            <a:pPr lvl="1">
              <a:lnSpc>
                <a:spcPct val="100000"/>
              </a:lnSpc>
            </a:pPr>
            <a:endParaRPr lang="en-CA" noProof="0" dirty="0">
              <a:solidFill>
                <a:srgbClr val="212121"/>
              </a:solidFill>
              <a:latin typeface="Arial" panose="020B0604020202020204" pitchFamily="34" charset="0"/>
              <a:cs typeface="Arial"/>
            </a:endParaRPr>
          </a:p>
          <a:p>
            <a:pPr lvl="1">
              <a:lnSpc>
                <a:spcPct val="100000"/>
              </a:lnSpc>
            </a:pPr>
            <a:r>
              <a:rPr lang="en-CA" b="1" noProof="0" dirty="0">
                <a:solidFill>
                  <a:srgbClr val="212121"/>
                </a:solidFill>
                <a:latin typeface="Arial"/>
                <a:cs typeface="Arial"/>
              </a:rPr>
              <a:t>Download the template for travel authorisation</a:t>
            </a:r>
            <a:endParaRPr lang="en-CA" b="1" noProof="0" dirty="0">
              <a:solidFill>
                <a:srgbClr val="212121"/>
              </a:solidFill>
              <a:latin typeface="Arial" panose="020B0604020202020204" pitchFamily="34" charset="0"/>
              <a:cs typeface="Arial"/>
            </a:endParaRPr>
          </a:p>
          <a:p>
            <a:pPr lvl="1">
              <a:lnSpc>
                <a:spcPct val="100000"/>
              </a:lnSpc>
            </a:pPr>
            <a:endParaRPr lang="en-CA" noProof="0" dirty="0">
              <a:solidFill>
                <a:srgbClr val="212121"/>
              </a:solidFill>
              <a:latin typeface="Arial" panose="020B0604020202020204" pitchFamily="34" charset="0"/>
              <a:cs typeface="Arial"/>
            </a:endParaRPr>
          </a:p>
          <a:p>
            <a:pPr lvl="1">
              <a:lnSpc>
                <a:spcPct val="100000"/>
              </a:lnSpc>
            </a:pPr>
            <a:r>
              <a:rPr lang="en-CA" b="1" noProof="0" dirty="0">
                <a:solidFill>
                  <a:srgbClr val="212121"/>
                </a:solidFill>
                <a:cs typeface="Arial"/>
              </a:rPr>
              <a:t>Ask an organisation to inform her on her recourses</a:t>
            </a:r>
          </a:p>
          <a:p>
            <a:pPr marL="457200" lvl="1" indent="0">
              <a:lnSpc>
                <a:spcPct val="100000"/>
              </a:lnSpc>
              <a:buNone/>
            </a:pPr>
            <a:endParaRPr lang="en-CA" b="1" noProof="0" dirty="0">
              <a:solidFill>
                <a:srgbClr val="212121"/>
              </a:solidFill>
              <a:cs typeface="Arial"/>
            </a:endParaRPr>
          </a:p>
          <a:p>
            <a:pPr lvl="1">
              <a:lnSpc>
                <a:spcPct val="100000"/>
              </a:lnSpc>
            </a:pPr>
            <a:endParaRPr lang="en-CA" b="1" noProof="0" dirty="0">
              <a:solidFill>
                <a:srgbClr val="212121"/>
              </a:solidFill>
              <a:cs typeface="Arial"/>
            </a:endParaRPr>
          </a:p>
          <a:p>
            <a:endParaRPr lang="en-CA" noProof="0"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habits, dessin humoristique, Visage humain, illustration&#10;&#10;Description générée automatiquement">
            <a:extLst>
              <a:ext uri="{FF2B5EF4-FFF2-40B4-BE49-F238E27FC236}">
                <a16:creationId xmlns:a16="http://schemas.microsoft.com/office/drawing/2014/main" id="{B91347C9-29A0-B1BD-D162-D53BF1A15776}"/>
              </a:ext>
            </a:extLst>
          </p:cNvPr>
          <p:cNvPicPr>
            <a:picLocks noGrp="1" noChangeAspect="1"/>
          </p:cNvPicPr>
          <p:nvPr>
            <p:ph sz="half" idx="1"/>
          </p:nvPr>
        </p:nvPicPr>
        <p:blipFill>
          <a:blip r:embed="rId4"/>
          <a:stretch>
            <a:fillRect/>
          </a:stretch>
        </p:blipFill>
        <p:spPr>
          <a:xfrm>
            <a:off x="1588094" y="1862198"/>
            <a:ext cx="4330460" cy="4301706"/>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en-CA" sz="6000" noProof="0" dirty="0"/>
              <a:t>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en-CA" noProof="0" dirty="0"/>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en-CA" sz="2400" noProof="0" dirty="0">
                <a:cs typeface="Arial"/>
              </a:rPr>
              <a:t>Éducaloi thanks the Maison </a:t>
            </a:r>
            <a:r>
              <a:rPr lang="en-CA" sz="2400" noProof="0" dirty="0" err="1">
                <a:cs typeface="Arial"/>
              </a:rPr>
              <a:t>Bleue</a:t>
            </a:r>
            <a:r>
              <a:rPr lang="en-CA" sz="2400" noProof="0" dirty="0">
                <a:cs typeface="Arial"/>
              </a:rPr>
              <a:t> and Femmes du Monde à Côte-des-Neiges for their valuable collaboration</a:t>
            </a: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r>
              <a:rPr lang="en-CA" sz="2400" noProof="0" dirty="0">
                <a:cs typeface="Arial"/>
              </a:rPr>
              <a:t>This workshop was made possible with the support of</a:t>
            </a:r>
          </a:p>
          <a:p>
            <a:pPr marL="0" indent="0" algn="ctr">
              <a:buNone/>
            </a:pPr>
            <a:endParaRPr lang="en-CA" sz="2400" noProof="0" dirty="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en-CA" sz="1800" noProof="0" dirty="0">
                <a:latin typeface="Arial"/>
                <a:cs typeface="Arial"/>
              </a:rPr>
              <a:t>Examining</a:t>
            </a:r>
            <a:r>
              <a:rPr lang="en-CA" sz="1800" b="1" i="0" u="none" strike="noStrike" noProof="0" dirty="0">
                <a:effectLst/>
                <a:latin typeface="Arial"/>
                <a:cs typeface="Arial"/>
              </a:rPr>
              <a:t> </a:t>
            </a:r>
            <a:r>
              <a:rPr lang="en-CA" sz="1800" noProof="0" dirty="0">
                <a:latin typeface="Arial"/>
                <a:cs typeface="Arial"/>
              </a:rPr>
              <a:t>the </a:t>
            </a:r>
            <a:r>
              <a:rPr lang="en-CA" sz="1800" b="1" i="0" u="none" strike="noStrike" noProof="0" dirty="0">
                <a:effectLst/>
                <a:latin typeface="Arial"/>
                <a:cs typeface="Arial"/>
              </a:rPr>
              <a:t>situation</a:t>
            </a:r>
            <a:br>
              <a:rPr lang="en-CA" sz="1800" b="1" i="0" u="none" strike="noStrike" noProof="0" dirty="0">
                <a:effectLst/>
                <a:latin typeface="Arial" panose="020B0604020202020204" pitchFamily="34" charset="0"/>
              </a:rPr>
            </a:br>
            <a:r>
              <a:rPr lang="en-CA" sz="4000" noProof="0" dirty="0">
                <a:solidFill>
                  <a:srgbClr val="333F48"/>
                </a:solidFill>
                <a:latin typeface="Arial"/>
                <a:cs typeface="Arial"/>
              </a:rPr>
              <a:t>What do you see here? </a:t>
            </a:r>
            <a:endParaRPr lang="en-CA" sz="4000" noProof="0" dirty="0">
              <a:latin typeface="Arial"/>
              <a:cs typeface="Arial"/>
            </a:endParaRPr>
          </a:p>
        </p:txBody>
      </p:sp>
      <p:pic>
        <p:nvPicPr>
          <p:cNvPr id="5" name="Espace réservé du contenu 4" descr="Une image contenant habits, dessin humoristique, Visage humain, illustration&#10;&#10;Description générée automatiquement">
            <a:extLst>
              <a:ext uri="{FF2B5EF4-FFF2-40B4-BE49-F238E27FC236}">
                <a16:creationId xmlns:a16="http://schemas.microsoft.com/office/drawing/2014/main" id="{50934DEE-0226-3416-11BD-96BAAE2EECAA}"/>
              </a:ext>
            </a:extLst>
          </p:cNvPr>
          <p:cNvPicPr>
            <a:picLocks noGrp="1" noChangeAspect="1"/>
          </p:cNvPicPr>
          <p:nvPr>
            <p:ph sz="half" idx="2"/>
          </p:nvPr>
        </p:nvPicPr>
        <p:blipFill>
          <a:blip r:embed="rId3"/>
          <a:stretch>
            <a:fillRect/>
          </a:stretch>
        </p:blipFill>
        <p:spPr>
          <a:xfrm>
            <a:off x="3966791" y="1713661"/>
            <a:ext cx="4848045" cy="4919932"/>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Understanding the legal issues </a:t>
            </a:r>
            <a:br>
              <a:rPr lang="en-CA" sz="1800" b="1" i="0" u="none" strike="noStrike" noProof="0" dirty="0">
                <a:effectLst/>
                <a:latin typeface="Arial" panose="020B0604020202020204" pitchFamily="34" charset="0"/>
              </a:rPr>
            </a:br>
            <a:r>
              <a:rPr lang="en-CA" sz="4000" noProof="0" dirty="0">
                <a:solidFill>
                  <a:schemeClr val="accent2"/>
                </a:solidFill>
                <a:latin typeface="Arial"/>
                <a:cs typeface="Arial"/>
              </a:rPr>
              <a:t>Giulia's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en-CA" b="1" noProof="0" dirty="0">
                <a:solidFill>
                  <a:srgbClr val="212121"/>
                </a:solidFill>
                <a:latin typeface="Arial"/>
                <a:cs typeface="Arial"/>
              </a:rPr>
              <a:t>"I have the children full-time."</a:t>
            </a:r>
            <a:endParaRPr lang="en-CA" noProof="0" dirty="0">
              <a:solidFill>
                <a:srgbClr val="212121"/>
              </a:solidFill>
              <a:latin typeface="Arial"/>
              <a:cs typeface="Arial"/>
            </a:endParaRPr>
          </a:p>
          <a:p>
            <a:pPr>
              <a:lnSpc>
                <a:spcPct val="100000"/>
              </a:lnSpc>
            </a:pPr>
            <a:r>
              <a:rPr lang="en-CA" b="1" noProof="0" dirty="0">
                <a:solidFill>
                  <a:srgbClr val="212121"/>
                </a:solidFill>
                <a:latin typeface="Arial"/>
                <a:cs typeface="Arial"/>
              </a:rPr>
              <a:t>"I'm struggling to pay for everything."</a:t>
            </a:r>
            <a:endParaRPr lang="en-CA" noProof="0" dirty="0">
              <a:solidFill>
                <a:srgbClr val="212121"/>
              </a:solidFill>
              <a:latin typeface="Arial"/>
              <a:cs typeface="Arial"/>
            </a:endParaRPr>
          </a:p>
          <a:p>
            <a:pPr>
              <a:lnSpc>
                <a:spcPct val="100000"/>
              </a:lnSpc>
            </a:pPr>
            <a:r>
              <a:rPr lang="en-CA" b="1" noProof="0" dirty="0">
                <a:solidFill>
                  <a:srgbClr val="212121"/>
                </a:solidFill>
                <a:latin typeface="Arial"/>
                <a:cs typeface="Arial"/>
              </a:rPr>
              <a:t>"This trip is bothering me."</a:t>
            </a:r>
            <a:endParaRPr lang="en-CA" noProof="0" dirty="0">
              <a:solidFill>
                <a:srgbClr val="212121"/>
              </a:solidFill>
              <a:latin typeface="Arial"/>
              <a:cs typeface="Arial"/>
            </a:endParaRPr>
          </a:p>
          <a:p>
            <a:pPr>
              <a:lnSpc>
                <a:spcPct val="100000"/>
              </a:lnSpc>
            </a:pPr>
            <a:r>
              <a:rPr lang="en-CA" b="1" noProof="0" dirty="0">
                <a:solidFill>
                  <a:srgbClr val="212121"/>
                </a:solidFill>
                <a:latin typeface="Arial"/>
                <a:cs typeface="Arial"/>
              </a:rPr>
              <a:t>"I want to make decisions myself."</a:t>
            </a:r>
            <a:endParaRPr lang="en-CA" noProof="0" dirty="0">
              <a:latin typeface="Arial"/>
            </a:endParaRPr>
          </a:p>
          <a:p>
            <a:endParaRPr lang="en-CA" noProof="0"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9" name="Espace réservé du contenu 4" descr="Une image contenant habits, dessin humoristique, Visage humain, illustration&#10;&#10;Description générée automatiquement">
            <a:extLst>
              <a:ext uri="{FF2B5EF4-FFF2-40B4-BE49-F238E27FC236}">
                <a16:creationId xmlns:a16="http://schemas.microsoft.com/office/drawing/2014/main" id="{C716C797-6EC1-2590-BC41-CE999C1C2653}"/>
              </a:ext>
            </a:extLst>
          </p:cNvPr>
          <p:cNvPicPr>
            <a:picLocks noChangeAspect="1"/>
          </p:cNvPicPr>
          <p:nvPr/>
        </p:nvPicPr>
        <p:blipFill>
          <a:blip r:embed="rId4"/>
          <a:stretch>
            <a:fillRect/>
          </a:stretch>
        </p:blipFill>
        <p:spPr>
          <a:xfrm>
            <a:off x="1537017" y="1584265"/>
            <a:ext cx="4359999" cy="4424649"/>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en-CA" noProof="0" dirty="0">
                <a:cs typeface="Arial"/>
              </a:rPr>
              <a:t>Making decisions about the children together</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342900" lvl="2" indent="-342900" fontAlgn="base">
              <a:lnSpc>
                <a:spcPct val="100000"/>
              </a:lnSpc>
            </a:pPr>
            <a:r>
              <a:rPr lang="en-CA" sz="2400" noProof="0" dirty="0">
                <a:solidFill>
                  <a:schemeClr val="accent2"/>
                </a:solidFill>
                <a:latin typeface="Arial"/>
                <a:cs typeface="Arial"/>
              </a:rPr>
              <a:t>Both parents should make important decisions together</a:t>
            </a:r>
          </a:p>
          <a:p>
            <a:pPr marL="342900" lvl="2" indent="-342900">
              <a:lnSpc>
                <a:spcPct val="100000"/>
              </a:lnSpc>
            </a:pPr>
            <a:r>
              <a:rPr lang="en-CA" sz="2400" noProof="0" dirty="0">
                <a:solidFill>
                  <a:schemeClr val="accent2"/>
                </a:solidFill>
                <a:cs typeface="Arial"/>
              </a:rPr>
              <a:t>School, medical treatments, activities, travel, etc. </a:t>
            </a:r>
          </a:p>
          <a:p>
            <a:endParaRPr lang="en-CA" noProof="0"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en-CA" sz="4000" noProof="0" dirty="0">
                <a:cs typeface="Arial"/>
              </a:rPr>
              <a:t>Custody after a separation or divorce: How does it work?</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342900" lvl="2" indent="-342900" fontAlgn="base">
              <a:lnSpc>
                <a:spcPct val="100000"/>
              </a:lnSpc>
              <a:spcBef>
                <a:spcPts val="1000"/>
              </a:spcBef>
            </a:pPr>
            <a:r>
              <a:rPr lang="en-CA" sz="2400" noProof="0" dirty="0">
                <a:solidFill>
                  <a:srgbClr val="212121"/>
                </a:solidFill>
                <a:latin typeface="Arial"/>
                <a:cs typeface="Arial"/>
              </a:rPr>
              <a:t>Both parents can have custody</a:t>
            </a:r>
            <a:endParaRPr lang="en-CA" noProof="0" dirty="0"/>
          </a:p>
          <a:p>
            <a:pPr marL="404495" lvl="2" indent="-404495">
              <a:lnSpc>
                <a:spcPct val="100000"/>
              </a:lnSpc>
              <a:spcBef>
                <a:spcPts val="1000"/>
              </a:spcBef>
            </a:pPr>
            <a:r>
              <a:rPr lang="en-CA" sz="2400" noProof="0" dirty="0">
                <a:solidFill>
                  <a:srgbClr val="212121"/>
                </a:solidFill>
                <a:latin typeface="Arial"/>
                <a:cs typeface="Arial"/>
              </a:rPr>
              <a:t>Agreeing together or going to court</a:t>
            </a:r>
            <a:endParaRPr lang="en-CA" noProof="0" dirty="0"/>
          </a:p>
          <a:p>
            <a:pPr marL="404495" lvl="2" indent="-404495">
              <a:lnSpc>
                <a:spcPct val="100000"/>
              </a:lnSpc>
            </a:pPr>
            <a:endParaRPr lang="en-CA" sz="2400" noProof="0" dirty="0">
              <a:solidFill>
                <a:srgbClr val="212121"/>
              </a:solidFill>
              <a:cs typeface="Arial"/>
            </a:endParaRPr>
          </a:p>
          <a:p>
            <a:endParaRPr lang="en-CA" noProof="0"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en-CA" sz="4000" noProof="0" dirty="0">
                <a:cs typeface="Arial"/>
              </a:rPr>
              <a:t>Paying expenses for the children: </a:t>
            </a:r>
            <a:r>
              <a:rPr lang="en-CA" sz="4000" dirty="0">
                <a:cs typeface="Arial"/>
              </a:rPr>
              <a:t>C</a:t>
            </a:r>
            <a:r>
              <a:rPr lang="en-CA" sz="4000" noProof="0" dirty="0" err="1">
                <a:cs typeface="Arial"/>
              </a:rPr>
              <a:t>hild</a:t>
            </a:r>
            <a:r>
              <a:rPr lang="en-CA" sz="4000" noProof="0" dirty="0">
                <a:cs typeface="Arial"/>
              </a:rPr>
              <a:t> support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914400" indent="0" fontAlgn="base">
              <a:spcBef>
                <a:spcPts val="1000"/>
              </a:spcBef>
              <a:buNone/>
            </a:pPr>
            <a:endParaRPr lang="en-CA" sz="2400" noProof="0" dirty="0">
              <a:solidFill>
                <a:srgbClr val="212121"/>
              </a:solidFill>
              <a:cs typeface="Arial"/>
            </a:endParaRPr>
          </a:p>
          <a:p>
            <a:pPr marL="404495" lvl="2" indent="-404495">
              <a:lnSpc>
                <a:spcPct val="100000"/>
              </a:lnSpc>
            </a:pPr>
            <a:r>
              <a:rPr lang="en-CA" sz="2400" noProof="0" dirty="0">
                <a:solidFill>
                  <a:srgbClr val="212121"/>
                </a:solidFill>
                <a:cs typeface="Arial"/>
              </a:rPr>
              <a:t>Requesting money from the other parent</a:t>
            </a:r>
          </a:p>
          <a:p>
            <a:pPr marL="404495" lvl="2" indent="-404495">
              <a:lnSpc>
                <a:spcPct val="100000"/>
              </a:lnSpc>
            </a:pPr>
            <a:r>
              <a:rPr lang="en-CA" sz="2400" noProof="0" dirty="0">
                <a:solidFill>
                  <a:srgbClr val="212121"/>
                </a:solidFill>
                <a:cs typeface="Arial"/>
              </a:rPr>
              <a:t>Calculated according to income, number of children, needs of the children and time spent with the children by each parent</a:t>
            </a:r>
          </a:p>
          <a:p>
            <a:pPr marL="404495" lvl="2" indent="-404495">
              <a:lnSpc>
                <a:spcPct val="100000"/>
              </a:lnSpc>
            </a:pPr>
            <a:r>
              <a:rPr lang="en-CA" sz="2400" noProof="0" dirty="0">
                <a:solidFill>
                  <a:srgbClr val="212121"/>
                </a:solidFill>
                <a:cs typeface="Arial"/>
              </a:rPr>
              <a:t>Usually automatically collected each month</a:t>
            </a:r>
          </a:p>
          <a:p>
            <a:endParaRPr lang="en-CA" noProof="0"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19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en-CA" b="1" noProof="0" dirty="0">
                <a:solidFill>
                  <a:schemeClr val="accent2"/>
                </a:solidFill>
              </a:rPr>
              <a:t>Where to find help?</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en-CA" sz="2000" noProof="0" dirty="0">
                <a:solidFill>
                  <a:schemeClr val="accent2"/>
                </a:solidFill>
                <a:highlight>
                  <a:srgbClr val="FFFF00"/>
                </a:highlight>
              </a:rPr>
              <a:t>(Short description of their service)</a:t>
            </a: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r>
              <a:rPr lang="en-CA" sz="2000" noProof="0" dirty="0">
                <a:solidFill>
                  <a:schemeClr val="accent2"/>
                </a:solidFill>
                <a:highlight>
                  <a:srgbClr val="FFFF00"/>
                </a:highlight>
              </a:rPr>
              <a:t>(Link to their website)</a:t>
            </a:r>
            <a:endParaRPr lang="en-CA" sz="2000" noProof="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a:solidFill>
                  <a:srgbClr val="333F48"/>
                </a:solidFill>
                <a:highlight>
                  <a:srgbClr val="FFFF00"/>
                </a:highlight>
                <a:cs typeface="Arial"/>
              </a:rPr>
              <a:t>(Screenshot of the organisation's website)</a:t>
            </a:r>
            <a:endParaRPr lang="en-CA" noProof="0"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1903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en-CA" sz="2000" noProof="0" dirty="0">
                <a:solidFill>
                  <a:schemeClr val="accent2"/>
                </a:solidFill>
              </a:rPr>
              <a:t>Free</a:t>
            </a:r>
            <a:r>
              <a:rPr lang="en-CA" sz="2000" noProof="0" dirty="0">
                <a:solidFill>
                  <a:schemeClr val="accent2"/>
                </a:solidFill>
                <a:cs typeface="Arial"/>
              </a:rPr>
              <a:t> online legal information on:</a:t>
            </a:r>
          </a:p>
          <a:p>
            <a:endParaRPr lang="en-CA" sz="2000" noProof="0" dirty="0">
              <a:solidFill>
                <a:schemeClr val="accent2"/>
              </a:solidFill>
              <a:cs typeface="Arial"/>
            </a:endParaRPr>
          </a:p>
          <a:p>
            <a:pPr marL="342900" indent="-342900">
              <a:buChar char="•"/>
            </a:pPr>
            <a:r>
              <a:rPr lang="en-CA" sz="2000" noProof="0" dirty="0">
                <a:solidFill>
                  <a:schemeClr val="accent2"/>
                </a:solidFill>
                <a:cs typeface="Arial"/>
              </a:rPr>
              <a:t>Family, couples, separation and divorce</a:t>
            </a:r>
          </a:p>
          <a:p>
            <a:pPr marL="342900" indent="-342900">
              <a:buChar char="•"/>
            </a:pPr>
            <a:r>
              <a:rPr lang="en-CA" sz="2000" noProof="0" dirty="0">
                <a:solidFill>
                  <a:schemeClr val="accent2"/>
                </a:solidFill>
                <a:cs typeface="Arial"/>
              </a:rPr>
              <a:t>Housing</a:t>
            </a:r>
          </a:p>
          <a:p>
            <a:pPr marL="342900" indent="-342900">
              <a:buChar char="•"/>
            </a:pPr>
            <a:r>
              <a:rPr lang="en-CA" sz="2000" noProof="0" dirty="0">
                <a:solidFill>
                  <a:schemeClr val="accent2"/>
                </a:solidFill>
                <a:cs typeface="Arial"/>
              </a:rPr>
              <a:t>Work</a:t>
            </a:r>
          </a:p>
          <a:p>
            <a:endParaRPr lang="en-CA" sz="2000" noProof="0" dirty="0">
              <a:solidFill>
                <a:srgbClr val="000000"/>
              </a:solidFill>
              <a:highlight>
                <a:srgbClr val="FFFF00"/>
              </a:highlight>
              <a:cs typeface="Arial"/>
            </a:endParaRPr>
          </a:p>
          <a:p>
            <a:endParaRPr lang="en-CA" sz="2000" noProof="0" dirty="0">
              <a:highlight>
                <a:srgbClr val="FFFF00"/>
              </a:highlight>
            </a:endParaRPr>
          </a:p>
          <a:p>
            <a:r>
              <a:rPr lang="en-CA" sz="20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en-CA" noProof="0" dirty="0">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en-CA" sz="2000" noProof="0" dirty="0">
              <a:cs typeface="Arial"/>
            </a:endParaRPr>
          </a:p>
          <a:p>
            <a:endParaRPr lang="en-CA" sz="2000" noProof="0" dirty="0">
              <a:cs typeface="Arial"/>
            </a:endParaRPr>
          </a:p>
          <a:p>
            <a:endParaRPr lang="en-CA" sz="2000" noProof="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13358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EDUC-1465940978-639</_dlc_DocId>
    <_dlc_DocIdUrl xmlns="8ee12ee5-159c-4bfa-a4d1-c6eb204610cd">
      <Url>https://educaloi.sharepoint.com/projets/_layouts/15/DocIdRedir.aspx?ID=EDUC-1465940978-639</Url>
      <Description>EDUC-1465940978-639</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8C6C2-DDA4-4AE5-86FD-885A7AFED248}">
  <ds:schemaRefs>
    <ds:schemaRef ds:uri="http://schemas.openxmlformats.org/package/2006/metadata/core-properties"/>
    <ds:schemaRef ds:uri="http://schemas.microsoft.com/office/2006/documentManagement/types"/>
    <ds:schemaRef ds:uri="8ee12ee5-159c-4bfa-a4d1-c6eb204610cd"/>
    <ds:schemaRef ds:uri="http://www.w3.org/XML/1998/namespace"/>
    <ds:schemaRef ds:uri="http://purl.org/dc/terms/"/>
    <ds:schemaRef ds:uri="http://schemas.microsoft.com/office/infopath/2007/PartnerControls"/>
    <ds:schemaRef ds:uri="0caddf82-89a6-4838-8327-d09ffc8737ba"/>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4.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32</TotalTime>
  <Words>4543</Words>
  <Application>Microsoft Office PowerPoint</Application>
  <PresentationFormat>Widescreen</PresentationFormat>
  <Paragraphs>375</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Children My Relationship</vt:lpstr>
      <vt:lpstr>Examining the situation What do you see here? </vt:lpstr>
      <vt:lpstr>Understanding the legal issues  Giulia's story</vt:lpstr>
      <vt:lpstr>Making decisions about the children together</vt:lpstr>
      <vt:lpstr>Custody after a separation or divorce: How does it work?</vt:lpstr>
      <vt:lpstr>Paying expenses for the children: Child support</vt:lpstr>
      <vt:lpstr>PowerPoint Presentation</vt:lpstr>
      <vt:lpstr>Finding help (Name of the organisation)</vt:lpstr>
      <vt:lpstr>Finding help Éducaloi</vt:lpstr>
      <vt:lpstr>Finding help Community Justice Centers</vt:lpstr>
      <vt:lpstr>Finding help ReBâtir</vt:lpstr>
      <vt:lpstr>Other resources</vt:lpstr>
      <vt:lpstr>Taking action What could Giulia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460</cp:revision>
  <dcterms:created xsi:type="dcterms:W3CDTF">2024-06-10T18:08:19Z</dcterms:created>
  <dcterms:modified xsi:type="dcterms:W3CDTF">2025-06-04T12:20:25Z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0f8a2a51-8594-4f9a-9382-879960c59713</vt:lpwstr>
  </property>
  <property fmtid="{D5CDD505-2E9C-101B-9397-08002B2CF9AE}" pid="12" name="ArticulateGUID">
    <vt:lpwstr>6C0EDAFB-B760-4821-8930-2D13E9289276</vt:lpwstr>
  </property>
  <property fmtid="{D5CDD505-2E9C-101B-9397-08002B2CF9AE}" pid="13" name="ArticulatePath">
    <vt:lpwstr>https://educaloi.sharepoint.com/projets/081000/3_Productions_livrables/7_Traductions/Eng_all_documents_after_PL_56_VF/Eng_Workshops/2_My_Children/2_My Children_FMC_VF</vt:lpwstr>
  </property>
</Properties>
</file>