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2"/>
  </p:notesMasterIdLst>
  <p:sldIdLst>
    <p:sldId id="256" r:id="rId6"/>
    <p:sldId id="261" r:id="rId7"/>
    <p:sldId id="273" r:id="rId8"/>
    <p:sldId id="268" r:id="rId9"/>
    <p:sldId id="277" r:id="rId10"/>
    <p:sldId id="284" r:id="rId11"/>
    <p:sldId id="285" r:id="rId12"/>
    <p:sldId id="286" r:id="rId13"/>
    <p:sldId id="282" r:id="rId14"/>
    <p:sldId id="287" r:id="rId15"/>
    <p:sldId id="288" r:id="rId16"/>
    <p:sldId id="280" r:id="rId17"/>
    <p:sldId id="279" r:id="rId18"/>
    <p:sldId id="276" r:id="rId19"/>
    <p:sldId id="289" r:id="rId20"/>
    <p:sldId id="290" r:id="rId21"/>
  </p:sldIdLst>
  <p:sldSz cx="12192000" cy="6858000"/>
  <p:notesSz cx="6858000" cy="9144000"/>
  <p:custDataLst>
    <p:tags r:id="rId23"/>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C996AD-7493-2C49-B982-3326E2C29A9D}" v="4" dt="2025-06-10T15:53:19.084"/>
    <p1510:client id="{D9A6F69F-67D3-951F-7A8F-683006595D29}" v="24" dt="2025-06-10T14:57:41.8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Marie Lavoie" userId="S::anne-marie.lavoie@educaloi.qc.ca::1b24b5aa-6417-4ba1-9155-5b4918e5dba3" providerId="AD" clId="Web-{5B809E6E-E420-6C1B-D7BF-E20E7B8F6461}"/>
    <pc:docChg chg="modSld">
      <pc:chgData name="Anne-Marie Lavoie" userId="S::anne-marie.lavoie@educaloi.qc.ca::1b24b5aa-6417-4ba1-9155-5b4918e5dba3" providerId="AD" clId="Web-{5B809E6E-E420-6C1B-D7BF-E20E7B8F6461}" dt="2025-05-05T22:24:13.667" v="0"/>
      <pc:docMkLst>
        <pc:docMk/>
      </pc:docMkLst>
      <pc:sldChg chg="mod modShow">
        <pc:chgData name="Anne-Marie Lavoie" userId="S::anne-marie.lavoie@educaloi.qc.ca::1b24b5aa-6417-4ba1-9155-5b4918e5dba3" providerId="AD" clId="Web-{5B809E6E-E420-6C1B-D7BF-E20E7B8F6461}" dt="2025-05-05T22:24:13.667" v="0"/>
        <pc:sldMkLst>
          <pc:docMk/>
          <pc:sldMk cId="3521773944" sldId="285"/>
        </pc:sldMkLst>
      </pc:sldChg>
    </pc:docChg>
  </pc:docChgLst>
  <pc:docChgLst>
    <pc:chgData name="Isabelle Bourgeois" userId="S::isabelle.bourgeois@educaloi.qc.ca::62da3eca-ed7d-481c-ba2a-c4938ec016c9" providerId="AD" clId="Web-{2543528A-7D0E-0415-3503-404CA7A1932D}"/>
    <pc:docChg chg="modSld">
      <pc:chgData name="Isabelle Bourgeois" userId="S::isabelle.bourgeois@educaloi.qc.ca::62da3eca-ed7d-481c-ba2a-c4938ec016c9" providerId="AD" clId="Web-{2543528A-7D0E-0415-3503-404CA7A1932D}" dt="2024-09-16T14:32:29.736" v="1"/>
      <pc:docMkLst>
        <pc:docMk/>
      </pc:docMkLst>
      <pc:sldChg chg="modNotes">
        <pc:chgData name="Isabelle Bourgeois" userId="S::isabelle.bourgeois@educaloi.qc.ca::62da3eca-ed7d-481c-ba2a-c4938ec016c9" providerId="AD" clId="Web-{2543528A-7D0E-0415-3503-404CA7A1932D}" dt="2024-09-16T14:32:29.736" v="1"/>
        <pc:sldMkLst>
          <pc:docMk/>
          <pc:sldMk cId="1284194586" sldId="263"/>
        </pc:sldMkLst>
      </pc:sldChg>
    </pc:docChg>
  </pc:docChgLst>
  <pc:docChgLst>
    <pc:chgData name="Ophélie Vincent" userId="7fab5384-1989-4cd8-a938-9f00900dde79" providerId="ADAL" clId="{4F91503E-70C4-471E-A106-3EF55B470EDC}"/>
    <pc:docChg chg="sldOrd">
      <pc:chgData name="Ophélie Vincent" userId="7fab5384-1989-4cd8-a938-9f00900dde79" providerId="ADAL" clId="{4F91503E-70C4-471E-A106-3EF55B470EDC}" dt="2024-11-05T15:35:32.726" v="0" actId="20578"/>
      <pc:docMkLst>
        <pc:docMk/>
      </pc:docMkLst>
      <pc:sldChg chg="ord">
        <pc:chgData name="Ophélie Vincent" userId="7fab5384-1989-4cd8-a938-9f00900dde79" providerId="ADAL" clId="{4F91503E-70C4-471E-A106-3EF55B470EDC}" dt="2024-11-05T15:35:32.726" v="0" actId="20578"/>
        <pc:sldMkLst>
          <pc:docMk/>
          <pc:sldMk cId="788116382" sldId="261"/>
        </pc:sldMkLst>
      </pc:sldChg>
    </pc:docChg>
  </pc:docChgLst>
  <pc:docChgLst>
    <pc:chgData name="Anne-Marie Lavoie" userId="S::anne-marie.lavoie@educaloi.qc.ca::1b24b5aa-6417-4ba1-9155-5b4918e5dba3" providerId="AD" clId="Web-{09AD27C9-53F0-5C3F-19C5-F272642CC357}"/>
    <pc:docChg chg="addSld delSld modSld">
      <pc:chgData name="Anne-Marie Lavoie" userId="S::anne-marie.lavoie@educaloi.qc.ca::1b24b5aa-6417-4ba1-9155-5b4918e5dba3" providerId="AD" clId="Web-{09AD27C9-53F0-5C3F-19C5-F272642CC357}" dt="2025-05-01T19:32:41.929" v="1727"/>
      <pc:docMkLst>
        <pc:docMk/>
      </pc:docMkLst>
      <pc:sldChg chg="modSp modNotes">
        <pc:chgData name="Anne-Marie Lavoie" userId="S::anne-marie.lavoie@educaloi.qc.ca::1b24b5aa-6417-4ba1-9155-5b4918e5dba3" providerId="AD" clId="Web-{09AD27C9-53F0-5C3F-19C5-F272642CC357}" dt="2025-04-30T20:38:41.608" v="8"/>
        <pc:sldMkLst>
          <pc:docMk/>
          <pc:sldMk cId="2049219551" sldId="256"/>
        </pc:sldMkLst>
        <pc:spChg chg="mod">
          <ac:chgData name="Anne-Marie Lavoie" userId="S::anne-marie.lavoie@educaloi.qc.ca::1b24b5aa-6417-4ba1-9155-5b4918e5dba3" providerId="AD" clId="Web-{09AD27C9-53F0-5C3F-19C5-F272642CC357}" dt="2025-04-30T20:38:31.248" v="5" actId="20577"/>
          <ac:spMkLst>
            <pc:docMk/>
            <pc:sldMk cId="2049219551" sldId="256"/>
            <ac:spMk id="2" creationId="{24BD971B-2C72-F1DB-8C22-B12CAC11AF0F}"/>
          </ac:spMkLst>
        </pc:spChg>
      </pc:sldChg>
      <pc:sldChg chg="modSp modNotes">
        <pc:chgData name="Anne-Marie Lavoie" userId="S::anne-marie.lavoie@educaloi.qc.ca::1b24b5aa-6417-4ba1-9155-5b4918e5dba3" providerId="AD" clId="Web-{09AD27C9-53F0-5C3F-19C5-F272642CC357}" dt="2025-04-30T20:39:41.298" v="38"/>
        <pc:sldMkLst>
          <pc:docMk/>
          <pc:sldMk cId="788116382" sldId="261"/>
        </pc:sldMkLst>
        <pc:spChg chg="mod">
          <ac:chgData name="Anne-Marie Lavoie" userId="S::anne-marie.lavoie@educaloi.qc.ca::1b24b5aa-6417-4ba1-9155-5b4918e5dba3" providerId="AD" clId="Web-{09AD27C9-53F0-5C3F-19C5-F272642CC357}" dt="2025-04-30T20:39:24.875" v="31" actId="20577"/>
          <ac:spMkLst>
            <pc:docMk/>
            <pc:sldMk cId="788116382" sldId="261"/>
            <ac:spMk id="3" creationId="{EB514E21-4339-3A09-CDE5-9BDD2BAB410C}"/>
          </ac:spMkLst>
        </pc:spChg>
      </pc:sldChg>
      <pc:sldChg chg="del">
        <pc:chgData name="Anne-Marie Lavoie" userId="S::anne-marie.lavoie@educaloi.qc.ca::1b24b5aa-6417-4ba1-9155-5b4918e5dba3" providerId="AD" clId="Web-{09AD27C9-53F0-5C3F-19C5-F272642CC357}" dt="2025-05-01T19:32:28.164" v="1725"/>
        <pc:sldMkLst>
          <pc:docMk/>
          <pc:sldMk cId="1284194586" sldId="263"/>
        </pc:sldMkLst>
      </pc:sldChg>
      <pc:sldChg chg="del">
        <pc:chgData name="Anne-Marie Lavoie" userId="S::anne-marie.lavoie@educaloi.qc.ca::1b24b5aa-6417-4ba1-9155-5b4918e5dba3" providerId="AD" clId="Web-{09AD27C9-53F0-5C3F-19C5-F272642CC357}" dt="2025-05-01T18:59:09.257" v="1183"/>
        <pc:sldMkLst>
          <pc:docMk/>
          <pc:sldMk cId="194442244" sldId="264"/>
        </pc:sldMkLst>
      </pc:sldChg>
      <pc:sldChg chg="modSp modNotes">
        <pc:chgData name="Anne-Marie Lavoie" userId="S::anne-marie.lavoie@educaloi.qc.ca::1b24b5aa-6417-4ba1-9155-5b4918e5dba3" providerId="AD" clId="Web-{09AD27C9-53F0-5C3F-19C5-F272642CC357}" dt="2025-05-01T18:57:44.773" v="1181"/>
        <pc:sldMkLst>
          <pc:docMk/>
          <pc:sldMk cId="2258642045" sldId="268"/>
        </pc:sldMkLst>
        <pc:spChg chg="mod">
          <ac:chgData name="Anne-Marie Lavoie" userId="S::anne-marie.lavoie@educaloi.qc.ca::1b24b5aa-6417-4ba1-9155-5b4918e5dba3" providerId="AD" clId="Web-{09AD27C9-53F0-5C3F-19C5-F272642CC357}" dt="2025-04-30T20:46:12.046" v="227" actId="20577"/>
          <ac:spMkLst>
            <pc:docMk/>
            <pc:sldMk cId="2258642045" sldId="268"/>
            <ac:spMk id="2" creationId="{31287A08-DE0A-3C22-D512-1325EE58DCAB}"/>
          </ac:spMkLst>
        </pc:spChg>
        <pc:spChg chg="mod">
          <ac:chgData name="Anne-Marie Lavoie" userId="S::anne-marie.lavoie@educaloi.qc.ca::1b24b5aa-6417-4ba1-9155-5b4918e5dba3" providerId="AD" clId="Web-{09AD27C9-53F0-5C3F-19C5-F272642CC357}" dt="2025-04-30T20:47:24.845" v="313" actId="20577"/>
          <ac:spMkLst>
            <pc:docMk/>
            <pc:sldMk cId="2258642045" sldId="268"/>
            <ac:spMk id="3" creationId="{3B28B986-B56D-E700-4184-02404A001CA2}"/>
          </ac:spMkLst>
        </pc:spChg>
      </pc:sldChg>
      <pc:sldChg chg="del">
        <pc:chgData name="Anne-Marie Lavoie" userId="S::anne-marie.lavoie@educaloi.qc.ca::1b24b5aa-6417-4ba1-9155-5b4918e5dba3" providerId="AD" clId="Web-{09AD27C9-53F0-5C3F-19C5-F272642CC357}" dt="2025-05-01T18:59:30.898" v="1185"/>
        <pc:sldMkLst>
          <pc:docMk/>
          <pc:sldMk cId="1046026074" sldId="270"/>
        </pc:sldMkLst>
      </pc:sldChg>
      <pc:sldChg chg="modSp modNotes">
        <pc:chgData name="Anne-Marie Lavoie" userId="S::anne-marie.lavoie@educaloi.qc.ca::1b24b5aa-6417-4ba1-9155-5b4918e5dba3" providerId="AD" clId="Web-{09AD27C9-53F0-5C3F-19C5-F272642CC357}" dt="2025-04-30T20:44:02.291" v="211"/>
        <pc:sldMkLst>
          <pc:docMk/>
          <pc:sldMk cId="2562021519" sldId="273"/>
        </pc:sldMkLst>
        <pc:spChg chg="mod">
          <ac:chgData name="Anne-Marie Lavoie" userId="S::anne-marie.lavoie@educaloi.qc.ca::1b24b5aa-6417-4ba1-9155-5b4918e5dba3" providerId="AD" clId="Web-{09AD27C9-53F0-5C3F-19C5-F272642CC357}" dt="2025-04-30T20:40:23.362" v="86" actId="20577"/>
          <ac:spMkLst>
            <pc:docMk/>
            <pc:sldMk cId="2562021519" sldId="273"/>
            <ac:spMk id="2" creationId="{E7E739C1-403D-1C98-CE13-2CD78AF72842}"/>
          </ac:spMkLst>
        </pc:spChg>
        <pc:spChg chg="mod">
          <ac:chgData name="Anne-Marie Lavoie" userId="S::anne-marie.lavoie@educaloi.qc.ca::1b24b5aa-6417-4ba1-9155-5b4918e5dba3" providerId="AD" clId="Web-{09AD27C9-53F0-5C3F-19C5-F272642CC357}" dt="2025-04-30T20:41:36.239" v="144" actId="20577"/>
          <ac:spMkLst>
            <pc:docMk/>
            <pc:sldMk cId="2562021519" sldId="273"/>
            <ac:spMk id="4" creationId="{58C44320-6FD9-CC92-7A20-1AD20861F3FE}"/>
          </ac:spMkLst>
        </pc:spChg>
      </pc:sldChg>
      <pc:sldChg chg="del">
        <pc:chgData name="Anne-Marie Lavoie" userId="S::anne-marie.lavoie@educaloi.qc.ca::1b24b5aa-6417-4ba1-9155-5b4918e5dba3" providerId="AD" clId="Web-{09AD27C9-53F0-5C3F-19C5-F272642CC357}" dt="2025-05-01T19:09:46.320" v="1419"/>
        <pc:sldMkLst>
          <pc:docMk/>
          <pc:sldMk cId="3147967890" sldId="274"/>
        </pc:sldMkLst>
      </pc:sldChg>
      <pc:sldChg chg="del">
        <pc:chgData name="Anne-Marie Lavoie" userId="S::anne-marie.lavoie@educaloi.qc.ca::1b24b5aa-6417-4ba1-9155-5b4918e5dba3" providerId="AD" clId="Web-{09AD27C9-53F0-5C3F-19C5-F272642CC357}" dt="2025-05-01T19:10:04.163" v="1421"/>
        <pc:sldMkLst>
          <pc:docMk/>
          <pc:sldMk cId="3145390396" sldId="275"/>
        </pc:sldMkLst>
      </pc:sldChg>
      <pc:sldChg chg="modSp modNotes">
        <pc:chgData name="Anne-Marie Lavoie" userId="S::anne-marie.lavoie@educaloi.qc.ca::1b24b5aa-6417-4ba1-9155-5b4918e5dba3" providerId="AD" clId="Web-{09AD27C9-53F0-5C3F-19C5-F272642CC357}" dt="2025-05-01T19:32:08.539" v="1723"/>
        <pc:sldMkLst>
          <pc:docMk/>
          <pc:sldMk cId="17678412" sldId="276"/>
        </pc:sldMkLst>
        <pc:spChg chg="mod">
          <ac:chgData name="Anne-Marie Lavoie" userId="S::anne-marie.lavoie@educaloi.qc.ca::1b24b5aa-6417-4ba1-9155-5b4918e5dba3" providerId="AD" clId="Web-{09AD27C9-53F0-5C3F-19C5-F272642CC357}" dt="2025-05-01T19:29:36.039" v="1580" actId="20577"/>
          <ac:spMkLst>
            <pc:docMk/>
            <pc:sldMk cId="17678412" sldId="276"/>
            <ac:spMk id="2" creationId="{E7E739C1-403D-1C98-CE13-2CD78AF72842}"/>
          </ac:spMkLst>
        </pc:spChg>
        <pc:spChg chg="mod">
          <ac:chgData name="Anne-Marie Lavoie" userId="S::anne-marie.lavoie@educaloi.qc.ca::1b24b5aa-6417-4ba1-9155-5b4918e5dba3" providerId="AD" clId="Web-{09AD27C9-53F0-5C3F-19C5-F272642CC357}" dt="2025-05-01T19:30:43.007" v="1694" actId="20577"/>
          <ac:spMkLst>
            <pc:docMk/>
            <pc:sldMk cId="17678412" sldId="276"/>
            <ac:spMk id="4" creationId="{58C44320-6FD9-CC92-7A20-1AD20861F3FE}"/>
          </ac:spMkLst>
        </pc:spChg>
      </pc:sldChg>
      <pc:sldChg chg="modSp modNotes">
        <pc:chgData name="Anne-Marie Lavoie" userId="S::anne-marie.lavoie@educaloi.qc.ca::1b24b5aa-6417-4ba1-9155-5b4918e5dba3" providerId="AD" clId="Web-{09AD27C9-53F0-5C3F-19C5-F272642CC357}" dt="2025-05-01T18:53:06.695" v="1085"/>
        <pc:sldMkLst>
          <pc:docMk/>
          <pc:sldMk cId="412656306" sldId="277"/>
        </pc:sldMkLst>
        <pc:spChg chg="mod">
          <ac:chgData name="Anne-Marie Lavoie" userId="S::anne-marie.lavoie@educaloi.qc.ca::1b24b5aa-6417-4ba1-9155-5b4918e5dba3" providerId="AD" clId="Web-{09AD27C9-53F0-5C3F-19C5-F272642CC357}" dt="2025-05-01T17:52:46.847" v="508" actId="20577"/>
          <ac:spMkLst>
            <pc:docMk/>
            <pc:sldMk cId="412656306" sldId="277"/>
            <ac:spMk id="2" creationId="{31287A08-DE0A-3C22-D512-1325EE58DCAB}"/>
          </ac:spMkLst>
        </pc:spChg>
        <pc:spChg chg="mod">
          <ac:chgData name="Anne-Marie Lavoie" userId="S::anne-marie.lavoie@educaloi.qc.ca::1b24b5aa-6417-4ba1-9155-5b4918e5dba3" providerId="AD" clId="Web-{09AD27C9-53F0-5C3F-19C5-F272642CC357}" dt="2025-05-01T18:09:27.638" v="743" actId="20577"/>
          <ac:spMkLst>
            <pc:docMk/>
            <pc:sldMk cId="412656306" sldId="277"/>
            <ac:spMk id="3" creationId="{3B28B986-B56D-E700-4184-02404A001CA2}"/>
          </ac:spMkLst>
        </pc:spChg>
      </pc:sldChg>
      <pc:sldChg chg="modSp modNotes">
        <pc:chgData name="Anne-Marie Lavoie" userId="S::anne-marie.lavoie@educaloi.qc.ca::1b24b5aa-6417-4ba1-9155-5b4918e5dba3" providerId="AD" clId="Web-{09AD27C9-53F0-5C3F-19C5-F272642CC357}" dt="2025-05-01T19:29:13.914" v="1567" actId="20577"/>
        <pc:sldMkLst>
          <pc:docMk/>
          <pc:sldMk cId="2120576460" sldId="279"/>
        </pc:sldMkLst>
        <pc:spChg chg="mod">
          <ac:chgData name="Anne-Marie Lavoie" userId="S::anne-marie.lavoie@educaloi.qc.ca::1b24b5aa-6417-4ba1-9155-5b4918e5dba3" providerId="AD" clId="Web-{09AD27C9-53F0-5C3F-19C5-F272642CC357}" dt="2025-05-01T19:23:14.914" v="1495" actId="20577"/>
          <ac:spMkLst>
            <pc:docMk/>
            <pc:sldMk cId="2120576460" sldId="279"/>
            <ac:spMk id="2" creationId="{5D2932B2-778B-E564-A069-D21DA32A6D4F}"/>
          </ac:spMkLst>
        </pc:spChg>
        <pc:spChg chg="mod">
          <ac:chgData name="Anne-Marie Lavoie" userId="S::anne-marie.lavoie@educaloi.qc.ca::1b24b5aa-6417-4ba1-9155-5b4918e5dba3" providerId="AD" clId="Web-{09AD27C9-53F0-5C3F-19C5-F272642CC357}" dt="2025-05-01T19:29:13.914" v="1567" actId="20577"/>
          <ac:spMkLst>
            <pc:docMk/>
            <pc:sldMk cId="2120576460" sldId="279"/>
            <ac:spMk id="3" creationId="{2736D7D5-1126-A213-EBC9-FBE7AF17CC6D}"/>
          </ac:spMkLst>
        </pc:spChg>
      </pc:sldChg>
      <pc:sldChg chg="addSp delSp modSp modNotes">
        <pc:chgData name="Anne-Marie Lavoie" userId="S::anne-marie.lavoie@educaloi.qc.ca::1b24b5aa-6417-4ba1-9155-5b4918e5dba3" providerId="AD" clId="Web-{09AD27C9-53F0-5C3F-19C5-F272642CC357}" dt="2025-05-01T19:22:30.492" v="1491"/>
        <pc:sldMkLst>
          <pc:docMk/>
          <pc:sldMk cId="2825560202" sldId="280"/>
        </pc:sldMkLst>
        <pc:spChg chg="mod">
          <ac:chgData name="Anne-Marie Lavoie" userId="S::anne-marie.lavoie@educaloi.qc.ca::1b24b5aa-6417-4ba1-9155-5b4918e5dba3" providerId="AD" clId="Web-{09AD27C9-53F0-5C3F-19C5-F272642CC357}" dt="2025-05-01T19:18:52.101" v="1446" actId="20577"/>
          <ac:spMkLst>
            <pc:docMk/>
            <pc:sldMk cId="2825560202" sldId="280"/>
            <ac:spMk id="2" creationId="{D60169F9-DB6E-F048-179F-D40EB2C95A96}"/>
          </ac:spMkLst>
        </pc:spChg>
        <pc:spChg chg="mod">
          <ac:chgData name="Anne-Marie Lavoie" userId="S::anne-marie.lavoie@educaloi.qc.ca::1b24b5aa-6417-4ba1-9155-5b4918e5dba3" providerId="AD" clId="Web-{09AD27C9-53F0-5C3F-19C5-F272642CC357}" dt="2025-05-01T19:21:01.851" v="1469" actId="20577"/>
          <ac:spMkLst>
            <pc:docMk/>
            <pc:sldMk cId="2825560202" sldId="280"/>
            <ac:spMk id="4" creationId="{3F0D7A1A-5954-C4F2-A92B-20225AE4FDE0}"/>
          </ac:spMkLst>
        </pc:spChg>
        <pc:spChg chg="mod">
          <ac:chgData name="Anne-Marie Lavoie" userId="S::anne-marie.lavoie@educaloi.qc.ca::1b24b5aa-6417-4ba1-9155-5b4918e5dba3" providerId="AD" clId="Web-{09AD27C9-53F0-5C3F-19C5-F272642CC357}" dt="2025-05-01T19:21:46.914" v="1486" actId="20577"/>
          <ac:spMkLst>
            <pc:docMk/>
            <pc:sldMk cId="2825560202" sldId="280"/>
            <ac:spMk id="9" creationId="{DFC00939-A5AF-2F45-8497-DF6071357F40}"/>
          </ac:spMkLst>
        </pc:spChg>
        <pc:picChg chg="del mod">
          <ac:chgData name="Anne-Marie Lavoie" userId="S::anne-marie.lavoie@educaloi.qc.ca::1b24b5aa-6417-4ba1-9155-5b4918e5dba3" providerId="AD" clId="Web-{09AD27C9-53F0-5C3F-19C5-F272642CC357}" dt="2025-05-01T19:21:03.632" v="1471"/>
          <ac:picMkLst>
            <pc:docMk/>
            <pc:sldMk cId="2825560202" sldId="280"/>
            <ac:picMk id="13" creationId="{BB3711CC-66A3-9957-05C4-15CD59520926}"/>
          </ac:picMkLst>
        </pc:picChg>
        <pc:picChg chg="add mod modCrop">
          <ac:chgData name="Anne-Marie Lavoie" userId="S::anne-marie.lavoie@educaloi.qc.ca::1b24b5aa-6417-4ba1-9155-5b4918e5dba3" providerId="AD" clId="Web-{09AD27C9-53F0-5C3F-19C5-F272642CC357}" dt="2025-05-01T19:21:26.460" v="1477"/>
          <ac:picMkLst>
            <pc:docMk/>
            <pc:sldMk cId="2825560202" sldId="280"/>
            <ac:picMk id="14" creationId="{3F49879E-0F40-4F3B-825C-D213FC603BE1}"/>
          </ac:picMkLst>
        </pc:picChg>
      </pc:sldChg>
      <pc:sldChg chg="del">
        <pc:chgData name="Anne-Marie Lavoie" userId="S::anne-marie.lavoie@educaloi.qc.ca::1b24b5aa-6417-4ba1-9155-5b4918e5dba3" providerId="AD" clId="Web-{09AD27C9-53F0-5C3F-19C5-F272642CC357}" dt="2025-05-01T19:32:41.929" v="1727"/>
        <pc:sldMkLst>
          <pc:docMk/>
          <pc:sldMk cId="2005607566" sldId="281"/>
        </pc:sldMkLst>
      </pc:sldChg>
      <pc:sldChg chg="addSp delSp modSp modNotes">
        <pc:chgData name="Anne-Marie Lavoie" userId="S::anne-marie.lavoie@educaloi.qc.ca::1b24b5aa-6417-4ba1-9155-5b4918e5dba3" providerId="AD" clId="Web-{09AD27C9-53F0-5C3F-19C5-F272642CC357}" dt="2025-05-01T19:09:24.773" v="1417" actId="14100"/>
        <pc:sldMkLst>
          <pc:docMk/>
          <pc:sldMk cId="2983779370" sldId="282"/>
        </pc:sldMkLst>
        <pc:spChg chg="mod">
          <ac:chgData name="Anne-Marie Lavoie" userId="S::anne-marie.lavoie@educaloi.qc.ca::1b24b5aa-6417-4ba1-9155-5b4918e5dba3" providerId="AD" clId="Web-{09AD27C9-53F0-5C3F-19C5-F272642CC357}" dt="2025-05-01T19:07:15.304" v="1395" actId="20577"/>
          <ac:spMkLst>
            <pc:docMk/>
            <pc:sldMk cId="2983779370" sldId="282"/>
            <ac:spMk id="2" creationId="{D60169F9-DB6E-F048-179F-D40EB2C95A96}"/>
          </ac:spMkLst>
        </pc:spChg>
        <pc:spChg chg="mod">
          <ac:chgData name="Anne-Marie Lavoie" userId="S::anne-marie.lavoie@educaloi.qc.ca::1b24b5aa-6417-4ba1-9155-5b4918e5dba3" providerId="AD" clId="Web-{09AD27C9-53F0-5C3F-19C5-F272642CC357}" dt="2025-05-01T19:07:28.570" v="1404" actId="20577"/>
          <ac:spMkLst>
            <pc:docMk/>
            <pc:sldMk cId="2983779370" sldId="282"/>
            <ac:spMk id="4" creationId="{3F0D7A1A-5954-C4F2-A92B-20225AE4FDE0}"/>
          </ac:spMkLst>
        </pc:spChg>
        <pc:picChg chg="add mod modCrop">
          <ac:chgData name="Anne-Marie Lavoie" userId="S::anne-marie.lavoie@educaloi.qc.ca::1b24b5aa-6417-4ba1-9155-5b4918e5dba3" providerId="AD" clId="Web-{09AD27C9-53F0-5C3F-19C5-F272642CC357}" dt="2025-05-01T19:09:24.773" v="1417" actId="14100"/>
          <ac:picMkLst>
            <pc:docMk/>
            <pc:sldMk cId="2983779370" sldId="282"/>
            <ac:picMk id="12" creationId="{27991DA4-DEFF-D331-5A65-B4CCFD042C08}"/>
          </ac:picMkLst>
        </pc:picChg>
        <pc:picChg chg="del mod">
          <ac:chgData name="Anne-Marie Lavoie" userId="S::anne-marie.lavoie@educaloi.qc.ca::1b24b5aa-6417-4ba1-9155-5b4918e5dba3" providerId="AD" clId="Web-{09AD27C9-53F0-5C3F-19C5-F272642CC357}" dt="2025-05-01T19:08:42.007" v="1406"/>
          <ac:picMkLst>
            <pc:docMk/>
            <pc:sldMk cId="2983779370" sldId="282"/>
            <ac:picMk id="17" creationId="{D1942531-AB38-D113-A32B-FFC29E2D7965}"/>
          </ac:picMkLst>
        </pc:picChg>
      </pc:sldChg>
      <pc:sldChg chg="del">
        <pc:chgData name="Anne-Marie Lavoie" userId="S::anne-marie.lavoie@educaloi.qc.ca::1b24b5aa-6417-4ba1-9155-5b4918e5dba3" providerId="AD" clId="Web-{09AD27C9-53F0-5C3F-19C5-F272642CC357}" dt="2025-05-01T18:59:46.148" v="1187"/>
        <pc:sldMkLst>
          <pc:docMk/>
          <pc:sldMk cId="3817288758" sldId="283"/>
        </pc:sldMkLst>
      </pc:sldChg>
      <pc:sldChg chg="add">
        <pc:chgData name="Anne-Marie Lavoie" userId="S::anne-marie.lavoie@educaloi.qc.ca::1b24b5aa-6417-4ba1-9155-5b4918e5dba3" providerId="AD" clId="Web-{09AD27C9-53F0-5C3F-19C5-F272642CC357}" dt="2025-05-01T18:59:03.960" v="1182"/>
        <pc:sldMkLst>
          <pc:docMk/>
          <pc:sldMk cId="673340198" sldId="284"/>
        </pc:sldMkLst>
      </pc:sldChg>
      <pc:sldChg chg="add">
        <pc:chgData name="Anne-Marie Lavoie" userId="S::anne-marie.lavoie@educaloi.qc.ca::1b24b5aa-6417-4ba1-9155-5b4918e5dba3" providerId="AD" clId="Web-{09AD27C9-53F0-5C3F-19C5-F272642CC357}" dt="2025-05-01T18:59:24.445" v="1184"/>
        <pc:sldMkLst>
          <pc:docMk/>
          <pc:sldMk cId="3521773944" sldId="285"/>
        </pc:sldMkLst>
      </pc:sldChg>
      <pc:sldChg chg="add">
        <pc:chgData name="Anne-Marie Lavoie" userId="S::anne-marie.lavoie@educaloi.qc.ca::1b24b5aa-6417-4ba1-9155-5b4918e5dba3" providerId="AD" clId="Web-{09AD27C9-53F0-5C3F-19C5-F272642CC357}" dt="2025-05-01T18:59:41.507" v="1186"/>
        <pc:sldMkLst>
          <pc:docMk/>
          <pc:sldMk cId="1590488260" sldId="286"/>
        </pc:sldMkLst>
      </pc:sldChg>
      <pc:sldChg chg="add">
        <pc:chgData name="Anne-Marie Lavoie" userId="S::anne-marie.lavoie@educaloi.qc.ca::1b24b5aa-6417-4ba1-9155-5b4918e5dba3" providerId="AD" clId="Web-{09AD27C9-53F0-5C3F-19C5-F272642CC357}" dt="2025-05-01T19:09:42.163" v="1418"/>
        <pc:sldMkLst>
          <pc:docMk/>
          <pc:sldMk cId="774702421" sldId="287"/>
        </pc:sldMkLst>
      </pc:sldChg>
      <pc:sldChg chg="add">
        <pc:chgData name="Anne-Marie Lavoie" userId="S::anne-marie.lavoie@educaloi.qc.ca::1b24b5aa-6417-4ba1-9155-5b4918e5dba3" providerId="AD" clId="Web-{09AD27C9-53F0-5C3F-19C5-F272642CC357}" dt="2025-05-01T19:09:57.413" v="1420"/>
        <pc:sldMkLst>
          <pc:docMk/>
          <pc:sldMk cId="776258779" sldId="288"/>
        </pc:sldMkLst>
      </pc:sldChg>
      <pc:sldChg chg="add">
        <pc:chgData name="Anne-Marie Lavoie" userId="S::anne-marie.lavoie@educaloi.qc.ca::1b24b5aa-6417-4ba1-9155-5b4918e5dba3" providerId="AD" clId="Web-{09AD27C9-53F0-5C3F-19C5-F272642CC357}" dt="2025-05-01T19:32:24.836" v="1724"/>
        <pc:sldMkLst>
          <pc:docMk/>
          <pc:sldMk cId="4017619561" sldId="289"/>
        </pc:sldMkLst>
      </pc:sldChg>
      <pc:sldChg chg="add">
        <pc:chgData name="Anne-Marie Lavoie" userId="S::anne-marie.lavoie@educaloi.qc.ca::1b24b5aa-6417-4ba1-9155-5b4918e5dba3" providerId="AD" clId="Web-{09AD27C9-53F0-5C3F-19C5-F272642CC357}" dt="2025-05-01T19:32:37.242" v="1726"/>
        <pc:sldMkLst>
          <pc:docMk/>
          <pc:sldMk cId="4185815877" sldId="290"/>
        </pc:sldMkLst>
      </pc:sldChg>
    </pc:docChg>
  </pc:docChgLst>
  <pc:docChgLst>
    <pc:chgData name="Nihal Selim" userId="S::nihal.selim@educaloi.qc.ca::5ebe341c-5dd7-4c31-8797-5d5454b6c11a" providerId="AD" clId="Web-{D6D528FD-ACE3-D919-5E9A-21FCCBE89601}"/>
    <pc:docChg chg="modSld">
      <pc:chgData name="Nihal Selim" userId="S::nihal.selim@educaloi.qc.ca::5ebe341c-5dd7-4c31-8797-5d5454b6c11a" providerId="AD" clId="Web-{D6D528FD-ACE3-D919-5E9A-21FCCBE89601}" dt="2024-08-15T20:07:08.302" v="860"/>
      <pc:docMkLst>
        <pc:docMk/>
      </pc:docMkLst>
      <pc:sldChg chg="modNotes">
        <pc:chgData name="Nihal Selim" userId="S::nihal.selim@educaloi.qc.ca::5ebe341c-5dd7-4c31-8797-5d5454b6c11a" providerId="AD" clId="Web-{D6D528FD-ACE3-D919-5E9A-21FCCBE89601}" dt="2024-08-15T19:31:18.209" v="13"/>
        <pc:sldMkLst>
          <pc:docMk/>
          <pc:sldMk cId="194442244" sldId="264"/>
        </pc:sldMkLst>
      </pc:sldChg>
      <pc:sldChg chg="modNotes">
        <pc:chgData name="Nihal Selim" userId="S::nihal.selim@educaloi.qc.ca::5ebe341c-5dd7-4c31-8797-5d5454b6c11a" providerId="AD" clId="Web-{D6D528FD-ACE3-D919-5E9A-21FCCBE89601}" dt="2024-08-15T20:07:08.302" v="860"/>
        <pc:sldMkLst>
          <pc:docMk/>
          <pc:sldMk cId="2258642045" sldId="268"/>
        </pc:sldMkLst>
      </pc:sldChg>
      <pc:sldChg chg="modSp modNotes">
        <pc:chgData name="Nihal Selim" userId="S::nihal.selim@educaloi.qc.ca::5ebe341c-5dd7-4c31-8797-5d5454b6c11a" providerId="AD" clId="Web-{D6D528FD-ACE3-D919-5E9A-21FCCBE89601}" dt="2024-08-15T19:06:58.966" v="11"/>
        <pc:sldMkLst>
          <pc:docMk/>
          <pc:sldMk cId="17678412" sldId="276"/>
        </pc:sldMkLst>
        <pc:spChg chg="mod">
          <ac:chgData name="Nihal Selim" userId="S::nihal.selim@educaloi.qc.ca::5ebe341c-5dd7-4c31-8797-5d5454b6c11a" providerId="AD" clId="Web-{D6D528FD-ACE3-D919-5E9A-21FCCBE89601}" dt="2024-08-15T19:05:18.634" v="10" actId="20577"/>
          <ac:spMkLst>
            <pc:docMk/>
            <pc:sldMk cId="17678412" sldId="276"/>
            <ac:spMk id="2" creationId="{E7E739C1-403D-1C98-CE13-2CD78AF72842}"/>
          </ac:spMkLst>
        </pc:spChg>
      </pc:sldChg>
      <pc:sldChg chg="modNotes">
        <pc:chgData name="Nihal Selim" userId="S::nihal.selim@educaloi.qc.ca::5ebe341c-5dd7-4c31-8797-5d5454b6c11a" providerId="AD" clId="Web-{D6D528FD-ACE3-D919-5E9A-21FCCBE89601}" dt="2024-08-15T20:00:11.290" v="200"/>
        <pc:sldMkLst>
          <pc:docMk/>
          <pc:sldMk cId="412656306" sldId="277"/>
        </pc:sldMkLst>
      </pc:sldChg>
      <pc:sldChg chg="modSp modNotes">
        <pc:chgData name="Nihal Selim" userId="S::nihal.selim@educaloi.qc.ca::5ebe341c-5dd7-4c31-8797-5d5454b6c11a" providerId="AD" clId="Web-{D6D528FD-ACE3-D919-5E9A-21FCCBE89601}" dt="2024-08-15T20:00:38.806" v="209"/>
        <pc:sldMkLst>
          <pc:docMk/>
          <pc:sldMk cId="2120576460" sldId="279"/>
        </pc:sldMkLst>
        <pc:spChg chg="mod">
          <ac:chgData name="Nihal Selim" userId="S::nihal.selim@educaloi.qc.ca::5ebe341c-5dd7-4c31-8797-5d5454b6c11a" providerId="AD" clId="Web-{D6D528FD-ACE3-D919-5E9A-21FCCBE89601}" dt="2024-08-15T20:00:36.447" v="207" actId="20577"/>
          <ac:spMkLst>
            <pc:docMk/>
            <pc:sldMk cId="2120576460" sldId="279"/>
            <ac:spMk id="3" creationId="{2736D7D5-1126-A213-EBC9-FBE7AF17CC6D}"/>
          </ac:spMkLst>
        </pc:spChg>
      </pc:sldChg>
    </pc:docChg>
  </pc:docChgLst>
  <pc:docChgLst>
    <pc:chgData name="Anne-Marie Lavoie" userId="S::anne-marie.lavoie@educaloi.qc.ca::1b24b5aa-6417-4ba1-9155-5b4918e5dba3" providerId="AD" clId="Web-{53A85432-A4E8-B57E-5CEF-51BCE613440C}"/>
    <pc:docChg chg="addSld delSld">
      <pc:chgData name="Anne-Marie Lavoie" userId="S::anne-marie.lavoie@educaloi.qc.ca::1b24b5aa-6417-4ba1-9155-5b4918e5dba3" providerId="AD" clId="Web-{53A85432-A4E8-B57E-5CEF-51BCE613440C}" dt="2025-05-06T18:19:00.495" v="1"/>
      <pc:docMkLst>
        <pc:docMk/>
      </pc:docMkLst>
      <pc:sldChg chg="add del">
        <pc:chgData name="Anne-Marie Lavoie" userId="S::anne-marie.lavoie@educaloi.qc.ca::1b24b5aa-6417-4ba1-9155-5b4918e5dba3" providerId="AD" clId="Web-{53A85432-A4E8-B57E-5CEF-51BCE613440C}" dt="2025-05-06T18:19:00.495" v="1"/>
        <pc:sldMkLst>
          <pc:docMk/>
          <pc:sldMk cId="2983779370" sldId="282"/>
        </pc:sldMkLst>
      </pc:sldChg>
    </pc:docChg>
  </pc:docChgLst>
  <pc:docChgLst>
    <pc:chgData name="Nihal Selim" userId="S::nihal.selim@educaloi.qc.ca::5ebe341c-5dd7-4c31-8797-5d5454b6c11a" providerId="AD" clId="Web-{1A9787BF-6F79-F373-1916-1AFA4E1F705E}"/>
    <pc:docChg chg="modSld">
      <pc:chgData name="Nihal Selim" userId="S::nihal.selim@educaloi.qc.ca::5ebe341c-5dd7-4c31-8797-5d5454b6c11a" providerId="AD" clId="Web-{1A9787BF-6F79-F373-1916-1AFA4E1F705E}" dt="2025-01-28T18:49:15.494" v="12"/>
      <pc:docMkLst>
        <pc:docMk/>
      </pc:docMkLst>
      <pc:sldChg chg="modNotes">
        <pc:chgData name="Nihal Selim" userId="S::nihal.selim@educaloi.qc.ca::5ebe341c-5dd7-4c31-8797-5d5454b6c11a" providerId="AD" clId="Web-{1A9787BF-6F79-F373-1916-1AFA4E1F705E}" dt="2025-01-28T18:49:15.494" v="12"/>
        <pc:sldMkLst>
          <pc:docMk/>
          <pc:sldMk cId="3145390396" sldId="275"/>
        </pc:sldMkLst>
      </pc:sldChg>
    </pc:docChg>
  </pc:docChgLst>
  <pc:docChgLst>
    <pc:chgData clId="Web-{09AD27C9-53F0-5C3F-19C5-F272642CC357}"/>
    <pc:docChg chg="modSld">
      <pc:chgData name="" userId="" providerId="" clId="Web-{09AD27C9-53F0-5C3F-19C5-F272642CC357}" dt="2025-04-30T20:37:57.841" v="5" actId="20577"/>
      <pc:docMkLst>
        <pc:docMk/>
      </pc:docMkLst>
      <pc:sldChg chg="modSp">
        <pc:chgData name="" userId="" providerId="" clId="Web-{09AD27C9-53F0-5C3F-19C5-F272642CC357}" dt="2025-04-30T20:37:57.841" v="5" actId="20577"/>
        <pc:sldMkLst>
          <pc:docMk/>
          <pc:sldMk cId="2049219551" sldId="256"/>
        </pc:sldMkLst>
        <pc:spChg chg="mod">
          <ac:chgData name="" userId="" providerId="" clId="Web-{09AD27C9-53F0-5C3F-19C5-F272642CC357}" dt="2025-04-30T20:37:57.841" v="5" actId="20577"/>
          <ac:spMkLst>
            <pc:docMk/>
            <pc:sldMk cId="2049219551" sldId="256"/>
            <ac:spMk id="2" creationId="{24BD971B-2C72-F1DB-8C22-B12CAC11AF0F}"/>
          </ac:spMkLst>
        </pc:spChg>
      </pc:sldChg>
    </pc:docChg>
  </pc:docChgLst>
  <pc:docChgLst>
    <pc:chgData name="Nihal Selim" userId="S::nihal.selim@educaloi.qc.ca::5ebe341c-5dd7-4c31-8797-5d5454b6c11a" providerId="AD" clId="Web-{C3E74FFD-6F1B-42F8-4CA0-A29991EB3D6C}"/>
    <pc:docChg chg="modSld">
      <pc:chgData name="Nihal Selim" userId="S::nihal.selim@educaloi.qc.ca::5ebe341c-5dd7-4c31-8797-5d5454b6c11a" providerId="AD" clId="Web-{C3E74FFD-6F1B-42F8-4CA0-A29991EB3D6C}" dt="2025-01-27T19:04:03.710" v="133"/>
      <pc:docMkLst>
        <pc:docMk/>
      </pc:docMkLst>
      <pc:sldChg chg="modNotes">
        <pc:chgData name="Nihal Selim" userId="S::nihal.selim@educaloi.qc.ca::5ebe341c-5dd7-4c31-8797-5d5454b6c11a" providerId="AD" clId="Web-{C3E74FFD-6F1B-42F8-4CA0-A29991EB3D6C}" dt="2025-01-27T18:56:13.179" v="1"/>
        <pc:sldMkLst>
          <pc:docMk/>
          <pc:sldMk cId="412656306" sldId="277"/>
        </pc:sldMkLst>
      </pc:sldChg>
      <pc:sldChg chg="modNotes">
        <pc:chgData name="Nihal Selim" userId="S::nihal.selim@educaloi.qc.ca::5ebe341c-5dd7-4c31-8797-5d5454b6c11a" providerId="AD" clId="Web-{C3E74FFD-6F1B-42F8-4CA0-A29991EB3D6C}" dt="2025-01-27T19:04:03.710" v="133"/>
        <pc:sldMkLst>
          <pc:docMk/>
          <pc:sldMk cId="2983779370" sldId="282"/>
        </pc:sldMkLst>
      </pc:sldChg>
    </pc:docChg>
  </pc:docChgLst>
  <pc:docChgLst>
    <pc:chgData name="Anne-Marie Lavoie" userId="S::anne-marie.lavoie@educaloi.qc.ca::1b24b5aa-6417-4ba1-9155-5b4918e5dba3" providerId="AD" clId="Web-{C1712FA2-9337-C58D-BB02-DF1A895D36AE}"/>
    <pc:docChg chg="modSld">
      <pc:chgData name="Anne-Marie Lavoie" userId="S::anne-marie.lavoie@educaloi.qc.ca::1b24b5aa-6417-4ba1-9155-5b4918e5dba3" providerId="AD" clId="Web-{C1712FA2-9337-C58D-BB02-DF1A895D36AE}" dt="2025-05-08T17:27:41.618" v="4"/>
      <pc:docMkLst>
        <pc:docMk/>
      </pc:docMkLst>
      <pc:sldChg chg="modNotes">
        <pc:chgData name="Anne-Marie Lavoie" userId="S::anne-marie.lavoie@educaloi.qc.ca::1b24b5aa-6417-4ba1-9155-5b4918e5dba3" providerId="AD" clId="Web-{C1712FA2-9337-C58D-BB02-DF1A895D36AE}" dt="2025-05-08T15:42:37.505" v="2"/>
        <pc:sldMkLst>
          <pc:docMk/>
          <pc:sldMk cId="2983779370" sldId="282"/>
        </pc:sldMkLst>
      </pc:sldChg>
      <pc:sldChg chg="modNotes">
        <pc:chgData name="Anne-Marie Lavoie" userId="S::anne-marie.lavoie@educaloi.qc.ca::1b24b5aa-6417-4ba1-9155-5b4918e5dba3" providerId="AD" clId="Web-{C1712FA2-9337-C58D-BB02-DF1A895D36AE}" dt="2025-05-08T17:27:41.618" v="4"/>
        <pc:sldMkLst>
          <pc:docMk/>
          <pc:sldMk cId="4017619561" sldId="289"/>
        </pc:sldMkLst>
      </pc:sldChg>
    </pc:docChg>
  </pc:docChgLst>
  <pc:docChgLst>
    <pc:chgData name="Nihal Selim" userId="S::nihal.selim@educaloi.qc.ca::5ebe341c-5dd7-4c31-8797-5d5454b6c11a" providerId="AD" clId="Web-{9A976382-72E2-342F-FF96-719FECB0F6B8}"/>
    <pc:docChg chg="modSld">
      <pc:chgData name="Nihal Selim" userId="S::nihal.selim@educaloi.qc.ca::5ebe341c-5dd7-4c31-8797-5d5454b6c11a" providerId="AD" clId="Web-{9A976382-72E2-342F-FF96-719FECB0F6B8}" dt="2024-11-11T21:29:23.195" v="55"/>
      <pc:docMkLst>
        <pc:docMk/>
      </pc:docMkLst>
      <pc:sldChg chg="modNotes">
        <pc:chgData name="Nihal Selim" userId="S::nihal.selim@educaloi.qc.ca::5ebe341c-5dd7-4c31-8797-5d5454b6c11a" providerId="AD" clId="Web-{9A976382-72E2-342F-FF96-719FECB0F6B8}" dt="2024-11-11T20:01:10.515" v="14"/>
        <pc:sldMkLst>
          <pc:docMk/>
          <pc:sldMk cId="2049219551" sldId="256"/>
        </pc:sldMkLst>
      </pc:sldChg>
      <pc:sldChg chg="modNotes">
        <pc:chgData name="Nihal Selim" userId="S::nihal.selim@educaloi.qc.ca::5ebe341c-5dd7-4c31-8797-5d5454b6c11a" providerId="AD" clId="Web-{9A976382-72E2-342F-FF96-719FECB0F6B8}" dt="2024-11-11T21:29:23.195" v="55"/>
        <pc:sldMkLst>
          <pc:docMk/>
          <pc:sldMk cId="788116382" sldId="261"/>
        </pc:sldMkLst>
      </pc:sldChg>
      <pc:sldChg chg="modNotes">
        <pc:chgData name="Nihal Selim" userId="S::nihal.selim@educaloi.qc.ca::5ebe341c-5dd7-4c31-8797-5d5454b6c11a" providerId="AD" clId="Web-{9A976382-72E2-342F-FF96-719FECB0F6B8}" dt="2024-11-11T20:30:40.447" v="18"/>
        <pc:sldMkLst>
          <pc:docMk/>
          <pc:sldMk cId="1284194586" sldId="263"/>
        </pc:sldMkLst>
      </pc:sldChg>
      <pc:sldChg chg="modNotes">
        <pc:chgData name="Nihal Selim" userId="S::nihal.selim@educaloi.qc.ca::5ebe341c-5dd7-4c31-8797-5d5454b6c11a" providerId="AD" clId="Web-{9A976382-72E2-342F-FF96-719FECB0F6B8}" dt="2024-11-11T19:54:54.093" v="7"/>
        <pc:sldMkLst>
          <pc:docMk/>
          <pc:sldMk cId="194442244" sldId="264"/>
        </pc:sldMkLst>
      </pc:sldChg>
      <pc:sldChg chg="modSp modNotes">
        <pc:chgData name="Nihal Selim" userId="S::nihal.selim@educaloi.qc.ca::5ebe341c-5dd7-4c31-8797-5d5454b6c11a" providerId="AD" clId="Web-{9A976382-72E2-342F-FF96-719FECB0F6B8}" dt="2024-11-11T19:29:21.438" v="4"/>
        <pc:sldMkLst>
          <pc:docMk/>
          <pc:sldMk cId="3145390396" sldId="275"/>
        </pc:sldMkLst>
        <pc:spChg chg="mod">
          <ac:chgData name="Nihal Selim" userId="S::nihal.selim@educaloi.qc.ca::5ebe341c-5dd7-4c31-8797-5d5454b6c11a" providerId="AD" clId="Web-{9A976382-72E2-342F-FF96-719FECB0F6B8}" dt="2024-11-11T19:28:09.090" v="3" actId="14100"/>
          <ac:spMkLst>
            <pc:docMk/>
            <pc:sldMk cId="3145390396" sldId="275"/>
            <ac:spMk id="4" creationId="{3F0D7A1A-5954-C4F2-A92B-20225AE4FDE0}"/>
          </ac:spMkLst>
        </pc:spChg>
      </pc:sldChg>
      <pc:sldChg chg="modNotes">
        <pc:chgData name="Nihal Selim" userId="S::nihal.selim@educaloi.qc.ca::5ebe341c-5dd7-4c31-8797-5d5454b6c11a" providerId="AD" clId="Web-{9A976382-72E2-342F-FF96-719FECB0F6B8}" dt="2024-11-11T20:27:32.584" v="16"/>
        <pc:sldMkLst>
          <pc:docMk/>
          <pc:sldMk cId="17678412" sldId="276"/>
        </pc:sldMkLst>
      </pc:sldChg>
    </pc:docChg>
  </pc:docChgLst>
  <pc:docChgLst>
    <pc:chgData name="Anne-Marie Lavoie" userId="S::anne-marie.lavoie@educaloi.qc.ca::1b24b5aa-6417-4ba1-9155-5b4918e5dba3" providerId="AD" clId="Web-{CEFE0AB8-A071-C667-984B-797F65A30B8A}"/>
    <pc:docChg chg="modSld">
      <pc:chgData name="Anne-Marie Lavoie" userId="S::anne-marie.lavoie@educaloi.qc.ca::1b24b5aa-6417-4ba1-9155-5b4918e5dba3" providerId="AD" clId="Web-{CEFE0AB8-A071-C667-984B-797F65A30B8A}" dt="2024-06-10T20:31:05.022" v="25" actId="20577"/>
      <pc:docMkLst>
        <pc:docMk/>
      </pc:docMkLst>
      <pc:sldChg chg="addSp delSp modSp modNotes">
        <pc:chgData name="Anne-Marie Lavoie" userId="S::anne-marie.lavoie@educaloi.qc.ca::1b24b5aa-6417-4ba1-9155-5b4918e5dba3" providerId="AD" clId="Web-{CEFE0AB8-A071-C667-984B-797F65A30B8A}" dt="2024-06-10T20:29:02.888" v="9"/>
        <pc:sldMkLst>
          <pc:docMk/>
          <pc:sldMk cId="2049219551" sldId="256"/>
        </pc:sldMkLst>
        <pc:spChg chg="mod">
          <ac:chgData name="Anne-Marie Lavoie" userId="S::anne-marie.lavoie@educaloi.qc.ca::1b24b5aa-6417-4ba1-9155-5b4918e5dba3" providerId="AD" clId="Web-{CEFE0AB8-A071-C667-984B-797F65A30B8A}" dt="2024-06-10T20:28:56.653" v="7" actId="20577"/>
          <ac:spMkLst>
            <pc:docMk/>
            <pc:sldMk cId="2049219551" sldId="256"/>
            <ac:spMk id="2" creationId="{24BD971B-2C72-F1DB-8C22-B12CAC11AF0F}"/>
          </ac:spMkLst>
        </pc:spChg>
        <pc:picChg chg="del">
          <ac:chgData name="Anne-Marie Lavoie" userId="S::anne-marie.lavoie@educaloi.qc.ca::1b24b5aa-6417-4ba1-9155-5b4918e5dba3" providerId="AD" clId="Web-{CEFE0AB8-A071-C667-984B-797F65A30B8A}" dt="2024-06-10T20:27:51.961" v="0"/>
          <ac:picMkLst>
            <pc:docMk/>
            <pc:sldMk cId="2049219551" sldId="256"/>
            <ac:picMk id="4" creationId="{DD9C95E0-71D7-5905-2BFD-6922FEBD6DD9}"/>
          </ac:picMkLst>
        </pc:picChg>
        <pc:picChg chg="add mod">
          <ac:chgData name="Anne-Marie Lavoie" userId="S::anne-marie.lavoie@educaloi.qc.ca::1b24b5aa-6417-4ba1-9155-5b4918e5dba3" providerId="AD" clId="Web-{CEFE0AB8-A071-C667-984B-797F65A30B8A}" dt="2024-06-10T20:28:07.666" v="2" actId="1076"/>
          <ac:picMkLst>
            <pc:docMk/>
            <pc:sldMk cId="2049219551" sldId="256"/>
            <ac:picMk id="5" creationId="{929DD6BA-9154-5218-1AD6-CF9E5B692FC4}"/>
          </ac:picMkLst>
        </pc:picChg>
      </pc:sldChg>
      <pc:sldChg chg="addSp delSp modSp">
        <pc:chgData name="Anne-Marie Lavoie" userId="S::anne-marie.lavoie@educaloi.qc.ca::1b24b5aa-6417-4ba1-9155-5b4918e5dba3" providerId="AD" clId="Web-{CEFE0AB8-A071-C667-984B-797F65A30B8A}" dt="2024-06-10T20:30:11.268" v="15" actId="1076"/>
        <pc:sldMkLst>
          <pc:docMk/>
          <pc:sldMk cId="788116382" sldId="261"/>
        </pc:sldMkLst>
        <pc:spChg chg="add del mod">
          <ac:chgData name="Anne-Marie Lavoie" userId="S::anne-marie.lavoie@educaloi.qc.ca::1b24b5aa-6417-4ba1-9155-5b4918e5dba3" providerId="AD" clId="Web-{CEFE0AB8-A071-C667-984B-797F65A30B8A}" dt="2024-06-10T20:29:57.798" v="11"/>
          <ac:spMkLst>
            <pc:docMk/>
            <pc:sldMk cId="788116382" sldId="261"/>
            <ac:spMk id="4" creationId="{AAE72E4C-73E6-8D8D-1B0E-62C7CAF4DE47}"/>
          </ac:spMkLst>
        </pc:spChg>
        <pc:picChg chg="del">
          <ac:chgData name="Anne-Marie Lavoie" userId="S::anne-marie.lavoie@educaloi.qc.ca::1b24b5aa-6417-4ba1-9155-5b4918e5dba3" providerId="AD" clId="Web-{CEFE0AB8-A071-C667-984B-797F65A30B8A}" dt="2024-06-10T20:29:31.843" v="10"/>
          <ac:picMkLst>
            <pc:docMk/>
            <pc:sldMk cId="788116382" sldId="261"/>
            <ac:picMk id="5" creationId="{50934DEE-0226-3416-11BD-96BAAE2EECAA}"/>
          </ac:picMkLst>
        </pc:picChg>
        <pc:picChg chg="add mod ord">
          <ac:chgData name="Anne-Marie Lavoie" userId="S::anne-marie.lavoie@educaloi.qc.ca::1b24b5aa-6417-4ba1-9155-5b4918e5dba3" providerId="AD" clId="Web-{CEFE0AB8-A071-C667-984B-797F65A30B8A}" dt="2024-06-10T20:30:11.268" v="15" actId="1076"/>
          <ac:picMkLst>
            <pc:docMk/>
            <pc:sldMk cId="788116382" sldId="261"/>
            <ac:picMk id="6" creationId="{E4984347-B3BE-1CDB-7E1B-9C32122814AB}"/>
          </ac:picMkLst>
        </pc:picChg>
      </pc:sldChg>
      <pc:sldChg chg="addSp delSp modSp">
        <pc:chgData name="Anne-Marie Lavoie" userId="S::anne-marie.lavoie@educaloi.qc.ca::1b24b5aa-6417-4ba1-9155-5b4918e5dba3" providerId="AD" clId="Web-{CEFE0AB8-A071-C667-984B-797F65A30B8A}" dt="2024-06-10T20:31:05.022" v="25" actId="20577"/>
        <pc:sldMkLst>
          <pc:docMk/>
          <pc:sldMk cId="2562021519" sldId="273"/>
        </pc:sldMkLst>
        <pc:spChg chg="mod">
          <ac:chgData name="Anne-Marie Lavoie" userId="S::anne-marie.lavoie@educaloi.qc.ca::1b24b5aa-6417-4ba1-9155-5b4918e5dba3" providerId="AD" clId="Web-{CEFE0AB8-A071-C667-984B-797F65A30B8A}" dt="2024-06-10T20:30:43.161" v="22" actId="20577"/>
          <ac:spMkLst>
            <pc:docMk/>
            <pc:sldMk cId="2562021519" sldId="273"/>
            <ac:spMk id="2" creationId="{E7E739C1-403D-1C98-CE13-2CD78AF72842}"/>
          </ac:spMkLst>
        </pc:spChg>
        <pc:spChg chg="mod">
          <ac:chgData name="Anne-Marie Lavoie" userId="S::anne-marie.lavoie@educaloi.qc.ca::1b24b5aa-6417-4ba1-9155-5b4918e5dba3" providerId="AD" clId="Web-{CEFE0AB8-A071-C667-984B-797F65A30B8A}" dt="2024-06-10T20:31:05.022" v="25" actId="20577"/>
          <ac:spMkLst>
            <pc:docMk/>
            <pc:sldMk cId="2562021519" sldId="273"/>
            <ac:spMk id="4" creationId="{58C44320-6FD9-CC92-7A20-1AD20861F3FE}"/>
          </ac:spMkLst>
        </pc:spChg>
        <pc:picChg chg="add mod">
          <ac:chgData name="Anne-Marie Lavoie" userId="S::anne-marie.lavoie@educaloi.qc.ca::1b24b5aa-6417-4ba1-9155-5b4918e5dba3" providerId="AD" clId="Web-{CEFE0AB8-A071-C667-984B-797F65A30B8A}" dt="2024-06-10T20:30:35.363" v="18" actId="1076"/>
          <ac:picMkLst>
            <pc:docMk/>
            <pc:sldMk cId="2562021519" sldId="273"/>
            <ac:picMk id="3" creationId="{1A95E2CB-C575-45D4-1CA4-C2B3029A362A}"/>
          </ac:picMkLst>
        </pc:picChg>
        <pc:picChg chg="del">
          <ac:chgData name="Anne-Marie Lavoie" userId="S::anne-marie.lavoie@educaloi.qc.ca::1b24b5aa-6417-4ba1-9155-5b4918e5dba3" providerId="AD" clId="Web-{CEFE0AB8-A071-C667-984B-797F65A30B8A}" dt="2024-06-10T20:30:22.503" v="16"/>
          <ac:picMkLst>
            <pc:docMk/>
            <pc:sldMk cId="2562021519" sldId="273"/>
            <ac:picMk id="9" creationId="{C716C797-6EC1-2590-BC41-CE999C1C2653}"/>
          </ac:picMkLst>
        </pc:picChg>
      </pc:sldChg>
    </pc:docChg>
  </pc:docChgLst>
  <pc:docChgLst>
    <pc:chgData name="Anne-Marie Lavoie" userId="S::anne-marie.lavoie@educaloi.qc.ca::1b24b5aa-6417-4ba1-9155-5b4918e5dba3" providerId="AD" clId="Web-{D9A6F69F-67D3-951F-7A8F-683006595D29}"/>
    <pc:docChg chg="modSld">
      <pc:chgData name="Anne-Marie Lavoie" userId="S::anne-marie.lavoie@educaloi.qc.ca::1b24b5aa-6417-4ba1-9155-5b4918e5dba3" providerId="AD" clId="Web-{D9A6F69F-67D3-951F-7A8F-683006595D29}" dt="2025-06-10T14:59:01.352" v="42"/>
      <pc:docMkLst>
        <pc:docMk/>
      </pc:docMkLst>
      <pc:sldChg chg="modSp modNotes">
        <pc:chgData name="Anne-Marie Lavoie" userId="S::anne-marie.lavoie@educaloi.qc.ca::1b24b5aa-6417-4ba1-9155-5b4918e5dba3" providerId="AD" clId="Web-{D9A6F69F-67D3-951F-7A8F-683006595D29}" dt="2025-06-10T14:59:01.352" v="42"/>
        <pc:sldMkLst>
          <pc:docMk/>
          <pc:sldMk cId="2258642045" sldId="268"/>
        </pc:sldMkLst>
        <pc:spChg chg="mod">
          <ac:chgData name="Anne-Marie Lavoie" userId="S::anne-marie.lavoie@educaloi.qc.ca::1b24b5aa-6417-4ba1-9155-5b4918e5dba3" providerId="AD" clId="Web-{D9A6F69F-67D3-951F-7A8F-683006595D29}" dt="2025-06-10T14:57:41.880" v="23" actId="20577"/>
          <ac:spMkLst>
            <pc:docMk/>
            <pc:sldMk cId="2258642045" sldId="268"/>
            <ac:spMk id="3" creationId="{3B28B986-B56D-E700-4184-02404A001CA2}"/>
          </ac:spMkLst>
        </pc:spChg>
      </pc:sldChg>
    </pc:docChg>
  </pc:docChgLst>
  <pc:docChgLst>
    <pc:chgData name="Anne-Marie Lavoie" userId="S::anne-marie.lavoie@educaloi.qc.ca::1b24b5aa-6417-4ba1-9155-5b4918e5dba3" providerId="AD" clId="Web-{1D28E8DD-0D08-611D-A2AF-76F1E471964B}"/>
    <pc:docChg chg="addSld modSld">
      <pc:chgData name="Anne-Marie Lavoie" userId="S::anne-marie.lavoie@educaloi.qc.ca::1b24b5aa-6417-4ba1-9155-5b4918e5dba3" providerId="AD" clId="Web-{1D28E8DD-0D08-611D-A2AF-76F1E471964B}" dt="2024-09-13T13:24:22.796" v="19"/>
      <pc:docMkLst>
        <pc:docMk/>
      </pc:docMkLst>
      <pc:sldChg chg="modSp">
        <pc:chgData name="Anne-Marie Lavoie" userId="S::anne-marie.lavoie@educaloi.qc.ca::1b24b5aa-6417-4ba1-9155-5b4918e5dba3" providerId="AD" clId="Web-{1D28E8DD-0D08-611D-A2AF-76F1E471964B}" dt="2024-09-13T13:24:10.827" v="15" actId="20577"/>
        <pc:sldMkLst>
          <pc:docMk/>
          <pc:sldMk cId="2049219551" sldId="256"/>
        </pc:sldMkLst>
        <pc:spChg chg="mod">
          <ac:chgData name="Anne-Marie Lavoie" userId="S::anne-marie.lavoie@educaloi.qc.ca::1b24b5aa-6417-4ba1-9155-5b4918e5dba3" providerId="AD" clId="Web-{1D28E8DD-0D08-611D-A2AF-76F1E471964B}" dt="2024-09-13T13:23:58.171" v="12" actId="20577"/>
          <ac:spMkLst>
            <pc:docMk/>
            <pc:sldMk cId="2049219551" sldId="256"/>
            <ac:spMk id="2" creationId="{24BD971B-2C72-F1DB-8C22-B12CAC11AF0F}"/>
          </ac:spMkLst>
        </pc:spChg>
        <pc:spChg chg="mod">
          <ac:chgData name="Anne-Marie Lavoie" userId="S::anne-marie.lavoie@educaloi.qc.ca::1b24b5aa-6417-4ba1-9155-5b4918e5dba3" providerId="AD" clId="Web-{1D28E8DD-0D08-611D-A2AF-76F1E471964B}" dt="2024-09-13T13:24:10.827" v="15" actId="20577"/>
          <ac:spMkLst>
            <pc:docMk/>
            <pc:sldMk cId="2049219551" sldId="256"/>
            <ac:spMk id="3" creationId="{C61417E8-784A-0909-DC1C-8A40A92546DA}"/>
          </ac:spMkLst>
        </pc:spChg>
      </pc:sldChg>
      <pc:sldChg chg="addSp delSp new">
        <pc:chgData name="Anne-Marie Lavoie" userId="S::anne-marie.lavoie@educaloi.qc.ca::1b24b5aa-6417-4ba1-9155-5b4918e5dba3" providerId="AD" clId="Web-{1D28E8DD-0D08-611D-A2AF-76F1E471964B}" dt="2024-09-13T13:24:22.796" v="19"/>
        <pc:sldMkLst>
          <pc:docMk/>
          <pc:sldMk cId="2005607566" sldId="281"/>
        </pc:sldMkLst>
        <pc:spChg chg="del">
          <ac:chgData name="Anne-Marie Lavoie" userId="S::anne-marie.lavoie@educaloi.qc.ca::1b24b5aa-6417-4ba1-9155-5b4918e5dba3" providerId="AD" clId="Web-{1D28E8DD-0D08-611D-A2AF-76F1E471964B}" dt="2024-09-13T13:24:19.937" v="18"/>
          <ac:spMkLst>
            <pc:docMk/>
            <pc:sldMk cId="2005607566" sldId="281"/>
            <ac:spMk id="2" creationId="{854151D1-4B58-F433-73E6-F8E1C7DACB7C}"/>
          </ac:spMkLst>
        </pc:spChg>
        <pc:spChg chg="del">
          <ac:chgData name="Anne-Marie Lavoie" userId="S::anne-marie.lavoie@educaloi.qc.ca::1b24b5aa-6417-4ba1-9155-5b4918e5dba3" providerId="AD" clId="Web-{1D28E8DD-0D08-611D-A2AF-76F1E471964B}" dt="2024-09-13T13:24:17.577" v="17"/>
          <ac:spMkLst>
            <pc:docMk/>
            <pc:sldMk cId="2005607566" sldId="281"/>
            <ac:spMk id="3" creationId="{E4134973-844A-BCB1-CC00-D6784CFC498D}"/>
          </ac:spMkLst>
        </pc:spChg>
        <pc:spChg chg="add">
          <ac:chgData name="Anne-Marie Lavoie" userId="S::anne-marie.lavoie@educaloi.qc.ca::1b24b5aa-6417-4ba1-9155-5b4918e5dba3" providerId="AD" clId="Web-{1D28E8DD-0D08-611D-A2AF-76F1E471964B}" dt="2024-09-13T13:24:22.796" v="19"/>
          <ac:spMkLst>
            <pc:docMk/>
            <pc:sldMk cId="2005607566" sldId="281"/>
            <ac:spMk id="4" creationId="{890338BD-4DB7-21FC-BC4B-B3607E3CD24D}"/>
          </ac:spMkLst>
        </pc:spChg>
        <pc:picChg chg="add">
          <ac:chgData name="Anne-Marie Lavoie" userId="S::anne-marie.lavoie@educaloi.qc.ca::1b24b5aa-6417-4ba1-9155-5b4918e5dba3" providerId="AD" clId="Web-{1D28E8DD-0D08-611D-A2AF-76F1E471964B}" dt="2024-09-13T13:24:22.796" v="19"/>
          <ac:picMkLst>
            <pc:docMk/>
            <pc:sldMk cId="2005607566" sldId="281"/>
            <ac:picMk id="5" creationId="{EFEB8311-3C1B-D0E2-4AEE-185330E83046}"/>
          </ac:picMkLst>
        </pc:picChg>
      </pc:sld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pChg chg="mod">
          <ac:chgData name="Anne-Marie Lavoie" userId="1b24b5aa-6417-4ba1-9155-5b4918e5dba3" providerId="ADAL" clId="{3F45A232-1D3C-4252-B804-81F9DD58D18D}" dt="2024-06-10T18:16:45.234" v="55" actId="27636"/>
          <ac:spMkLst>
            <pc:docMk/>
            <pc:sldMk cId="2049219551" sldId="256"/>
            <ac:spMk id="2" creationId="{24BD971B-2C72-F1DB-8C22-B12CAC11AF0F}"/>
          </ac:spMkLst>
        </pc:spChg>
        <pc:spChg chg="mod">
          <ac:chgData name="Anne-Marie Lavoie" userId="1b24b5aa-6417-4ba1-9155-5b4918e5dba3" providerId="ADAL" clId="{3F45A232-1D3C-4252-B804-81F9DD58D18D}" dt="2024-06-10T18:16:22.804" v="24" actId="20577"/>
          <ac:spMkLst>
            <pc:docMk/>
            <pc:sldMk cId="2049219551" sldId="256"/>
            <ac:spMk id="3" creationId="{C61417E8-784A-0909-DC1C-8A40A92546DA}"/>
          </ac:spMkLst>
        </pc:spChg>
        <pc:picChg chg="add mod">
          <ac:chgData name="Anne-Marie Lavoie" userId="1b24b5aa-6417-4ba1-9155-5b4918e5dba3" providerId="ADAL" clId="{3F45A232-1D3C-4252-B804-81F9DD58D18D}" dt="2024-06-10T18:21:28.259" v="93" actId="1076"/>
          <ac:picMkLst>
            <pc:docMk/>
            <pc:sldMk cId="2049219551" sldId="256"/>
            <ac:picMk id="5" creationId="{BD2160DB-FEA3-F1B8-342C-32A5AC625300}"/>
          </ac:picMkLst>
        </pc:picChg>
      </pc:sldChg>
      <pc:sldChg chg="addSp delSp modSp mod modNotesTx">
        <pc:chgData name="Anne-Marie Lavoie" userId="1b24b5aa-6417-4ba1-9155-5b4918e5dba3" providerId="ADAL" clId="{3F45A232-1D3C-4252-B804-81F9DD58D18D}" dt="2024-06-10T18:20:41.612" v="86" actId="207"/>
        <pc:sldMkLst>
          <pc:docMk/>
          <pc:sldMk cId="2725634421" sldId="257"/>
        </pc:sldMkLst>
        <pc:spChg chg="del">
          <ac:chgData name="Anne-Marie Lavoie" userId="1b24b5aa-6417-4ba1-9155-5b4918e5dba3" providerId="ADAL" clId="{3F45A232-1D3C-4252-B804-81F9DD58D18D}" dt="2024-06-10T18:17:28.797" v="56" actId="478"/>
          <ac:spMkLst>
            <pc:docMk/>
            <pc:sldMk cId="2725634421" sldId="257"/>
            <ac:spMk id="2" creationId="{BE5E7184-9E91-AD54-39C6-CCFACF9CE37A}"/>
          </ac:spMkLst>
        </pc:spChg>
        <pc:spChg chg="del mod">
          <ac:chgData name="Anne-Marie Lavoie" userId="1b24b5aa-6417-4ba1-9155-5b4918e5dba3" providerId="ADAL" clId="{3F45A232-1D3C-4252-B804-81F9DD58D18D}" dt="2024-06-10T18:18:16.551" v="59"/>
          <ac:spMkLst>
            <pc:docMk/>
            <pc:sldMk cId="2725634421" sldId="257"/>
            <ac:spMk id="3" creationId="{92647D1F-DBA4-C5C4-7EEC-D8894A8EBAF1}"/>
          </ac:spMkLst>
        </pc:spChg>
        <pc:picChg chg="add mod">
          <ac:chgData name="Anne-Marie Lavoie" userId="1b24b5aa-6417-4ba1-9155-5b4918e5dba3" providerId="ADAL" clId="{3F45A232-1D3C-4252-B804-81F9DD58D18D}" dt="2024-06-10T18:18:52.549" v="68" actId="1076"/>
          <ac:picMkLst>
            <pc:docMk/>
            <pc:sldMk cId="2725634421" sldId="257"/>
            <ac:picMk id="5" creationId="{F2EDA4CA-8020-BA58-BEB8-50B95EA971B9}"/>
          </ac:picMkLst>
        </pc:picChg>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pChg chg="mod">
          <ac:chgData name="Anne-Marie Lavoie" userId="1b24b5aa-6417-4ba1-9155-5b4918e5dba3" providerId="ADAL" clId="{3F45A232-1D3C-4252-B804-81F9DD58D18D}" dt="2024-06-10T19:01:05.485" v="437" actId="20577"/>
          <ac:spMkLst>
            <pc:docMk/>
            <pc:sldMk cId="2922681230" sldId="260"/>
            <ac:spMk id="2" creationId="{E1F87432-7D3F-3438-1DC9-0A38416555F4}"/>
          </ac:spMkLst>
        </pc:spChg>
        <pc:spChg chg="del">
          <ac:chgData name="Anne-Marie Lavoie" userId="1b24b5aa-6417-4ba1-9155-5b4918e5dba3" providerId="ADAL" clId="{3F45A232-1D3C-4252-B804-81F9DD58D18D}" dt="2024-06-10T18:43:08.460" v="217"/>
          <ac:spMkLst>
            <pc:docMk/>
            <pc:sldMk cId="2922681230" sldId="260"/>
            <ac:spMk id="3" creationId="{5465711F-CDCC-7A14-603B-7EE1175E0FFF}"/>
          </ac:spMkLst>
        </pc:spChg>
        <pc:spChg chg="add del mod">
          <ac:chgData name="Anne-Marie Lavoie" userId="1b24b5aa-6417-4ba1-9155-5b4918e5dba3" providerId="ADAL" clId="{3F45A232-1D3C-4252-B804-81F9DD58D18D}" dt="2024-06-10T18:43:10.952" v="218"/>
          <ac:spMkLst>
            <pc:docMk/>
            <pc:sldMk cId="2922681230" sldId="260"/>
            <ac:spMk id="4" creationId="{F395645A-4B02-30D5-09DF-6CAEB0786C62}"/>
          </ac:spMkLst>
        </pc:spChg>
        <pc:spChg chg="add del mod">
          <ac:chgData name="Anne-Marie Lavoie" userId="1b24b5aa-6417-4ba1-9155-5b4918e5dba3" providerId="ADAL" clId="{3F45A232-1D3C-4252-B804-81F9DD58D18D}" dt="2024-06-10T18:43:13.633" v="219"/>
          <ac:spMkLst>
            <pc:docMk/>
            <pc:sldMk cId="2922681230" sldId="260"/>
            <ac:spMk id="5" creationId="{6ED582AC-7D0A-6AC2-758B-2F66CA7FC75C}"/>
          </ac:spMkLst>
        </pc:spChg>
        <pc:spChg chg="add del mod">
          <ac:chgData name="Anne-Marie Lavoie" userId="1b24b5aa-6417-4ba1-9155-5b4918e5dba3" providerId="ADAL" clId="{3F45A232-1D3C-4252-B804-81F9DD58D18D}" dt="2024-06-10T18:44:06.548" v="220"/>
          <ac:spMkLst>
            <pc:docMk/>
            <pc:sldMk cId="2922681230" sldId="260"/>
            <ac:spMk id="6" creationId="{A97075EB-156D-4B39-9E10-2D519DEA5C8A}"/>
          </ac:spMkLst>
        </pc:spChg>
        <pc:spChg chg="add mod">
          <ac:chgData name="Anne-Marie Lavoie" userId="1b24b5aa-6417-4ba1-9155-5b4918e5dba3" providerId="ADAL" clId="{3F45A232-1D3C-4252-B804-81F9DD58D18D}" dt="2024-06-10T18:44:39.870" v="223" actId="1076"/>
          <ac:spMkLst>
            <pc:docMk/>
            <pc:sldMk cId="2922681230" sldId="260"/>
            <ac:spMk id="7" creationId="{4771845D-4509-E8EE-DBB4-1A8D133FDBF0}"/>
          </ac:spMkLst>
        </pc:spChg>
        <pc:spChg chg="add mod">
          <ac:chgData name="Anne-Marie Lavoie" userId="1b24b5aa-6417-4ba1-9155-5b4918e5dba3" providerId="ADAL" clId="{3F45A232-1D3C-4252-B804-81F9DD58D18D}" dt="2024-06-10T19:00:55.815" v="436" actId="20577"/>
          <ac:spMkLst>
            <pc:docMk/>
            <pc:sldMk cId="2922681230" sldId="260"/>
            <ac:spMk id="8" creationId="{A2003D45-7B60-72F0-5103-542C6549EDCF}"/>
          </ac:spMkLst>
        </pc:spChg>
        <pc:picChg chg="add del mod">
          <ac:chgData name="Anne-Marie Lavoie" userId="1b24b5aa-6417-4ba1-9155-5b4918e5dba3" providerId="ADAL" clId="{3F45A232-1D3C-4252-B804-81F9DD58D18D}" dt="2024-06-10T18:45:15.662" v="225" actId="478"/>
          <ac:picMkLst>
            <pc:docMk/>
            <pc:sldMk cId="2922681230" sldId="260"/>
            <ac:picMk id="2056" creationId="{41C75CCA-C8C0-FE31-AAE6-3752CB36100D}"/>
          </ac:picMkLst>
        </pc:picChg>
      </pc:sldChg>
      <pc:sldChg chg="addSp delSp modSp mod ord modNotesTx">
        <pc:chgData name="Anne-Marie Lavoie" userId="1b24b5aa-6417-4ba1-9155-5b4918e5dba3" providerId="ADAL" clId="{3F45A232-1D3C-4252-B804-81F9DD58D18D}" dt="2024-06-10T18:27:54.768" v="124" actId="207"/>
        <pc:sldMkLst>
          <pc:docMk/>
          <pc:sldMk cId="788116382" sldId="261"/>
        </pc:sldMkLst>
        <pc:spChg chg="del">
          <ac:chgData name="Anne-Marie Lavoie" userId="1b24b5aa-6417-4ba1-9155-5b4918e5dba3" providerId="ADAL" clId="{3F45A232-1D3C-4252-B804-81F9DD58D18D}" dt="2024-06-10T18:22:27.102" v="100" actId="478"/>
          <ac:spMkLst>
            <pc:docMk/>
            <pc:sldMk cId="788116382" sldId="261"/>
            <ac:spMk id="2" creationId="{8796228E-7560-E277-4EAD-CB480C137AB8}"/>
          </ac:spMkLst>
        </pc:spChg>
        <pc:spChg chg="mod">
          <ac:chgData name="Anne-Marie Lavoie" userId="1b24b5aa-6417-4ba1-9155-5b4918e5dba3" providerId="ADAL" clId="{3F45A232-1D3C-4252-B804-81F9DD58D18D}" dt="2024-06-10T18:27:54.768" v="124" actId="207"/>
          <ac:spMkLst>
            <pc:docMk/>
            <pc:sldMk cId="788116382" sldId="261"/>
            <ac:spMk id="3" creationId="{EB514E21-4339-3A09-CDE5-9BDD2BAB410C}"/>
          </ac:spMkLst>
        </pc:spChg>
        <pc:spChg chg="del mod">
          <ac:chgData name="Anne-Marie Lavoie" userId="1b24b5aa-6417-4ba1-9155-5b4918e5dba3" providerId="ADAL" clId="{3F45A232-1D3C-4252-B804-81F9DD58D18D}" dt="2024-06-10T18:25:33.677" v="102"/>
          <ac:spMkLst>
            <pc:docMk/>
            <pc:sldMk cId="788116382" sldId="261"/>
            <ac:spMk id="4" creationId="{F4B4A986-5384-6CB8-FA10-2754B9D3BC7A}"/>
          </ac:spMkLst>
        </pc:spChg>
        <pc:spChg chg="add del mod">
          <ac:chgData name="Anne-Marie Lavoie" userId="1b24b5aa-6417-4ba1-9155-5b4918e5dba3" providerId="ADAL" clId="{3F45A232-1D3C-4252-B804-81F9DD58D18D}" dt="2024-06-10T18:25:51.910" v="105"/>
          <ac:spMkLst>
            <pc:docMk/>
            <pc:sldMk cId="788116382" sldId="261"/>
            <ac:spMk id="8" creationId="{78552A7B-B4E8-F184-159C-5A166F8627E6}"/>
          </ac:spMkLst>
        </pc:spChg>
        <pc:picChg chg="add del mod">
          <ac:chgData name="Anne-Marie Lavoie" userId="1b24b5aa-6417-4ba1-9155-5b4918e5dba3" providerId="ADAL" clId="{3F45A232-1D3C-4252-B804-81F9DD58D18D}" dt="2024-06-10T18:25:36.333" v="103" actId="478"/>
          <ac:picMkLst>
            <pc:docMk/>
            <pc:sldMk cId="788116382" sldId="261"/>
            <ac:picMk id="6" creationId="{DA1121BC-8E9D-30C8-3CC6-BF06A5506FB3}"/>
          </ac:picMkLst>
        </pc:picChg>
        <pc:picChg chg="add mod">
          <ac:chgData name="Anne-Marie Lavoie" userId="1b24b5aa-6417-4ba1-9155-5b4918e5dba3" providerId="ADAL" clId="{3F45A232-1D3C-4252-B804-81F9DD58D18D}" dt="2024-06-10T18:26:01.982" v="109" actId="1076"/>
          <ac:picMkLst>
            <pc:docMk/>
            <pc:sldMk cId="788116382" sldId="261"/>
            <ac:picMk id="10" creationId="{2EBEA831-2123-413F-6CD4-E6BC00BC07DC}"/>
          </ac:picMkLst>
        </pc:picChg>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pChg chg="mod">
          <ac:chgData name="Anne-Marie Lavoie" userId="1b24b5aa-6417-4ba1-9155-5b4918e5dba3" providerId="ADAL" clId="{3F45A232-1D3C-4252-B804-81F9DD58D18D}" dt="2024-06-10T19:38:30.239" v="1104" actId="255"/>
          <ac:spMkLst>
            <pc:docMk/>
            <pc:sldMk cId="1284194586" sldId="263"/>
            <ac:spMk id="2" creationId="{2B55A3B0-F52C-79E9-AE16-8FE2DC355203}"/>
          </ac:spMkLst>
        </pc:spChg>
        <pc:spChg chg="del">
          <ac:chgData name="Anne-Marie Lavoie" userId="1b24b5aa-6417-4ba1-9155-5b4918e5dba3" providerId="ADAL" clId="{3F45A232-1D3C-4252-B804-81F9DD58D18D}" dt="2024-06-10T19:38:09.526" v="1088" actId="478"/>
          <ac:spMkLst>
            <pc:docMk/>
            <pc:sldMk cId="1284194586" sldId="263"/>
            <ac:spMk id="3" creationId="{6FCEC906-3298-099E-70C2-E07B0DAE17FD}"/>
          </ac:spMkLst>
        </pc:spChg>
      </pc:sldChg>
      <pc:sldChg chg="modSp mod ord modNotesTx">
        <pc:chgData name="Anne-Marie Lavoie" userId="1b24b5aa-6417-4ba1-9155-5b4918e5dba3" providerId="ADAL" clId="{3F45A232-1D3C-4252-B804-81F9DD58D18D}" dt="2024-06-10T19:25:39.671" v="807"/>
        <pc:sldMkLst>
          <pc:docMk/>
          <pc:sldMk cId="194442244" sldId="264"/>
        </pc:sldMkLst>
        <pc:spChg chg="mod">
          <ac:chgData name="Anne-Marie Lavoie" userId="1b24b5aa-6417-4ba1-9155-5b4918e5dba3" providerId="ADAL" clId="{3F45A232-1D3C-4252-B804-81F9DD58D18D}" dt="2024-06-10T19:05:31.083" v="489" actId="113"/>
          <ac:spMkLst>
            <pc:docMk/>
            <pc:sldMk cId="194442244" sldId="264"/>
            <ac:spMk id="3" creationId="{06E8CB86-01D2-E2F4-A73A-317F2A713321}"/>
          </ac:spMkLst>
        </pc:spChg>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pChg chg="mod">
          <ac:chgData name="Anne-Marie Lavoie" userId="1b24b5aa-6417-4ba1-9155-5b4918e5dba3" providerId="ADAL" clId="{3F45A232-1D3C-4252-B804-81F9DD58D18D}" dt="2024-06-10T18:51:04.247" v="286" actId="20577"/>
          <ac:spMkLst>
            <pc:docMk/>
            <pc:sldMk cId="2258642045" sldId="268"/>
            <ac:spMk id="2" creationId="{31287A08-DE0A-3C22-D512-1325EE58DCAB}"/>
          </ac:spMkLst>
        </pc:spChg>
        <pc:spChg chg="mod">
          <ac:chgData name="Anne-Marie Lavoie" userId="1b24b5aa-6417-4ba1-9155-5b4918e5dba3" providerId="ADAL" clId="{3F45A232-1D3C-4252-B804-81F9DD58D18D}" dt="2024-06-10T18:51:33.861" v="289" actId="255"/>
          <ac:spMkLst>
            <pc:docMk/>
            <pc:sldMk cId="2258642045" sldId="268"/>
            <ac:spMk id="3" creationId="{3B28B986-B56D-E700-4184-02404A001CA2}"/>
          </ac:spMkLst>
        </pc:spChg>
        <pc:spChg chg="add mod">
          <ac:chgData name="Anne-Marie Lavoie" userId="1b24b5aa-6417-4ba1-9155-5b4918e5dba3" providerId="ADAL" clId="{3F45A232-1D3C-4252-B804-81F9DD58D18D}" dt="2024-06-10T18:53:00.902" v="302" actId="1076"/>
          <ac:spMkLst>
            <pc:docMk/>
            <pc:sldMk cId="2258642045" sldId="268"/>
            <ac:spMk id="5" creationId="{707045F1-1A73-3E68-F967-3792C6844CD3}"/>
          </ac:spMkLst>
        </pc:spChg>
        <pc:picChg chg="add mod ord">
          <ac:chgData name="Anne-Marie Lavoie" userId="1b24b5aa-6417-4ba1-9155-5b4918e5dba3" providerId="ADAL" clId="{3F45A232-1D3C-4252-B804-81F9DD58D18D}" dt="2024-06-10T18:53:12.557" v="305" actId="1076"/>
          <ac:picMkLst>
            <pc:docMk/>
            <pc:sldMk cId="2258642045" sldId="268"/>
            <ac:picMk id="4" creationId="{4A0C5603-AB44-951A-A598-A277CDB82AF9}"/>
          </ac:picMkLst>
        </pc:picChg>
        <pc:picChg chg="add mod">
          <ac:chgData name="Anne-Marie Lavoie" userId="1b24b5aa-6417-4ba1-9155-5b4918e5dba3" providerId="ADAL" clId="{3F45A232-1D3C-4252-B804-81F9DD58D18D}" dt="2024-06-10T18:52:55.684" v="301" actId="1076"/>
          <ac:picMkLst>
            <pc:docMk/>
            <pc:sldMk cId="2258642045" sldId="268"/>
            <ac:picMk id="3074" creationId="{1ECB5EAC-AE3F-9299-1B25-B2390D4B95D4}"/>
          </ac:picMkLst>
        </pc:picChg>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pChg chg="mod">
          <ac:chgData name="Anne-Marie Lavoie" userId="1b24b5aa-6417-4ba1-9155-5b4918e5dba3" providerId="ADAL" clId="{3F45A232-1D3C-4252-B804-81F9DD58D18D}" dt="2024-06-10T19:12:15.768" v="606" actId="13926"/>
          <ac:spMkLst>
            <pc:docMk/>
            <pc:sldMk cId="1046026074" sldId="270"/>
            <ac:spMk id="2" creationId="{D60169F9-DB6E-F048-179F-D40EB2C95A96}"/>
          </ac:spMkLst>
        </pc:spChg>
        <pc:spChg chg="del mod">
          <ac:chgData name="Anne-Marie Lavoie" userId="1b24b5aa-6417-4ba1-9155-5b4918e5dba3" providerId="ADAL" clId="{3F45A232-1D3C-4252-B804-81F9DD58D18D}" dt="2024-06-10T19:12:29.257" v="608" actId="478"/>
          <ac:spMkLst>
            <pc:docMk/>
            <pc:sldMk cId="1046026074" sldId="270"/>
            <ac:spMk id="3" creationId="{4CA40602-7C98-9963-6A2A-51C645E69ECB}"/>
          </ac:spMkLst>
        </pc:spChg>
        <pc:spChg chg="mod">
          <ac:chgData name="Anne-Marie Lavoie" userId="1b24b5aa-6417-4ba1-9155-5b4918e5dba3" providerId="ADAL" clId="{3F45A232-1D3C-4252-B804-81F9DD58D18D}" dt="2024-06-10T19:45:28.450" v="1121" actId="207"/>
          <ac:spMkLst>
            <pc:docMk/>
            <pc:sldMk cId="1046026074" sldId="270"/>
            <ac:spMk id="4" creationId="{3F0D7A1A-5954-C4F2-A92B-20225AE4FDE0}"/>
          </ac:spMkLst>
        </pc:spChg>
        <pc:spChg chg="add mod">
          <ac:chgData name="Anne-Marie Lavoie" userId="1b24b5aa-6417-4ba1-9155-5b4918e5dba3" providerId="ADAL" clId="{3F45A232-1D3C-4252-B804-81F9DD58D18D}" dt="2024-06-10T19:12:47.890" v="611" actId="1076"/>
          <ac:spMkLst>
            <pc:docMk/>
            <pc:sldMk cId="1046026074" sldId="270"/>
            <ac:spMk id="8" creationId="{5E02049A-2CAD-CF9E-EDF5-0519B6E17CBD}"/>
          </ac:spMkLst>
        </pc:spChg>
        <pc:spChg chg="add mod">
          <ac:chgData name="Anne-Marie Lavoie" userId="1b24b5aa-6417-4ba1-9155-5b4918e5dba3" providerId="ADAL" clId="{3F45A232-1D3C-4252-B804-81F9DD58D18D}" dt="2024-06-10T19:13:09.898" v="613" actId="1076"/>
          <ac:spMkLst>
            <pc:docMk/>
            <pc:sldMk cId="1046026074" sldId="270"/>
            <ac:spMk id="9" creationId="{D40A4EB7-09BB-6ABC-34FA-668D112D2C82}"/>
          </ac:spMkLst>
        </pc:spChg>
        <pc:spChg chg="add mod">
          <ac:chgData name="Anne-Marie Lavoie" userId="1b24b5aa-6417-4ba1-9155-5b4918e5dba3" providerId="ADAL" clId="{3F45A232-1D3C-4252-B804-81F9DD58D18D}" dt="2024-06-10T19:14:20.535" v="626" actId="207"/>
          <ac:spMkLst>
            <pc:docMk/>
            <pc:sldMk cId="1046026074" sldId="270"/>
            <ac:spMk id="11" creationId="{AD40B124-2A20-FF5F-4646-61C2D606A6DE}"/>
          </ac:spMkLst>
        </pc:spChg>
        <pc:grpChg chg="add mod">
          <ac:chgData name="Anne-Marie Lavoie" userId="1b24b5aa-6417-4ba1-9155-5b4918e5dba3" providerId="ADAL" clId="{3F45A232-1D3C-4252-B804-81F9DD58D18D}" dt="2024-06-10T19:12:38.977" v="609" actId="1076"/>
          <ac:grpSpMkLst>
            <pc:docMk/>
            <pc:sldMk cId="1046026074" sldId="270"/>
            <ac:grpSpMk id="5" creationId="{0BA47CB2-95E5-7C4B-83FA-912D5D4A06C2}"/>
          </ac:grpSpMkLst>
        </pc:grpChg>
        <pc:picChg chg="add mod">
          <ac:chgData name="Anne-Marie Lavoie" userId="1b24b5aa-6417-4ba1-9155-5b4918e5dba3" providerId="ADAL" clId="{3F45A232-1D3C-4252-B804-81F9DD58D18D}" dt="2024-06-10T19:12:26.152" v="607"/>
          <ac:picMkLst>
            <pc:docMk/>
            <pc:sldMk cId="1046026074" sldId="270"/>
            <ac:picMk id="6" creationId="{93B4EF2E-0725-8D48-BB59-D61A435F93AC}"/>
          </ac:picMkLst>
        </pc:picChg>
        <pc:picChg chg="add mod">
          <ac:chgData name="Anne-Marie Lavoie" userId="1b24b5aa-6417-4ba1-9155-5b4918e5dba3" providerId="ADAL" clId="{3F45A232-1D3C-4252-B804-81F9DD58D18D}" dt="2024-06-10T19:12:26.152" v="607"/>
          <ac:picMkLst>
            <pc:docMk/>
            <pc:sldMk cId="1046026074" sldId="270"/>
            <ac:picMk id="7" creationId="{B96DF935-2E9B-4B41-9EA7-0D563CEB1AAC}"/>
          </ac:picMkLst>
        </pc:picChg>
        <pc:picChg chg="add mod ord">
          <ac:chgData name="Anne-Marie Lavoie" userId="1b24b5aa-6417-4ba1-9155-5b4918e5dba3" providerId="ADAL" clId="{3F45A232-1D3C-4252-B804-81F9DD58D18D}" dt="2024-06-10T19:14:36.119" v="629" actId="1076"/>
          <ac:picMkLst>
            <pc:docMk/>
            <pc:sldMk cId="1046026074" sldId="270"/>
            <ac:picMk id="10" creationId="{D797B756-E0F4-8A28-80B2-78A231419D4D}"/>
          </ac:picMkLst>
        </pc:picChg>
        <pc:picChg chg="add mod">
          <ac:chgData name="Anne-Marie Lavoie" userId="1b24b5aa-6417-4ba1-9155-5b4918e5dba3" providerId="ADAL" clId="{3F45A232-1D3C-4252-B804-81F9DD58D18D}" dt="2024-06-10T19:13:41.481" v="618" actId="1076"/>
          <ac:picMkLst>
            <pc:docMk/>
            <pc:sldMk cId="1046026074" sldId="270"/>
            <ac:picMk id="4098" creationId="{697687F4-F71A-657D-D592-8C95FCBFE970}"/>
          </ac:picMkLst>
        </pc:picChg>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pChg chg="mod">
          <ac:chgData name="Anne-Marie Lavoie" userId="1b24b5aa-6417-4ba1-9155-5b4918e5dba3" providerId="ADAL" clId="{3F45A232-1D3C-4252-B804-81F9DD58D18D}" dt="2024-06-10T18:28:59.624" v="158" actId="27636"/>
          <ac:spMkLst>
            <pc:docMk/>
            <pc:sldMk cId="2562021519" sldId="273"/>
            <ac:spMk id="2" creationId="{E7E739C1-403D-1C98-CE13-2CD78AF72842}"/>
          </ac:spMkLst>
        </pc:spChg>
        <pc:spChg chg="del">
          <ac:chgData name="Anne-Marie Lavoie" userId="1b24b5aa-6417-4ba1-9155-5b4918e5dba3" providerId="ADAL" clId="{3F45A232-1D3C-4252-B804-81F9DD58D18D}" dt="2024-06-10T18:27:28.752" v="123"/>
          <ac:spMkLst>
            <pc:docMk/>
            <pc:sldMk cId="2562021519" sldId="273"/>
            <ac:spMk id="3" creationId="{5DD0FF41-8E82-4435-D570-4C22AB19CABB}"/>
          </ac:spMkLst>
        </pc:spChg>
        <pc:spChg chg="mod">
          <ac:chgData name="Anne-Marie Lavoie" userId="1b24b5aa-6417-4ba1-9155-5b4918e5dba3" providerId="ADAL" clId="{3F45A232-1D3C-4252-B804-81F9DD58D18D}" dt="2024-06-10T18:38:50.880" v="197" actId="1076"/>
          <ac:spMkLst>
            <pc:docMk/>
            <pc:sldMk cId="2562021519" sldId="273"/>
            <ac:spMk id="4" creationId="{58C44320-6FD9-CC92-7A20-1AD20861F3FE}"/>
          </ac:spMkLst>
        </pc:spChg>
        <pc:spChg chg="add mod">
          <ac:chgData name="Anne-Marie Lavoie" userId="1b24b5aa-6417-4ba1-9155-5b4918e5dba3" providerId="ADAL" clId="{3F45A232-1D3C-4252-B804-81F9DD58D18D}" dt="2024-06-10T18:37:38.215" v="188" actId="1076"/>
          <ac:spMkLst>
            <pc:docMk/>
            <pc:sldMk cId="2562021519" sldId="273"/>
            <ac:spMk id="6" creationId="{528A4477-6D60-BE54-22CC-BC3844DE622B}"/>
          </ac:spMkLst>
        </pc:spChg>
        <pc:spChg chg="add">
          <ac:chgData name="Anne-Marie Lavoie" userId="1b24b5aa-6417-4ba1-9155-5b4918e5dba3" providerId="ADAL" clId="{3F45A232-1D3C-4252-B804-81F9DD58D18D}" dt="2024-06-10T18:37:45.854" v="189"/>
          <ac:spMkLst>
            <pc:docMk/>
            <pc:sldMk cId="2562021519" sldId="273"/>
            <ac:spMk id="7" creationId="{1CDD6AE4-A406-DAEB-3C03-888320D7F098}"/>
          </ac:spMkLst>
        </pc:spChg>
        <pc:spChg chg="add mod">
          <ac:chgData name="Anne-Marie Lavoie" userId="1b24b5aa-6417-4ba1-9155-5b4918e5dba3" providerId="ADAL" clId="{3F45A232-1D3C-4252-B804-81F9DD58D18D}" dt="2024-06-10T18:38:52.003" v="198"/>
          <ac:spMkLst>
            <pc:docMk/>
            <pc:sldMk cId="2562021519" sldId="273"/>
            <ac:spMk id="8" creationId="{AD00D981-FE59-5DC8-9BC3-494E38CCD5E5}"/>
          </ac:spMkLst>
        </pc:spChg>
        <pc:spChg chg="add del mod">
          <ac:chgData name="Anne-Marie Lavoie" userId="1b24b5aa-6417-4ba1-9155-5b4918e5dba3" providerId="ADAL" clId="{3F45A232-1D3C-4252-B804-81F9DD58D18D}" dt="2024-06-10T18:46:36.646" v="229" actId="478"/>
          <ac:spMkLst>
            <pc:docMk/>
            <pc:sldMk cId="2562021519" sldId="273"/>
            <ac:spMk id="9" creationId="{A2C444A0-375C-03F4-20BE-56459AC34764}"/>
          </ac:spMkLst>
        </pc:spChg>
        <pc:spChg chg="add">
          <ac:chgData name="Anne-Marie Lavoie" userId="1b24b5aa-6417-4ba1-9155-5b4918e5dba3" providerId="ADAL" clId="{3F45A232-1D3C-4252-B804-81F9DD58D18D}" dt="2024-06-10T18:40:17.861" v="210"/>
          <ac:spMkLst>
            <pc:docMk/>
            <pc:sldMk cId="2562021519" sldId="273"/>
            <ac:spMk id="10" creationId="{05D50952-1990-F2A1-3128-FE85163D2F64}"/>
          </ac:spMkLst>
        </pc:spChg>
        <pc:spChg chg="add del mod">
          <ac:chgData name="Anne-Marie Lavoie" userId="1b24b5aa-6417-4ba1-9155-5b4918e5dba3" providerId="ADAL" clId="{3F45A232-1D3C-4252-B804-81F9DD58D18D}" dt="2024-06-10T18:41:11.121" v="216" actId="478"/>
          <ac:spMkLst>
            <pc:docMk/>
            <pc:sldMk cId="2562021519" sldId="273"/>
            <ac:spMk id="11" creationId="{F71DA7F8-B29A-9ECE-1D58-BEEEF4F1FE78}"/>
          </ac:spMkLst>
        </pc:spChg>
        <pc:picChg chg="add mod">
          <ac:chgData name="Anne-Marie Lavoie" userId="1b24b5aa-6417-4ba1-9155-5b4918e5dba3" providerId="ADAL" clId="{3F45A232-1D3C-4252-B804-81F9DD58D18D}" dt="2024-06-10T18:40:22.884" v="212" actId="1076"/>
          <ac:picMkLst>
            <pc:docMk/>
            <pc:sldMk cId="2562021519" sldId="273"/>
            <ac:picMk id="5" creationId="{646621C1-11E7-12B9-52CD-4188F019B0F0}"/>
          </ac:picMkLst>
        </pc:picChg>
        <pc:picChg chg="add mod">
          <ac:chgData name="Anne-Marie Lavoie" userId="1b24b5aa-6417-4ba1-9155-5b4918e5dba3" providerId="ADAL" clId="{3F45A232-1D3C-4252-B804-81F9DD58D18D}" dt="2024-06-10T18:53:28.957" v="306" actId="1076"/>
          <ac:picMkLst>
            <pc:docMk/>
            <pc:sldMk cId="2562021519" sldId="273"/>
            <ac:picMk id="13" creationId="{10E9810A-BD67-0C32-2F74-A8672A8EDC33}"/>
          </ac:picMkLst>
        </pc:picChg>
        <pc:picChg chg="add del mod">
          <ac:chgData name="Anne-Marie Lavoie" userId="1b24b5aa-6417-4ba1-9155-5b4918e5dba3" providerId="ADAL" clId="{3F45A232-1D3C-4252-B804-81F9DD58D18D}" dt="2024-06-10T18:46:38.301" v="230" actId="478"/>
          <ac:picMkLst>
            <pc:docMk/>
            <pc:sldMk cId="2562021519" sldId="273"/>
            <ac:picMk id="1027" creationId="{824F2509-C67D-663D-C605-199ADE2EA9FE}"/>
          </ac:picMkLst>
        </pc:picChg>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pChg chg="mod">
          <ac:chgData name="Anne-Marie Lavoie" userId="1b24b5aa-6417-4ba1-9155-5b4918e5dba3" providerId="ADAL" clId="{3F45A232-1D3C-4252-B804-81F9DD58D18D}" dt="2024-06-10T19:17:28.461" v="683" actId="13926"/>
          <ac:spMkLst>
            <pc:docMk/>
            <pc:sldMk cId="3147967890" sldId="274"/>
            <ac:spMk id="2" creationId="{D60169F9-DB6E-F048-179F-D40EB2C95A96}"/>
          </ac:spMkLst>
        </pc:spChg>
        <pc:spChg chg="add mod">
          <ac:chgData name="Anne-Marie Lavoie" userId="1b24b5aa-6417-4ba1-9155-5b4918e5dba3" providerId="ADAL" clId="{3F45A232-1D3C-4252-B804-81F9DD58D18D}" dt="2024-06-10T19:19:49.263" v="783" actId="14100"/>
          <ac:spMkLst>
            <pc:docMk/>
            <pc:sldMk cId="3147967890" sldId="274"/>
            <ac:spMk id="3" creationId="{0F5DF2B0-9A4F-A02B-80DF-79F1B3746FC9}"/>
          </ac:spMkLst>
        </pc:spChg>
        <pc:spChg chg="mod">
          <ac:chgData name="Anne-Marie Lavoie" userId="1b24b5aa-6417-4ba1-9155-5b4918e5dba3" providerId="ADAL" clId="{3F45A232-1D3C-4252-B804-81F9DD58D18D}" dt="2024-06-10T19:19:35.238" v="781" actId="207"/>
          <ac:spMkLst>
            <pc:docMk/>
            <pc:sldMk cId="3147967890" sldId="274"/>
            <ac:spMk id="4" creationId="{3F0D7A1A-5954-C4F2-A92B-20225AE4FDE0}"/>
          </ac:spMkLst>
        </pc:spChg>
        <pc:spChg chg="mod">
          <ac:chgData name="Anne-Marie Lavoie" userId="1b24b5aa-6417-4ba1-9155-5b4918e5dba3" providerId="ADAL" clId="{3F45A232-1D3C-4252-B804-81F9DD58D18D}" dt="2024-06-10T19:24:08.041" v="791" actId="1076"/>
          <ac:spMkLst>
            <pc:docMk/>
            <pc:sldMk cId="3147967890" sldId="274"/>
            <ac:spMk id="8" creationId="{5E02049A-2CAD-CF9E-EDF5-0519B6E17CBD}"/>
          </ac:spMkLst>
        </pc:spChg>
        <pc:spChg chg="del mod">
          <ac:chgData name="Anne-Marie Lavoie" userId="1b24b5aa-6417-4ba1-9155-5b4918e5dba3" providerId="ADAL" clId="{3F45A232-1D3C-4252-B804-81F9DD58D18D}" dt="2024-06-10T19:24:28.365" v="794" actId="478"/>
          <ac:spMkLst>
            <pc:docMk/>
            <pc:sldMk cId="3147967890" sldId="274"/>
            <ac:spMk id="9" creationId="{D40A4EB7-09BB-6ABC-34FA-668D112D2C82}"/>
          </ac:spMkLst>
        </pc:spChg>
        <pc:spChg chg="add">
          <ac:chgData name="Anne-Marie Lavoie" userId="1b24b5aa-6417-4ba1-9155-5b4918e5dba3" providerId="ADAL" clId="{3F45A232-1D3C-4252-B804-81F9DD58D18D}" dt="2024-06-10T19:20:04.980" v="785"/>
          <ac:spMkLst>
            <pc:docMk/>
            <pc:sldMk cId="3147967890" sldId="274"/>
            <ac:spMk id="12" creationId="{5608BFED-CC85-9949-347F-229B785B3CD1}"/>
          </ac:spMkLst>
        </pc:spChg>
        <pc:spChg chg="add mod">
          <ac:chgData name="Anne-Marie Lavoie" userId="1b24b5aa-6417-4ba1-9155-5b4918e5dba3" providerId="ADAL" clId="{3F45A232-1D3C-4252-B804-81F9DD58D18D}" dt="2024-06-10T19:20:43.990" v="789" actId="14100"/>
          <ac:spMkLst>
            <pc:docMk/>
            <pc:sldMk cId="3147967890" sldId="274"/>
            <ac:spMk id="13" creationId="{E348A94B-109B-0848-B950-97973A1EF3DA}"/>
          </ac:spMkLst>
        </pc:spChg>
        <pc:picChg chg="add mod">
          <ac:chgData name="Anne-Marie Lavoie" userId="1b24b5aa-6417-4ba1-9155-5b4918e5dba3" providerId="ADAL" clId="{3F45A232-1D3C-4252-B804-81F9DD58D18D}" dt="2024-06-10T19:24:11.526" v="792" actId="1076"/>
          <ac:picMkLst>
            <pc:docMk/>
            <pc:sldMk cId="3147967890" sldId="274"/>
            <ac:picMk id="15" creationId="{104CFDFD-9779-B774-7549-2046B040F11D}"/>
          </ac:picMkLst>
        </pc:picChg>
        <pc:picChg chg="add mod">
          <ac:chgData name="Anne-Marie Lavoie" userId="1b24b5aa-6417-4ba1-9155-5b4918e5dba3" providerId="ADAL" clId="{3F45A232-1D3C-4252-B804-81F9DD58D18D}" dt="2024-06-10T19:25:14.757" v="803" actId="14100"/>
          <ac:picMkLst>
            <pc:docMk/>
            <pc:sldMk cId="3147967890" sldId="274"/>
            <ac:picMk id="5128" creationId="{79F103AB-68F8-850E-3CEC-8CFA962EBD85}"/>
          </ac:picMkLst>
        </pc:picChg>
      </pc:sldChg>
      <pc:sldChg chg="addSp delSp modSp add mod modNotesTx">
        <pc:chgData name="Anne-Marie Lavoie" userId="1b24b5aa-6417-4ba1-9155-5b4918e5dba3" providerId="ADAL" clId="{3F45A232-1D3C-4252-B804-81F9DD58D18D}" dt="2024-06-10T19:31:25.945" v="951" actId="12"/>
        <pc:sldMkLst>
          <pc:docMk/>
          <pc:sldMk cId="3145390396" sldId="275"/>
        </pc:sldMkLst>
        <pc:spChg chg="mod">
          <ac:chgData name="Anne-Marie Lavoie" userId="1b24b5aa-6417-4ba1-9155-5b4918e5dba3" providerId="ADAL" clId="{3F45A232-1D3C-4252-B804-81F9DD58D18D}" dt="2024-06-10T19:26:37.159" v="859" actId="20577"/>
          <ac:spMkLst>
            <pc:docMk/>
            <pc:sldMk cId="3145390396" sldId="275"/>
            <ac:spMk id="2" creationId="{D60169F9-DB6E-F048-179F-D40EB2C95A96}"/>
          </ac:spMkLst>
        </pc:spChg>
        <pc:spChg chg="mod">
          <ac:chgData name="Anne-Marie Lavoie" userId="1b24b5aa-6417-4ba1-9155-5b4918e5dba3" providerId="ADAL" clId="{3F45A232-1D3C-4252-B804-81F9DD58D18D}" dt="2024-06-10T19:27:27.839" v="905" actId="255"/>
          <ac:spMkLst>
            <pc:docMk/>
            <pc:sldMk cId="3145390396" sldId="275"/>
            <ac:spMk id="4" creationId="{3F0D7A1A-5954-C4F2-A92B-20225AE4FDE0}"/>
          </ac:spMkLst>
        </pc:spChg>
        <pc:spChg chg="add mod">
          <ac:chgData name="Anne-Marie Lavoie" userId="1b24b5aa-6417-4ba1-9155-5b4918e5dba3" providerId="ADAL" clId="{3F45A232-1D3C-4252-B804-81F9DD58D18D}" dt="2024-06-10T19:28:06.071" v="910" actId="207"/>
          <ac:spMkLst>
            <pc:docMk/>
            <pc:sldMk cId="3145390396" sldId="275"/>
            <ac:spMk id="9" creationId="{DFC00939-A5AF-2F45-8497-DF6071357F40}"/>
          </ac:spMkLst>
        </pc:spChg>
        <pc:spChg chg="del">
          <ac:chgData name="Anne-Marie Lavoie" userId="1b24b5aa-6417-4ba1-9155-5b4918e5dba3" providerId="ADAL" clId="{3F45A232-1D3C-4252-B804-81F9DD58D18D}" dt="2024-06-10T19:28:19.949" v="912" actId="478"/>
          <ac:spMkLst>
            <pc:docMk/>
            <pc:sldMk cId="3145390396" sldId="275"/>
            <ac:spMk id="13" creationId="{E348A94B-109B-0848-B950-97973A1EF3DA}"/>
          </ac:spMkLst>
        </pc:spChg>
        <pc:picChg chg="mod">
          <ac:chgData name="Anne-Marie Lavoie" userId="1b24b5aa-6417-4ba1-9155-5b4918e5dba3" providerId="ADAL" clId="{3F45A232-1D3C-4252-B804-81F9DD58D18D}" dt="2024-06-10T19:28:03.085" v="909" actId="1076"/>
          <ac:picMkLst>
            <pc:docMk/>
            <pc:sldMk cId="3145390396" sldId="275"/>
            <ac:picMk id="15" creationId="{104CFDFD-9779-B774-7549-2046B040F11D}"/>
          </ac:picMkLst>
        </pc:picChg>
        <pc:picChg chg="del">
          <ac:chgData name="Anne-Marie Lavoie" userId="1b24b5aa-6417-4ba1-9155-5b4918e5dba3" providerId="ADAL" clId="{3F45A232-1D3C-4252-B804-81F9DD58D18D}" dt="2024-06-10T19:28:15.141" v="911" actId="478"/>
          <ac:picMkLst>
            <pc:docMk/>
            <pc:sldMk cId="3145390396" sldId="275"/>
            <ac:picMk id="5128" creationId="{79F103AB-68F8-850E-3CEC-8CFA962EBD85}"/>
          </ac:picMkLst>
        </pc:picChg>
        <pc:picChg chg="add mod">
          <ac:chgData name="Anne-Marie Lavoie" userId="1b24b5aa-6417-4ba1-9155-5b4918e5dba3" providerId="ADAL" clId="{3F45A232-1D3C-4252-B804-81F9DD58D18D}" dt="2024-06-10T19:28:36.644" v="917" actId="1076"/>
          <ac:picMkLst>
            <pc:docMk/>
            <pc:sldMk cId="3145390396" sldId="275"/>
            <ac:picMk id="6146" creationId="{78DCA688-1FDA-3755-776B-BEF1F69A1194}"/>
          </ac:picMkLst>
        </pc:picChg>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pChg chg="mod">
          <ac:chgData name="Anne-Marie Lavoie" userId="1b24b5aa-6417-4ba1-9155-5b4918e5dba3" providerId="ADAL" clId="{3F45A232-1D3C-4252-B804-81F9DD58D18D}" dt="2024-06-10T19:32:28.566" v="1057" actId="20577"/>
          <ac:spMkLst>
            <pc:docMk/>
            <pc:sldMk cId="17678412" sldId="276"/>
            <ac:spMk id="2" creationId="{E7E739C1-403D-1C98-CE13-2CD78AF72842}"/>
          </ac:spMkLst>
        </pc:spChg>
        <pc:spChg chg="add del mod">
          <ac:chgData name="Anne-Marie Lavoie" userId="1b24b5aa-6417-4ba1-9155-5b4918e5dba3" providerId="ADAL" clId="{3F45A232-1D3C-4252-B804-81F9DD58D18D}" dt="2024-06-10T19:34:25.645" v="1065" actId="478"/>
          <ac:spMkLst>
            <pc:docMk/>
            <pc:sldMk cId="17678412" sldId="276"/>
            <ac:spMk id="3" creationId="{AD2A4009-8125-2722-79C6-47A611615096}"/>
          </ac:spMkLst>
        </pc:spChg>
        <pc:spChg chg="mod">
          <ac:chgData name="Anne-Marie Lavoie" userId="1b24b5aa-6417-4ba1-9155-5b4918e5dba3" providerId="ADAL" clId="{3F45A232-1D3C-4252-B804-81F9DD58D18D}" dt="2024-06-10T19:32:52.863" v="1062" actId="20577"/>
          <ac:spMkLst>
            <pc:docMk/>
            <pc:sldMk cId="17678412" sldId="276"/>
            <ac:spMk id="4" creationId="{58C44320-6FD9-CC92-7A20-1AD20861F3FE}"/>
          </ac:spMkLst>
        </pc:spChg>
        <pc:spChg chg="add del mod">
          <ac:chgData name="Anne-Marie Lavoie" userId="1b24b5aa-6417-4ba1-9155-5b4918e5dba3" providerId="ADAL" clId="{3F45A232-1D3C-4252-B804-81F9DD58D18D}" dt="2024-06-10T19:34:39.081" v="1067" actId="478"/>
          <ac:spMkLst>
            <pc:docMk/>
            <pc:sldMk cId="17678412" sldId="276"/>
            <ac:spMk id="7" creationId="{6CDA45AF-A5E8-CC90-0172-E4670ABFDD28}"/>
          </ac:spMkLst>
        </pc:spChg>
        <pc:picChg chg="add mod">
          <ac:chgData name="Anne-Marie Lavoie" userId="1b24b5aa-6417-4ba1-9155-5b4918e5dba3" providerId="ADAL" clId="{3F45A232-1D3C-4252-B804-81F9DD58D18D}" dt="2024-06-10T19:35:40.811" v="1071" actId="962"/>
          <ac:picMkLst>
            <pc:docMk/>
            <pc:sldMk cId="17678412" sldId="276"/>
            <ac:picMk id="9" creationId="{F4BAD8E5-07FB-1694-5D75-161763364659}"/>
          </ac:picMkLst>
        </pc:picChg>
        <pc:picChg chg="del">
          <ac:chgData name="Anne-Marie Lavoie" userId="1b24b5aa-6417-4ba1-9155-5b4918e5dba3" providerId="ADAL" clId="{3F45A232-1D3C-4252-B804-81F9DD58D18D}" dt="2024-06-10T19:34:11.656" v="1063" actId="478"/>
          <ac:picMkLst>
            <pc:docMk/>
            <pc:sldMk cId="17678412" sldId="276"/>
            <ac:picMk id="13" creationId="{10E9810A-BD67-0C32-2F74-A8672A8EDC33}"/>
          </ac:picMkLst>
        </pc:picChg>
      </pc:sldChg>
    </pc:docChg>
  </pc:docChgLst>
  <pc:docChgLst>
    <pc:chgData name="Nihal Selim" userId="S::nihal.selim@educaloi.qc.ca::5ebe341c-5dd7-4c31-8797-5d5454b6c11a" providerId="AD" clId="Web-{644D516B-8E2D-8E3F-5BB8-8FF3AD85A157}"/>
    <pc:docChg chg="modSld">
      <pc:chgData name="Nihal Selim" userId="S::nihal.selim@educaloi.qc.ca::5ebe341c-5dd7-4c31-8797-5d5454b6c11a" providerId="AD" clId="Web-{644D516B-8E2D-8E3F-5BB8-8FF3AD85A157}" dt="2025-05-27T18:58:40.879" v="26"/>
      <pc:docMkLst>
        <pc:docMk/>
      </pc:docMkLst>
      <pc:sldChg chg="modNotes">
        <pc:chgData name="Nihal Selim" userId="S::nihal.selim@educaloi.qc.ca::5ebe341c-5dd7-4c31-8797-5d5454b6c11a" providerId="AD" clId="Web-{644D516B-8E2D-8E3F-5BB8-8FF3AD85A157}" dt="2025-05-27T18:58:40.879" v="26"/>
        <pc:sldMkLst>
          <pc:docMk/>
          <pc:sldMk cId="412656306" sldId="277"/>
        </pc:sldMkLst>
      </pc:sldChg>
    </pc:docChg>
  </pc:docChgLst>
  <pc:docChgLst>
    <pc:chgData name="Anne-Marie Lavoie" userId="S::anne-marie.lavoie@educaloi.qc.ca::1b24b5aa-6417-4ba1-9155-5b4918e5dba3" providerId="AD" clId="Web-{E4F11E9E-FE90-AA37-1F9C-BFC588C9F339}"/>
    <pc:docChg chg="addSld delSld modSld modMainMaster">
      <pc:chgData name="Anne-Marie Lavoie" userId="S::anne-marie.lavoie@educaloi.qc.ca::1b24b5aa-6417-4ba1-9155-5b4918e5dba3" providerId="AD" clId="Web-{E4F11E9E-FE90-AA37-1F9C-BFC588C9F339}" dt="2024-06-10T20:24:23.394" v="123"/>
      <pc:docMkLst>
        <pc:docMk/>
      </pc:docMkLst>
      <pc:sldChg chg="modTransition">
        <pc:chgData name="Anne-Marie Lavoie" userId="S::anne-marie.lavoie@educaloi.qc.ca::1b24b5aa-6417-4ba1-9155-5b4918e5dba3" providerId="AD" clId="Web-{E4F11E9E-FE90-AA37-1F9C-BFC588C9F339}" dt="2024-06-10T20:24:23.394" v="123"/>
        <pc:sldMkLst>
          <pc:docMk/>
          <pc:sldMk cId="2049219551" sldId="256"/>
        </pc:sldMkLst>
      </pc:sldChg>
      <pc:sldChg chg="del">
        <pc:chgData name="Anne-Marie Lavoie" userId="S::anne-marie.lavoie@educaloi.qc.ca::1b24b5aa-6417-4ba1-9155-5b4918e5dba3" providerId="AD" clId="Web-{E4F11E9E-FE90-AA37-1F9C-BFC588C9F339}" dt="2024-06-10T20:19:47.057" v="60"/>
        <pc:sldMkLst>
          <pc:docMk/>
          <pc:sldMk cId="2922681230" sldId="260"/>
        </pc:sldMkLst>
      </pc:sldChg>
      <pc:sldChg chg="modTransition">
        <pc:chgData name="Anne-Marie Lavoie" userId="S::anne-marie.lavoie@educaloi.qc.ca::1b24b5aa-6417-4ba1-9155-5b4918e5dba3" providerId="AD" clId="Web-{E4F11E9E-FE90-AA37-1F9C-BFC588C9F339}" dt="2024-06-10T20:24:23.394" v="123"/>
        <pc:sldMkLst>
          <pc:docMk/>
          <pc:sldMk cId="788116382" sldId="261"/>
        </pc:sldMkLst>
      </pc:sldChg>
      <pc:sldChg chg="modTransition">
        <pc:chgData name="Anne-Marie Lavoie" userId="S::anne-marie.lavoie@educaloi.qc.ca::1b24b5aa-6417-4ba1-9155-5b4918e5dba3" providerId="AD" clId="Web-{E4F11E9E-FE90-AA37-1F9C-BFC588C9F339}" dt="2024-06-10T20:24:23.394" v="123"/>
        <pc:sldMkLst>
          <pc:docMk/>
          <pc:sldMk cId="1284194586" sldId="263"/>
        </pc:sldMkLst>
      </pc:sldChg>
      <pc:sldChg chg="modSp modTransition">
        <pc:chgData name="Anne-Marie Lavoie" userId="S::anne-marie.lavoie@educaloi.qc.ca::1b24b5aa-6417-4ba1-9155-5b4918e5dba3" providerId="AD" clId="Web-{E4F11E9E-FE90-AA37-1F9C-BFC588C9F339}" dt="2024-06-10T20:24:23.394" v="123"/>
        <pc:sldMkLst>
          <pc:docMk/>
          <pc:sldMk cId="194442244" sldId="264"/>
        </pc:sldMkLst>
        <pc:spChg chg="mod">
          <ac:chgData name="Anne-Marie Lavoie" userId="S::anne-marie.lavoie@educaloi.qc.ca::1b24b5aa-6417-4ba1-9155-5b4918e5dba3" providerId="AD" clId="Web-{E4F11E9E-FE90-AA37-1F9C-BFC588C9F339}" dt="2024-06-10T20:21:09.028" v="93" actId="20577"/>
          <ac:spMkLst>
            <pc:docMk/>
            <pc:sldMk cId="194442244" sldId="264"/>
            <ac:spMk id="3" creationId="{06E8CB86-01D2-E2F4-A73A-317F2A713321}"/>
          </ac:spMkLst>
        </pc:spChg>
      </pc:sldChg>
      <pc:sldChg chg="modSp modTransition modNotes">
        <pc:chgData name="Anne-Marie Lavoie" userId="S::anne-marie.lavoie@educaloi.qc.ca::1b24b5aa-6417-4ba1-9155-5b4918e5dba3" providerId="AD" clId="Web-{E4F11E9E-FE90-AA37-1F9C-BFC588C9F339}" dt="2024-06-10T20:24:23.394" v="123"/>
        <pc:sldMkLst>
          <pc:docMk/>
          <pc:sldMk cId="2258642045" sldId="268"/>
        </pc:sldMkLst>
        <pc:spChg chg="mod">
          <ac:chgData name="Anne-Marie Lavoie" userId="S::anne-marie.lavoie@educaloi.qc.ca::1b24b5aa-6417-4ba1-9155-5b4918e5dba3" providerId="AD" clId="Web-{E4F11E9E-FE90-AA37-1F9C-BFC588C9F339}" dt="2024-06-10T20:06:53.672" v="19" actId="20577"/>
          <ac:spMkLst>
            <pc:docMk/>
            <pc:sldMk cId="2258642045" sldId="268"/>
            <ac:spMk id="2" creationId="{31287A08-DE0A-3C22-D512-1325EE58DCAB}"/>
          </ac:spMkLst>
        </pc:spChg>
        <pc:spChg chg="mod">
          <ac:chgData name="Anne-Marie Lavoie" userId="S::anne-marie.lavoie@educaloi.qc.ca::1b24b5aa-6417-4ba1-9155-5b4918e5dba3" providerId="AD" clId="Web-{E4F11E9E-FE90-AA37-1F9C-BFC588C9F339}" dt="2024-06-10T20:07:15.688" v="22" actId="20577"/>
          <ac:spMkLst>
            <pc:docMk/>
            <pc:sldMk cId="2258642045" sldId="268"/>
            <ac:spMk id="3" creationId="{3B28B986-B56D-E700-4184-02404A001CA2}"/>
          </ac:spMkLst>
        </pc:spChg>
      </pc:sldChg>
      <pc:sldChg chg="modTransition">
        <pc:chgData name="Anne-Marie Lavoie" userId="S::anne-marie.lavoie@educaloi.qc.ca::1b24b5aa-6417-4ba1-9155-5b4918e5dba3" providerId="AD" clId="Web-{E4F11E9E-FE90-AA37-1F9C-BFC588C9F339}" dt="2024-06-10T20:24:23.394" v="123"/>
        <pc:sldMkLst>
          <pc:docMk/>
          <pc:sldMk cId="1046026074" sldId="270"/>
        </pc:sldMkLst>
      </pc:sldChg>
      <pc:sldChg chg="modTransition modNotes">
        <pc:chgData name="Anne-Marie Lavoie" userId="S::anne-marie.lavoie@educaloi.qc.ca::1b24b5aa-6417-4ba1-9155-5b4918e5dba3" providerId="AD" clId="Web-{E4F11E9E-FE90-AA37-1F9C-BFC588C9F339}" dt="2024-06-10T20:24:23.394" v="123"/>
        <pc:sldMkLst>
          <pc:docMk/>
          <pc:sldMk cId="2562021519" sldId="273"/>
        </pc:sldMkLst>
      </pc:sldChg>
      <pc:sldChg chg="modTransition">
        <pc:chgData name="Anne-Marie Lavoie" userId="S::anne-marie.lavoie@educaloi.qc.ca::1b24b5aa-6417-4ba1-9155-5b4918e5dba3" providerId="AD" clId="Web-{E4F11E9E-FE90-AA37-1F9C-BFC588C9F339}" dt="2024-06-10T20:24:23.394" v="123"/>
        <pc:sldMkLst>
          <pc:docMk/>
          <pc:sldMk cId="3147967890" sldId="274"/>
        </pc:sldMkLst>
      </pc:sldChg>
      <pc:sldChg chg="modTransition">
        <pc:chgData name="Anne-Marie Lavoie" userId="S::anne-marie.lavoie@educaloi.qc.ca::1b24b5aa-6417-4ba1-9155-5b4918e5dba3" providerId="AD" clId="Web-{E4F11E9E-FE90-AA37-1F9C-BFC588C9F339}" dt="2024-06-10T20:24:23.394" v="123"/>
        <pc:sldMkLst>
          <pc:docMk/>
          <pc:sldMk cId="3145390396" sldId="275"/>
        </pc:sldMkLst>
      </pc:sldChg>
      <pc:sldChg chg="addSp delSp modSp modTransition modNotes">
        <pc:chgData name="Anne-Marie Lavoie" userId="S::anne-marie.lavoie@educaloi.qc.ca::1b24b5aa-6417-4ba1-9155-5b4918e5dba3" providerId="AD" clId="Web-{E4F11E9E-FE90-AA37-1F9C-BFC588C9F339}" dt="2024-06-10T20:24:23.394" v="123"/>
        <pc:sldMkLst>
          <pc:docMk/>
          <pc:sldMk cId="17678412" sldId="276"/>
        </pc:sldMkLst>
        <pc:spChg chg="mod">
          <ac:chgData name="Anne-Marie Lavoie" userId="S::anne-marie.lavoie@educaloi.qc.ca::1b24b5aa-6417-4ba1-9155-5b4918e5dba3" providerId="AD" clId="Web-{E4F11E9E-FE90-AA37-1F9C-BFC588C9F339}" dt="2024-06-10T20:23:44.533" v="116" actId="20577"/>
          <ac:spMkLst>
            <pc:docMk/>
            <pc:sldMk cId="17678412" sldId="276"/>
            <ac:spMk id="4" creationId="{58C44320-6FD9-CC92-7A20-1AD20861F3FE}"/>
          </ac:spMkLst>
        </pc:spChg>
        <pc:spChg chg="add del mod">
          <ac:chgData name="Anne-Marie Lavoie" userId="S::anne-marie.lavoie@educaloi.qc.ca::1b24b5aa-6417-4ba1-9155-5b4918e5dba3" providerId="AD" clId="Web-{E4F11E9E-FE90-AA37-1F9C-BFC588C9F339}" dt="2024-06-10T20:23:21.298" v="112"/>
          <ac:spMkLst>
            <pc:docMk/>
            <pc:sldMk cId="17678412" sldId="276"/>
            <ac:spMk id="7" creationId="{C19A5D4B-B932-A912-485C-86E7FE2D9F02}"/>
          </ac:spMkLst>
        </pc:spChg>
        <pc:picChg chg="del">
          <ac:chgData name="Anne-Marie Lavoie" userId="S::anne-marie.lavoie@educaloi.qc.ca::1b24b5aa-6417-4ba1-9155-5b4918e5dba3" providerId="AD" clId="Web-{E4F11E9E-FE90-AA37-1F9C-BFC588C9F339}" dt="2024-06-10T20:23:06.110" v="111"/>
          <ac:picMkLst>
            <pc:docMk/>
            <pc:sldMk cId="17678412" sldId="276"/>
            <ac:picMk id="5" creationId="{646621C1-11E7-12B9-52CD-4188F019B0F0}"/>
          </ac:picMkLst>
        </pc:picChg>
        <pc:picChg chg="add mod ord">
          <ac:chgData name="Anne-Marie Lavoie" userId="S::anne-marie.lavoie@educaloi.qc.ca::1b24b5aa-6417-4ba1-9155-5b4918e5dba3" providerId="AD" clId="Web-{E4F11E9E-FE90-AA37-1F9C-BFC588C9F339}" dt="2024-06-10T20:23:27.876" v="113" actId="14100"/>
          <ac:picMkLst>
            <pc:docMk/>
            <pc:sldMk cId="17678412" sldId="276"/>
            <ac:picMk id="8" creationId="{B91347C9-29A0-B1BD-D162-D53BF1A15776}"/>
          </ac:picMkLst>
        </pc:picChg>
      </pc:sldChg>
      <pc:sldChg chg="modSp add replId modTransition modNotes">
        <pc:chgData name="Anne-Marie Lavoie" userId="S::anne-marie.lavoie@educaloi.qc.ca::1b24b5aa-6417-4ba1-9155-5b4918e5dba3" providerId="AD" clId="Web-{E4F11E9E-FE90-AA37-1F9C-BFC588C9F339}" dt="2024-06-10T20:24:23.394" v="123"/>
        <pc:sldMkLst>
          <pc:docMk/>
          <pc:sldMk cId="412656306" sldId="277"/>
        </pc:sldMkLst>
        <pc:spChg chg="mod">
          <ac:chgData name="Anne-Marie Lavoie" userId="S::anne-marie.lavoie@educaloi.qc.ca::1b24b5aa-6417-4ba1-9155-5b4918e5dba3" providerId="AD" clId="Web-{E4F11E9E-FE90-AA37-1F9C-BFC588C9F339}" dt="2024-06-10T20:18:50.586" v="53" actId="20577"/>
          <ac:spMkLst>
            <pc:docMk/>
            <pc:sldMk cId="412656306" sldId="277"/>
            <ac:spMk id="2" creationId="{31287A08-DE0A-3C22-D512-1325EE58DCAB}"/>
          </ac:spMkLst>
        </pc:spChg>
        <pc:spChg chg="mod">
          <ac:chgData name="Anne-Marie Lavoie" userId="S::anne-marie.lavoie@educaloi.qc.ca::1b24b5aa-6417-4ba1-9155-5b4918e5dba3" providerId="AD" clId="Web-{E4F11E9E-FE90-AA37-1F9C-BFC588C9F339}" dt="2024-06-10T20:19:07.727" v="56" actId="20577"/>
          <ac:spMkLst>
            <pc:docMk/>
            <pc:sldMk cId="412656306" sldId="277"/>
            <ac:spMk id="3" creationId="{3B28B986-B56D-E700-4184-02404A001CA2}"/>
          </ac:spMkLst>
        </pc:spChg>
      </pc:sldChg>
      <pc:sldChg chg="modSp add replId modTransition modNotes">
        <pc:chgData name="Anne-Marie Lavoie" userId="S::anne-marie.lavoie@educaloi.qc.ca::1b24b5aa-6417-4ba1-9155-5b4918e5dba3" providerId="AD" clId="Web-{E4F11E9E-FE90-AA37-1F9C-BFC588C9F339}" dt="2024-06-10T20:24:23.394" v="123"/>
        <pc:sldMkLst>
          <pc:docMk/>
          <pc:sldMk cId="2219041496" sldId="278"/>
        </pc:sldMkLst>
        <pc:spChg chg="mod">
          <ac:chgData name="Anne-Marie Lavoie" userId="S::anne-marie.lavoie@educaloi.qc.ca::1b24b5aa-6417-4ba1-9155-5b4918e5dba3" providerId="AD" clId="Web-{E4F11E9E-FE90-AA37-1F9C-BFC588C9F339}" dt="2024-06-10T20:20:22.167" v="85" actId="20577"/>
          <ac:spMkLst>
            <pc:docMk/>
            <pc:sldMk cId="2219041496" sldId="278"/>
            <ac:spMk id="2" creationId="{31287A08-DE0A-3C22-D512-1325EE58DCAB}"/>
          </ac:spMkLst>
        </pc:spChg>
        <pc:spChg chg="mod">
          <ac:chgData name="Anne-Marie Lavoie" userId="S::anne-marie.lavoie@educaloi.qc.ca::1b24b5aa-6417-4ba1-9155-5b4918e5dba3" providerId="AD" clId="Web-{E4F11E9E-FE90-AA37-1F9C-BFC588C9F339}" dt="2024-06-10T20:20:44.433" v="89" actId="20577"/>
          <ac:spMkLst>
            <pc:docMk/>
            <pc:sldMk cId="2219041496" sldId="278"/>
            <ac:spMk id="3" creationId="{3B28B986-B56D-E700-4184-02404A001CA2}"/>
          </ac:spMkLst>
        </pc:spChg>
      </pc:sldChg>
      <pc:sldChg chg="modSp new modTransition modNotes">
        <pc:chgData name="Anne-Marie Lavoie" userId="S::anne-marie.lavoie@educaloi.qc.ca::1b24b5aa-6417-4ba1-9155-5b4918e5dba3" providerId="AD" clId="Web-{E4F11E9E-FE90-AA37-1F9C-BFC588C9F339}" dt="2024-06-10T20:24:23.394" v="123"/>
        <pc:sldMkLst>
          <pc:docMk/>
          <pc:sldMk cId="2120576460" sldId="279"/>
        </pc:sldMkLst>
        <pc:spChg chg="mod">
          <ac:chgData name="Anne-Marie Lavoie" userId="S::anne-marie.lavoie@educaloi.qc.ca::1b24b5aa-6417-4ba1-9155-5b4918e5dba3" providerId="AD" clId="Web-{E4F11E9E-FE90-AA37-1F9C-BFC588C9F339}" dt="2024-06-10T20:22:38.765" v="106" actId="20577"/>
          <ac:spMkLst>
            <pc:docMk/>
            <pc:sldMk cId="2120576460" sldId="279"/>
            <ac:spMk id="2" creationId="{5D2932B2-778B-E564-A069-D21DA32A6D4F}"/>
          </ac:spMkLst>
        </pc:spChg>
        <pc:spChg chg="mod">
          <ac:chgData name="Anne-Marie Lavoie" userId="S::anne-marie.lavoie@educaloi.qc.ca::1b24b5aa-6417-4ba1-9155-5b4918e5dba3" providerId="AD" clId="Web-{E4F11E9E-FE90-AA37-1F9C-BFC588C9F339}" dt="2024-06-10T20:22:54.625" v="108" actId="20577"/>
          <ac:spMkLst>
            <pc:docMk/>
            <pc:sldMk cId="2120576460" sldId="279"/>
            <ac:spMk id="3" creationId="{2736D7D5-1126-A213-EBC9-FBE7AF17CC6D}"/>
          </ac:spMkLst>
        </pc:spChg>
      </pc:sldChg>
      <pc:sldChg chg="modSp new del">
        <pc:chgData name="Anne-Marie Lavoie" userId="S::anne-marie.lavoie@educaloi.qc.ca::1b24b5aa-6417-4ba1-9155-5b4918e5dba3" providerId="AD" clId="Web-{E4F11E9E-FE90-AA37-1F9C-BFC588C9F339}" dt="2024-06-10T20:22:07.780" v="99"/>
        <pc:sldMkLst>
          <pc:docMk/>
          <pc:sldMk cId="3953735982" sldId="279"/>
        </pc:sldMkLst>
        <pc:spChg chg="mod">
          <ac:chgData name="Anne-Marie Lavoie" userId="S::anne-marie.lavoie@educaloi.qc.ca::1b24b5aa-6417-4ba1-9155-5b4918e5dba3" providerId="AD" clId="Web-{E4F11E9E-FE90-AA37-1F9C-BFC588C9F339}" dt="2024-06-10T20:22:01.092" v="98" actId="20577"/>
          <ac:spMkLst>
            <pc:docMk/>
            <pc:sldMk cId="3953735982" sldId="279"/>
            <ac:spMk id="3" creationId="{B3E32869-B2BE-3941-E2F0-D6B22B3A9317}"/>
          </ac:spMkLst>
        </pc:spChg>
      </pc:sldChg>
      <pc:sldMasterChg chg="modTransition modSldLayout">
        <pc:chgData name="Anne-Marie Lavoie" userId="S::anne-marie.lavoie@educaloi.qc.ca::1b24b5aa-6417-4ba1-9155-5b4918e5dba3" providerId="AD" clId="Web-{E4F11E9E-FE90-AA37-1F9C-BFC588C9F339}" dt="2024-06-10T20:24:23.394" v="123"/>
        <pc:sldMasterMkLst>
          <pc:docMk/>
          <pc:sldMasterMk cId="2869653256" sldId="2147483648"/>
        </pc:sldMasterMkLst>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9109481" sldId="2147483670"/>
          </pc:sldLayoutMkLst>
        </pc:sldLayoutChg>
      </pc:sldMasterChg>
    </pc:docChg>
  </pc:docChgLst>
  <pc:docChgLst>
    <pc:chgData name="Anne-Marie Lavoie" userId="1b24b5aa-6417-4ba1-9155-5b4918e5dba3" providerId="ADAL" clId="{692978F4-39DC-48C6-B197-C27B00DA4598}"/>
    <pc:docChg chg="undo custSel modSld">
      <pc:chgData name="Anne-Marie Lavoie" userId="1b24b5aa-6417-4ba1-9155-5b4918e5dba3" providerId="ADAL" clId="{692978F4-39DC-48C6-B197-C27B00DA4598}" dt="2024-06-10T20:05:37.607" v="7"/>
      <pc:docMkLst>
        <pc:docMk/>
      </pc:docMkLst>
      <pc:sldChg chg="modSp mod modNotesTx">
        <pc:chgData name="Anne-Marie Lavoie" userId="1b24b5aa-6417-4ba1-9155-5b4918e5dba3" providerId="ADAL" clId="{692978F4-39DC-48C6-B197-C27B00DA4598}" dt="2024-06-10T20:05:37.607" v="7"/>
        <pc:sldMkLst>
          <pc:docMk/>
          <pc:sldMk cId="2562021519" sldId="273"/>
        </pc:sldMkLst>
        <pc:spChg chg="mod">
          <ac:chgData name="Anne-Marie Lavoie" userId="1b24b5aa-6417-4ba1-9155-5b4918e5dba3" providerId="ADAL" clId="{692978F4-39DC-48C6-B197-C27B00DA4598}" dt="2024-06-10T20:05:14.493" v="4" actId="14100"/>
          <ac:spMkLst>
            <pc:docMk/>
            <pc:sldMk cId="2562021519" sldId="273"/>
            <ac:spMk id="4" creationId="{58C44320-6FD9-CC92-7A20-1AD20861F3FE}"/>
          </ac:spMkLst>
        </pc:spChg>
        <pc:picChg chg="mod">
          <ac:chgData name="Anne-Marie Lavoie" userId="1b24b5aa-6417-4ba1-9155-5b4918e5dba3" providerId="ADAL" clId="{692978F4-39DC-48C6-B197-C27B00DA4598}" dt="2024-06-10T20:05:07.013" v="2" actId="14100"/>
          <ac:picMkLst>
            <pc:docMk/>
            <pc:sldMk cId="2562021519" sldId="273"/>
            <ac:picMk id="9" creationId="{C716C797-6EC1-2590-BC41-CE999C1C2653}"/>
          </ac:picMkLst>
        </pc:picChg>
      </pc:sldChg>
    </pc:docChg>
  </pc:docChgLst>
  <pc:docChgLst>
    <pc:chgData name="Anne-Marie Lavoie" userId="S::anne-marie.lavoie@educaloi.qc.ca::1b24b5aa-6417-4ba1-9155-5b4918e5dba3" providerId="AD" clId="Web-{8A8E79B1-2C3E-AD6E-AC9F-444756C2D140}"/>
    <pc:docChg chg="modSld">
      <pc:chgData name="Anne-Marie Lavoie" userId="S::anne-marie.lavoie@educaloi.qc.ca::1b24b5aa-6417-4ba1-9155-5b4918e5dba3" providerId="AD" clId="Web-{8A8E79B1-2C3E-AD6E-AC9F-444756C2D140}" dt="2025-04-30T14:43:17.274" v="15"/>
      <pc:docMkLst>
        <pc:docMk/>
      </pc:docMkLst>
      <pc:sldChg chg="modNotes">
        <pc:chgData name="Anne-Marie Lavoie" userId="S::anne-marie.lavoie@educaloi.qc.ca::1b24b5aa-6417-4ba1-9155-5b4918e5dba3" providerId="AD" clId="Web-{8A8E79B1-2C3E-AD6E-AC9F-444756C2D140}" dt="2025-04-30T14:43:17.274" v="15"/>
        <pc:sldMkLst>
          <pc:docMk/>
          <pc:sldMk cId="2049219551" sldId="256"/>
        </pc:sldMkLst>
      </pc:sldChg>
    </pc:docChg>
  </pc:docChgLst>
  <pc:docChgLst>
    <pc:chgData name="Anne-Marie Lavoie" userId="S::anne-marie.lavoie@educaloi.qc.ca::1b24b5aa-6417-4ba1-9155-5b4918e5dba3" providerId="AD" clId="Web-{6729899B-AAB5-1A70-D941-B586F9A1ED71}"/>
    <pc:docChg chg="addSld delSld modSld">
      <pc:chgData name="Anne-Marie Lavoie" userId="S::anne-marie.lavoie@educaloi.qc.ca::1b24b5aa-6417-4ba1-9155-5b4918e5dba3" providerId="AD" clId="Web-{6729899B-AAB5-1A70-D941-B586F9A1ED71}" dt="2024-06-10T20:41:47.747" v="132"/>
      <pc:docMkLst>
        <pc:docMk/>
      </pc:docMkLst>
      <pc:sldChg chg="modSp modNotes">
        <pc:chgData name="Anne-Marie Lavoie" userId="S::anne-marie.lavoie@educaloi.qc.ca::1b24b5aa-6417-4ba1-9155-5b4918e5dba3" providerId="AD" clId="Web-{6729899B-AAB5-1A70-D941-B586F9A1ED71}" dt="2024-06-10T20:36:12.238" v="21"/>
        <pc:sldMkLst>
          <pc:docMk/>
          <pc:sldMk cId="2258642045" sldId="268"/>
        </pc:sldMkLst>
        <pc:spChg chg="mod">
          <ac:chgData name="Anne-Marie Lavoie" userId="S::anne-marie.lavoie@educaloi.qc.ca::1b24b5aa-6417-4ba1-9155-5b4918e5dba3" providerId="AD" clId="Web-{6729899B-AAB5-1A70-D941-B586F9A1ED71}" dt="2024-06-10T20:35:41.753" v="15" actId="20577"/>
          <ac:spMkLst>
            <pc:docMk/>
            <pc:sldMk cId="2258642045" sldId="268"/>
            <ac:spMk id="2" creationId="{31287A08-DE0A-3C22-D512-1325EE58DCAB}"/>
          </ac:spMkLst>
        </pc:spChg>
        <pc:spChg chg="mod">
          <ac:chgData name="Anne-Marie Lavoie" userId="S::anne-marie.lavoie@educaloi.qc.ca::1b24b5aa-6417-4ba1-9155-5b4918e5dba3" providerId="AD" clId="Web-{6729899B-AAB5-1A70-D941-B586F9A1ED71}" dt="2024-06-10T20:35:53.784" v="18" actId="20577"/>
          <ac:spMkLst>
            <pc:docMk/>
            <pc:sldMk cId="2258642045" sldId="268"/>
            <ac:spMk id="3" creationId="{3B28B986-B56D-E700-4184-02404A001CA2}"/>
          </ac:spMkLst>
        </pc:spChg>
      </pc:sldChg>
      <pc:sldChg chg="modNotes">
        <pc:chgData name="Anne-Marie Lavoie" userId="S::anne-marie.lavoie@educaloi.qc.ca::1b24b5aa-6417-4ba1-9155-5b4918e5dba3" providerId="AD" clId="Web-{6729899B-AAB5-1A70-D941-B586F9A1ED71}" dt="2024-06-10T20:34:13.454" v="6"/>
        <pc:sldMkLst>
          <pc:docMk/>
          <pc:sldMk cId="2562021519" sldId="273"/>
        </pc:sldMkLst>
      </pc:sldChg>
      <pc:sldChg chg="addSp delSp modSp modNotes">
        <pc:chgData name="Anne-Marie Lavoie" userId="S::anne-marie.lavoie@educaloi.qc.ca::1b24b5aa-6417-4ba1-9155-5b4918e5dba3" providerId="AD" clId="Web-{6729899B-AAB5-1A70-D941-B586F9A1ED71}" dt="2024-06-10T20:41:47.747" v="132"/>
        <pc:sldMkLst>
          <pc:docMk/>
          <pc:sldMk cId="17678412" sldId="276"/>
        </pc:sldMkLst>
        <pc:spChg chg="mod">
          <ac:chgData name="Anne-Marie Lavoie" userId="S::anne-marie.lavoie@educaloi.qc.ca::1b24b5aa-6417-4ba1-9155-5b4918e5dba3" providerId="AD" clId="Web-{6729899B-AAB5-1A70-D941-B586F9A1ED71}" dt="2024-06-10T20:41:10.230" v="126"/>
          <ac:spMkLst>
            <pc:docMk/>
            <pc:sldMk cId="17678412" sldId="276"/>
            <ac:spMk id="4" creationId="{58C44320-6FD9-CC92-7A20-1AD20861F3FE}"/>
          </ac:spMkLst>
        </pc:spChg>
        <pc:spChg chg="add del mod">
          <ac:chgData name="Anne-Marie Lavoie" userId="S::anne-marie.lavoie@educaloi.qc.ca::1b24b5aa-6417-4ba1-9155-5b4918e5dba3" providerId="AD" clId="Web-{6729899B-AAB5-1A70-D941-B586F9A1ED71}" dt="2024-06-10T20:40:17.072" v="118"/>
          <ac:spMkLst>
            <pc:docMk/>
            <pc:sldMk cId="17678412" sldId="276"/>
            <ac:spMk id="5" creationId="{60C7243E-FED9-FF8F-F394-BC2972BC2C56}"/>
          </ac:spMkLst>
        </pc:spChg>
        <pc:picChg chg="add mod ord">
          <ac:chgData name="Anne-Marie Lavoie" userId="S::anne-marie.lavoie@educaloi.qc.ca::1b24b5aa-6417-4ba1-9155-5b4918e5dba3" providerId="AD" clId="Web-{6729899B-AAB5-1A70-D941-B586F9A1ED71}" dt="2024-06-10T20:41:23.746" v="129" actId="14100"/>
          <ac:picMkLst>
            <pc:docMk/>
            <pc:sldMk cId="17678412" sldId="276"/>
            <ac:picMk id="7" creationId="{4FB2AF42-57A6-314F-ECF2-9C259DEF787F}"/>
          </ac:picMkLst>
        </pc:picChg>
        <pc:picChg chg="del">
          <ac:chgData name="Anne-Marie Lavoie" userId="S::anne-marie.lavoie@educaloi.qc.ca::1b24b5aa-6417-4ba1-9155-5b4918e5dba3" providerId="AD" clId="Web-{6729899B-AAB5-1A70-D941-B586F9A1ED71}" dt="2024-06-10T20:40:09.369" v="117"/>
          <ac:picMkLst>
            <pc:docMk/>
            <pc:sldMk cId="17678412" sldId="276"/>
            <ac:picMk id="8" creationId="{B91347C9-29A0-B1BD-D162-D53BF1A15776}"/>
          </ac:picMkLst>
        </pc:picChg>
      </pc:sldChg>
      <pc:sldChg chg="modSp modNotes">
        <pc:chgData name="Anne-Marie Lavoie" userId="S::anne-marie.lavoie@educaloi.qc.ca::1b24b5aa-6417-4ba1-9155-5b4918e5dba3" providerId="AD" clId="Web-{6729899B-AAB5-1A70-D941-B586F9A1ED71}" dt="2024-06-10T20:37:09.958" v="37"/>
        <pc:sldMkLst>
          <pc:docMk/>
          <pc:sldMk cId="412656306" sldId="277"/>
        </pc:sldMkLst>
        <pc:spChg chg="mod">
          <ac:chgData name="Anne-Marie Lavoie" userId="S::anne-marie.lavoie@educaloi.qc.ca::1b24b5aa-6417-4ba1-9155-5b4918e5dba3" providerId="AD" clId="Web-{6729899B-AAB5-1A70-D941-B586F9A1ED71}" dt="2024-06-10T20:36:33.145" v="31" actId="20577"/>
          <ac:spMkLst>
            <pc:docMk/>
            <pc:sldMk cId="412656306" sldId="277"/>
            <ac:spMk id="2" creationId="{31287A08-DE0A-3C22-D512-1325EE58DCAB}"/>
          </ac:spMkLst>
        </pc:spChg>
        <pc:spChg chg="mod">
          <ac:chgData name="Anne-Marie Lavoie" userId="S::anne-marie.lavoie@educaloi.qc.ca::1b24b5aa-6417-4ba1-9155-5b4918e5dba3" providerId="AD" clId="Web-{6729899B-AAB5-1A70-D941-B586F9A1ED71}" dt="2024-06-10T20:36:43.692" v="34" actId="20577"/>
          <ac:spMkLst>
            <pc:docMk/>
            <pc:sldMk cId="412656306" sldId="277"/>
            <ac:spMk id="3" creationId="{3B28B986-B56D-E700-4184-02404A001CA2}"/>
          </ac:spMkLst>
        </pc:spChg>
      </pc:sldChg>
      <pc:sldChg chg="del">
        <pc:chgData name="Anne-Marie Lavoie" userId="S::anne-marie.lavoie@educaloi.qc.ca::1b24b5aa-6417-4ba1-9155-5b4918e5dba3" providerId="AD" clId="Web-{6729899B-AAB5-1A70-D941-B586F9A1ED71}" dt="2024-06-10T20:37:13.458" v="38"/>
        <pc:sldMkLst>
          <pc:docMk/>
          <pc:sldMk cId="2219041496" sldId="278"/>
        </pc:sldMkLst>
      </pc:sldChg>
      <pc:sldChg chg="addSp delSp modSp add replId modNotes">
        <pc:chgData name="Anne-Marie Lavoie" userId="S::anne-marie.lavoie@educaloi.qc.ca::1b24b5aa-6417-4ba1-9155-5b4918e5dba3" providerId="AD" clId="Web-{6729899B-AAB5-1A70-D941-B586F9A1ED71}" dt="2024-06-10T20:39:51.712" v="116"/>
        <pc:sldMkLst>
          <pc:docMk/>
          <pc:sldMk cId="2825560202" sldId="280"/>
        </pc:sldMkLst>
        <pc:spChg chg="mod">
          <ac:chgData name="Anne-Marie Lavoie" userId="S::anne-marie.lavoie@educaloi.qc.ca::1b24b5aa-6417-4ba1-9155-5b4918e5dba3" providerId="AD" clId="Web-{6729899B-AAB5-1A70-D941-B586F9A1ED71}" dt="2024-06-10T20:38:08.553" v="59" actId="20577"/>
          <ac:spMkLst>
            <pc:docMk/>
            <pc:sldMk cId="2825560202" sldId="280"/>
            <ac:spMk id="2" creationId="{D60169F9-DB6E-F048-179F-D40EB2C95A96}"/>
          </ac:spMkLst>
        </pc:spChg>
        <pc:spChg chg="mod">
          <ac:chgData name="Anne-Marie Lavoie" userId="S::anne-marie.lavoie@educaloi.qc.ca::1b24b5aa-6417-4ba1-9155-5b4918e5dba3" providerId="AD" clId="Web-{6729899B-AAB5-1A70-D941-B586F9A1ED71}" dt="2024-06-10T20:38:50.679" v="100" actId="20577"/>
          <ac:spMkLst>
            <pc:docMk/>
            <pc:sldMk cId="2825560202" sldId="280"/>
            <ac:spMk id="4" creationId="{3F0D7A1A-5954-C4F2-A92B-20225AE4FDE0}"/>
          </ac:spMkLst>
        </pc:spChg>
        <pc:spChg chg="mod">
          <ac:chgData name="Anne-Marie Lavoie" userId="S::anne-marie.lavoie@educaloi.qc.ca::1b24b5aa-6417-4ba1-9155-5b4918e5dba3" providerId="AD" clId="Web-{6729899B-AAB5-1A70-D941-B586F9A1ED71}" dt="2024-06-10T20:39:17.055" v="111"/>
          <ac:spMkLst>
            <pc:docMk/>
            <pc:sldMk cId="2825560202" sldId="280"/>
            <ac:spMk id="9" creationId="{DFC00939-A5AF-2F45-8497-DF6071357F40}"/>
          </ac:spMkLst>
        </pc:spChg>
        <pc:picChg chg="add mod">
          <ac:chgData name="Anne-Marie Lavoie" userId="S::anne-marie.lavoie@educaloi.qc.ca::1b24b5aa-6417-4ba1-9155-5b4918e5dba3" providerId="AD" clId="Web-{6729899B-AAB5-1A70-D941-B586F9A1ED71}" dt="2024-06-10T20:39:32.337" v="114" actId="1076"/>
          <ac:picMkLst>
            <pc:docMk/>
            <pc:sldMk cId="2825560202" sldId="280"/>
            <ac:picMk id="13" creationId="{BB3711CC-66A3-9957-05C4-15CD59520926}"/>
          </ac:picMkLst>
        </pc:picChg>
        <pc:picChg chg="del">
          <ac:chgData name="Anne-Marie Lavoie" userId="S::anne-marie.lavoie@educaloi.qc.ca::1b24b5aa-6417-4ba1-9155-5b4918e5dba3" providerId="AD" clId="Web-{6729899B-AAB5-1A70-D941-B586F9A1ED71}" dt="2024-06-10T20:39:24.337" v="112"/>
          <ac:picMkLst>
            <pc:docMk/>
            <pc:sldMk cId="2825560202" sldId="280"/>
            <ac:picMk id="6146" creationId="{78DCA688-1FDA-3755-776B-BEF1F69A1194}"/>
          </ac:picMkLst>
        </pc:picChg>
      </pc:sldChg>
    </pc:docChg>
  </pc:docChgLst>
  <pc:docChgLst>
    <pc:chgData name="Anne-Marie Lavoie" userId="S::anne-marie.lavoie@educaloi.qc.ca::1b24b5aa-6417-4ba1-9155-5b4918e5dba3" providerId="AD" clId="Web-{5BC996AD-7493-2C49-B982-3326E2C29A9D}"/>
    <pc:docChg chg="modSld">
      <pc:chgData name="Anne-Marie Lavoie" userId="S::anne-marie.lavoie@educaloi.qc.ca::1b24b5aa-6417-4ba1-9155-5b4918e5dba3" providerId="AD" clId="Web-{5BC996AD-7493-2C49-B982-3326E2C29A9D}" dt="2025-06-10T15:53:19.084" v="3" actId="20577"/>
      <pc:docMkLst>
        <pc:docMk/>
      </pc:docMkLst>
      <pc:sldChg chg="modSp">
        <pc:chgData name="Anne-Marie Lavoie" userId="S::anne-marie.lavoie@educaloi.qc.ca::1b24b5aa-6417-4ba1-9155-5b4918e5dba3" providerId="AD" clId="Web-{5BC996AD-7493-2C49-B982-3326E2C29A9D}" dt="2025-06-10T15:53:19.084" v="3" actId="20577"/>
        <pc:sldMkLst>
          <pc:docMk/>
          <pc:sldMk cId="2049219551" sldId="256"/>
        </pc:sldMkLst>
        <pc:spChg chg="mod">
          <ac:chgData name="Anne-Marie Lavoie" userId="S::anne-marie.lavoie@educaloi.qc.ca::1b24b5aa-6417-4ba1-9155-5b4918e5dba3" providerId="AD" clId="Web-{5BC996AD-7493-2C49-B982-3326E2C29A9D}" dt="2025-06-10T15:53:19.084" v="3" actId="20577"/>
          <ac:spMkLst>
            <pc:docMk/>
            <pc:sldMk cId="2049219551" sldId="256"/>
            <ac:spMk id="2" creationId="{24BD971B-2C72-F1DB-8C22-B12CAC11AF0F}"/>
          </ac:spMkLst>
        </pc:spChg>
      </pc:sldChg>
    </pc:docChg>
  </pc:docChgLst>
  <pc:docChgLst>
    <pc:chgData name="Nihal Selim" userId="S::nihal.selim@educaloi.qc.ca::5ebe341c-5dd7-4c31-8797-5d5454b6c11a" providerId="AD" clId="Web-{F3218A48-3362-D290-E74A-AF558E8C369C}"/>
    <pc:docChg chg="modSld">
      <pc:chgData name="Nihal Selim" userId="S::nihal.selim@educaloi.qc.ca::5ebe341c-5dd7-4c31-8797-5d5454b6c11a" providerId="AD" clId="Web-{F3218A48-3362-D290-E74A-AF558E8C369C}" dt="2024-11-01T13:19:43.897" v="0"/>
      <pc:docMkLst>
        <pc:docMk/>
      </pc:docMkLst>
      <pc:sldChg chg="addAnim">
        <pc:chgData name="Nihal Selim" userId="S::nihal.selim@educaloi.qc.ca::5ebe341c-5dd7-4c31-8797-5d5454b6c11a" providerId="AD" clId="Web-{F3218A48-3362-D290-E74A-AF558E8C369C}" dt="2024-11-01T13:19:43.897" v="0"/>
        <pc:sldMkLst>
          <pc:docMk/>
          <pc:sldMk cId="17678412" sldId="276"/>
        </pc:sldMkLst>
      </pc:sldChg>
    </pc:docChg>
  </pc:docChgLst>
  <pc:docChgLst>
    <pc:chgData name="Nihal Selim" userId="5ebe341c-5dd7-4c31-8797-5d5454b6c11a" providerId="ADAL" clId="{E750D5ED-9E02-4E3D-B0E6-BAAC987FC718}"/>
    <pc:docChg chg="undo custSel modSld">
      <pc:chgData name="Nihal Selim" userId="5ebe341c-5dd7-4c31-8797-5d5454b6c11a" providerId="ADAL" clId="{E750D5ED-9E02-4E3D-B0E6-BAAC987FC718}" dt="2025-04-22T18:37:03.774" v="808" actId="20577"/>
      <pc:docMkLst>
        <pc:docMk/>
      </pc:docMkLst>
      <pc:sldChg chg="modNotesTx">
        <pc:chgData name="Nihal Selim" userId="5ebe341c-5dd7-4c31-8797-5d5454b6c11a" providerId="ADAL" clId="{E750D5ED-9E02-4E3D-B0E6-BAAC987FC718}" dt="2025-04-22T18:29:19.393" v="696" actId="114"/>
        <pc:sldMkLst>
          <pc:docMk/>
          <pc:sldMk cId="2258642045" sldId="268"/>
        </pc:sldMkLst>
      </pc:sldChg>
      <pc:sldChg chg="modNotesTx">
        <pc:chgData name="Nihal Selim" userId="5ebe341c-5dd7-4c31-8797-5d5454b6c11a" providerId="ADAL" clId="{E750D5ED-9E02-4E3D-B0E6-BAAC987FC718}" dt="2025-04-22T18:35:33.415" v="739" actId="20577"/>
        <pc:sldMkLst>
          <pc:docMk/>
          <pc:sldMk cId="3147967890" sldId="274"/>
        </pc:sldMkLst>
      </pc:sldChg>
      <pc:sldChg chg="modNotesTx">
        <pc:chgData name="Nihal Selim" userId="5ebe341c-5dd7-4c31-8797-5d5454b6c11a" providerId="ADAL" clId="{E750D5ED-9E02-4E3D-B0E6-BAAC987FC718}" dt="2025-04-22T18:35:15.168" v="699" actId="20577"/>
        <pc:sldMkLst>
          <pc:docMk/>
          <pc:sldMk cId="3145390396" sldId="275"/>
        </pc:sldMkLst>
      </pc:sldChg>
      <pc:sldChg chg="modSp mod modNotesTx">
        <pc:chgData name="Nihal Selim" userId="5ebe341c-5dd7-4c31-8797-5d5454b6c11a" providerId="ADAL" clId="{E750D5ED-9E02-4E3D-B0E6-BAAC987FC718}" dt="2025-04-22T18:37:03.774" v="808" actId="20577"/>
        <pc:sldMkLst>
          <pc:docMk/>
          <pc:sldMk cId="2120576460" sldId="279"/>
        </pc:sldMkLst>
        <pc:spChg chg="mod">
          <ac:chgData name="Nihal Selim" userId="5ebe341c-5dd7-4c31-8797-5d5454b6c11a" providerId="ADAL" clId="{E750D5ED-9E02-4E3D-B0E6-BAAC987FC718}" dt="2025-04-22T18:36:56.028" v="769" actId="20577"/>
          <ac:spMkLst>
            <pc:docMk/>
            <pc:sldMk cId="2120576460" sldId="279"/>
            <ac:spMk id="3" creationId="{2736D7D5-1126-A213-EBC9-FBE7AF17CC6D}"/>
          </ac:spMkLst>
        </pc:spChg>
      </pc:sldChg>
      <pc:sldChg chg="modNotesTx">
        <pc:chgData name="Nihal Selim" userId="5ebe341c-5dd7-4c31-8797-5d5454b6c11a" providerId="ADAL" clId="{E750D5ED-9E02-4E3D-B0E6-BAAC987FC718}" dt="2025-04-22T18:36:24.932" v="740" actId="20577"/>
        <pc:sldMkLst>
          <pc:docMk/>
          <pc:sldMk cId="2825560202" sldId="280"/>
        </pc:sldMkLst>
      </pc:sldChg>
      <pc:sldChg chg="modNotesTx">
        <pc:chgData name="Nihal Selim" userId="5ebe341c-5dd7-4c31-8797-5d5454b6c11a" providerId="ADAL" clId="{E750D5ED-9E02-4E3D-B0E6-BAAC987FC718}" dt="2025-04-22T18:34:57.390" v="697" actId="20577"/>
        <pc:sldMkLst>
          <pc:docMk/>
          <pc:sldMk cId="2983779370" sldId="282"/>
        </pc:sldMkLst>
      </pc:sldChg>
    </pc:docChg>
  </pc:docChgLst>
  <pc:docChgLst>
    <pc:chgData name="Isabelle Bourgeois" userId="S::isabelle.bourgeois@educaloi.qc.ca::62da3eca-ed7d-481c-ba2a-c4938ec016c9" providerId="AD" clId="Web-{92A4CD40-C15B-E625-17C0-BEDCD9FC1A3D}"/>
    <pc:docChg chg="mod">
      <pc:chgData name="Isabelle Bourgeois" userId="S::isabelle.bourgeois@educaloi.qc.ca::62da3eca-ed7d-481c-ba2a-c4938ec016c9" providerId="AD" clId="Web-{92A4CD40-C15B-E625-17C0-BEDCD9FC1A3D}" dt="2024-11-26T15:47:30.263" v="0"/>
      <pc:docMkLst>
        <pc:docMk/>
      </pc:docMkLst>
    </pc:docChg>
  </pc:docChgLst>
  <pc:docChgLst>
    <pc:chgData name="Julianne Chu" userId="S::julianne.chu@educaloi.qc.ca::e8f7f30b-d745-4019-beff-dc20084e4c5d" providerId="AD" clId="Web-{1F952CA4-2780-0BC2-E796-3DF0F996CC1B}"/>
    <pc:docChg chg="modSld">
      <pc:chgData name="Julianne Chu" userId="S::julianne.chu@educaloi.qc.ca::e8f7f30b-d745-4019-beff-dc20084e4c5d" providerId="AD" clId="Web-{1F952CA4-2780-0BC2-E796-3DF0F996CC1B}" dt="2025-03-27T20:31:21.443" v="0"/>
      <pc:docMkLst>
        <pc:docMk/>
      </pc:docMkLst>
      <pc:sldChg chg="modNotes">
        <pc:chgData name="Julianne Chu" userId="S::julianne.chu@educaloi.qc.ca::e8f7f30b-d745-4019-beff-dc20084e4c5d" providerId="AD" clId="Web-{1F952CA4-2780-0BC2-E796-3DF0F996CC1B}" dt="2025-03-27T20:31:21.443" v="0"/>
        <pc:sldMkLst>
          <pc:docMk/>
          <pc:sldMk cId="412656306" sldId="277"/>
        </pc:sldMkLst>
      </pc:sldChg>
    </pc:docChg>
  </pc:docChgLst>
  <pc:docChgLst>
    <pc:chgData name="Anne-Marie Lavoie" userId="1b24b5aa-6417-4ba1-9155-5b4918e5dba3" providerId="ADAL" clId="{6C5DFF3E-AE7B-43BA-A633-55085ABF503F}"/>
    <pc:docChg chg="modSld">
      <pc:chgData name="Anne-Marie Lavoie" userId="1b24b5aa-6417-4ba1-9155-5b4918e5dba3" providerId="ADAL" clId="{6C5DFF3E-AE7B-43BA-A633-55085ABF503F}" dt="2024-06-10T20:31:17.357" v="0" actId="14"/>
      <pc:docMkLst>
        <pc:docMk/>
      </pc:docMkLst>
      <pc:sldChg chg="modSp mod">
        <pc:chgData name="Anne-Marie Lavoie" userId="1b24b5aa-6417-4ba1-9155-5b4918e5dba3" providerId="ADAL" clId="{6C5DFF3E-AE7B-43BA-A633-55085ABF503F}" dt="2024-06-10T20:31:17.357" v="0" actId="14"/>
        <pc:sldMkLst>
          <pc:docMk/>
          <pc:sldMk cId="2562021519" sldId="273"/>
        </pc:sldMkLst>
        <pc:spChg chg="mod">
          <ac:chgData name="Anne-Marie Lavoie" userId="1b24b5aa-6417-4ba1-9155-5b4918e5dba3" providerId="ADAL" clId="{6C5DFF3E-AE7B-43BA-A633-55085ABF503F}" dt="2024-06-10T20:31:17.357" v="0" actId="14"/>
          <ac:spMkLst>
            <pc:docMk/>
            <pc:sldMk cId="2562021519" sldId="273"/>
            <ac:spMk id="4" creationId="{58C44320-6FD9-CC92-7A20-1AD20861F3FE}"/>
          </ac:spMkLst>
        </pc:spChg>
      </pc:sldChg>
    </pc:docChg>
  </pc:docChgLst>
  <pc:docChgLst>
    <pc:chgData name="Nihal Selim" userId="S::nihal.selim@educaloi.qc.ca::5ebe341c-5dd7-4c31-8797-5d5454b6c11a" providerId="AD" clId="Web-{69CDBD89-7183-A9EC-2EDE-52C941263EDF}"/>
    <pc:docChg chg="modSld">
      <pc:chgData name="Nihal Selim" userId="S::nihal.selim@educaloi.qc.ca::5ebe341c-5dd7-4c31-8797-5d5454b6c11a" providerId="AD" clId="Web-{69CDBD89-7183-A9EC-2EDE-52C941263EDF}" dt="2025-04-23T16:43:37.226" v="4"/>
      <pc:docMkLst>
        <pc:docMk/>
      </pc:docMkLst>
      <pc:sldChg chg="modNotes">
        <pc:chgData name="Nihal Selim" userId="S::nihal.selim@educaloi.qc.ca::5ebe341c-5dd7-4c31-8797-5d5454b6c11a" providerId="AD" clId="Web-{69CDBD89-7183-A9EC-2EDE-52C941263EDF}" dt="2025-04-23T16:43:37.226" v="4"/>
        <pc:sldMkLst>
          <pc:docMk/>
          <pc:sldMk cId="2258642045" sldId="268"/>
        </pc:sldMkLst>
      </pc:sldChg>
    </pc:docChg>
  </pc:docChgLst>
  <pc:docChgLst>
    <pc:chgData name="Nihal Selim" userId="S::nihal.selim@educaloi.qc.ca::5ebe341c-5dd7-4c31-8797-5d5454b6c11a" providerId="AD" clId="Web-{DC1C460D-CBCF-9F72-7939-CB8BC2D7782E}"/>
    <pc:docChg chg="addSld modSld">
      <pc:chgData name="Nihal Selim" userId="S::nihal.selim@educaloi.qc.ca::5ebe341c-5dd7-4c31-8797-5d5454b6c11a" providerId="AD" clId="Web-{DC1C460D-CBCF-9F72-7939-CB8BC2D7782E}" dt="2024-12-17T21:15:53.164" v="26" actId="20577"/>
      <pc:docMkLst>
        <pc:docMk/>
      </pc:docMkLst>
      <pc:sldChg chg="addSp delSp modSp">
        <pc:chgData name="Nihal Selim" userId="S::nihal.selim@educaloi.qc.ca::5ebe341c-5dd7-4c31-8797-5d5454b6c11a" providerId="AD" clId="Web-{DC1C460D-CBCF-9F72-7939-CB8BC2D7782E}" dt="2024-12-17T20:50:32.069" v="0"/>
        <pc:sldMkLst>
          <pc:docMk/>
          <pc:sldMk cId="2049219551" sldId="256"/>
        </pc:sldMkLst>
        <pc:spChg chg="del">
          <ac:chgData name="Nihal Selim" userId="S::nihal.selim@educaloi.qc.ca::5ebe341c-5dd7-4c31-8797-5d5454b6c11a" providerId="AD" clId="Web-{DC1C460D-CBCF-9F72-7939-CB8BC2D7782E}" dt="2024-12-17T20:50:32.069" v="0"/>
          <ac:spMkLst>
            <pc:docMk/>
            <pc:sldMk cId="2049219551" sldId="256"/>
            <ac:spMk id="3" creationId="{C61417E8-784A-0909-DC1C-8A40A92546DA}"/>
          </ac:spMkLst>
        </pc:spChg>
        <pc:spChg chg="add mod">
          <ac:chgData name="Nihal Selim" userId="S::nihal.selim@educaloi.qc.ca::5ebe341c-5dd7-4c31-8797-5d5454b6c11a" providerId="AD" clId="Web-{DC1C460D-CBCF-9F72-7939-CB8BC2D7782E}" dt="2024-12-17T20:50:32.069" v="0"/>
          <ac:spMkLst>
            <pc:docMk/>
            <pc:sldMk cId="2049219551" sldId="256"/>
            <ac:spMk id="6" creationId="{F7F10B72-532B-3188-CF1D-B0FE1CD25D6D}"/>
          </ac:spMkLst>
        </pc:spChg>
      </pc:sldChg>
      <pc:sldChg chg="modNotes">
        <pc:chgData name="Nihal Selim" userId="S::nihal.selim@educaloi.qc.ca::5ebe341c-5dd7-4c31-8797-5d5454b6c11a" providerId="AD" clId="Web-{DC1C460D-CBCF-9F72-7939-CB8BC2D7782E}" dt="2024-12-17T21:02:16.263" v="8"/>
        <pc:sldMkLst>
          <pc:docMk/>
          <pc:sldMk cId="194442244" sldId="264"/>
        </pc:sldMkLst>
      </pc:sldChg>
      <pc:sldChg chg="mod modShow">
        <pc:chgData name="Nihal Selim" userId="S::nihal.selim@educaloi.qc.ca::5ebe341c-5dd7-4c31-8797-5d5454b6c11a" providerId="AD" clId="Web-{DC1C460D-CBCF-9F72-7939-CB8BC2D7782E}" dt="2024-12-17T21:02:29.982" v="10"/>
        <pc:sldMkLst>
          <pc:docMk/>
          <pc:sldMk cId="1046026074" sldId="270"/>
        </pc:sldMkLst>
      </pc:sldChg>
      <pc:sldChg chg="modNotes">
        <pc:chgData name="Nihal Selim" userId="S::nihal.selim@educaloi.qc.ca::5ebe341c-5dd7-4c31-8797-5d5454b6c11a" providerId="AD" clId="Web-{DC1C460D-CBCF-9F72-7939-CB8BC2D7782E}" dt="2024-12-17T20:59:13.242" v="4"/>
        <pc:sldMkLst>
          <pc:docMk/>
          <pc:sldMk cId="2562021519" sldId="273"/>
        </pc:sldMkLst>
      </pc:sldChg>
      <pc:sldChg chg="addSp">
        <pc:chgData name="Nihal Selim" userId="S::nihal.selim@educaloi.qc.ca::5ebe341c-5dd7-4c31-8797-5d5454b6c11a" providerId="AD" clId="Web-{DC1C460D-CBCF-9F72-7939-CB8BC2D7782E}" dt="2024-12-17T21:05:15.972" v="11"/>
        <pc:sldMkLst>
          <pc:docMk/>
          <pc:sldMk cId="3145390396" sldId="275"/>
        </pc:sldMkLst>
        <pc:spChg chg="add">
          <ac:chgData name="Nihal Selim" userId="S::nihal.selim@educaloi.qc.ca::5ebe341c-5dd7-4c31-8797-5d5454b6c11a" providerId="AD" clId="Web-{DC1C460D-CBCF-9F72-7939-CB8BC2D7782E}" dt="2024-12-17T21:05:15.972" v="11"/>
          <ac:spMkLst>
            <pc:docMk/>
            <pc:sldMk cId="3145390396" sldId="275"/>
            <ac:spMk id="13" creationId="{C92BD923-89A4-2DE5-3E0A-D142DAD85859}"/>
          </ac:spMkLst>
        </pc:spChg>
      </pc:sldChg>
      <pc:sldChg chg="addSp modSp">
        <pc:chgData name="Nihal Selim" userId="S::nihal.selim@educaloi.qc.ca::5ebe341c-5dd7-4c31-8797-5d5454b6c11a" providerId="AD" clId="Web-{DC1C460D-CBCF-9F72-7939-CB8BC2D7782E}" dt="2024-12-17T21:15:53.164" v="26" actId="20577"/>
        <pc:sldMkLst>
          <pc:docMk/>
          <pc:sldMk cId="2825560202" sldId="280"/>
        </pc:sldMkLst>
        <pc:spChg chg="add mod">
          <ac:chgData name="Nihal Selim" userId="S::nihal.selim@educaloi.qc.ca::5ebe341c-5dd7-4c31-8797-5d5454b6c11a" providerId="AD" clId="Web-{DC1C460D-CBCF-9F72-7939-CB8BC2D7782E}" dt="2024-12-17T21:15:53.164" v="26" actId="20577"/>
          <ac:spMkLst>
            <pc:docMk/>
            <pc:sldMk cId="2825560202" sldId="280"/>
            <ac:spMk id="16" creationId="{610B1248-83E9-B17A-8B29-F30ED21939D0}"/>
          </ac:spMkLst>
        </pc:spChg>
      </pc:sldChg>
      <pc:sldChg chg="add">
        <pc:chgData name="Nihal Selim" userId="S::nihal.selim@educaloi.qc.ca::5ebe341c-5dd7-4c31-8797-5d5454b6c11a" providerId="AD" clId="Web-{DC1C460D-CBCF-9F72-7939-CB8BC2D7782E}" dt="2024-12-17T21:02:18.232" v="9"/>
        <pc:sldMkLst>
          <pc:docMk/>
          <pc:sldMk cId="2983779370" sldId="282"/>
        </pc:sldMkLst>
      </pc:sldChg>
    </pc:docChg>
  </pc:docChgLst>
  <pc:docChgLst>
    <pc:chgData name="Anne-Marie Lavoie" userId="S::anne-marie.lavoie@educaloi.qc.ca::1b24b5aa-6417-4ba1-9155-5b4918e5dba3" providerId="AD" clId="Web-{F7BE6762-893C-A06C-046F-429BA43969E4}"/>
    <pc:docChg chg="modSld">
      <pc:chgData name="Anne-Marie Lavoie" userId="S::anne-marie.lavoie@educaloi.qc.ca::1b24b5aa-6417-4ba1-9155-5b4918e5dba3" providerId="AD" clId="Web-{F7BE6762-893C-A06C-046F-429BA43969E4}" dt="2025-05-14T13:31:37.306" v="1"/>
      <pc:docMkLst>
        <pc:docMk/>
      </pc:docMkLst>
      <pc:sldChg chg="modNotes">
        <pc:chgData name="Anne-Marie Lavoie" userId="S::anne-marie.lavoie@educaloi.qc.ca::1b24b5aa-6417-4ba1-9155-5b4918e5dba3" providerId="AD" clId="Web-{F7BE6762-893C-A06C-046F-429BA43969E4}" dt="2025-05-14T13:31:37.306" v="1"/>
        <pc:sldMkLst>
          <pc:docMk/>
          <pc:sldMk cId="788116382" sldId="261"/>
        </pc:sldMkLst>
      </pc:sldChg>
    </pc:docChg>
  </pc:docChgLst>
  <pc:docChgLst>
    <pc:chgData name="Nihal Selim" userId="S::nihal.selim@educaloi.qc.ca::5ebe341c-5dd7-4c31-8797-5d5454b6c11a" providerId="AD" clId="Web-{2EC44E2E-79A9-B7CC-F5A5-51403A4D97CF}"/>
    <pc:docChg chg="addSld modSld">
      <pc:chgData name="Nihal Selim" userId="S::nihal.selim@educaloi.qc.ca::5ebe341c-5dd7-4c31-8797-5d5454b6c11a" providerId="AD" clId="Web-{2EC44E2E-79A9-B7CC-F5A5-51403A4D97CF}" dt="2024-12-17T21:25:40.714" v="3"/>
      <pc:docMkLst>
        <pc:docMk/>
      </pc:docMkLst>
      <pc:sldChg chg="add modNotes">
        <pc:chgData name="Nihal Selim" userId="S::nihal.selim@educaloi.qc.ca::5ebe341c-5dd7-4c31-8797-5d5454b6c11a" providerId="AD" clId="Web-{2EC44E2E-79A9-B7CC-F5A5-51403A4D97CF}" dt="2024-12-17T21:25:40.714" v="3"/>
        <pc:sldMkLst>
          <pc:docMk/>
          <pc:sldMk cId="3817288758" sldId="283"/>
        </pc:sldMkLst>
      </pc:sldChg>
    </pc:docChg>
  </pc:docChgLst>
  <pc:docChgLst>
    <pc:chgData name="Nihal Selim" userId="S::nihal.selim@educaloi.qc.ca::5ebe341c-5dd7-4c31-8797-5d5454b6c11a" providerId="AD" clId="Web-{C3FB3019-7CBE-6187-331D-C6D1E0443BBC}"/>
    <pc:docChg chg="modSld">
      <pc:chgData name="Nihal Selim" userId="S::nihal.selim@educaloi.qc.ca::5ebe341c-5dd7-4c31-8797-5d5454b6c11a" providerId="AD" clId="Web-{C3FB3019-7CBE-6187-331D-C6D1E0443BBC}" dt="2025-02-21T15:01:35.381" v="2" actId="1076"/>
      <pc:docMkLst>
        <pc:docMk/>
      </pc:docMkLst>
      <pc:sldChg chg="modSp">
        <pc:chgData name="Nihal Selim" userId="S::nihal.selim@educaloi.qc.ca::5ebe341c-5dd7-4c31-8797-5d5454b6c11a" providerId="AD" clId="Web-{C3FB3019-7CBE-6187-331D-C6D1E0443BBC}" dt="2025-02-21T15:01:35.381" v="2" actId="1076"/>
        <pc:sldMkLst>
          <pc:docMk/>
          <pc:sldMk cId="2825560202" sldId="280"/>
        </pc:sldMkLst>
        <pc:picChg chg="mod">
          <ac:chgData name="Nihal Selim" userId="S::nihal.selim@educaloi.qc.ca::5ebe341c-5dd7-4c31-8797-5d5454b6c11a" providerId="AD" clId="Web-{C3FB3019-7CBE-6187-331D-C6D1E0443BBC}" dt="2025-02-21T15:01:35.381" v="2" actId="1076"/>
          <ac:picMkLst>
            <pc:docMk/>
            <pc:sldMk cId="2825560202" sldId="280"/>
            <ac:picMk id="15" creationId="{104CFDFD-9779-B774-7549-2046B040F11D}"/>
          </ac:picMkLst>
        </pc:picChg>
      </pc:sldChg>
      <pc:sldChg chg="modNotes">
        <pc:chgData name="Nihal Selim" userId="S::nihal.selim@educaloi.qc.ca::5ebe341c-5dd7-4c31-8797-5d5454b6c11a" providerId="AD" clId="Web-{C3FB3019-7CBE-6187-331D-C6D1E0443BBC}" dt="2025-02-21T15:01:28.162" v="1"/>
        <pc:sldMkLst>
          <pc:docMk/>
          <pc:sldMk cId="2983779370" sldId="282"/>
        </pc:sldMkLst>
      </pc:sldChg>
    </pc:docChg>
  </pc:docChgLst>
  <pc:docChgLst>
    <pc:chgData name="Anne-Marie Lavoie" userId="S::anne-marie.lavoie@educaloi.qc.ca::1b24b5aa-6417-4ba1-9155-5b4918e5dba3" providerId="AD" clId="Web-{705A6B6E-327A-F2C5-6B56-60727A5F5E05}"/>
    <pc:docChg chg="delSld modSld">
      <pc:chgData name="Anne-Marie Lavoie" userId="S::anne-marie.lavoie@educaloi.qc.ca::1b24b5aa-6417-4ba1-9155-5b4918e5dba3" providerId="AD" clId="Web-{705A6B6E-327A-F2C5-6B56-60727A5F5E05}" dt="2024-06-10T20:04:33.903" v="35" actId="20577"/>
      <pc:docMkLst>
        <pc:docMk/>
      </pc:docMkLst>
      <pc:sldChg chg="addSp delSp modSp modNotes">
        <pc:chgData name="Anne-Marie Lavoie" userId="S::anne-marie.lavoie@educaloi.qc.ca::1b24b5aa-6417-4ba1-9155-5b4918e5dba3" providerId="AD" clId="Web-{705A6B6E-327A-F2C5-6B56-60727A5F5E05}" dt="2024-06-10T20:00:35.943" v="12"/>
        <pc:sldMkLst>
          <pc:docMk/>
          <pc:sldMk cId="2049219551" sldId="256"/>
        </pc:sldMkLst>
        <pc:spChg chg="mod">
          <ac:chgData name="Anne-Marie Lavoie" userId="S::anne-marie.lavoie@educaloi.qc.ca::1b24b5aa-6417-4ba1-9155-5b4918e5dba3" providerId="AD" clId="Web-{705A6B6E-327A-F2C5-6B56-60727A5F5E05}" dt="2024-06-10T19:52:56.226" v="7" actId="20577"/>
          <ac:spMkLst>
            <pc:docMk/>
            <pc:sldMk cId="2049219551" sldId="256"/>
            <ac:spMk id="2" creationId="{24BD971B-2C72-F1DB-8C22-B12CAC11AF0F}"/>
          </ac:spMkLst>
        </pc:spChg>
        <pc:picChg chg="add mod">
          <ac:chgData name="Anne-Marie Lavoie" userId="S::anne-marie.lavoie@educaloi.qc.ca::1b24b5aa-6417-4ba1-9155-5b4918e5dba3" providerId="AD" clId="Web-{705A6B6E-327A-F2C5-6B56-60727A5F5E05}" dt="2024-06-10T19:53:18.211" v="10" actId="1076"/>
          <ac:picMkLst>
            <pc:docMk/>
            <pc:sldMk cId="2049219551" sldId="256"/>
            <ac:picMk id="4" creationId="{DD9C95E0-71D7-5905-2BFD-6922FEBD6DD9}"/>
          </ac:picMkLst>
        </pc:picChg>
        <pc:picChg chg="del">
          <ac:chgData name="Anne-Marie Lavoie" userId="S::anne-marie.lavoie@educaloi.qc.ca::1b24b5aa-6417-4ba1-9155-5b4918e5dba3" providerId="AD" clId="Web-{705A6B6E-327A-F2C5-6B56-60727A5F5E05}" dt="2024-06-10T19:52:57.273" v="8"/>
          <ac:picMkLst>
            <pc:docMk/>
            <pc:sldMk cId="2049219551" sldId="256"/>
            <ac:picMk id="5" creationId="{BD2160DB-FEA3-F1B8-342C-32A5AC625300}"/>
          </ac:picMkLst>
        </pc:picChg>
      </pc:sldChg>
      <pc:sldChg chg="del">
        <pc:chgData name="Anne-Marie Lavoie" userId="S::anne-marie.lavoie@educaloi.qc.ca::1b24b5aa-6417-4ba1-9155-5b4918e5dba3" providerId="AD" clId="Web-{705A6B6E-327A-F2C5-6B56-60727A5F5E05}" dt="2024-06-10T20:00:39.427" v="13"/>
        <pc:sldMkLst>
          <pc:docMk/>
          <pc:sldMk cId="2725634421" sldId="257"/>
        </pc:sldMkLst>
      </pc:sldChg>
      <pc:sldChg chg="addSp delSp modSp">
        <pc:chgData name="Anne-Marie Lavoie" userId="S::anne-marie.lavoie@educaloi.qc.ca::1b24b5aa-6417-4ba1-9155-5b4918e5dba3" providerId="AD" clId="Web-{705A6B6E-327A-F2C5-6B56-60727A5F5E05}" dt="2024-06-10T20:01:35.913" v="18" actId="1076"/>
        <pc:sldMkLst>
          <pc:docMk/>
          <pc:sldMk cId="788116382" sldId="261"/>
        </pc:sldMkLst>
        <pc:spChg chg="add del mod">
          <ac:chgData name="Anne-Marie Lavoie" userId="S::anne-marie.lavoie@educaloi.qc.ca::1b24b5aa-6417-4ba1-9155-5b4918e5dba3" providerId="AD" clId="Web-{705A6B6E-327A-F2C5-6B56-60727A5F5E05}" dt="2024-06-10T20:01:25.522" v="15"/>
          <ac:spMkLst>
            <pc:docMk/>
            <pc:sldMk cId="788116382" sldId="261"/>
            <ac:spMk id="4" creationId="{2A0625F6-FE69-6777-E4B2-1AE3AB04DA11}"/>
          </ac:spMkLst>
        </pc:spChg>
        <pc:picChg chg="add mod ord">
          <ac:chgData name="Anne-Marie Lavoie" userId="S::anne-marie.lavoie@educaloi.qc.ca::1b24b5aa-6417-4ba1-9155-5b4918e5dba3" providerId="AD" clId="Web-{705A6B6E-327A-F2C5-6B56-60727A5F5E05}" dt="2024-06-10T20:01:35.913" v="18" actId="1076"/>
          <ac:picMkLst>
            <pc:docMk/>
            <pc:sldMk cId="788116382" sldId="261"/>
            <ac:picMk id="5" creationId="{50934DEE-0226-3416-11BD-96BAAE2EECAA}"/>
          </ac:picMkLst>
        </pc:picChg>
        <pc:picChg chg="del">
          <ac:chgData name="Anne-Marie Lavoie" userId="S::anne-marie.lavoie@educaloi.qc.ca::1b24b5aa-6417-4ba1-9155-5b4918e5dba3" providerId="AD" clId="Web-{705A6B6E-327A-F2C5-6B56-60727A5F5E05}" dt="2024-06-10T20:00:51.146" v="14"/>
          <ac:picMkLst>
            <pc:docMk/>
            <pc:sldMk cId="788116382" sldId="261"/>
            <ac:picMk id="10" creationId="{2EBEA831-2123-413F-6CD4-E6BC00BC07DC}"/>
          </ac:picMkLst>
        </pc:picChg>
      </pc:sldChg>
      <pc:sldChg chg="addSp delSp modSp">
        <pc:chgData name="Anne-Marie Lavoie" userId="S::anne-marie.lavoie@educaloi.qc.ca::1b24b5aa-6417-4ba1-9155-5b4918e5dba3" providerId="AD" clId="Web-{705A6B6E-327A-F2C5-6B56-60727A5F5E05}" dt="2024-06-10T20:04:33.903" v="35" actId="20577"/>
        <pc:sldMkLst>
          <pc:docMk/>
          <pc:sldMk cId="2562021519" sldId="273"/>
        </pc:sldMkLst>
        <pc:spChg chg="mod">
          <ac:chgData name="Anne-Marie Lavoie" userId="S::anne-marie.lavoie@educaloi.qc.ca::1b24b5aa-6417-4ba1-9155-5b4918e5dba3" providerId="AD" clId="Web-{705A6B6E-327A-F2C5-6B56-60727A5F5E05}" dt="2024-06-10T20:02:44.369" v="22" actId="20577"/>
          <ac:spMkLst>
            <pc:docMk/>
            <pc:sldMk cId="2562021519" sldId="273"/>
            <ac:spMk id="2" creationId="{E7E739C1-403D-1C98-CE13-2CD78AF72842}"/>
          </ac:spMkLst>
        </pc:spChg>
        <pc:spChg chg="mod">
          <ac:chgData name="Anne-Marie Lavoie" userId="S::anne-marie.lavoie@educaloi.qc.ca::1b24b5aa-6417-4ba1-9155-5b4918e5dba3" providerId="AD" clId="Web-{705A6B6E-327A-F2C5-6B56-60727A5F5E05}" dt="2024-06-10T20:04:33.903" v="35" actId="20577"/>
          <ac:spMkLst>
            <pc:docMk/>
            <pc:sldMk cId="2562021519" sldId="273"/>
            <ac:spMk id="4" creationId="{58C44320-6FD9-CC92-7A20-1AD20861F3FE}"/>
          </ac:spMkLst>
        </pc:spChg>
        <pc:spChg chg="add del mod">
          <ac:chgData name="Anne-Marie Lavoie" userId="S::anne-marie.lavoie@educaloi.qc.ca::1b24b5aa-6417-4ba1-9155-5b4918e5dba3" providerId="AD" clId="Web-{705A6B6E-327A-F2C5-6B56-60727A5F5E05}" dt="2024-06-10T20:03:04.041" v="25"/>
          <ac:spMkLst>
            <pc:docMk/>
            <pc:sldMk cId="2562021519" sldId="273"/>
            <ac:spMk id="7" creationId="{DF79BB60-56D3-B103-259A-5A8FBBB14697}"/>
          </ac:spMkLst>
        </pc:spChg>
        <pc:picChg chg="del">
          <ac:chgData name="Anne-Marie Lavoie" userId="S::anne-marie.lavoie@educaloi.qc.ca::1b24b5aa-6417-4ba1-9155-5b4918e5dba3" providerId="AD" clId="Web-{705A6B6E-327A-F2C5-6B56-60727A5F5E05}" dt="2024-06-10T20:02:45.228" v="23"/>
          <ac:picMkLst>
            <pc:docMk/>
            <pc:sldMk cId="2562021519" sldId="273"/>
            <ac:picMk id="5" creationId="{646621C1-11E7-12B9-52CD-4188F019B0F0}"/>
          </ac:picMkLst>
        </pc:picChg>
        <pc:picChg chg="add mod">
          <ac:chgData name="Anne-Marie Lavoie" userId="S::anne-marie.lavoie@educaloi.qc.ca::1b24b5aa-6417-4ba1-9155-5b4918e5dba3" providerId="AD" clId="Web-{705A6B6E-327A-F2C5-6B56-60727A5F5E05}" dt="2024-06-10T20:03:07.213" v="26" actId="1076"/>
          <ac:picMkLst>
            <pc:docMk/>
            <pc:sldMk cId="2562021519" sldId="273"/>
            <ac:picMk id="9" creationId="{C716C797-6EC1-2590-BC41-CE999C1C2653}"/>
          </ac:picMkLst>
        </pc:picChg>
      </pc:sldChg>
    </pc:docChg>
  </pc:docChgLst>
  <pc:docChgLst>
    <pc:chgData name="Nihal Selim" userId="S::nihal.selim@educaloi.qc.ca::5ebe341c-5dd7-4c31-8797-5d5454b6c11a" providerId="AD" clId="Web-{880F8C1B-C786-F888-8B4B-FCE5E7AD1309}"/>
    <pc:docChg chg="modSld">
      <pc:chgData name="Nihal Selim" userId="S::nihal.selim@educaloi.qc.ca::5ebe341c-5dd7-4c31-8797-5d5454b6c11a" providerId="AD" clId="Web-{880F8C1B-C786-F888-8B4B-FCE5E7AD1309}" dt="2024-11-01T12:53:16.792" v="1"/>
      <pc:docMkLst>
        <pc:docMk/>
      </pc:docMkLst>
      <pc:sldChg chg="modNotes">
        <pc:chgData name="Nihal Selim" userId="S::nihal.selim@educaloi.qc.ca::5ebe341c-5dd7-4c31-8797-5d5454b6c11a" providerId="AD" clId="Web-{880F8C1B-C786-F888-8B4B-FCE5E7AD1309}" dt="2024-11-01T12:53:16.792" v="1"/>
        <pc:sldMkLst>
          <pc:docMk/>
          <pc:sldMk cId="2562021519"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2025-06-10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justicedeproximite.qc.ca/en/contact-u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clalq.qc.ca/en/housing-committe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justiceprobono.ca/porte-33/"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informelle.or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6" TargetMode="External"/><Relationship Id="rId13" Type="http://schemas.openxmlformats.org/officeDocument/2006/relationships/hyperlink" Target="https://canlii.ca/t/1kssp" TargetMode="External"/><Relationship Id="rId18" Type="http://schemas.openxmlformats.org/officeDocument/2006/relationships/hyperlink" Target="https://educaloi.qc.ca/en/capsules/dividing-family-patrimony/" TargetMode="External"/><Relationship Id="rId2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7" TargetMode="External"/><Relationship Id="rId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 TargetMode="External"/><Relationship Id="rId21"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2" TargetMode="External"/><Relationship Id="rId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5" TargetMode="External"/><Relationship Id="rId12" Type="http://schemas.openxmlformats.org/officeDocument/2006/relationships/hyperlink" Target="https://www.canlii.org/fr/qc/qccs/doc/2000/2000canlii19266/2000canlii19266.html?noCache=en" TargetMode="External"/><Relationship Id="rId17" Type="http://schemas.openxmlformats.org/officeDocument/2006/relationships/hyperlink" Target="https://educaloi.qc.ca/en/capsules/property-included-in-the-family-patrimony/" TargetMode="External"/><Relationship Id="rId2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6" TargetMode="External"/><Relationship Id="rId2" Type="http://schemas.openxmlformats.org/officeDocument/2006/relationships/slide" Target="../slides/slide4.xml"/><Relationship Id="rId16" Type="http://schemas.openxmlformats.org/officeDocument/2006/relationships/hyperlink" Target="https://educaloi.qc.ca/en/capsules/the-family-home-when-spouses-separate/" TargetMode="External"/><Relationship Id="rId2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4" TargetMode="External"/><Relationship Id="rId11" Type="http://schemas.openxmlformats.org/officeDocument/2006/relationships/hyperlink" Target="https://sosviolenceconjugale.ca/en/articles/safety-planning-the-empowerment-power-tool" TargetMode="External"/><Relationship Id="rId2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5" TargetMode="External"/><Relationship Id="rId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3" TargetMode="External"/><Relationship Id="rId15" Type="http://schemas.openxmlformats.org/officeDocument/2006/relationships/hyperlink" Target="https://educaloi.qc.ca/en/capsules/separation-of-common-law-couples-who-stays-in-the-family-house/" TargetMode="External"/><Relationship Id="rId2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4" TargetMode="External"/><Relationship Id="rId28" Type="http://schemas.openxmlformats.org/officeDocument/2006/relationships/hyperlink" Target="https://sosviolenceconjugale.ca/en/articles/13-frequently-asked-family-law-questions-about-situations-of-intimate-partner-violence" TargetMode="External"/><Relationship Id="rId1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8" TargetMode="External"/><Relationship Id="rId19" Type="http://schemas.openxmlformats.org/officeDocument/2006/relationships/hyperlink" Target="https://www.mediationquebec.ca/en/" TargetMode="External"/><Relationship Id="rId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2" TargetMode="External"/><Relationship Id="rId9"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7" TargetMode="External"/><Relationship Id="rId1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2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3" TargetMode="External"/><Relationship Id="rId2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8" TargetMode="Externa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9" TargetMode="External"/><Relationship Id="rId1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3" TargetMode="External"/><Relationship Id="rId2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5" TargetMode="External"/><Relationship Id="rId3" Type="http://schemas.openxmlformats.org/officeDocument/2006/relationships/hyperlink" Target="https://juridiqc.gouv.qc.ca/media/dlnebzdu/example_agreement_resiliation_en.pdf" TargetMode="External"/><Relationship Id="rId21" Type="http://schemas.openxmlformats.org/officeDocument/2006/relationships/hyperlink" Target="https://educaloi.qc.ca/en/capsules/assigning-a-lease-or-subletting/" TargetMode="External"/><Relationship Id="rId3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2" TargetMode="External"/><Relationship Id="rId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3" TargetMode="External"/><Relationship Id="rId1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8" TargetMode="External"/><Relationship Id="rId1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2" TargetMode="External"/><Relationship Id="rId2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4" TargetMode="External"/><Relationship Id="rId3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1"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1" TargetMode="External"/><Relationship Id="rId20" Type="http://schemas.openxmlformats.org/officeDocument/2006/relationships/hyperlink" Target="https://www.tal.gouv.qc.ca/en/resiliation-of-a-lease/spousal-violence-or-sexual-aggression" TargetMode="External"/><Relationship Id="rId29"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8" TargetMode="External"/><Relationship Id="rId1" Type="http://schemas.openxmlformats.org/officeDocument/2006/relationships/notesMaster" Target="../notesMasters/notesMaster1.xml"/><Relationship Id="rId6" Type="http://schemas.openxmlformats.org/officeDocument/2006/relationships/hyperlink" Target="https://www.tal.gouv.qc.ca/sites/default/files/notices/TAL_818A_E.pdf" TargetMode="External"/><Relationship Id="rId11"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7" TargetMode="External"/><Relationship Id="rId2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3" TargetMode="External"/><Relationship Id="rId32" Type="http://schemas.openxmlformats.org/officeDocument/2006/relationships/hyperlink" Target="https://www.quebec.ca/en/housing-territory/renting/leases/terminate-lease-domestic-violence-sexual-assault" TargetMode="External"/><Relationship Id="rId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2" TargetMode="External"/><Relationship Id="rId15" Type="http://schemas.openxmlformats.org/officeDocument/2006/relationships/hyperlink" Target="https://cdn-contenu.quebec.ca/cdn-contenu/adm/org/dpcp/PDF/officiers_publics_bail_residentiel_demande_services_sante/FO_Resiliation_bail_Demande_attestation_en_ligne_VA_DPCP.pdf" TargetMode="External"/><Relationship Id="rId2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2" TargetMode="External"/><Relationship Id="rId2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7" TargetMode="External"/><Relationship Id="rId1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6" TargetMode="External"/><Relationship Id="rId19" Type="http://schemas.openxmlformats.org/officeDocument/2006/relationships/hyperlink" Target="https://educaloi.qc.ca/en/capsules/ending-a-lease-for-spousal-or-sexual-violence/" TargetMode="External"/><Relationship Id="rId31"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0" TargetMode="External"/><Relationship Id="rId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 TargetMode="External"/><Relationship Id="rId9"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5" TargetMode="External"/><Relationship Id="rId1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0" TargetMode="External"/><Relationship Id="rId2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 TargetMode="External"/><Relationship Id="rId2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6" TargetMode="External"/><Relationship Id="rId3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9" TargetMode="External"/><Relationship Id="rId3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3" TargetMode="External"/><Relationship Id="rId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for the workshop </a:t>
            </a:r>
            <a:r>
              <a:rPr lang="fr-CA" b="1" err="1"/>
              <a:t>facilitator</a:t>
            </a:r>
            <a:endParaRPr lang="fr-FR" err="1"/>
          </a:p>
          <a:p>
            <a:endParaRPr lang="fr-CA" dirty="0"/>
          </a:p>
          <a:p>
            <a:r>
              <a:rPr lang="en-CA"/>
              <a:t>To prepare to lead this workshop:</a:t>
            </a:r>
            <a:endParaRPr lang="fr-CA" dirty="0"/>
          </a:p>
          <a:p>
            <a:r>
              <a:rPr lang="fr-CA" dirty="0"/>
              <a:t> </a:t>
            </a:r>
            <a:endParaRPr lang="en-US" dirty="0"/>
          </a:p>
          <a:p>
            <a:pPr marL="285750" indent="-285750">
              <a:buFont typeface="Arial,Sans-Serif"/>
              <a:buChar char="•"/>
            </a:pPr>
            <a:r>
              <a:rPr lang="en-CA" dirty="0"/>
              <a:t>Read the Facilitator’s Guide.</a:t>
            </a:r>
            <a:endParaRPr lang="fr-CA" dirty="0"/>
          </a:p>
          <a:p>
            <a:pPr marL="285750" indent="-285750">
              <a:buFont typeface="Arial,Sans-Serif"/>
              <a:buChar char="•"/>
            </a:pPr>
            <a:r>
              <a:rPr lang="en-CA" dirty="0"/>
              <a:t>Watch the associated videos.</a:t>
            </a:r>
            <a:endParaRPr lang="fr-CA" dirty="0"/>
          </a:p>
          <a:p>
            <a:pPr marL="285750" indent="-285750">
              <a:buFont typeface="Arial,Sans-Serif"/>
              <a:buChar char="•"/>
            </a:pPr>
            <a:r>
              <a:rPr lang="en-CA" dirty="0"/>
              <a:t>Read the notes at the bottom of each slide.</a:t>
            </a:r>
            <a:endParaRPr lang="en-US" dirty="0"/>
          </a:p>
          <a:p>
            <a:pPr marL="1085850" lvl="2" indent="-285750">
              <a:buFont typeface="Wingdings,Sans-Serif"/>
              <a:buChar char="§"/>
            </a:pPr>
            <a:r>
              <a:rPr lang="en-CA" dirty="0"/>
              <a:t>Read the</a:t>
            </a:r>
            <a:r>
              <a:rPr lang="en-CA" b="1" dirty="0"/>
              <a:t> instructions</a:t>
            </a:r>
            <a:r>
              <a:rPr lang="en-CA" dirty="0"/>
              <a:t> for the workshop facilitator.</a:t>
            </a:r>
            <a:endParaRPr lang="en-US" dirty="0"/>
          </a:p>
          <a:p>
            <a:pPr marL="1085850" lvl="2" indent="-285750">
              <a:buFont typeface="Wingdings,Sans-Serif"/>
              <a:buChar char="§"/>
            </a:pPr>
            <a:r>
              <a:rPr lang="en-CA" dirty="0"/>
              <a:t>Go over the </a:t>
            </a:r>
            <a:r>
              <a:rPr lang="en-CA" b="1" dirty="0"/>
              <a:t>legal information</a:t>
            </a:r>
            <a:r>
              <a:rPr lang="en-CA" dirty="0"/>
              <a:t> that you will share with participants.</a:t>
            </a:r>
          </a:p>
          <a:p>
            <a:pPr marL="1085850" lvl="2" indent="-285750">
              <a:buFont typeface="Wingdings,Sans-Serif"/>
              <a:buChar char="§"/>
            </a:pPr>
            <a:r>
              <a:rPr lang="en-CA" dirty="0"/>
              <a:t>Read the </a:t>
            </a:r>
            <a:r>
              <a:rPr lang="en-CA" b="1" dirty="0"/>
              <a:t>additional information</a:t>
            </a:r>
            <a:r>
              <a:rPr lang="en-CA" dirty="0"/>
              <a:t> to deepen your understanding of the theme addressed in this workshop.</a:t>
            </a:r>
            <a:endParaRPr lang="en-US" dirty="0"/>
          </a:p>
          <a:p>
            <a:pPr marL="285750" indent="-285750">
              <a:buFont typeface="Arial,Sans-Serif"/>
              <a:buChar char="•"/>
            </a:pPr>
            <a:r>
              <a:rPr lang="en-CA" dirty="0"/>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endParaRPr lang="en-US" dirty="0"/>
          </a:p>
          <a:p>
            <a:pPr marL="285750" indent="-285750">
              <a:buFont typeface="Arial,Sans-Serif"/>
              <a:buChar char="•"/>
            </a:pPr>
            <a:endParaRPr lang="en-CA" dirty="0"/>
          </a:p>
          <a:p>
            <a:r>
              <a:rPr lang="en-CA" dirty="0"/>
              <a:t>Don’t forget to:</a:t>
            </a:r>
            <a:endParaRPr lang="en-US" dirty="0"/>
          </a:p>
          <a:p>
            <a:pPr marL="285750" indent="-285750">
              <a:buFont typeface="Arial,Sans-Serif"/>
              <a:buChar char="•"/>
            </a:pPr>
            <a:r>
              <a:rPr lang="en-CA" dirty="0"/>
              <a:t>Arrange for an interpreter, if necessary.</a:t>
            </a:r>
            <a:endParaRPr lang="en-US" dirty="0"/>
          </a:p>
          <a:p>
            <a:pPr marL="285750" indent="-285750">
              <a:buFont typeface="Arial,Sans-Serif"/>
              <a:buChar char="•"/>
            </a:pPr>
            <a:r>
              <a:rPr lang="en-CA" dirty="0"/>
              <a:t>Add local legal services and resources to the slides.</a:t>
            </a:r>
            <a:endParaRPr lang="en-US"/>
          </a:p>
          <a:p>
            <a:pPr marL="285750" indent="-285750">
              <a:buFont typeface="Arial,Sans-Serif"/>
              <a:buChar char="•"/>
            </a:pPr>
            <a:r>
              <a:rPr lang="en-CA" dirty="0"/>
              <a:t>Combine this workshop with other psychosocial support activities, if necessary.</a:t>
            </a:r>
            <a:endParaRPr lang="en-US"/>
          </a:p>
          <a:p>
            <a:pPr marL="285750" indent="-285750">
              <a:buFont typeface="Arial,Sans-Serif"/>
              <a:buChar char="•"/>
            </a:pPr>
            <a:r>
              <a:rPr lang="en-CA" dirty="0"/>
              <a:t>Take the time to address delicate situations that may arise during the workshop.</a:t>
            </a:r>
            <a:endParaRPr lang="en-US"/>
          </a:p>
          <a:p>
            <a:pPr marL="285750" indent="-285750">
              <a:buFont typeface="Arial,Sans-Serif"/>
              <a:buChar char="•"/>
            </a:pPr>
            <a:endParaRPr lang="en-CA" dirty="0"/>
          </a:p>
          <a:p>
            <a:r>
              <a:rPr lang="en-CA" dirty="0"/>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endParaRPr lang="en-US" dirty="0"/>
          </a:p>
          <a:p>
            <a:endParaRPr lang="en-CA" dirty="0"/>
          </a:p>
          <a:p>
            <a:r>
              <a:rPr lang="en-CA" dirty="0"/>
              <a:t>Legal information contained in this activity is valid as of June 30th, 2025.</a:t>
            </a:r>
            <a:endParaRPr lang="en-US" dirty="0"/>
          </a:p>
          <a:p>
            <a:r>
              <a:rPr lang="en-CA" dirty="0"/>
              <a:t>The information contained in this workshop applies only to Quebec and should not be considered legal advice.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1 minute</a:t>
            </a:r>
            <a:r>
              <a:rPr lang="fr-CA" sz="1200" b="0" i="0" dirty="0">
                <a:solidFill>
                  <a:srgbClr val="444444"/>
                </a:solidFill>
                <a:effectLst/>
                <a:highlight>
                  <a:srgbClr val="F5F5F5"/>
                </a:highlight>
                <a:latin typeface="Calibri"/>
                <a:ea typeface="Calibri"/>
                <a:cs typeface="Calibri"/>
              </a:rPr>
              <a:t>​</a:t>
            </a:r>
          </a:p>
          <a:p>
            <a:pPr algn="l" rtl="0" fontAlgn="base"/>
            <a:r>
              <a:rPr lang="fr-CA" sz="1200" b="1" i="0" u="sng" dirty="0">
                <a:solidFill>
                  <a:srgbClr val="000000"/>
                </a:solidFill>
                <a:effectLst/>
                <a:highlight>
                  <a:srgbClr val="F5F5F5"/>
                </a:highlight>
                <a:latin typeface="Calibri"/>
                <a:ea typeface="Calibri"/>
                <a:cs typeface="Calibri"/>
              </a:rPr>
              <a:t>Instructions</a:t>
            </a:r>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The "Info-Separation" service of the Community Justice Centers (CJP) offers free legal consultations with lawyers or notaries to ask legal questions related to separation.</a:t>
            </a:r>
            <a:endParaRPr lang="fr-CA" b="0" i="0" dirty="0">
              <a:solidFill>
                <a:srgbClr val="000000"/>
              </a:solidFill>
              <a:effectLst/>
              <a:highlight>
                <a:srgbClr val="F5F5F5"/>
              </a:highlight>
            </a:endParaRPr>
          </a:p>
          <a:p>
            <a:pPr algn="l" rtl="0" fontAlgn="base"/>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a:solidFill>
                  <a:srgbClr val="000000"/>
                </a:solidFill>
                <a:highlight>
                  <a:srgbClr val="F5F5F5"/>
                </a:highlight>
              </a:rPr>
              <a:t>To contact </a:t>
            </a:r>
            <a:r>
              <a:rPr lang="fr-CA" err="1">
                <a:solidFill>
                  <a:srgbClr val="000000"/>
                </a:solidFill>
                <a:highlight>
                  <a:srgbClr val="F5F5F5"/>
                </a:highlight>
              </a:rPr>
              <a:t>them</a:t>
            </a:r>
            <a:r>
              <a:rPr lang="fr-CA">
                <a:solidFill>
                  <a:srgbClr val="000000"/>
                </a:solidFill>
                <a:highlight>
                  <a:srgbClr val="F5F5F5"/>
                </a:highlight>
              </a:rPr>
              <a:t>: </a:t>
            </a:r>
            <a:r>
              <a:rPr lang="fr-CA" u="sng" dirty="0">
                <a:solidFill>
                  <a:srgbClr val="000000"/>
                </a:solidFill>
                <a:highlight>
                  <a:srgbClr val="F5F5F5"/>
                </a:highlight>
                <a:hlinkClick r:id="rId3"/>
              </a:rPr>
              <a:t>Contact us - Centres de justice de proximité l Centres de justice de proximité</a:t>
            </a:r>
            <a:endParaRPr lang="fr-CA" b="0" i="0">
              <a:solidFill>
                <a:srgbClr val="000000"/>
              </a:solidFill>
              <a:effectLst/>
              <a:highlight>
                <a:srgbClr val="F5F5F5"/>
              </a:highlight>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a:t>
            </a:r>
            <a:r>
              <a:rPr lang="en-CA" dirty="0" err="1">
                <a:solidFill>
                  <a:srgbClr val="000000"/>
                </a:solidFill>
                <a:highlight>
                  <a:srgbClr val="F5F5F5"/>
                </a:highlight>
              </a:rPr>
              <a:t>Rebâtir</a:t>
            </a:r>
            <a:r>
              <a:rPr lang="en-CA" dirty="0">
                <a:solidFill>
                  <a:srgbClr val="000000"/>
                </a:solidFill>
                <a:highlight>
                  <a:srgbClr val="F5F5F5"/>
                </a:highlight>
              </a:rPr>
              <a:t> is the name of a legal consultation service provided by the Commission des services </a:t>
            </a:r>
            <a:r>
              <a:rPr lang="en-CA" dirty="0" err="1">
                <a:solidFill>
                  <a:srgbClr val="000000"/>
                </a:solidFill>
                <a:highlight>
                  <a:srgbClr val="F5F5F5"/>
                </a:highlight>
              </a:rPr>
              <a:t>juridiques</a:t>
            </a:r>
            <a:r>
              <a:rPr lang="en-CA" dirty="0">
                <a:solidFill>
                  <a:srgbClr val="000000"/>
                </a:solidFill>
                <a:highlight>
                  <a:srgbClr val="F5F5F5"/>
                </a:highlight>
              </a:rPr>
              <a:t> (legal aid). It offers 4 hours of free legal consultation to people who experience domestic or sexual violence in all areas of law.</a:t>
            </a:r>
            <a:endParaRPr lang="fr-CA" dirty="0">
              <a:solidFill>
                <a:srgbClr val="000000"/>
              </a:solidFill>
              <a:highlight>
                <a:srgbClr val="F5F5F5"/>
              </a:highlight>
            </a:endParaRPr>
          </a:p>
          <a:p>
            <a:pPr fontAlgn="base">
              <a:buFont typeface="Arial" panose="020B0604020202020204" pitchFamily="34" charset="0"/>
              <a:buChar char="•"/>
            </a:pPr>
            <a:endParaRPr lang="fr-CA" b="0" i="0">
              <a:solidFill>
                <a:srgbClr val="444444"/>
              </a:solidFill>
              <a:effectLst/>
              <a:highlight>
                <a:srgbClr val="F5F5F5"/>
              </a:highlight>
              <a:latin typeface="Calibri" panose="020F0502020204030204" pitchFamily="34" charset="0"/>
              <a:ea typeface="Calibri" panose="020F0502020204030204" pitchFamily="34" charset="0"/>
              <a:cs typeface="Calibri" panose="020F050202020403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To contact them: call 1-833-REBÂTIR (1-833-732-2847) or write to </a:t>
            </a:r>
            <a:r>
              <a:rPr lang="en-CA" u="sng" dirty="0">
                <a:solidFill>
                  <a:srgbClr val="000000"/>
                </a:solidFill>
                <a:highlight>
                  <a:srgbClr val="F5F5F5"/>
                </a:highlight>
                <a:hlinkClick r:id="rId3"/>
              </a:rPr>
              <a:t>projet@rebatir.ca</a:t>
            </a:r>
            <a:endParaRPr lang="fr-CA" b="0" i="0">
              <a:solidFill>
                <a:srgbClr val="000000"/>
              </a:solidFill>
              <a:effectLst/>
              <a:highlight>
                <a:srgbClr val="F5F5F5"/>
              </a:highlight>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1 minute</a:t>
            </a:r>
            <a:endParaRPr lang="fr-CA" dirty="0">
              <a:solidFill>
                <a:srgbClr val="444444"/>
              </a:solidFill>
              <a:highlight>
                <a:srgbClr val="F5F5F5"/>
              </a:highlight>
            </a:endParaRPr>
          </a:p>
          <a:p>
            <a:r>
              <a:rPr lang="fr-CA" b="1" u="sng" dirty="0">
                <a:solidFill>
                  <a:srgbClr val="444444"/>
                </a:solidFill>
                <a:highlight>
                  <a:srgbClr val="F5F5F5"/>
                </a:highlight>
              </a:rPr>
              <a:t>Instructions</a:t>
            </a:r>
          </a:p>
          <a:p>
            <a:endParaRPr lang="fr-CA">
              <a:solidFill>
                <a:srgbClr val="444444"/>
              </a:solidFill>
              <a:highlight>
                <a:srgbClr val="F5F5F5"/>
              </a:highlight>
            </a:endParaRPr>
          </a:p>
          <a:p>
            <a:pPr marL="171450" indent="-171450">
              <a:buFont typeface="Arial"/>
              <a:buChar char="•"/>
            </a:pPr>
            <a:r>
              <a:rPr lang="en-CA" dirty="0"/>
              <a:t>Explain that this resource is available to participants if they encounter legal issues related to the consequences of a separation on housing. Housing committees defend the rights of tenants and can answer tenants' questions related to residential leases.</a:t>
            </a:r>
            <a:endParaRPr lang="fr-CA" dirty="0"/>
          </a:p>
          <a:p>
            <a:pPr marL="171450" indent="-171450">
              <a:buFont typeface="Arial"/>
              <a:buChar char="•"/>
            </a:pPr>
            <a:endParaRPr lang="en-CA" dirty="0"/>
          </a:p>
          <a:p>
            <a:pPr marL="171450" indent="-171450">
              <a:buFont typeface="Arial"/>
              <a:buChar char="•"/>
            </a:pPr>
            <a:r>
              <a:rPr lang="fr-FR"/>
              <a:t>To </a:t>
            </a:r>
            <a:r>
              <a:rPr lang="fr-FR" err="1"/>
              <a:t>find</a:t>
            </a:r>
            <a:r>
              <a:rPr lang="fr-FR"/>
              <a:t> a </a:t>
            </a:r>
            <a:r>
              <a:rPr lang="fr-FR" err="1"/>
              <a:t>housing</a:t>
            </a:r>
            <a:r>
              <a:rPr lang="fr-FR"/>
              <a:t> </a:t>
            </a:r>
            <a:r>
              <a:rPr lang="fr-FR" err="1"/>
              <a:t>committee</a:t>
            </a:r>
            <a:r>
              <a:rPr lang="fr-FR"/>
              <a:t>: </a:t>
            </a:r>
            <a:r>
              <a:rPr lang="fr-FR" u="sng" dirty="0">
                <a:hlinkClick r:id="rId3"/>
              </a:rPr>
              <a:t>Find a housing committee - Regroupement des comités logement et associations de locataires du Québec</a:t>
            </a:r>
            <a:endParaRPr lang="fr-CA"/>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904586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fr-FR" dirty="0"/>
          </a:p>
          <a:p>
            <a:r>
              <a:rPr lang="fr-CA" b="1" u="sng" dirty="0"/>
              <a:t>Instructions</a:t>
            </a:r>
            <a:endParaRPr lang="fr-CA" dirty="0"/>
          </a:p>
          <a:p>
            <a:pPr marL="171450" indent="-171450">
              <a:buFont typeface="Arial,Sans-Serif"/>
              <a:buChar char="•"/>
            </a:pPr>
            <a:r>
              <a:rPr lang="en-CA" dirty="0"/>
              <a:t>Introduce the resources below.</a:t>
            </a:r>
            <a:r>
              <a:rPr lang="fr-CA" dirty="0"/>
              <a:t> </a:t>
            </a:r>
          </a:p>
          <a:p>
            <a:pPr marL="171450" indent="-171450">
              <a:buFont typeface="Arial,Sans-Serif"/>
              <a:buChar char="•"/>
            </a:pPr>
            <a:endParaRPr lang="fr-CA"/>
          </a:p>
          <a:p>
            <a:r>
              <a:rPr lang="fr-CA" b="1" u="sng" dirty="0"/>
              <a:t>Informations à transmettre</a:t>
            </a:r>
            <a:endParaRPr lang="fr-CA" dirty="0"/>
          </a:p>
          <a:p>
            <a:endParaRPr lang="fr-CA"/>
          </a:p>
          <a:p>
            <a:r>
              <a:rPr lang="fr-CA" dirty="0">
                <a:hlinkClick r:id="rId3"/>
              </a:rPr>
              <a:t>Justice Pro Bono – Programme « Porte 33 » </a:t>
            </a:r>
            <a:r>
              <a:rPr lang="fr-CA" dirty="0"/>
              <a:t>: </a:t>
            </a:r>
            <a:r>
              <a:rPr lang="en-CA" dirty="0"/>
              <a:t>Free, confidential, one-on-one meetings with volunteer lawyers, notaries or psychosocial counsellors to provide parents who are separating with valuable information.</a:t>
            </a:r>
          </a:p>
          <a:p>
            <a:endParaRPr lang="fr-CA" dirty="0"/>
          </a:p>
          <a:p>
            <a:endParaRPr lang="fr-CA"/>
          </a:p>
          <a:p>
            <a:r>
              <a:rPr lang="fr-CA" dirty="0">
                <a:hlinkClick r:id="rId4"/>
              </a:rPr>
              <a:t>Inform'elle</a:t>
            </a:r>
            <a:r>
              <a:rPr lang="fr-CA" dirty="0"/>
              <a:t> : Legal information service for </a:t>
            </a:r>
            <a:r>
              <a:rPr lang="fr-CA" dirty="0" err="1"/>
              <a:t>family</a:t>
            </a:r>
            <a:r>
              <a:rPr lang="fr-CA" dirty="0"/>
              <a:t> </a:t>
            </a:r>
            <a:r>
              <a:rPr lang="fr-CA" dirty="0" err="1"/>
              <a:t>law</a:t>
            </a:r>
            <a:r>
              <a:rPr lang="fr-CA" dirty="0"/>
              <a:t> on the South Shore of </a:t>
            </a:r>
            <a:r>
              <a:rPr lang="fr-CA" dirty="0" err="1"/>
              <a:t>Montreal</a:t>
            </a:r>
            <a:r>
              <a:rPr lang="fr-CA" dirty="0"/>
              <a:t> (French </a:t>
            </a:r>
            <a:r>
              <a:rPr lang="fr-CA" dirty="0" err="1"/>
              <a:t>only</a:t>
            </a:r>
            <a:r>
              <a:rPr lang="fr-CA" dirty="0"/>
              <a:t>). </a:t>
            </a:r>
            <a:endParaRPr lang="fr-FR"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en-CA" dirty="0">
                <a:solidFill>
                  <a:srgbClr val="444444"/>
                </a:solidFill>
                <a:highlight>
                  <a:srgbClr val="F5F5F5"/>
                </a:highlight>
              </a:rPr>
              <a:t>Remind the participants about the scenario shared at the beginning of the workshop.</a:t>
            </a:r>
            <a:endParaRPr lang="fr-CA" dirty="0">
              <a:solidFill>
                <a:srgbClr val="444444"/>
              </a:solidFill>
              <a:highlight>
                <a:srgbClr val="F5F5F5"/>
              </a:highlight>
            </a:endParaRPr>
          </a:p>
          <a:p>
            <a:pPr marL="171450" indent="-171450">
              <a:buFont typeface="Arial,Sans-Serif"/>
              <a:buChar char="•"/>
            </a:pPr>
            <a:r>
              <a:rPr lang="en-CA" dirty="0">
                <a:solidFill>
                  <a:srgbClr val="444444"/>
                </a:solidFill>
                <a:highlight>
                  <a:srgbClr val="F5F5F5"/>
                </a:highlight>
              </a:rPr>
              <a:t>Ask participants to answer the following question:</a:t>
            </a:r>
            <a:endParaRPr lang="fr-CA" dirty="0">
              <a:solidFill>
                <a:srgbClr val="444444"/>
              </a:solidFill>
              <a:highlight>
                <a:srgbClr val="F5F5F5"/>
              </a:highlight>
            </a:endParaRPr>
          </a:p>
          <a:p>
            <a:pPr marL="628650" lvl="1" indent="-171450">
              <a:buFont typeface="Arial,Sans-Serif"/>
              <a:buChar char="•"/>
            </a:pPr>
            <a:r>
              <a:rPr lang="en-CA" dirty="0">
                <a:solidFill>
                  <a:srgbClr val="444444"/>
                </a:solidFill>
                <a:highlight>
                  <a:srgbClr val="F5F5F5"/>
                </a:highlight>
              </a:rPr>
              <a:t>In light of all the information and resources we have given you, what could Shazia do?</a:t>
            </a:r>
            <a:endParaRPr lang="fr-CA" dirty="0">
              <a:solidFill>
                <a:srgbClr val="444444"/>
              </a:solidFill>
              <a:highlight>
                <a:srgbClr val="F5F5F5"/>
              </a:highlight>
            </a:endParaRPr>
          </a:p>
          <a:p>
            <a:pPr marL="171450" indent="-171450">
              <a:buFont typeface="Arial,Sans-Serif"/>
              <a:buChar char="•"/>
            </a:pPr>
            <a:r>
              <a:rPr lang="en-CA" dirty="0">
                <a:solidFill>
                  <a:srgbClr val="444444"/>
                </a:solidFill>
                <a:highlight>
                  <a:srgbClr val="F5F5F5"/>
                </a:highlight>
              </a:rPr>
              <a:t>Complete the participants’ answers by sharing some possible courses of action. Click to make these options appear on the screen.</a:t>
            </a:r>
            <a:endParaRPr lang="fr-CA" dirty="0">
              <a:solidFill>
                <a:srgbClr val="444444"/>
              </a:solidFill>
              <a:highlight>
                <a:srgbClr val="F5F5F5"/>
              </a:highlight>
            </a:endParaRPr>
          </a:p>
          <a:p>
            <a:pPr marL="171450" indent="-171450">
              <a:buFont typeface="Arial,Sans-Serif"/>
              <a:buChar char="•"/>
            </a:pPr>
            <a:r>
              <a:rPr lang="en-CA" dirty="0">
                <a:solidFill>
                  <a:srgbClr val="444444"/>
                </a:solidFill>
                <a:highlight>
                  <a:srgbClr val="F5F5F5"/>
                </a:highlight>
              </a:rPr>
              <a:t>Conclude with these two key messages:</a:t>
            </a:r>
            <a:endParaRPr lang="fr-CA" dirty="0">
              <a:solidFill>
                <a:srgbClr val="444444"/>
              </a:solidFill>
              <a:highlight>
                <a:srgbClr val="F5F5F5"/>
              </a:highlight>
            </a:endParaRPr>
          </a:p>
          <a:p>
            <a:pPr marL="628650" lvl="1" indent="-171450">
              <a:buFont typeface="Arial,Sans-Serif"/>
              <a:buChar char="•"/>
            </a:pPr>
            <a:r>
              <a:rPr lang="en-US" dirty="0">
                <a:solidFill>
                  <a:srgbClr val="444444"/>
                </a:solidFill>
                <a:highlight>
                  <a:srgbClr val="F5F5F5"/>
                </a:highlight>
              </a:rPr>
              <a:t>When a couple separates, there are often different options for someone who wants to stay in their home, even if they’re not the tenant on the lease.</a:t>
            </a:r>
            <a:endParaRPr lang="fr-CA" dirty="0">
              <a:solidFill>
                <a:srgbClr val="444444"/>
              </a:solidFill>
              <a:highlight>
                <a:srgbClr val="F5F5F5"/>
              </a:highlight>
            </a:endParaRPr>
          </a:p>
          <a:p>
            <a:pPr marL="628650" lvl="1" indent="-171450">
              <a:buFont typeface="Arial,Sans-Serif"/>
              <a:buChar char="•"/>
            </a:pPr>
            <a:r>
              <a:rPr lang="fr-CA" dirty="0" err="1">
                <a:solidFill>
                  <a:srgbClr val="444444"/>
                </a:solidFill>
                <a:highlight>
                  <a:srgbClr val="F5F5F5"/>
                </a:highlight>
              </a:rPr>
              <a:t>Someone</a:t>
            </a:r>
            <a:r>
              <a:rPr lang="fr-CA" dirty="0">
                <a:solidFill>
                  <a:srgbClr val="444444"/>
                </a:solidFill>
                <a:highlight>
                  <a:srgbClr val="F5F5F5"/>
                </a:highlight>
              </a:rPr>
              <a:t> </a:t>
            </a:r>
            <a:r>
              <a:rPr lang="fr-CA" dirty="0" err="1">
                <a:solidFill>
                  <a:srgbClr val="444444"/>
                </a:solidFill>
                <a:highlight>
                  <a:srgbClr val="F5F5F5"/>
                </a:highlight>
              </a:rPr>
              <a:t>who</a:t>
            </a:r>
            <a:r>
              <a:rPr lang="fr-CA" dirty="0">
                <a:solidFill>
                  <a:srgbClr val="444444"/>
                </a:solidFill>
                <a:highlight>
                  <a:srgbClr val="F5F5F5"/>
                </a:highlight>
              </a:rPr>
              <a:t> </a:t>
            </a:r>
            <a:r>
              <a:rPr lang="fr-CA" dirty="0" err="1">
                <a:solidFill>
                  <a:srgbClr val="444444"/>
                </a:solidFill>
                <a:highlight>
                  <a:srgbClr val="F5F5F5"/>
                </a:highlight>
              </a:rPr>
              <a:t>wants</a:t>
            </a:r>
            <a:r>
              <a:rPr lang="fr-CA" dirty="0">
                <a:solidFill>
                  <a:srgbClr val="444444"/>
                </a:solidFill>
                <a:highlight>
                  <a:srgbClr val="F5F5F5"/>
                </a:highlight>
              </a:rPr>
              <a:t> to </a:t>
            </a:r>
            <a:r>
              <a:rPr lang="fr-CA" dirty="0" err="1">
                <a:solidFill>
                  <a:srgbClr val="444444"/>
                </a:solidFill>
                <a:highlight>
                  <a:srgbClr val="F5F5F5"/>
                </a:highlight>
              </a:rPr>
              <a:t>leave</a:t>
            </a:r>
            <a:r>
              <a:rPr lang="fr-CA" dirty="0">
                <a:solidFill>
                  <a:srgbClr val="444444"/>
                </a:solidFill>
                <a:highlight>
                  <a:srgbClr val="F5F5F5"/>
                </a:highlight>
              </a:rPr>
              <a:t> </a:t>
            </a:r>
            <a:r>
              <a:rPr lang="fr-CA" dirty="0" err="1">
                <a:solidFill>
                  <a:srgbClr val="444444"/>
                </a:solidFill>
                <a:highlight>
                  <a:srgbClr val="F5F5F5"/>
                </a:highlight>
              </a:rPr>
              <a:t>their</a:t>
            </a:r>
            <a:r>
              <a:rPr lang="fr-CA" dirty="0">
                <a:solidFill>
                  <a:srgbClr val="444444"/>
                </a:solidFill>
                <a:highlight>
                  <a:srgbClr val="F5F5F5"/>
                </a:highlight>
              </a:rPr>
              <a:t> home </a:t>
            </a:r>
            <a:r>
              <a:rPr lang="fr-CA" dirty="0" err="1">
                <a:solidFill>
                  <a:srgbClr val="444444"/>
                </a:solidFill>
                <a:highlight>
                  <a:srgbClr val="F5F5F5"/>
                </a:highlight>
              </a:rPr>
              <a:t>after</a:t>
            </a:r>
            <a:r>
              <a:rPr lang="fr-CA" dirty="0">
                <a:solidFill>
                  <a:srgbClr val="444444"/>
                </a:solidFill>
                <a:highlight>
                  <a:srgbClr val="F5F5F5"/>
                </a:highlight>
              </a:rPr>
              <a:t> a </a:t>
            </a:r>
            <a:r>
              <a:rPr lang="fr-CA" dirty="0" err="1">
                <a:solidFill>
                  <a:srgbClr val="444444"/>
                </a:solidFill>
                <a:highlight>
                  <a:srgbClr val="F5F5F5"/>
                </a:highlight>
              </a:rPr>
              <a:t>separation</a:t>
            </a:r>
            <a:r>
              <a:rPr lang="fr-CA" dirty="0">
                <a:solidFill>
                  <a:srgbClr val="444444"/>
                </a:solidFill>
                <a:highlight>
                  <a:srgbClr val="F5F5F5"/>
                </a:highlight>
              </a:rPr>
              <a:t> </a:t>
            </a:r>
            <a:r>
              <a:rPr lang="fr-CA" dirty="0" err="1">
                <a:solidFill>
                  <a:srgbClr val="444444"/>
                </a:solidFill>
                <a:highlight>
                  <a:srgbClr val="F5F5F5"/>
                </a:highlight>
              </a:rPr>
              <a:t>may</a:t>
            </a:r>
            <a:r>
              <a:rPr lang="fr-CA" dirty="0">
                <a:solidFill>
                  <a:srgbClr val="444444"/>
                </a:solidFill>
                <a:highlight>
                  <a:srgbClr val="F5F5F5"/>
                </a:highlight>
              </a:rPr>
              <a:t>, in </a:t>
            </a:r>
            <a:r>
              <a:rPr lang="fr-CA" dirty="0" err="1">
                <a:solidFill>
                  <a:srgbClr val="444444"/>
                </a:solidFill>
                <a:highlight>
                  <a:srgbClr val="F5F5F5"/>
                </a:highlight>
              </a:rPr>
              <a:t>some</a:t>
            </a:r>
            <a:r>
              <a:rPr lang="fr-CA" dirty="0">
                <a:solidFill>
                  <a:srgbClr val="444444"/>
                </a:solidFill>
                <a:highlight>
                  <a:srgbClr val="F5F5F5"/>
                </a:highlight>
              </a:rPr>
              <a:t> cases, </a:t>
            </a:r>
            <a:r>
              <a:rPr lang="fr-CA" dirty="0" err="1">
                <a:solidFill>
                  <a:srgbClr val="444444"/>
                </a:solidFill>
                <a:highlight>
                  <a:srgbClr val="F5F5F5"/>
                </a:highlight>
              </a:rPr>
              <a:t>be</a:t>
            </a:r>
            <a:r>
              <a:rPr lang="fr-CA" dirty="0">
                <a:solidFill>
                  <a:srgbClr val="444444"/>
                </a:solidFill>
                <a:highlight>
                  <a:srgbClr val="F5F5F5"/>
                </a:highlight>
              </a:rPr>
              <a:t> able to end </a:t>
            </a:r>
            <a:r>
              <a:rPr lang="fr-CA" dirty="0" err="1">
                <a:solidFill>
                  <a:srgbClr val="444444"/>
                </a:solidFill>
                <a:highlight>
                  <a:srgbClr val="F5F5F5"/>
                </a:highlight>
              </a:rPr>
              <a:t>their</a:t>
            </a:r>
            <a:r>
              <a:rPr lang="fr-CA" dirty="0">
                <a:solidFill>
                  <a:srgbClr val="444444"/>
                </a:solidFill>
                <a:highlight>
                  <a:srgbClr val="F5F5F5"/>
                </a:highlight>
              </a:rPr>
              <a:t> </a:t>
            </a:r>
            <a:r>
              <a:rPr lang="fr-CA" dirty="0" err="1">
                <a:solidFill>
                  <a:srgbClr val="444444"/>
                </a:solidFill>
                <a:highlight>
                  <a:srgbClr val="F5F5F5"/>
                </a:highlight>
              </a:rPr>
              <a:t>lease</a:t>
            </a:r>
            <a:r>
              <a:rPr lang="fr-CA" dirty="0">
                <a:solidFill>
                  <a:srgbClr val="444444"/>
                </a:solidFill>
                <a:highlight>
                  <a:srgbClr val="F5F5F5"/>
                </a:highlight>
              </a:rPr>
              <a:t> </a:t>
            </a:r>
            <a:r>
              <a:rPr lang="fr-CA" dirty="0" err="1">
                <a:solidFill>
                  <a:srgbClr val="444444"/>
                </a:solidFill>
                <a:highlight>
                  <a:srgbClr val="F5F5F5"/>
                </a:highlight>
              </a:rPr>
              <a:t>early</a:t>
            </a:r>
            <a:r>
              <a:rPr lang="fr-CA" dirty="0">
                <a:solidFill>
                  <a:srgbClr val="444444"/>
                </a:solidFill>
                <a:highlight>
                  <a:srgbClr val="F5F5F5"/>
                </a:highlight>
              </a:rPr>
              <a:t>.</a:t>
            </a:r>
          </a:p>
          <a:p>
            <a:pPr algn="l" rtl="0" fontAlgn="base"/>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dirty="0">
                <a:solidFill>
                  <a:srgbClr val="000000"/>
                </a:solidFill>
                <a:highlight>
                  <a:srgbClr val="F5F5F5"/>
                </a:highlight>
                <a:latin typeface="Calibri"/>
                <a:ea typeface="Calibri"/>
                <a:cs typeface="Calibri"/>
              </a:rPr>
              <a:t>1 minute</a:t>
            </a:r>
            <a:r>
              <a:rPr lang="en-US" dirty="0">
                <a:solidFill>
                  <a:srgbClr val="444444"/>
                </a:solidFill>
                <a:highlight>
                  <a:srgbClr val="F5F5F5"/>
                </a:highlight>
                <a:latin typeface="Calibri"/>
                <a:ea typeface="Calibri"/>
                <a:cs typeface="Calibri"/>
              </a:rPr>
              <a:t>​</a:t>
            </a:r>
            <a:endParaRPr lang="fr-FR"/>
          </a:p>
          <a:p>
            <a:r>
              <a:rPr lang="fr-CA" b="1" u="sng" dirty="0">
                <a:solidFill>
                  <a:srgbClr val="000000"/>
                </a:solidFill>
                <a:highlight>
                  <a:srgbClr val="F5F5F5"/>
                </a:highlight>
                <a:latin typeface="Calibri"/>
                <a:ea typeface="Calibri"/>
                <a:cs typeface="Calibri"/>
              </a:rPr>
              <a:t>Instructions for the workshop </a:t>
            </a:r>
            <a:r>
              <a:rPr lang="fr-CA" b="1" u="sng" dirty="0" err="1">
                <a:solidFill>
                  <a:srgbClr val="000000"/>
                </a:solidFill>
                <a:highlight>
                  <a:srgbClr val="F5F5F5"/>
                </a:highlight>
                <a:latin typeface="Calibri"/>
                <a:ea typeface="Calibri"/>
                <a:cs typeface="Calibri"/>
              </a:rPr>
              <a:t>facilitator</a:t>
            </a:r>
          </a:p>
          <a:p>
            <a:endParaRPr lang="fr-CA" b="1" u="sng" dirty="0">
              <a:solidFill>
                <a:srgbClr val="000000"/>
              </a:solidFill>
              <a:highlight>
                <a:srgbClr val="F5F5F5"/>
              </a:highlight>
              <a:latin typeface="Calibri"/>
              <a:ea typeface="Calibri"/>
              <a:cs typeface="Calibri"/>
            </a:endParaRPr>
          </a:p>
          <a:p>
            <a:r>
              <a:rPr lang="en-CA" dirty="0">
                <a:solidFill>
                  <a:srgbClr val="000000"/>
                </a:solidFill>
                <a:highlight>
                  <a:srgbClr val="F5F5F5"/>
                </a:highlight>
              </a:rPr>
              <a:t>Answer the participants’ questions.</a:t>
            </a:r>
            <a:endParaRPr lang="fr-CA" dirty="0">
              <a:solidFill>
                <a:srgbClr val="000000"/>
              </a:solidFill>
              <a:highlight>
                <a:srgbClr val="F5F5F5"/>
              </a:highlight>
            </a:endParaRPr>
          </a:p>
          <a:p>
            <a:pPr marL="171450" indent="-171450">
              <a:buFont typeface="Arial" panose="020B0604020202020204" pitchFamily="34" charset="0"/>
              <a:buChar char="•"/>
            </a:pPr>
            <a:r>
              <a:rPr lang="en-CA" dirty="0">
                <a:solidFill>
                  <a:srgbClr val="000000"/>
                </a:solidFill>
                <a:highlight>
                  <a:srgbClr val="F5F5F5"/>
                </a:highlight>
              </a:rPr>
              <a:t>If you have time, ask the following questions and write down the answers:</a:t>
            </a:r>
            <a:endParaRPr lang="fr-CA" dirty="0">
              <a:solidFill>
                <a:srgbClr val="000000"/>
              </a:solidFill>
              <a:highlight>
                <a:srgbClr val="F5F5F5"/>
              </a:highlight>
            </a:endParaRPr>
          </a:p>
          <a:p>
            <a:pPr lvl="1" indent="-171450">
              <a:buFont typeface="Courier New" panose="020B0604020202020204" pitchFamily="34" charset="0"/>
              <a:buChar char="o"/>
            </a:pPr>
            <a:r>
              <a:rPr lang="fr-FR" dirty="0" err="1">
                <a:solidFill>
                  <a:srgbClr val="000000"/>
                </a:solidFill>
                <a:highlight>
                  <a:srgbClr val="F5F5F5"/>
                </a:highlight>
                <a:latin typeface="Aptos"/>
                <a:ea typeface="Calibri"/>
                <a:cs typeface="Calibri"/>
              </a:rPr>
              <a:t>Did</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a:t>
            </a:r>
            <a:r>
              <a:rPr lang="fr-FR" dirty="0" err="1">
                <a:solidFill>
                  <a:srgbClr val="000000"/>
                </a:solidFill>
                <a:highlight>
                  <a:srgbClr val="F5F5F5"/>
                </a:highlight>
              </a:rPr>
              <a:t>enjoy</a:t>
            </a:r>
            <a:r>
              <a:rPr lang="fr-FR" dirty="0">
                <a:solidFill>
                  <a:srgbClr val="000000"/>
                </a:solidFill>
                <a:highlight>
                  <a:srgbClr val="F5F5F5"/>
                </a:highlight>
              </a:rPr>
              <a:t> the workshop? </a:t>
            </a:r>
            <a:r>
              <a:rPr lang="fr-FR" dirty="0" err="1">
                <a:solidFill>
                  <a:srgbClr val="000000"/>
                </a:solidFill>
                <a:highlight>
                  <a:srgbClr val="F5F5F5"/>
                </a:highlight>
              </a:rPr>
              <a:t>Why</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en-CA" dirty="0">
                <a:solidFill>
                  <a:srgbClr val="000000"/>
                </a:solidFill>
                <a:highlight>
                  <a:srgbClr val="F5F5F5"/>
                </a:highlight>
              </a:rPr>
              <a:t>What new things did you learn?</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dirty="0">
                <a:solidFill>
                  <a:srgbClr val="000000"/>
                </a:solidFill>
                <a:highlight>
                  <a:srgbClr val="F5F5F5"/>
                </a:highlight>
                <a:latin typeface="Aptos"/>
                <a:ea typeface="Calibri"/>
                <a:cs typeface="Calibri"/>
              </a:rPr>
              <a:t>Is</a:t>
            </a:r>
            <a:r>
              <a:rPr lang="fr-FR" dirty="0">
                <a:solidFill>
                  <a:srgbClr val="000000"/>
                </a:solidFill>
                <a:highlight>
                  <a:srgbClr val="F5F5F5"/>
                </a:highlight>
              </a:rPr>
              <a:t> the information </a:t>
            </a:r>
            <a:r>
              <a:rPr lang="fr-FR" dirty="0" err="1">
                <a:solidFill>
                  <a:srgbClr val="000000"/>
                </a:solidFill>
                <a:highlight>
                  <a:srgbClr val="F5F5F5"/>
                </a:highlight>
              </a:rPr>
              <a:t>shared</a:t>
            </a:r>
            <a:r>
              <a:rPr lang="fr-FR" dirty="0">
                <a:solidFill>
                  <a:srgbClr val="000000"/>
                </a:solidFill>
                <a:highlight>
                  <a:srgbClr val="F5F5F5"/>
                </a:highlight>
              </a:rPr>
              <a:t> in </a:t>
            </a:r>
            <a:r>
              <a:rPr lang="fr-FR" dirty="0" err="1">
                <a:solidFill>
                  <a:srgbClr val="000000"/>
                </a:solidFill>
                <a:highlight>
                  <a:srgbClr val="F5F5F5"/>
                </a:highlight>
              </a:rPr>
              <a:t>this</a:t>
            </a:r>
            <a:r>
              <a:rPr lang="fr-FR" dirty="0">
                <a:solidFill>
                  <a:srgbClr val="000000"/>
                </a:solidFill>
                <a:highlight>
                  <a:srgbClr val="F5F5F5"/>
                </a:highlight>
              </a:rPr>
              <a:t> workshop </a:t>
            </a:r>
            <a:r>
              <a:rPr lang="fr-FR" dirty="0" err="1">
                <a:solidFill>
                  <a:srgbClr val="000000"/>
                </a:solidFill>
                <a:highlight>
                  <a:srgbClr val="F5F5F5"/>
                </a:highlight>
              </a:rPr>
              <a:t>useful</a:t>
            </a:r>
            <a:r>
              <a:rPr lang="fr-FR" dirty="0">
                <a:solidFill>
                  <a:srgbClr val="000000"/>
                </a:solidFill>
                <a:highlight>
                  <a:srgbClr val="F5F5F5"/>
                </a:highlight>
              </a:rPr>
              <a:t> to </a:t>
            </a:r>
            <a:r>
              <a:rPr lang="fr-FR" dirty="0" err="1">
                <a:solidFill>
                  <a:srgbClr val="000000"/>
                </a:solidFill>
                <a:highlight>
                  <a:srgbClr val="F5F5F5"/>
                </a:highlight>
              </a:rPr>
              <a:t>you</a:t>
            </a:r>
            <a:r>
              <a:rPr lang="fr-FR" dirty="0">
                <a:solidFill>
                  <a:srgbClr val="000000"/>
                </a:solidFill>
                <a:highlight>
                  <a:srgbClr val="F5F5F5"/>
                </a:highlight>
              </a:rPr>
              <a:t>? In </a:t>
            </a:r>
            <a:r>
              <a:rPr lang="fr-FR" dirty="0" err="1">
                <a:solidFill>
                  <a:srgbClr val="000000"/>
                </a:solidFill>
                <a:highlight>
                  <a:srgbClr val="F5F5F5"/>
                </a:highlight>
              </a:rPr>
              <a:t>what</a:t>
            </a:r>
            <a:r>
              <a:rPr lang="fr-FR" dirty="0">
                <a:solidFill>
                  <a:srgbClr val="000000"/>
                </a:solidFill>
                <a:highlight>
                  <a:srgbClr val="F5F5F5"/>
                </a:highlight>
              </a:rPr>
              <a:t> situation </a:t>
            </a:r>
            <a:r>
              <a:rPr lang="fr-FR" dirty="0" err="1">
                <a:solidFill>
                  <a:srgbClr val="000000"/>
                </a:solidFill>
                <a:highlight>
                  <a:srgbClr val="F5F5F5"/>
                </a:highlight>
              </a:rPr>
              <a:t>will</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use </a:t>
            </a:r>
            <a:r>
              <a:rPr lang="fr-FR" dirty="0" err="1">
                <a:solidFill>
                  <a:srgbClr val="000000"/>
                </a:solidFill>
                <a:highlight>
                  <a:srgbClr val="F5F5F5"/>
                </a:highlight>
              </a:rPr>
              <a:t>it</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Feel free to thank everyone for participating in the workshop, asking questions and sharing their perspective.</a:t>
            </a:r>
            <a:endParaRPr lang="fr-CA" dirty="0">
              <a:highlight>
                <a:srgbClr val="F5F5F5"/>
              </a:highlight>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16</a:t>
            </a:fld>
            <a:endParaRPr lang="fr-CA"/>
          </a:p>
        </p:txBody>
      </p:sp>
    </p:spTree>
    <p:extLst>
      <p:ext uri="{BB962C8B-B14F-4D97-AF65-F5344CB8AC3E}">
        <p14:creationId xmlns:p14="http://schemas.microsoft.com/office/powerpoint/2010/main" val="303830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dirty="0">
                <a:solidFill>
                  <a:srgbClr val="000000"/>
                </a:solidFill>
                <a:highlight>
                  <a:srgbClr val="F5F5F5"/>
                </a:highlight>
              </a:rPr>
              <a:t>3 minutes</a:t>
            </a:r>
            <a:r>
              <a:rPr lang="en-US" dirty="0">
                <a:solidFill>
                  <a:srgbClr val="000000"/>
                </a:solidFill>
                <a:highlight>
                  <a:srgbClr val="F5F5F5"/>
                </a:highlight>
              </a:rPr>
              <a:t> </a:t>
            </a:r>
            <a:endParaRPr lang="fr-FR" dirty="0"/>
          </a:p>
          <a:p>
            <a:r>
              <a:rPr lang="fr-CA" b="1" dirty="0">
                <a:solidFill>
                  <a:srgbClr val="000000"/>
                </a:solidFill>
                <a:highlight>
                  <a:srgbClr val="F5F5F5"/>
                </a:highlight>
              </a:rPr>
              <a:t>Instructions for the workshop </a:t>
            </a:r>
            <a:r>
              <a:rPr lang="en-CA" b="1">
                <a:solidFill>
                  <a:srgbClr val="000000"/>
                </a:solidFill>
                <a:highlight>
                  <a:srgbClr val="F5F5F5"/>
                </a:highlight>
              </a:rPr>
              <a:t>facilitator</a:t>
            </a:r>
            <a:endParaRPr lang="en-CA" dirty="0">
              <a:solidFill>
                <a:srgbClr val="000000"/>
              </a:solidFill>
              <a:highlight>
                <a:srgbClr val="F5F5F5"/>
              </a:highlight>
            </a:endParaRPr>
          </a:p>
          <a:p>
            <a:pPr marL="171450" indent="-171450">
              <a:buFont typeface="Arial" panose="020B0604020202020204" pitchFamily="34" charset="0"/>
              <a:buChar char="•"/>
            </a:pPr>
            <a:endParaRPr lang="fr-CA" dirty="0">
              <a:solidFill>
                <a:srgbClr val="000000"/>
              </a:solidFill>
              <a:highlight>
                <a:srgbClr val="F5F5F5"/>
              </a:highlight>
            </a:endParaRPr>
          </a:p>
          <a:p>
            <a:pPr marL="285750" indent="-285750">
              <a:buFont typeface="Arial,Sans-Serif" panose="020B0604020202020204" pitchFamily="34" charset="0"/>
              <a:buChar char="•"/>
            </a:pPr>
            <a:r>
              <a:rPr lang="en-CA" dirty="0">
                <a:solidFill>
                  <a:srgbClr val="000000"/>
                </a:solidFill>
                <a:highlight>
                  <a:srgbClr val="F5F5F5"/>
                </a:highlight>
              </a:rPr>
              <a:t>Before starting the workshop, mention that you are in a safe space where participants can express themselves freely and without judgment. The discussions that take place during the workshop are confidential.</a:t>
            </a:r>
            <a:endParaRPr lang="en-US" dirty="0">
              <a:solidFill>
                <a:srgbClr val="000000"/>
              </a:solidFill>
              <a:highlight>
                <a:srgbClr val="F5F5F5"/>
              </a:highlight>
            </a:endParaRPr>
          </a:p>
          <a:p>
            <a:pPr marL="285750" indent="-285750">
              <a:buFont typeface="Arial,Sans-Serif" panose="020B0604020202020204" pitchFamily="34" charset="0"/>
              <a:buChar char="•"/>
            </a:pPr>
            <a:r>
              <a:rPr lang="en-CA" dirty="0">
                <a:solidFill>
                  <a:srgbClr val="000000"/>
                </a:solidFill>
                <a:highlight>
                  <a:srgbClr val="F5F5F5"/>
                </a:highlight>
              </a:rPr>
              <a:t>Lead a discussion based on the following questions:</a:t>
            </a:r>
            <a:endParaRPr lang="en-US" dirty="0">
              <a:solidFill>
                <a:srgbClr val="000000"/>
              </a:solidFill>
              <a:highlight>
                <a:srgbClr val="F5F5F5"/>
              </a:highlight>
            </a:endParaRPr>
          </a:p>
          <a:p>
            <a:pPr marL="1085850" lvl="2" indent="-285750">
              <a:buFont typeface="Wingdings,Sans-Serif" panose="020B0604020202020204" pitchFamily="34" charset="0"/>
              <a:buChar char="§"/>
            </a:pPr>
            <a:r>
              <a:rPr lang="en-CA" dirty="0">
                <a:solidFill>
                  <a:srgbClr val="000000"/>
                </a:solidFill>
                <a:highlight>
                  <a:srgbClr val="F5F5F5"/>
                </a:highlight>
              </a:rPr>
              <a:t>What is happening in this image?</a:t>
            </a:r>
            <a:endParaRPr lang="en-US" dirty="0">
              <a:solidFill>
                <a:srgbClr val="000000"/>
              </a:solidFill>
              <a:highlight>
                <a:srgbClr val="F5F5F5"/>
              </a:highlight>
            </a:endParaRPr>
          </a:p>
          <a:p>
            <a:pPr marL="1085850" lvl="2" indent="-285750">
              <a:buFont typeface="Wingdings,Sans-Serif" panose="020B0604020202020204" pitchFamily="34" charset="0"/>
              <a:buChar char="§"/>
            </a:pPr>
            <a:r>
              <a:rPr lang="en-CA" dirty="0">
                <a:solidFill>
                  <a:srgbClr val="000000"/>
                </a:solidFill>
                <a:highlight>
                  <a:srgbClr val="F5F5F5"/>
                </a:highlight>
              </a:rPr>
              <a:t>What does this image tell us about the couple?</a:t>
            </a:r>
            <a:endParaRPr lang="en-US" dirty="0">
              <a:solidFill>
                <a:srgbClr val="000000"/>
              </a:solidFill>
              <a:highlight>
                <a:srgbClr val="F5F5F5"/>
              </a:highlight>
            </a:endParaRPr>
          </a:p>
          <a:p>
            <a:pPr marL="1085850" lvl="2" indent="-285750">
              <a:buFont typeface="Wingdings,Sans-Serif" panose="020B0604020202020204" pitchFamily="34" charset="0"/>
              <a:buChar char="§"/>
            </a:pPr>
            <a:r>
              <a:rPr lang="en-CA" dirty="0">
                <a:solidFill>
                  <a:srgbClr val="000000"/>
                </a:solidFill>
                <a:highlight>
                  <a:srgbClr val="F5F5F5"/>
                </a:highlight>
              </a:rPr>
              <a:t>What more can you say about the situation if we assume that the woman wants to leave her husband or partner?</a:t>
            </a:r>
            <a:endParaRPr lang="en-US" dirty="0">
              <a:solidFill>
                <a:srgbClr val="000000"/>
              </a:solidFill>
              <a:highlight>
                <a:srgbClr val="F5F5F5"/>
              </a:highlight>
            </a:endParaRPr>
          </a:p>
          <a:p>
            <a:pPr marL="1085850" lvl="2" indent="-285750">
              <a:buFont typeface="Wingdings,Sans-Serif" panose="020B0604020202020204" pitchFamily="34" charset="0"/>
              <a:buChar char="§"/>
            </a:pPr>
            <a:r>
              <a:rPr lang="en-CA" dirty="0">
                <a:solidFill>
                  <a:srgbClr val="000000"/>
                </a:solidFill>
                <a:highlight>
                  <a:srgbClr val="F5F5F5"/>
                </a:highlight>
              </a:rPr>
              <a:t>What more can you say about the situation if we assume that the woman has a precarious (uncertain) immigration status?</a:t>
            </a:r>
            <a:endParaRPr lang="en-US" dirty="0">
              <a:solidFill>
                <a:srgbClr val="000000"/>
              </a:solidFill>
              <a:highlight>
                <a:srgbClr val="F5F5F5"/>
              </a:highlight>
            </a:endParaRPr>
          </a:p>
          <a:p>
            <a:pPr marL="1085850" lvl="2" indent="-171450">
              <a:buFont typeface="Arial" panose="020B0604020202020204" pitchFamily="34" charset="0"/>
              <a:buChar char="•"/>
            </a:pPr>
            <a:endParaRPr lang="en-CA" dirty="0">
              <a:solidFill>
                <a:srgbClr val="000000"/>
              </a:solidFill>
              <a:highlight>
                <a:srgbClr val="F5F5F5"/>
              </a:highlight>
            </a:endParaRPr>
          </a:p>
          <a:p>
            <a:pPr marL="171450" lvl="1" indent="-285750">
              <a:buFont typeface="Arial,Sans-Serif" panose="020B0604020202020204" pitchFamily="34" charset="0"/>
              <a:buChar char="•"/>
            </a:pPr>
            <a:r>
              <a:rPr lang="en-CA" dirty="0">
                <a:solidFill>
                  <a:srgbClr val="000000"/>
                </a:solidFill>
                <a:highlight>
                  <a:srgbClr val="F5F5F5"/>
                </a:highlight>
              </a:rPr>
              <a:t>Summarize by repeating the key words that were mentioned by the participants and that are related to the topic of this workshop.</a:t>
            </a:r>
            <a:endParaRPr lang="fr-CA" dirty="0"/>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a:p>
          <a:p>
            <a:r>
              <a:rPr lang="fr-CA" b="1" dirty="0"/>
              <a:t>5 minutes</a:t>
            </a:r>
            <a:endParaRPr lang="en-US" dirty="0"/>
          </a:p>
          <a:p>
            <a:endParaRPr lang="fr-CA"/>
          </a:p>
          <a:p>
            <a:r>
              <a:rPr lang="fr-CA" b="1" u="sng" dirty="0"/>
              <a:t>Instructions</a:t>
            </a:r>
            <a:endParaRPr lang="en-US" dirty="0"/>
          </a:p>
          <a:p>
            <a:endParaRPr lang="fr-CA"/>
          </a:p>
          <a:p>
            <a:pPr marL="171450" indent="-171450">
              <a:buFont typeface="Arial"/>
              <a:buChar char="•"/>
            </a:pPr>
            <a:r>
              <a:rPr lang="en-CA"/>
              <a:t>Read the following story out loud:</a:t>
            </a:r>
            <a:endParaRPr lang="fr-CA"/>
          </a:p>
          <a:p>
            <a:endParaRPr lang="fr-CA"/>
          </a:p>
          <a:p>
            <a:r>
              <a:rPr lang="en-CA" dirty="0"/>
              <a:t>Shazia and her partner have been living in an apartment since they arrived in Quebec 3 years ago. She has decorated everything, especially their four-year old son Hasan’s room. They are lucky because they got the apartment at a very good price. A week ago, her partner told her that he had met someone else and wanted to separate. He asked her to leave their apartment with their child. Shazia has no idea where to go, and she would like to stay in this apartment. In any case, she cannot afford to pay an apartment on her own.</a:t>
            </a:r>
            <a:endParaRPr lang="fr-CA" dirty="0"/>
          </a:p>
          <a:p>
            <a:endParaRPr lang="fr-CA"/>
          </a:p>
          <a:p>
            <a:pPr marL="171450" indent="-171450">
              <a:buFont typeface="Arial"/>
              <a:buChar char="•"/>
            </a:pPr>
            <a:r>
              <a:rPr lang="en-CA"/>
              <a:t>Lead a discussion using the following questions:</a:t>
            </a:r>
            <a:endParaRPr lang="fr-CA"/>
          </a:p>
          <a:p>
            <a:pPr lvl="2" indent="-171450">
              <a:buFont typeface="Wingdings"/>
              <a:buChar char="§"/>
            </a:pPr>
            <a:r>
              <a:rPr lang="en-CA"/>
              <a:t>Have you ever experienced a similar situation?</a:t>
            </a:r>
            <a:endParaRPr lang="fr-CA"/>
          </a:p>
          <a:p>
            <a:pPr lvl="2" indent="-171450">
              <a:buFont typeface="Wingdings"/>
              <a:buChar char="§"/>
            </a:pPr>
            <a:r>
              <a:rPr lang="en-CA"/>
              <a:t>What are the main concerns or issues in this situation?</a:t>
            </a:r>
            <a:endParaRPr lang="fr-CA"/>
          </a:p>
          <a:p>
            <a:pPr lvl="2" indent="-171450">
              <a:buFont typeface="Wingdings"/>
              <a:buChar char="§"/>
            </a:pPr>
            <a:r>
              <a:rPr lang="en-CA"/>
              <a:t>What are the rights and responsibilities related to these concerns or issues?</a:t>
            </a:r>
            <a:endParaRPr lang="fr-CA"/>
          </a:p>
          <a:p>
            <a:pPr lvl="2" indent="-171450">
              <a:buFont typeface="Wingdings"/>
              <a:buChar char="§"/>
            </a:pPr>
            <a:r>
              <a:rPr lang="en-CA"/>
              <a:t>What should Shazia do to solve the problem?</a:t>
            </a:r>
            <a:endParaRPr lang="fr-CA"/>
          </a:p>
          <a:p>
            <a:pPr marL="171450" indent="-171450">
              <a:buFont typeface="Arial"/>
              <a:buChar char="•"/>
            </a:pPr>
            <a:endParaRPr lang="fr-CA" dirty="0"/>
          </a:p>
          <a:p>
            <a:pPr marL="628650" lvl="1" indent="-171450">
              <a:buFont typeface="Arial,Sans-Serif"/>
              <a:buChar char="•"/>
            </a:pPr>
            <a:endParaRPr lang="fr-CA"/>
          </a:p>
          <a:p>
            <a:pPr marL="171450" indent="-171450">
              <a:buFont typeface="Arial"/>
              <a:buChar char="•"/>
            </a:pPr>
            <a:r>
              <a:rPr lang="fr-CA" dirty="0"/>
              <a:t>Mention </a:t>
            </a:r>
            <a:r>
              <a:rPr lang="fr-CA" dirty="0" err="1"/>
              <a:t>that</a:t>
            </a:r>
            <a:r>
              <a:rPr lang="fr-CA" dirty="0"/>
              <a:t> </a:t>
            </a:r>
            <a:r>
              <a:rPr lang="fr-CA" dirty="0" err="1"/>
              <a:t>you</a:t>
            </a:r>
            <a:r>
              <a:rPr lang="fr-CA" dirty="0"/>
              <a:t> </a:t>
            </a:r>
            <a:r>
              <a:rPr lang="fr-CA" dirty="0" err="1"/>
              <a:t>will</a:t>
            </a:r>
            <a:r>
              <a:rPr lang="fr-CA" dirty="0"/>
              <a:t> </a:t>
            </a:r>
            <a:r>
              <a:rPr lang="fr-CA" dirty="0" err="1"/>
              <a:t>share</a:t>
            </a:r>
            <a:r>
              <a:rPr lang="fr-CA" dirty="0"/>
              <a:t> </a:t>
            </a:r>
            <a:r>
              <a:rPr lang="fr-CA" dirty="0" err="1"/>
              <a:t>legal</a:t>
            </a:r>
            <a:r>
              <a:rPr lang="fr-CA" dirty="0"/>
              <a:t> information to help the participants </a:t>
            </a:r>
            <a:r>
              <a:rPr lang="fr-CA" dirty="0" err="1"/>
              <a:t>better</a:t>
            </a:r>
            <a:r>
              <a:rPr lang="fr-CA" dirty="0"/>
              <a:t> </a:t>
            </a:r>
            <a:r>
              <a:rPr lang="fr-CA" dirty="0" err="1"/>
              <a:t>understand</a:t>
            </a:r>
            <a:r>
              <a:rPr lang="fr-CA" dirty="0"/>
              <a:t> the </a:t>
            </a:r>
            <a:r>
              <a:rPr lang="fr-CA" dirty="0" err="1"/>
              <a:t>legal</a:t>
            </a:r>
            <a:r>
              <a:rPr lang="fr-CA" dirty="0"/>
              <a:t> issues, </a:t>
            </a:r>
            <a:r>
              <a:rPr lang="fr-CA" dirty="0" err="1"/>
              <a:t>rights</a:t>
            </a:r>
            <a:r>
              <a:rPr lang="fr-CA" dirty="0"/>
              <a:t> and </a:t>
            </a:r>
            <a:r>
              <a:rPr lang="fr-CA" dirty="0" err="1"/>
              <a:t>responsibilities</a:t>
            </a:r>
            <a:r>
              <a:rPr lang="fr-CA" dirty="0"/>
              <a:t> </a:t>
            </a:r>
            <a:r>
              <a:rPr lang="fr-CA" dirty="0" err="1"/>
              <a:t>involved</a:t>
            </a:r>
            <a:r>
              <a:rPr lang="fr-CA" dirty="0"/>
              <a:t> in </a:t>
            </a:r>
            <a:r>
              <a:rPr lang="fr-CA" dirty="0" err="1"/>
              <a:t>this</a:t>
            </a:r>
            <a:r>
              <a:rPr lang="fr-CA" dirty="0"/>
              <a:t> scenario and </a:t>
            </a:r>
            <a:r>
              <a:rPr lang="fr-CA" dirty="0" err="1"/>
              <a:t>that</a:t>
            </a:r>
            <a:r>
              <a:rPr lang="fr-CA" dirty="0"/>
              <a:t> </a:t>
            </a:r>
            <a:r>
              <a:rPr lang="fr-CA" dirty="0" err="1"/>
              <a:t>you</a:t>
            </a:r>
            <a:r>
              <a:rPr lang="fr-CA" dirty="0"/>
              <a:t> </a:t>
            </a:r>
            <a:r>
              <a:rPr lang="fr-CA" dirty="0" err="1"/>
              <a:t>will</a:t>
            </a:r>
            <a:r>
              <a:rPr lang="fr-CA" dirty="0"/>
              <a:t> come back to the scenario at the end of </a:t>
            </a:r>
            <a:r>
              <a:rPr lang="fr-CA" dirty="0" err="1"/>
              <a:t>this</a:t>
            </a:r>
            <a:r>
              <a:rPr lang="fr-CA" dirty="0"/>
              <a:t> workshop. Let participants know </a:t>
            </a:r>
            <a:r>
              <a:rPr lang="fr-CA" dirty="0" err="1"/>
              <a:t>you</a:t>
            </a:r>
            <a:r>
              <a:rPr lang="fr-CA" dirty="0"/>
              <a:t> </a:t>
            </a:r>
            <a:r>
              <a:rPr lang="fr-CA" dirty="0" err="1"/>
              <a:t>will</a:t>
            </a:r>
            <a:r>
              <a:rPr lang="fr-CA" dirty="0"/>
              <a:t> </a:t>
            </a:r>
            <a:r>
              <a:rPr lang="fr-CA" dirty="0" err="1"/>
              <a:t>be</a:t>
            </a:r>
            <a:r>
              <a:rPr lang="fr-CA" dirty="0"/>
              <a:t> </a:t>
            </a:r>
            <a:r>
              <a:rPr lang="fr-CA" dirty="0" err="1"/>
              <a:t>covering</a:t>
            </a:r>
            <a:r>
              <a:rPr lang="fr-CA" dirty="0"/>
              <a:t> </a:t>
            </a:r>
            <a:r>
              <a:rPr lang="fr-CA" dirty="0" err="1"/>
              <a:t>some</a:t>
            </a:r>
            <a:r>
              <a:rPr lang="fr-CA" dirty="0"/>
              <a:t> basic </a:t>
            </a:r>
            <a:r>
              <a:rPr lang="fr-CA" dirty="0" err="1"/>
              <a:t>legal</a:t>
            </a:r>
            <a:r>
              <a:rPr lang="fr-CA" dirty="0"/>
              <a:t> </a:t>
            </a:r>
            <a:r>
              <a:rPr lang="fr-CA" dirty="0" err="1"/>
              <a:t>rules</a:t>
            </a:r>
            <a:r>
              <a:rPr lang="fr-CA" dirty="0"/>
              <a:t>. </a:t>
            </a:r>
            <a:r>
              <a:rPr lang="fr-CA" dirty="0" err="1"/>
              <a:t>Acknowledge</a:t>
            </a:r>
            <a:r>
              <a:rPr lang="fr-CA" dirty="0"/>
              <a:t> </a:t>
            </a:r>
            <a:r>
              <a:rPr lang="fr-CA" dirty="0" err="1"/>
              <a:t>that</a:t>
            </a:r>
            <a:r>
              <a:rPr lang="fr-CA" dirty="0"/>
              <a:t> </a:t>
            </a:r>
            <a:r>
              <a:rPr lang="fr-CA" dirty="0" err="1"/>
              <a:t>everyone’s</a:t>
            </a:r>
            <a:r>
              <a:rPr lang="fr-CA" dirty="0"/>
              <a:t> </a:t>
            </a:r>
            <a:r>
              <a:rPr lang="fr-CA" dirty="0" err="1"/>
              <a:t>experience</a:t>
            </a:r>
            <a:r>
              <a:rPr lang="fr-CA" dirty="0"/>
              <a:t> </a:t>
            </a:r>
            <a:r>
              <a:rPr lang="fr-CA" dirty="0" err="1"/>
              <a:t>with</a:t>
            </a:r>
            <a:r>
              <a:rPr lang="fr-CA" dirty="0"/>
              <a:t> the justice system </a:t>
            </a:r>
            <a:r>
              <a:rPr lang="fr-CA" dirty="0" err="1"/>
              <a:t>is</a:t>
            </a:r>
            <a:r>
              <a:rPr lang="fr-CA" dirty="0"/>
              <a:t> </a:t>
            </a:r>
            <a:r>
              <a:rPr lang="fr-CA" dirty="0" err="1"/>
              <a:t>different</a:t>
            </a:r>
            <a:r>
              <a:rPr lang="fr-CA" dirty="0"/>
              <a:t> and can </a:t>
            </a:r>
            <a:r>
              <a:rPr lang="fr-CA" dirty="0" err="1"/>
              <a:t>be</a:t>
            </a:r>
            <a:r>
              <a:rPr lang="fr-CA" dirty="0"/>
              <a:t> </a:t>
            </a:r>
            <a:r>
              <a:rPr lang="fr-CA" dirty="0" err="1"/>
              <a:t>shaped</a:t>
            </a:r>
            <a:r>
              <a:rPr lang="fr-CA" dirty="0"/>
              <a:t> by </a:t>
            </a:r>
            <a:r>
              <a:rPr lang="fr-CA" dirty="0" err="1"/>
              <a:t>past</a:t>
            </a:r>
            <a:r>
              <a:rPr lang="fr-CA" dirty="0"/>
              <a:t> challenges, as </a:t>
            </a:r>
            <a:r>
              <a:rPr lang="fr-CA" dirty="0" err="1"/>
              <a:t>well</a:t>
            </a:r>
            <a:r>
              <a:rPr lang="fr-CA" dirty="0"/>
              <a:t> as cultural and </a:t>
            </a:r>
            <a:r>
              <a:rPr lang="fr-CA" dirty="0" err="1"/>
              <a:t>language</a:t>
            </a:r>
            <a:r>
              <a:rPr lang="fr-CA" dirty="0"/>
              <a:t> </a:t>
            </a:r>
            <a:r>
              <a:rPr lang="fr-CA" dirty="0" err="1"/>
              <a:t>barriers</a:t>
            </a:r>
            <a:r>
              <a:rPr lang="fr-CA" dirty="0"/>
              <a:t>.  </a:t>
            </a:r>
            <a:r>
              <a:rPr lang="fr-CA" dirty="0" err="1"/>
              <a:t>Remind</a:t>
            </a:r>
            <a:r>
              <a:rPr lang="fr-CA" dirty="0"/>
              <a:t> participants </a:t>
            </a:r>
            <a:r>
              <a:rPr lang="fr-CA" dirty="0" err="1"/>
              <a:t>that</a:t>
            </a:r>
            <a:r>
              <a:rPr lang="fr-CA" dirty="0"/>
              <a:t> the goal of the workshop </a:t>
            </a:r>
            <a:r>
              <a:rPr lang="fr-CA" dirty="0" err="1"/>
              <a:t>is</a:t>
            </a:r>
            <a:r>
              <a:rPr lang="fr-CA" dirty="0"/>
              <a:t> to </a:t>
            </a:r>
            <a:r>
              <a:rPr lang="fr-CA" dirty="0" err="1"/>
              <a:t>inform</a:t>
            </a:r>
            <a:r>
              <a:rPr lang="fr-CA" dirty="0"/>
              <a:t> </a:t>
            </a:r>
            <a:r>
              <a:rPr lang="fr-CA" dirty="0" err="1"/>
              <a:t>them</a:t>
            </a:r>
            <a:r>
              <a:rPr lang="fr-CA" dirty="0"/>
              <a:t> about </a:t>
            </a:r>
            <a:r>
              <a:rPr lang="fr-CA" dirty="0" err="1"/>
              <a:t>their</a:t>
            </a:r>
            <a:r>
              <a:rPr lang="fr-CA" dirty="0"/>
              <a:t> </a:t>
            </a:r>
            <a:r>
              <a:rPr lang="fr-CA" dirty="0" err="1"/>
              <a:t>rights</a:t>
            </a:r>
            <a:r>
              <a:rPr lang="fr-CA" dirty="0"/>
              <a:t>, </a:t>
            </a:r>
            <a:r>
              <a:rPr lang="fr-CA" dirty="0" err="1"/>
              <a:t>so</a:t>
            </a:r>
            <a:r>
              <a:rPr lang="fr-CA" dirty="0"/>
              <a:t> </a:t>
            </a:r>
            <a:r>
              <a:rPr lang="fr-CA" dirty="0" err="1"/>
              <a:t>that</a:t>
            </a:r>
            <a:r>
              <a:rPr lang="fr-CA" dirty="0"/>
              <a:t> </a:t>
            </a:r>
            <a:r>
              <a:rPr lang="fr-CA" dirty="0" err="1"/>
              <a:t>they</a:t>
            </a:r>
            <a:r>
              <a:rPr lang="fr-CA" dirty="0"/>
              <a:t> can </a:t>
            </a:r>
            <a:r>
              <a:rPr lang="fr-CA" dirty="0" err="1"/>
              <a:t>make</a:t>
            </a:r>
            <a:r>
              <a:rPr lang="fr-CA" dirty="0"/>
              <a:t> </a:t>
            </a:r>
            <a:r>
              <a:rPr lang="fr-CA" dirty="0" err="1"/>
              <a:t>informed</a:t>
            </a:r>
            <a:r>
              <a:rPr lang="fr-CA" dirty="0"/>
              <a:t> </a:t>
            </a:r>
            <a:r>
              <a:rPr lang="fr-CA" dirty="0" err="1"/>
              <a:t>decisions</a:t>
            </a:r>
            <a:r>
              <a:rPr lang="fr-CA" dirty="0"/>
              <a:t> and </a:t>
            </a:r>
            <a:r>
              <a:rPr lang="fr-CA" dirty="0" err="1"/>
              <a:t>protect</a:t>
            </a:r>
            <a:r>
              <a:rPr lang="fr-CA" dirty="0"/>
              <a:t> </a:t>
            </a:r>
            <a:r>
              <a:rPr lang="fr-CA" dirty="0" err="1"/>
              <a:t>themselves</a:t>
            </a:r>
            <a:r>
              <a:rPr lang="fr-CA" dirty="0"/>
              <a:t>.  </a:t>
            </a:r>
          </a:p>
          <a:p>
            <a:endParaRPr lang="fr-CA"/>
          </a:p>
          <a:p>
            <a:pPr marL="171450" indent="-171450">
              <a:buFont typeface="Arial"/>
              <a:buChar char="•"/>
            </a:pPr>
            <a:r>
              <a:rPr lang="en-CA" dirty="0"/>
              <a:t>Then explain the goal of this workshop: to know the housing options after a separation.</a:t>
            </a:r>
            <a:endParaRPr lang="fr-CA" dirty="0"/>
          </a:p>
          <a:p>
            <a:endParaRPr lang="fr-CA"/>
          </a:p>
          <a:p>
            <a:pPr marL="171450" indent="-171450">
              <a:buFont typeface="Arial"/>
              <a:buChar char="•"/>
            </a:pPr>
            <a:r>
              <a:rPr lang="en-CA" dirty="0"/>
              <a:t>Name the main topics that will be discussed: Housing (staying or leaving the home).</a:t>
            </a:r>
            <a:endParaRPr lang="fr-CA" dirty="0"/>
          </a:p>
          <a:p>
            <a:endParaRPr lang="fr-CA"/>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a:p>
          <a:p>
            <a:r>
              <a:rPr lang="fr-CA" b="1" u="sng" dirty="0"/>
              <a:t>Instructions for the workshop </a:t>
            </a:r>
            <a:r>
              <a:rPr lang="fr-CA" b="1" u="sng" dirty="0" err="1"/>
              <a:t>facilitator</a:t>
            </a:r>
            <a:endParaRPr lang="fr-CA" dirty="0" err="1"/>
          </a:p>
          <a:p>
            <a:endParaRPr lang="fr-CA"/>
          </a:p>
          <a:p>
            <a:pPr marL="285750" indent="-285750">
              <a:buFont typeface="Arial"/>
              <a:buChar char="•"/>
            </a:pPr>
            <a:r>
              <a:rPr lang="en-CA" dirty="0"/>
              <a:t>Explain the information below by making connections with the scenario.</a:t>
            </a:r>
            <a:endParaRPr lang="fr-CA" dirty="0"/>
          </a:p>
          <a:p>
            <a:endParaRPr lang="fr-CA"/>
          </a:p>
          <a:p>
            <a:r>
              <a:rPr lang="fr-CA" b="1" u="sng" dirty="0"/>
              <a:t>Information to </a:t>
            </a:r>
            <a:r>
              <a:rPr lang="fr-CA" b="1" u="sng" dirty="0" err="1"/>
              <a:t>share</a:t>
            </a:r>
            <a:endParaRPr lang="fr-CA" dirty="0" err="1"/>
          </a:p>
          <a:p>
            <a:endParaRPr lang="fr-CA"/>
          </a:p>
          <a:p>
            <a:r>
              <a:rPr lang="en-CA" b="1" dirty="0"/>
              <a:t>General rule: It is the people who signed the lease (the official tenants) who have the legal right to stay.</a:t>
            </a:r>
            <a:r>
              <a:rPr lang="fr-CA" b="1" dirty="0">
                <a:hlinkClick r:id="rId3"/>
              </a:rPr>
              <a:t>[1]</a:t>
            </a:r>
            <a:r>
              <a:rPr lang="fr-CA" b="1" dirty="0"/>
              <a:t>. </a:t>
            </a:r>
            <a:br>
              <a:rPr lang="fr-CA" b="1" dirty="0">
                <a:cs typeface="+mn-lt"/>
              </a:rPr>
            </a:br>
            <a:endParaRPr lang="fr-CA"/>
          </a:p>
          <a:p>
            <a:pPr marL="285750" indent="-285750">
              <a:buFont typeface="Arial"/>
              <a:buChar char="•"/>
            </a:pPr>
            <a:r>
              <a:rPr lang="fr-CA" dirty="0"/>
              <a:t>If one </a:t>
            </a:r>
            <a:r>
              <a:rPr lang="fr-CA" dirty="0" err="1"/>
              <a:t>partner</a:t>
            </a:r>
            <a:r>
              <a:rPr lang="fr-CA" dirty="0"/>
              <a:t> </a:t>
            </a:r>
            <a:r>
              <a:rPr lang="fr-CA" dirty="0" err="1"/>
              <a:t>is</a:t>
            </a:r>
            <a:r>
              <a:rPr lang="fr-CA" dirty="0"/>
              <a:t> the sole tenant: </a:t>
            </a:r>
            <a:r>
              <a:rPr lang="fr-CA" dirty="0" err="1"/>
              <a:t>they</a:t>
            </a:r>
            <a:r>
              <a:rPr lang="fr-CA" dirty="0"/>
              <a:t> are the one </a:t>
            </a:r>
            <a:r>
              <a:rPr lang="fr-CA" dirty="0" err="1"/>
              <a:t>who</a:t>
            </a:r>
            <a:r>
              <a:rPr lang="fr-CA" dirty="0"/>
              <a:t> </a:t>
            </a:r>
            <a:r>
              <a:rPr lang="fr-CA" dirty="0" err="1"/>
              <a:t>theoretically</a:t>
            </a:r>
            <a:r>
              <a:rPr lang="fr-CA" dirty="0"/>
              <a:t> have the right to </a:t>
            </a:r>
            <a:r>
              <a:rPr lang="fr-CA" dirty="0" err="1"/>
              <a:t>stay</a:t>
            </a:r>
            <a:r>
              <a:rPr lang="fr-CA" dirty="0"/>
              <a:t>. </a:t>
            </a:r>
            <a:r>
              <a:rPr lang="fr-CA" dirty="0" err="1"/>
              <a:t>However</a:t>
            </a:r>
            <a:r>
              <a:rPr lang="fr-CA" dirty="0"/>
              <a:t>, </a:t>
            </a:r>
            <a:r>
              <a:rPr lang="fr-CA" dirty="0" err="1"/>
              <a:t>they</a:t>
            </a:r>
            <a:r>
              <a:rPr lang="fr-CA" dirty="0"/>
              <a:t> can </a:t>
            </a:r>
            <a:r>
              <a:rPr lang="fr-CA" dirty="0" err="1"/>
              <a:t>decide</a:t>
            </a:r>
            <a:r>
              <a:rPr lang="fr-CA" dirty="0"/>
              <a:t> to </a:t>
            </a:r>
            <a:r>
              <a:rPr lang="fr-CA" dirty="0" err="1"/>
              <a:t>leave</a:t>
            </a:r>
            <a:r>
              <a:rPr lang="fr-CA" dirty="0"/>
              <a:t> the </a:t>
            </a:r>
            <a:r>
              <a:rPr lang="fr-CA" dirty="0" err="1"/>
              <a:t>lease</a:t>
            </a:r>
            <a:r>
              <a:rPr lang="fr-CA" dirty="0"/>
              <a:t> to </a:t>
            </a:r>
            <a:r>
              <a:rPr lang="fr-CA" dirty="0" err="1"/>
              <a:t>their</a:t>
            </a:r>
            <a:r>
              <a:rPr lang="fr-CA" dirty="0"/>
              <a:t> ex</a:t>
            </a:r>
            <a:r>
              <a:rPr lang="fr-CA" dirty="0">
                <a:hlinkClick r:id="rId4"/>
              </a:rPr>
              <a:t>[2]</a:t>
            </a:r>
            <a:r>
              <a:rPr lang="fr-CA" dirty="0"/>
              <a:t>. The ex can </a:t>
            </a:r>
            <a:r>
              <a:rPr lang="fr-CA" dirty="0" err="1"/>
              <a:t>then</a:t>
            </a:r>
            <a:r>
              <a:rPr lang="fr-CA" dirty="0"/>
              <a:t> </a:t>
            </a:r>
            <a:r>
              <a:rPr lang="fr-CA" dirty="0" err="1"/>
              <a:t>officially</a:t>
            </a:r>
            <a:r>
              <a:rPr lang="fr-CA" dirty="0"/>
              <a:t> </a:t>
            </a:r>
            <a:r>
              <a:rPr lang="fr-CA" dirty="0" err="1"/>
              <a:t>become</a:t>
            </a:r>
            <a:r>
              <a:rPr lang="fr-CA" dirty="0"/>
              <a:t> the tenant in </a:t>
            </a:r>
            <a:r>
              <a:rPr lang="fr-CA" dirty="0" err="1"/>
              <a:t>their</a:t>
            </a:r>
            <a:r>
              <a:rPr lang="fr-CA" dirty="0"/>
              <a:t> place by </a:t>
            </a:r>
            <a:r>
              <a:rPr lang="fr-CA" dirty="0" err="1"/>
              <a:t>notifying</a:t>
            </a:r>
            <a:r>
              <a:rPr lang="fr-CA" dirty="0"/>
              <a:t> the landlord a maximum of </a:t>
            </a:r>
            <a:r>
              <a:rPr lang="fr-CA" dirty="0" err="1"/>
              <a:t>two</a:t>
            </a:r>
            <a:r>
              <a:rPr lang="fr-CA" dirty="0"/>
              <a:t> </a:t>
            </a:r>
            <a:r>
              <a:rPr lang="fr-CA" dirty="0" err="1"/>
              <a:t>months</a:t>
            </a:r>
            <a:r>
              <a:rPr lang="fr-CA" dirty="0"/>
              <a:t> </a:t>
            </a:r>
            <a:r>
              <a:rPr lang="fr-CA" dirty="0" err="1"/>
              <a:t>after</a:t>
            </a:r>
            <a:r>
              <a:rPr lang="fr-CA" dirty="0"/>
              <a:t> the </a:t>
            </a:r>
            <a:r>
              <a:rPr lang="fr-CA" dirty="0" err="1"/>
              <a:t>separation</a:t>
            </a:r>
            <a:r>
              <a:rPr lang="fr-CA" dirty="0"/>
              <a:t>.</a:t>
            </a:r>
            <a:r>
              <a:rPr lang="fr-CA" dirty="0">
                <a:hlinkClick r:id="rId5"/>
              </a:rPr>
              <a:t>[3]</a:t>
            </a:r>
            <a:r>
              <a:rPr lang="fr-CA" dirty="0"/>
              <a:t>.</a:t>
            </a:r>
          </a:p>
          <a:p>
            <a:endParaRPr lang="fr-CA"/>
          </a:p>
          <a:p>
            <a:pPr marL="285750" indent="-285750">
              <a:buFont typeface="Arial"/>
              <a:buChar char="•"/>
            </a:pPr>
            <a:r>
              <a:rPr lang="fr-CA" dirty="0"/>
              <a:t>If </a:t>
            </a:r>
            <a:r>
              <a:rPr lang="fr-CA" dirty="0" err="1"/>
              <a:t>both</a:t>
            </a:r>
            <a:r>
              <a:rPr lang="fr-CA" dirty="0"/>
              <a:t> </a:t>
            </a:r>
            <a:r>
              <a:rPr lang="fr-CA" dirty="0" err="1"/>
              <a:t>partners</a:t>
            </a:r>
            <a:r>
              <a:rPr lang="fr-CA" dirty="0"/>
              <a:t> are tenants: </a:t>
            </a:r>
            <a:r>
              <a:rPr lang="fr-CA" dirty="0" err="1"/>
              <a:t>both</a:t>
            </a:r>
            <a:r>
              <a:rPr lang="fr-CA" dirty="0"/>
              <a:t> have the right to </a:t>
            </a:r>
            <a:r>
              <a:rPr lang="fr-CA" dirty="0" err="1"/>
              <a:t>stay</a:t>
            </a:r>
            <a:r>
              <a:rPr lang="fr-CA" dirty="0"/>
              <a:t>. </a:t>
            </a:r>
            <a:r>
              <a:rPr lang="fr-CA" dirty="0" err="1"/>
              <a:t>They</a:t>
            </a:r>
            <a:r>
              <a:rPr lang="fr-CA" dirty="0"/>
              <a:t> </a:t>
            </a:r>
            <a:r>
              <a:rPr lang="fr-CA" dirty="0" err="1"/>
              <a:t>will</a:t>
            </a:r>
            <a:r>
              <a:rPr lang="fr-CA" dirty="0"/>
              <a:t> have to </a:t>
            </a:r>
            <a:r>
              <a:rPr lang="fr-CA" dirty="0" err="1"/>
              <a:t>decide</a:t>
            </a:r>
            <a:r>
              <a:rPr lang="fr-CA" dirty="0"/>
              <a:t> </a:t>
            </a:r>
            <a:r>
              <a:rPr lang="fr-CA" dirty="0" err="1"/>
              <a:t>together</a:t>
            </a:r>
            <a:r>
              <a:rPr lang="fr-CA" dirty="0"/>
              <a:t> </a:t>
            </a:r>
            <a:r>
              <a:rPr lang="fr-CA" dirty="0" err="1"/>
              <a:t>who</a:t>
            </a:r>
            <a:r>
              <a:rPr lang="fr-CA" dirty="0"/>
              <a:t> </a:t>
            </a:r>
            <a:r>
              <a:rPr lang="fr-CA" dirty="0" err="1"/>
              <a:t>stays</a:t>
            </a:r>
            <a:r>
              <a:rPr lang="fr-CA" dirty="0"/>
              <a:t> and </a:t>
            </a:r>
            <a:r>
              <a:rPr lang="fr-CA" dirty="0" err="1"/>
              <a:t>who</a:t>
            </a:r>
            <a:r>
              <a:rPr lang="fr-CA" dirty="0"/>
              <a:t> </a:t>
            </a:r>
            <a:r>
              <a:rPr lang="fr-CA" dirty="0" err="1"/>
              <a:t>leaves</a:t>
            </a:r>
            <a:r>
              <a:rPr lang="fr-CA" dirty="0"/>
              <a:t>. </a:t>
            </a:r>
            <a:r>
              <a:rPr lang="fr-CA" dirty="0" err="1"/>
              <a:t>Generally</a:t>
            </a:r>
            <a:r>
              <a:rPr lang="fr-CA" dirty="0"/>
              <a:t>, courts do not </a:t>
            </a:r>
            <a:r>
              <a:rPr lang="fr-CA" dirty="0" err="1"/>
              <a:t>order</a:t>
            </a:r>
            <a:r>
              <a:rPr lang="fr-CA" dirty="0"/>
              <a:t> one of the tenants to </a:t>
            </a:r>
            <a:r>
              <a:rPr lang="fr-CA" dirty="0" err="1"/>
              <a:t>leave</a:t>
            </a:r>
            <a:r>
              <a:rPr lang="fr-CA" dirty="0"/>
              <a:t> in </a:t>
            </a:r>
            <a:r>
              <a:rPr lang="fr-CA" dirty="0" err="1"/>
              <a:t>this</a:t>
            </a:r>
            <a:r>
              <a:rPr lang="fr-CA" dirty="0"/>
              <a:t> type of situation</a:t>
            </a:r>
            <a:r>
              <a:rPr lang="fr-CA" dirty="0">
                <a:hlinkClick r:id="rId6"/>
              </a:rPr>
              <a:t>[4]</a:t>
            </a:r>
            <a:r>
              <a:rPr lang="fr-CA" dirty="0"/>
              <a:t>. A </a:t>
            </a:r>
            <a:r>
              <a:rPr lang="fr-CA" dirty="0" err="1"/>
              <a:t>family</a:t>
            </a:r>
            <a:r>
              <a:rPr lang="fr-CA" dirty="0"/>
              <a:t> </a:t>
            </a:r>
            <a:r>
              <a:rPr lang="fr-CA" dirty="0" err="1"/>
              <a:t>mediator</a:t>
            </a:r>
            <a:r>
              <a:rPr lang="fr-CA" dirty="0"/>
              <a:t> can help the </a:t>
            </a:r>
            <a:r>
              <a:rPr lang="fr-CA" dirty="0" err="1"/>
              <a:t>two</a:t>
            </a:r>
            <a:r>
              <a:rPr lang="fr-CA" dirty="0"/>
              <a:t> </a:t>
            </a:r>
            <a:r>
              <a:rPr lang="fr-CA" dirty="0" err="1"/>
              <a:t>partners</a:t>
            </a:r>
            <a:r>
              <a:rPr lang="fr-CA" dirty="0"/>
              <a:t> </a:t>
            </a:r>
            <a:r>
              <a:rPr lang="fr-CA" dirty="0" err="1"/>
              <a:t>find</a:t>
            </a:r>
            <a:r>
              <a:rPr lang="fr-CA" dirty="0"/>
              <a:t> a solution, if </a:t>
            </a:r>
            <a:r>
              <a:rPr lang="fr-CA" dirty="0" err="1"/>
              <a:t>mediation</a:t>
            </a:r>
            <a:r>
              <a:rPr lang="fr-CA" dirty="0"/>
              <a:t> </a:t>
            </a:r>
            <a:r>
              <a:rPr lang="fr-CA" dirty="0" err="1"/>
              <a:t>is</a:t>
            </a:r>
            <a:r>
              <a:rPr lang="fr-CA" dirty="0"/>
              <a:t> </a:t>
            </a:r>
            <a:r>
              <a:rPr lang="fr-CA" dirty="0" err="1"/>
              <a:t>appropriate</a:t>
            </a:r>
            <a:r>
              <a:rPr lang="fr-CA" dirty="0"/>
              <a:t> in </a:t>
            </a:r>
            <a:r>
              <a:rPr lang="fr-CA" dirty="0" err="1"/>
              <a:t>their</a:t>
            </a:r>
            <a:r>
              <a:rPr lang="fr-CA" dirty="0"/>
              <a:t> situation</a:t>
            </a:r>
            <a:r>
              <a:rPr lang="fr-CA" dirty="0">
                <a:hlinkClick r:id="rId7"/>
              </a:rPr>
              <a:t>[5]</a:t>
            </a:r>
            <a:r>
              <a:rPr lang="fr-CA" dirty="0"/>
              <a:t>. A court can </a:t>
            </a:r>
            <a:r>
              <a:rPr lang="fr-CA" dirty="0" err="1"/>
              <a:t>also</a:t>
            </a:r>
            <a:r>
              <a:rPr lang="fr-CA" dirty="0"/>
              <a:t> </a:t>
            </a:r>
            <a:r>
              <a:rPr lang="fr-CA" dirty="0" err="1"/>
              <a:t>step</a:t>
            </a:r>
            <a:r>
              <a:rPr lang="fr-CA" dirty="0"/>
              <a:t> in and </a:t>
            </a:r>
            <a:r>
              <a:rPr lang="fr-CA" dirty="0" err="1"/>
              <a:t>decide</a:t>
            </a:r>
            <a:r>
              <a:rPr lang="fr-CA" dirty="0"/>
              <a:t> </a:t>
            </a:r>
            <a:r>
              <a:rPr lang="fr-CA" dirty="0" err="1"/>
              <a:t>that</a:t>
            </a:r>
            <a:r>
              <a:rPr lang="fr-CA" dirty="0"/>
              <a:t> the parent </a:t>
            </a:r>
            <a:r>
              <a:rPr lang="fr-CA" dirty="0" err="1"/>
              <a:t>who</a:t>
            </a:r>
            <a:r>
              <a:rPr lang="fr-CA" dirty="0"/>
              <a:t> has </a:t>
            </a:r>
            <a:r>
              <a:rPr lang="fr-CA" dirty="0" err="1"/>
              <a:t>custody</a:t>
            </a:r>
            <a:r>
              <a:rPr lang="fr-CA" dirty="0"/>
              <a:t> of the </a:t>
            </a:r>
            <a:r>
              <a:rPr lang="fr-CA" dirty="0" err="1"/>
              <a:t>children</a:t>
            </a:r>
            <a:r>
              <a:rPr lang="fr-CA" dirty="0"/>
              <a:t> </a:t>
            </a:r>
            <a:r>
              <a:rPr lang="fr-CA" dirty="0" err="1"/>
              <a:t>will</a:t>
            </a:r>
            <a:r>
              <a:rPr lang="fr-CA" dirty="0"/>
              <a:t> </a:t>
            </a:r>
            <a:r>
              <a:rPr lang="fr-CA" dirty="0" err="1"/>
              <a:t>temporarily</a:t>
            </a:r>
            <a:r>
              <a:rPr lang="fr-CA" dirty="0"/>
              <a:t> </a:t>
            </a:r>
            <a:r>
              <a:rPr lang="fr-CA" dirty="0" err="1"/>
              <a:t>stay</a:t>
            </a:r>
            <a:r>
              <a:rPr lang="fr-CA" dirty="0"/>
              <a:t> in the </a:t>
            </a:r>
            <a:r>
              <a:rPr lang="fr-CA" dirty="0" err="1"/>
              <a:t>apartment</a:t>
            </a:r>
            <a:r>
              <a:rPr lang="fr-CA" dirty="0"/>
              <a:t> </a:t>
            </a:r>
            <a:r>
              <a:rPr lang="fr-CA" dirty="0" err="1"/>
              <a:t>with</a:t>
            </a:r>
            <a:r>
              <a:rPr lang="fr-CA" dirty="0"/>
              <a:t> </a:t>
            </a:r>
            <a:r>
              <a:rPr lang="fr-CA" dirty="0" err="1"/>
              <a:t>them</a:t>
            </a:r>
            <a:r>
              <a:rPr lang="fr-CA" dirty="0"/>
              <a:t> </a:t>
            </a:r>
            <a:r>
              <a:rPr lang="fr-CA" dirty="0">
                <a:hlinkClick r:id="rId8"/>
              </a:rPr>
              <a:t>[6]</a:t>
            </a:r>
            <a:r>
              <a:rPr lang="fr-CA" dirty="0"/>
              <a:t>.</a:t>
            </a:r>
          </a:p>
          <a:p>
            <a:endParaRPr lang="fr-CA"/>
          </a:p>
          <a:p>
            <a:pPr marL="285750" indent="-285750">
              <a:buFont typeface="Arial"/>
              <a:buChar char="•"/>
            </a:pPr>
            <a:r>
              <a:rPr lang="en-CA" dirty="0"/>
              <a:t>In Shazia’s case, she and her partner both signed the lease. They are both tenants. She can suggest that they go to mediation to find a housing solution if that is appropriate in her situation.</a:t>
            </a:r>
            <a:endParaRPr lang="fr-CA" dirty="0"/>
          </a:p>
          <a:p>
            <a:endParaRPr lang="en-US"/>
          </a:p>
          <a:p>
            <a:r>
              <a:rPr lang="en-CA" b="1" dirty="0"/>
              <a:t>There are options for those whose name is not on the lease</a:t>
            </a:r>
            <a:endParaRPr lang="en-US" dirty="0"/>
          </a:p>
          <a:p>
            <a:endParaRPr lang="en-US"/>
          </a:p>
          <a:p>
            <a:pPr marL="285750" indent="-285750">
              <a:buFont typeface="Arial"/>
              <a:buChar char="•"/>
            </a:pPr>
            <a:r>
              <a:rPr lang="en-CA" dirty="0"/>
              <a:t>If the couple has </a:t>
            </a:r>
            <a:r>
              <a:rPr lang="en-CA" b="1" dirty="0"/>
              <a:t>children</a:t>
            </a:r>
            <a:r>
              <a:rPr lang="en-CA" dirty="0"/>
              <a:t> and one parent spends the majority of the time with them (“sole custody”), that parent can ask a court to allow them to </a:t>
            </a:r>
            <a:r>
              <a:rPr lang="en-CA" b="1" dirty="0"/>
              <a:t>stay in the apartment temporarily</a:t>
            </a:r>
            <a:r>
              <a:rPr lang="en-CA" dirty="0"/>
              <a:t> by proving that it is in the best interests of the children</a:t>
            </a:r>
            <a:r>
              <a:rPr lang="fr-CA" dirty="0">
                <a:hlinkClick r:id="rId8"/>
              </a:rPr>
              <a:t>[6]</a:t>
            </a:r>
            <a:r>
              <a:rPr lang="fr-CA" dirty="0"/>
              <a:t>. </a:t>
            </a:r>
          </a:p>
          <a:p>
            <a:endParaRPr lang="fr-CA"/>
          </a:p>
          <a:p>
            <a:pPr marL="285750" indent="-285750">
              <a:buFont typeface="Arial"/>
              <a:buChar char="•"/>
            </a:pPr>
            <a:r>
              <a:rPr lang="en-CA" dirty="0"/>
              <a:t>One parent can also ask a court to “</a:t>
            </a:r>
            <a:r>
              <a:rPr lang="en-CA" b="1" dirty="0"/>
              <a:t>award the lease</a:t>
            </a:r>
            <a:r>
              <a:rPr lang="en-CA" dirty="0"/>
              <a:t>” to them</a:t>
            </a:r>
            <a:r>
              <a:rPr lang="fr-CA" dirty="0">
                <a:hlinkClick r:id="rId9"/>
              </a:rPr>
              <a:t>[7]</a:t>
            </a:r>
            <a:r>
              <a:rPr lang="fr-CA" dirty="0"/>
              <a:t>: </a:t>
            </a:r>
            <a:r>
              <a:rPr lang="fr-CA" dirty="0" err="1"/>
              <a:t>this</a:t>
            </a:r>
            <a:r>
              <a:rPr lang="fr-CA" dirty="0"/>
              <a:t> </a:t>
            </a:r>
            <a:r>
              <a:rPr lang="fr-CA" dirty="0" err="1"/>
              <a:t>means</a:t>
            </a:r>
            <a:r>
              <a:rPr lang="fr-CA" dirty="0"/>
              <a:t> </a:t>
            </a:r>
            <a:r>
              <a:rPr lang="fr-CA" dirty="0" err="1"/>
              <a:t>that</a:t>
            </a:r>
            <a:r>
              <a:rPr lang="fr-CA" dirty="0"/>
              <a:t> </a:t>
            </a:r>
            <a:r>
              <a:rPr lang="fr-CA" dirty="0" err="1"/>
              <a:t>they</a:t>
            </a:r>
            <a:r>
              <a:rPr lang="fr-CA" dirty="0"/>
              <a:t> </a:t>
            </a:r>
            <a:r>
              <a:rPr lang="fr-CA" dirty="0" err="1"/>
              <a:t>will</a:t>
            </a:r>
            <a:r>
              <a:rPr lang="fr-CA" dirty="0"/>
              <a:t> </a:t>
            </a:r>
            <a:r>
              <a:rPr lang="fr-CA" dirty="0" err="1"/>
              <a:t>officially</a:t>
            </a:r>
            <a:r>
              <a:rPr lang="fr-CA" dirty="0"/>
              <a:t> replace the </a:t>
            </a:r>
            <a:r>
              <a:rPr lang="fr-CA" dirty="0" err="1"/>
              <a:t>other</a:t>
            </a:r>
            <a:r>
              <a:rPr lang="fr-CA" dirty="0"/>
              <a:t> on the </a:t>
            </a:r>
            <a:r>
              <a:rPr lang="fr-CA" dirty="0" err="1"/>
              <a:t>lease</a:t>
            </a:r>
            <a:r>
              <a:rPr lang="fr-CA" dirty="0">
                <a:hlinkClick r:id="rId10"/>
              </a:rPr>
              <a:t>[8]</a:t>
            </a:r>
            <a:r>
              <a:rPr lang="fr-CA" dirty="0"/>
              <a:t>. </a:t>
            </a:r>
          </a:p>
          <a:p>
            <a:endParaRPr lang="en-US"/>
          </a:p>
          <a:p>
            <a:r>
              <a:rPr lang="en-CA" b="1" dirty="0"/>
              <a:t>Establishing protective measures</a:t>
            </a:r>
            <a:endParaRPr lang="en-US" dirty="0"/>
          </a:p>
          <a:p>
            <a:endParaRPr lang="en-US"/>
          </a:p>
          <a:p>
            <a:pPr marL="171450" indent="-171450">
              <a:buFont typeface="Arial"/>
              <a:buChar char="•"/>
            </a:pPr>
            <a:r>
              <a:rPr lang="en-CA" dirty="0"/>
              <a:t>If the person remaining in the apartment had experienced violence from their partner, they can consult an organization that supports people experiencing violence to set up measures to protect themselves ("protective measures"). </a:t>
            </a:r>
            <a:r>
              <a:rPr lang="fr-CA" dirty="0"/>
              <a:t>For more information, </a:t>
            </a:r>
            <a:r>
              <a:rPr lang="fr-CA" dirty="0" err="1"/>
              <a:t>visit</a:t>
            </a:r>
            <a:r>
              <a:rPr lang="fr-CA" dirty="0"/>
              <a:t> SOS violence </a:t>
            </a:r>
            <a:r>
              <a:rPr lang="fr-CA" dirty="0" err="1"/>
              <a:t>conjugale’s</a:t>
            </a:r>
            <a:r>
              <a:rPr lang="fr-CA" dirty="0"/>
              <a:t> </a:t>
            </a:r>
            <a:r>
              <a:rPr lang="fr-CA" dirty="0" err="1"/>
              <a:t>website</a:t>
            </a:r>
            <a:r>
              <a:rPr lang="fr-CA" dirty="0"/>
              <a:t>: </a:t>
            </a:r>
            <a:r>
              <a:rPr lang="fr-CA" u="sng" dirty="0">
                <a:hlinkClick r:id="rId11"/>
              </a:rPr>
              <a:t>Safety planning : the empowerment power tool — SOS violence conjugale</a:t>
            </a:r>
            <a:endParaRPr lang="en-US"/>
          </a:p>
          <a:p>
            <a:endParaRPr lang="en-US"/>
          </a:p>
          <a:p>
            <a:r>
              <a:rPr lang="fr-CA" b="1" u="sng" dirty="0" err="1"/>
              <a:t>Additional</a:t>
            </a:r>
            <a:r>
              <a:rPr lang="fr-CA" b="1" u="sng" dirty="0"/>
              <a:t> information</a:t>
            </a:r>
          </a:p>
          <a:p>
            <a:endParaRPr lang="fr-CA"/>
          </a:p>
          <a:p>
            <a:pPr marL="285750" indent="-285750">
              <a:buFont typeface="Arial"/>
              <a:buChar char="•"/>
            </a:pPr>
            <a:r>
              <a:rPr lang="en-CA" dirty="0"/>
              <a:t>Here are examples of cases where a court has given the parent with sole custody of children the right to temporarily remain in the family home:</a:t>
            </a:r>
            <a:endParaRPr lang="fr-CA" dirty="0"/>
          </a:p>
          <a:p>
            <a:r>
              <a:rPr lang="fr-CA" dirty="0"/>
              <a:t> </a:t>
            </a:r>
          </a:p>
          <a:p>
            <a:pPr marL="742950" lvl="1" indent="-285750">
              <a:buFont typeface="Arial,Sans-Serif"/>
              <a:buChar char="•"/>
            </a:pPr>
            <a:r>
              <a:rPr lang="en-CA" i="1" dirty="0">
                <a:hlinkClick r:id="rId12"/>
              </a:rPr>
              <a:t>Family Law</a:t>
            </a:r>
            <a:r>
              <a:rPr lang="en-CA" dirty="0">
                <a:hlinkClick r:id="rId12"/>
              </a:rPr>
              <a:t> — 113973, 2011 QCCA 2320</a:t>
            </a:r>
            <a:r>
              <a:rPr lang="en-CA" dirty="0"/>
              <a:t> at para 6: The court allowed the mother to temporarily remain in the apartment with the couple's minor child so as not to disrupt her school year due to a sudden move</a:t>
            </a:r>
            <a:r>
              <a:rPr lang="fr-CA" dirty="0"/>
              <a:t>.</a:t>
            </a:r>
          </a:p>
          <a:p>
            <a:pPr lvl="1"/>
            <a:r>
              <a:rPr lang="fr-CA" dirty="0"/>
              <a:t> </a:t>
            </a:r>
          </a:p>
          <a:p>
            <a:pPr marL="742950" lvl="1" indent="-285750">
              <a:buFont typeface="Arial,Sans-Serif"/>
              <a:buChar char="•"/>
            </a:pPr>
            <a:r>
              <a:rPr lang="fr-CA" i="1" dirty="0">
                <a:hlinkClick r:id="rId13"/>
              </a:rPr>
              <a:t>S. (C.) c. P. (M.)</a:t>
            </a:r>
            <a:r>
              <a:rPr lang="fr-CA" dirty="0">
                <a:hlinkClick r:id="rId13"/>
              </a:rPr>
              <a:t>, 2000 CanLII 19266 (QC CS)</a:t>
            </a:r>
            <a:r>
              <a:rPr lang="fr-CA" dirty="0"/>
              <a:t> </a:t>
            </a:r>
            <a:r>
              <a:rPr lang="en-CA" dirty="0"/>
              <a:t>at paras 25 and 26: The spouses were co-owners of their residence. The court gave the mother an exclusive right to stay there temporarily with the children because she was the main caregiver and the children’s well-being justified it.</a:t>
            </a:r>
            <a:r>
              <a:rPr lang="fr-CA" dirty="0"/>
              <a:t> </a:t>
            </a:r>
          </a:p>
          <a:p>
            <a:pPr lvl="1"/>
            <a:r>
              <a:rPr lang="fr-CA" dirty="0"/>
              <a:t> </a:t>
            </a:r>
          </a:p>
          <a:p>
            <a:pPr marL="285750" indent="-285750">
              <a:buFont typeface="Arial"/>
              <a:buChar char="•"/>
            </a:pPr>
            <a:r>
              <a:rPr lang="en-CA" dirty="0"/>
              <a:t>For a tenant to leave the lease to their ex, several conditions must be met</a:t>
            </a:r>
            <a:r>
              <a:rPr lang="fr-CA" dirty="0">
                <a:hlinkClick r:id="rId3"/>
              </a:rPr>
              <a:t>[9]</a:t>
            </a:r>
            <a:r>
              <a:rPr lang="fr-CA" dirty="0"/>
              <a:t>: </a:t>
            </a:r>
          </a:p>
          <a:p>
            <a:r>
              <a:rPr lang="fr-CA" dirty="0"/>
              <a:t> </a:t>
            </a:r>
          </a:p>
          <a:p>
            <a:pPr marL="742950" lvl="1" indent="-285750">
              <a:buFont typeface="Arial,Sans-Serif"/>
              <a:buChar char="•"/>
            </a:pPr>
            <a:r>
              <a:rPr lang="en-CA" dirty="0"/>
              <a:t>The non-tenant must continue to live in the apartment for at least two months after the separation,</a:t>
            </a:r>
            <a:endParaRPr lang="fr-CA" dirty="0"/>
          </a:p>
          <a:p>
            <a:pPr marL="742950" lvl="1" indent="-285750">
              <a:buFont typeface="Arial,Sans-Serif"/>
              <a:buChar char="•"/>
            </a:pPr>
            <a:r>
              <a:rPr lang="en-CA" dirty="0"/>
              <a:t>They must notify their landlord of the separation, maximum two months after the separation,</a:t>
            </a:r>
            <a:endParaRPr lang="fr-CA" dirty="0"/>
          </a:p>
          <a:p>
            <a:pPr marL="742950" lvl="1" indent="-285750">
              <a:buFont typeface="Arial,Sans-Serif"/>
              <a:buChar char="•"/>
            </a:pPr>
            <a:r>
              <a:rPr lang="en-CA" dirty="0"/>
              <a:t>If the couple isn’t married and doesn’t have children together, they must have lived together for at least 6 months.</a:t>
            </a:r>
            <a:endParaRPr lang="fr-CA" dirty="0"/>
          </a:p>
          <a:p>
            <a:pPr lvl="1"/>
            <a:r>
              <a:rPr lang="fr-CA" b="1" dirty="0"/>
              <a:t> </a:t>
            </a:r>
            <a:endParaRPr lang="fr-CA" dirty="0"/>
          </a:p>
          <a:p>
            <a:pPr marL="285750" indent="-285750">
              <a:buFont typeface="Arial"/>
              <a:buChar char="•"/>
            </a:pPr>
            <a:r>
              <a:rPr lang="fr-CA" dirty="0"/>
              <a:t>This slide </a:t>
            </a:r>
            <a:r>
              <a:rPr lang="fr-CA" dirty="0" err="1"/>
              <a:t>focuses</a:t>
            </a:r>
            <a:r>
              <a:rPr lang="fr-CA" dirty="0"/>
              <a:t> on the case </a:t>
            </a:r>
            <a:r>
              <a:rPr lang="fr-CA" dirty="0" err="1"/>
              <a:t>where</a:t>
            </a:r>
            <a:r>
              <a:rPr lang="fr-CA" dirty="0"/>
              <a:t> the </a:t>
            </a:r>
            <a:r>
              <a:rPr lang="fr-CA" dirty="0" err="1"/>
              <a:t>spouses</a:t>
            </a:r>
            <a:r>
              <a:rPr lang="fr-CA" dirty="0"/>
              <a:t> or </a:t>
            </a:r>
            <a:r>
              <a:rPr lang="fr-CA" dirty="0" err="1"/>
              <a:t>partners</a:t>
            </a:r>
            <a:r>
              <a:rPr lang="fr-CA" dirty="0"/>
              <a:t> live in a </a:t>
            </a:r>
            <a:r>
              <a:rPr lang="fr-CA" dirty="0" err="1"/>
              <a:t>rented</a:t>
            </a:r>
            <a:r>
              <a:rPr lang="fr-CA" dirty="0"/>
              <a:t> </a:t>
            </a:r>
            <a:r>
              <a:rPr lang="fr-CA" dirty="0" err="1"/>
              <a:t>apartment</a:t>
            </a:r>
            <a:r>
              <a:rPr lang="fr-CA" dirty="0"/>
              <a:t>. </a:t>
            </a:r>
            <a:r>
              <a:rPr lang="fr-CA" dirty="0" err="1"/>
              <a:t>Other</a:t>
            </a:r>
            <a:r>
              <a:rPr lang="fr-CA" dirty="0"/>
              <a:t> </a:t>
            </a:r>
            <a:r>
              <a:rPr lang="fr-CA" dirty="0" err="1"/>
              <a:t>rules</a:t>
            </a:r>
            <a:r>
              <a:rPr lang="fr-CA" dirty="0"/>
              <a:t> </a:t>
            </a:r>
            <a:r>
              <a:rPr lang="fr-CA" dirty="0" err="1"/>
              <a:t>apply</a:t>
            </a:r>
            <a:r>
              <a:rPr lang="fr-CA" dirty="0"/>
              <a:t> if </a:t>
            </a:r>
            <a:r>
              <a:rPr lang="fr-CA" dirty="0" err="1"/>
              <a:t>both</a:t>
            </a:r>
            <a:r>
              <a:rPr lang="fr-CA" dirty="0"/>
              <a:t> people </a:t>
            </a:r>
            <a:r>
              <a:rPr lang="fr-CA" dirty="0" err="1"/>
              <a:t>own</a:t>
            </a:r>
            <a:r>
              <a:rPr lang="fr-CA" dirty="0"/>
              <a:t> a house or condo </a:t>
            </a:r>
            <a:r>
              <a:rPr lang="fr-CA" dirty="0" err="1"/>
              <a:t>together</a:t>
            </a:r>
            <a:r>
              <a:rPr lang="fr-CA" dirty="0"/>
              <a:t>, or if one of </a:t>
            </a:r>
            <a:r>
              <a:rPr lang="fr-CA" dirty="0" err="1"/>
              <a:t>them</a:t>
            </a:r>
            <a:r>
              <a:rPr lang="fr-CA" dirty="0"/>
              <a:t> </a:t>
            </a:r>
            <a:r>
              <a:rPr lang="fr-CA" dirty="0" err="1"/>
              <a:t>owns</a:t>
            </a:r>
            <a:r>
              <a:rPr lang="fr-CA" dirty="0"/>
              <a:t> the house or condo. </a:t>
            </a:r>
            <a:r>
              <a:rPr lang="fr-CA" dirty="0" err="1"/>
              <a:t>Similarly</a:t>
            </a:r>
            <a:r>
              <a:rPr lang="fr-CA" dirty="0"/>
              <a:t>, in the case of a </a:t>
            </a:r>
            <a:r>
              <a:rPr lang="fr-CA" dirty="0" err="1"/>
              <a:t>married</a:t>
            </a:r>
            <a:r>
              <a:rPr lang="fr-CA" dirty="0"/>
              <a:t> couple, the </a:t>
            </a:r>
            <a:r>
              <a:rPr lang="fr-CA" dirty="0" err="1"/>
              <a:t>rules</a:t>
            </a:r>
            <a:r>
              <a:rPr lang="fr-CA" dirty="0"/>
              <a:t> on the division of </a:t>
            </a:r>
            <a:r>
              <a:rPr lang="fr-CA" dirty="0" err="1"/>
              <a:t>family</a:t>
            </a:r>
            <a:r>
              <a:rPr lang="fr-CA" dirty="0"/>
              <a:t> </a:t>
            </a:r>
            <a:r>
              <a:rPr lang="fr-CA" dirty="0" err="1"/>
              <a:t>patrimony</a:t>
            </a:r>
            <a:r>
              <a:rPr lang="fr-CA" dirty="0"/>
              <a:t> </a:t>
            </a:r>
            <a:r>
              <a:rPr lang="fr-CA" dirty="0" err="1"/>
              <a:t>apply</a:t>
            </a:r>
            <a:r>
              <a:rPr lang="fr-CA" dirty="0"/>
              <a:t> </a:t>
            </a:r>
            <a:r>
              <a:rPr lang="fr-CA" dirty="0">
                <a:hlinkClick r:id="rId14"/>
              </a:rPr>
              <a:t>[10]</a:t>
            </a:r>
            <a:r>
              <a:rPr lang="fr-CA" dirty="0"/>
              <a:t>. </a:t>
            </a:r>
            <a:r>
              <a:rPr lang="fr-CA" dirty="0" err="1"/>
              <a:t>Other</a:t>
            </a:r>
            <a:r>
              <a:rPr lang="fr-CA" dirty="0"/>
              <a:t> </a:t>
            </a:r>
            <a:r>
              <a:rPr lang="fr-CA" dirty="0" err="1"/>
              <a:t>rules</a:t>
            </a:r>
            <a:r>
              <a:rPr lang="fr-CA" dirty="0"/>
              <a:t> </a:t>
            </a:r>
            <a:r>
              <a:rPr lang="fr-CA" dirty="0" err="1"/>
              <a:t>may</a:t>
            </a:r>
            <a:r>
              <a:rPr lang="fr-CA" dirty="0"/>
              <a:t> </a:t>
            </a:r>
            <a:r>
              <a:rPr lang="fr-CA" dirty="0" err="1"/>
              <a:t>also</a:t>
            </a:r>
            <a:r>
              <a:rPr lang="fr-CA" dirty="0"/>
              <a:t> </a:t>
            </a:r>
            <a:r>
              <a:rPr lang="fr-CA" dirty="0" err="1"/>
              <a:t>apply</a:t>
            </a:r>
            <a:r>
              <a:rPr lang="fr-CA" dirty="0"/>
              <a:t> to </a:t>
            </a:r>
            <a:r>
              <a:rPr lang="fr-CA" dirty="0" err="1"/>
              <a:t>unmarried</a:t>
            </a:r>
            <a:r>
              <a:rPr lang="fr-CA" dirty="0"/>
              <a:t> parents </a:t>
            </a:r>
            <a:r>
              <a:rPr lang="fr-CA" dirty="0" err="1"/>
              <a:t>with</a:t>
            </a:r>
            <a:r>
              <a:rPr lang="fr-CA" dirty="0"/>
              <a:t> kids </a:t>
            </a:r>
            <a:r>
              <a:rPr lang="fr-CA" dirty="0" err="1"/>
              <a:t>born</a:t>
            </a:r>
            <a:r>
              <a:rPr lang="fr-CA" dirty="0"/>
              <a:t> </a:t>
            </a:r>
            <a:r>
              <a:rPr lang="fr-CA" dirty="0" err="1"/>
              <a:t>starting</a:t>
            </a:r>
            <a:r>
              <a:rPr lang="fr-CA" dirty="0"/>
              <a:t> June 30, 2025 (couples in a “parental union”)</a:t>
            </a:r>
            <a:r>
              <a:rPr lang="fr-CA" dirty="0">
                <a:hlinkClick r:id="rId14"/>
              </a:rPr>
              <a:t> [11]</a:t>
            </a:r>
            <a:r>
              <a:rPr lang="fr-CA" dirty="0"/>
              <a:t>. The </a:t>
            </a:r>
            <a:r>
              <a:rPr lang="fr-CA" dirty="0" err="1"/>
              <a:t>following</a:t>
            </a:r>
            <a:r>
              <a:rPr lang="fr-CA" dirty="0"/>
              <a:t> articles </a:t>
            </a:r>
            <a:r>
              <a:rPr lang="fr-CA" dirty="0" err="1"/>
              <a:t>address</a:t>
            </a:r>
            <a:r>
              <a:rPr lang="fr-CA" dirty="0"/>
              <a:t> </a:t>
            </a:r>
            <a:r>
              <a:rPr lang="fr-CA" dirty="0" err="1"/>
              <a:t>some</a:t>
            </a:r>
            <a:r>
              <a:rPr lang="fr-CA" dirty="0"/>
              <a:t> of </a:t>
            </a:r>
            <a:r>
              <a:rPr lang="fr-CA" dirty="0" err="1"/>
              <a:t>these</a:t>
            </a:r>
            <a:r>
              <a:rPr lang="fr-CA" dirty="0"/>
              <a:t> situations in </a:t>
            </a:r>
            <a:r>
              <a:rPr lang="fr-CA" dirty="0" err="1"/>
              <a:t>detail</a:t>
            </a:r>
            <a:r>
              <a:rPr lang="fr-CA" dirty="0"/>
              <a:t>: </a:t>
            </a:r>
          </a:p>
          <a:p>
            <a:pPr marL="628650" lvl="1" indent="-171450">
              <a:buFont typeface="Arial"/>
              <a:buChar char="•"/>
            </a:pPr>
            <a:r>
              <a:rPr lang="en-CA" u="sng" dirty="0">
                <a:hlinkClick r:id="rId15"/>
              </a:rPr>
              <a:t>Separation of Common-Law Couples: Who Stays in the Family House? | Éducaloi</a:t>
            </a:r>
            <a:endParaRPr lang="fr-CA"/>
          </a:p>
          <a:p>
            <a:pPr marL="628650" lvl="1" indent="-171450">
              <a:buFont typeface="Arial"/>
              <a:buChar char="•"/>
            </a:pPr>
            <a:r>
              <a:rPr lang="en-CA" u="sng" dirty="0">
                <a:hlinkClick r:id="rId16"/>
              </a:rPr>
              <a:t>The Family Home When Spouses Separate | Éducaloi</a:t>
            </a:r>
            <a:endParaRPr lang="fr-CA"/>
          </a:p>
          <a:p>
            <a:pPr marL="628650" lvl="1" indent="-171450">
              <a:buFont typeface="Arial"/>
              <a:buChar char="•"/>
            </a:pPr>
            <a:r>
              <a:rPr lang="en-CA" u="sng" dirty="0">
                <a:hlinkClick r:id="rId17"/>
              </a:rPr>
              <a:t>Property Included in the "Family Patrimony" | Éducaloi</a:t>
            </a:r>
            <a:endParaRPr lang="fr-CA"/>
          </a:p>
          <a:p>
            <a:pPr marL="628650" lvl="1" indent="-171450">
              <a:buFont typeface="Arial"/>
              <a:buChar char="•"/>
            </a:pPr>
            <a:r>
              <a:rPr lang="en-CA" u="sng" dirty="0">
                <a:hlinkClick r:id="rId18"/>
              </a:rPr>
              <a:t>Dividing the "Family Patrimony" | Éducaloi</a:t>
            </a:r>
            <a:endParaRPr lang="fr-CA"/>
          </a:p>
          <a:p>
            <a:pPr marL="742950" lvl="1" indent="-285750">
              <a:buFont typeface="Arial,Sans-Serif"/>
              <a:buChar char="•"/>
            </a:pPr>
            <a:endParaRPr lang="fr-CA" dirty="0"/>
          </a:p>
          <a:p>
            <a:pPr marL="742950" lvl="1" indent="-285750">
              <a:buFont typeface="Arial,Sans-Serif"/>
              <a:buChar char="•"/>
            </a:pPr>
            <a:endParaRPr lang="fr-CA" dirty="0"/>
          </a:p>
          <a:p>
            <a:pPr marL="285750" indent="-285750">
              <a:buFont typeface="Arial"/>
              <a:buChar char="•"/>
            </a:pPr>
            <a:r>
              <a:rPr lang="fr-CA" dirty="0"/>
              <a:t>It </a:t>
            </a:r>
            <a:r>
              <a:rPr lang="fr-CA" dirty="0" err="1"/>
              <a:t>is</a:t>
            </a:r>
            <a:r>
              <a:rPr lang="fr-CA" dirty="0"/>
              <a:t> </a:t>
            </a:r>
            <a:r>
              <a:rPr lang="fr-CA" dirty="0" err="1"/>
              <a:t>generally</a:t>
            </a:r>
            <a:r>
              <a:rPr lang="fr-CA" dirty="0"/>
              <a:t> not </a:t>
            </a:r>
            <a:r>
              <a:rPr lang="fr-CA" dirty="0" err="1"/>
              <a:t>recommended</a:t>
            </a:r>
            <a:r>
              <a:rPr lang="fr-CA" dirty="0"/>
              <a:t> to use </a:t>
            </a:r>
            <a:r>
              <a:rPr lang="fr-CA" dirty="0" err="1"/>
              <a:t>mediation</a:t>
            </a:r>
            <a:r>
              <a:rPr lang="fr-CA" dirty="0"/>
              <a:t> </a:t>
            </a:r>
            <a:r>
              <a:rPr lang="fr-CA" dirty="0" err="1"/>
              <a:t>when</a:t>
            </a:r>
            <a:r>
              <a:rPr lang="fr-CA" dirty="0"/>
              <a:t> </a:t>
            </a:r>
            <a:r>
              <a:rPr lang="fr-CA" dirty="0" err="1"/>
              <a:t>there</a:t>
            </a:r>
            <a:r>
              <a:rPr lang="fr-CA" dirty="0"/>
              <a:t> </a:t>
            </a:r>
            <a:r>
              <a:rPr lang="fr-CA" dirty="0" err="1"/>
              <a:t>was</a:t>
            </a:r>
            <a:r>
              <a:rPr lang="fr-CA" dirty="0"/>
              <a:t> violence </a:t>
            </a:r>
            <a:r>
              <a:rPr lang="fr-CA" dirty="0" err="1"/>
              <a:t>between</a:t>
            </a:r>
            <a:r>
              <a:rPr lang="fr-CA" dirty="0"/>
              <a:t> the people in </a:t>
            </a:r>
            <a:r>
              <a:rPr lang="fr-CA" dirty="0" err="1"/>
              <a:t>conflict</a:t>
            </a:r>
            <a:r>
              <a:rPr lang="fr-CA" dirty="0">
                <a:hlinkClick r:id="rId14"/>
              </a:rPr>
              <a:t>[10]</a:t>
            </a:r>
            <a:r>
              <a:rPr lang="fr-CA" dirty="0"/>
              <a:t>. </a:t>
            </a:r>
            <a:r>
              <a:rPr lang="en-CA" dirty="0"/>
              <a:t>That said, some mediators specialize in mediation in the context of domestic violence. To find them, the person can go to the </a:t>
            </a:r>
            <a:r>
              <a:rPr lang="en-CA" u="sng" dirty="0">
                <a:hlinkClick r:id="rId19"/>
              </a:rPr>
              <a:t>A</a:t>
            </a:r>
            <a:r>
              <a:rPr lang="fr-FR" u="sng" dirty="0">
                <a:hlinkClick r:id="rId19"/>
              </a:rPr>
              <a:t>ssociation des médiateurs familiaux du Québec’s website</a:t>
            </a:r>
            <a:r>
              <a:rPr lang="fr-FR" dirty="0"/>
              <a:t> (association of </a:t>
            </a:r>
            <a:r>
              <a:rPr lang="fr-FR" dirty="0" err="1"/>
              <a:t>family</a:t>
            </a:r>
            <a:r>
              <a:rPr lang="fr-FR" dirty="0"/>
              <a:t> </a:t>
            </a:r>
            <a:r>
              <a:rPr lang="fr-FR" dirty="0" err="1"/>
              <a:t>mediators</a:t>
            </a:r>
            <a:r>
              <a:rPr lang="fr-FR" dirty="0"/>
              <a:t>) and click on “</a:t>
            </a:r>
            <a:r>
              <a:rPr lang="fr-FR" dirty="0" err="1"/>
              <a:t>Find</a:t>
            </a:r>
            <a:r>
              <a:rPr lang="fr-FR" dirty="0"/>
              <a:t> a </a:t>
            </a:r>
            <a:r>
              <a:rPr lang="fr-FR" dirty="0" err="1"/>
              <a:t>mediator</a:t>
            </a:r>
            <a:r>
              <a:rPr lang="fr-FR" dirty="0"/>
              <a:t>.”</a:t>
            </a:r>
            <a:r>
              <a:rPr lang="en-CA" dirty="0"/>
              <a:t> They can then select “Violence </a:t>
            </a:r>
            <a:r>
              <a:rPr lang="en-CA" dirty="0" err="1"/>
              <a:t>familiale</a:t>
            </a:r>
            <a:r>
              <a:rPr lang="en-CA" dirty="0"/>
              <a:t> et </a:t>
            </a:r>
            <a:r>
              <a:rPr lang="en-CA" dirty="0" err="1"/>
              <a:t>conjugale</a:t>
            </a:r>
            <a:r>
              <a:rPr lang="en-CA" dirty="0"/>
              <a:t>” (family and domestic violence) under the “Champ(s) </a:t>
            </a:r>
            <a:r>
              <a:rPr lang="en-CA" dirty="0" err="1"/>
              <a:t>d’expertise</a:t>
            </a:r>
            <a:r>
              <a:rPr lang="en-CA" dirty="0"/>
              <a:t>(s)” field.</a:t>
            </a:r>
          </a:p>
          <a:p>
            <a:pPr marL="742950" lvl="1" indent="-285750">
              <a:buFont typeface="Arial,Sans-Serif"/>
              <a:buChar char="•"/>
            </a:pPr>
            <a:endParaRPr lang="fr-CA"/>
          </a:p>
          <a:p>
            <a:pPr lvl="1"/>
            <a:endParaRPr lang="fr-CA"/>
          </a:p>
          <a:p>
            <a:pPr marL="742950" lvl="1" indent="-285750">
              <a:buFont typeface="Arial,Sans-Serif"/>
              <a:buChar char="•"/>
            </a:pPr>
            <a:endParaRPr lang="fr-CA"/>
          </a:p>
          <a:p>
            <a:r>
              <a:rPr lang="fr-CA" b="1" u="sng" dirty="0"/>
              <a:t>Sources</a:t>
            </a:r>
            <a:endParaRPr lang="fr-CA" dirty="0"/>
          </a:p>
          <a:p>
            <a:endParaRPr lang="fr-CA"/>
          </a:p>
          <a:p>
            <a:r>
              <a:rPr lang="fr-CA" dirty="0">
                <a:hlinkClick r:id="rId20"/>
              </a:rPr>
              <a:t>[1]</a:t>
            </a:r>
            <a:r>
              <a:rPr lang="fr-CA" dirty="0"/>
              <a:t> </a:t>
            </a:r>
            <a:r>
              <a:rPr lang="fr-CA" i="1" dirty="0"/>
              <a:t>Civil code of </a:t>
            </a:r>
            <a:r>
              <a:rPr lang="fr-CA" i="1" dirty="0" err="1"/>
              <a:t>Quebec</a:t>
            </a:r>
            <a:r>
              <a:rPr lang="fr-CA" dirty="0"/>
              <a:t>, RLRQ, c C-1991, art 1440.</a:t>
            </a:r>
            <a:endParaRPr lang="en-US" dirty="0"/>
          </a:p>
          <a:p>
            <a:r>
              <a:rPr lang="fr-CA" dirty="0">
                <a:hlinkClick r:id="rId21"/>
              </a:rPr>
              <a:t>[2]</a:t>
            </a:r>
            <a:r>
              <a:rPr lang="fr-CA" dirty="0"/>
              <a:t> </a:t>
            </a:r>
            <a:r>
              <a:rPr lang="fr-CA" i="1" dirty="0"/>
              <a:t>Civil code of </a:t>
            </a:r>
            <a:r>
              <a:rPr lang="fr-CA" i="1" dirty="0" err="1"/>
              <a:t>Quebec</a:t>
            </a:r>
            <a:r>
              <a:rPr lang="fr-CA" dirty="0"/>
              <a:t>, RLRQ, c C-1991, art 1938 al 1.</a:t>
            </a:r>
            <a:endParaRPr lang="en-US" dirty="0"/>
          </a:p>
          <a:p>
            <a:r>
              <a:rPr lang="fr-CA" dirty="0">
                <a:hlinkClick r:id="rId22"/>
              </a:rPr>
              <a:t>[3]</a:t>
            </a:r>
            <a:r>
              <a:rPr lang="fr-CA" dirty="0"/>
              <a:t> </a:t>
            </a:r>
            <a:r>
              <a:rPr lang="fr-CA" i="1" dirty="0"/>
              <a:t>Civil code of </a:t>
            </a:r>
            <a:r>
              <a:rPr lang="fr-CA" i="1" dirty="0" err="1"/>
              <a:t>Quebec</a:t>
            </a:r>
            <a:r>
              <a:rPr lang="fr-CA" dirty="0"/>
              <a:t>, RLRQ, c C-1991, art 1938 al 1.</a:t>
            </a:r>
            <a:endParaRPr lang="en-US" dirty="0"/>
          </a:p>
          <a:p>
            <a:r>
              <a:rPr lang="fr-CA" dirty="0">
                <a:hlinkClick r:id="rId23"/>
              </a:rPr>
              <a:t>[4]</a:t>
            </a:r>
            <a:r>
              <a:rPr lang="fr-CA" dirty="0"/>
              <a:t> Sandra Fontaine, « La séparation de corps et le divorce : aspects généraux du traitement du litige conjugal » dans École du Barreau du Québec, Droit de la famille, Collection de droit 2022-2023, vol. 4, Montréal (</a:t>
            </a:r>
            <a:r>
              <a:rPr lang="fr-CA" dirty="0" err="1"/>
              <a:t>Qc</a:t>
            </a:r>
            <a:r>
              <a:rPr lang="fr-CA" dirty="0"/>
              <a:t>), Éditions Yvon Blais, 2022, 57.</a:t>
            </a:r>
            <a:endParaRPr lang="en-US" dirty="0"/>
          </a:p>
          <a:p>
            <a:r>
              <a:rPr lang="fr-CA" dirty="0">
                <a:hlinkClick r:id="rId24"/>
              </a:rPr>
              <a:t>[5]</a:t>
            </a:r>
            <a:r>
              <a:rPr lang="fr-CA" dirty="0"/>
              <a:t> </a:t>
            </a:r>
            <a:r>
              <a:rPr lang="fr-CA" i="1" dirty="0"/>
              <a:t>Civil code of </a:t>
            </a:r>
            <a:r>
              <a:rPr lang="fr-CA" i="1" dirty="0" err="1"/>
              <a:t>Quebec</a:t>
            </a:r>
            <a:r>
              <a:rPr lang="fr-CA" dirty="0"/>
              <a:t>, RLRQ c C-25.01, art 605 al 2.</a:t>
            </a:r>
            <a:endParaRPr lang="en-US" dirty="0"/>
          </a:p>
          <a:p>
            <a:r>
              <a:rPr lang="fr-CA" dirty="0">
                <a:hlinkClick r:id="rId25"/>
              </a:rPr>
              <a:t>[6]</a:t>
            </a:r>
            <a:r>
              <a:rPr lang="fr-CA" dirty="0"/>
              <a:t> </a:t>
            </a:r>
            <a:r>
              <a:rPr lang="fr-CA" i="1" dirty="0"/>
              <a:t>Civil code of </a:t>
            </a:r>
            <a:r>
              <a:rPr lang="fr-CA" i="1" dirty="0" err="1"/>
              <a:t>Quebec</a:t>
            </a:r>
            <a:r>
              <a:rPr lang="fr-CA" dirty="0"/>
              <a:t>, RLRQ, c C-1991, arts 32, 33, 599. </a:t>
            </a:r>
            <a:endParaRPr lang="en-US" dirty="0"/>
          </a:p>
          <a:p>
            <a:r>
              <a:rPr lang="fr-CA" dirty="0">
                <a:hlinkClick r:id="rId26"/>
              </a:rPr>
              <a:t>[7]</a:t>
            </a:r>
            <a:r>
              <a:rPr lang="fr-CA" dirty="0"/>
              <a:t> </a:t>
            </a:r>
            <a:r>
              <a:rPr lang="fr-CA" i="1" dirty="0"/>
              <a:t>Civil code of </a:t>
            </a:r>
            <a:r>
              <a:rPr lang="fr-CA" i="1" dirty="0" err="1"/>
              <a:t>Quebec</a:t>
            </a:r>
            <a:r>
              <a:rPr lang="fr-CA" dirty="0"/>
              <a:t>, RLRQ, c C-1991, arts 409 al 1, 521.24 al 1. </a:t>
            </a:r>
            <a:endParaRPr lang="en-US" dirty="0"/>
          </a:p>
          <a:p>
            <a:r>
              <a:rPr lang="fr-CA" dirty="0">
                <a:hlinkClick r:id="rId27"/>
              </a:rPr>
              <a:t>[8]</a:t>
            </a:r>
            <a:r>
              <a:rPr lang="fr-CA" dirty="0"/>
              <a:t> </a:t>
            </a:r>
            <a:r>
              <a:rPr lang="fr-CA" i="1" dirty="0"/>
              <a:t>Civil code of </a:t>
            </a:r>
            <a:r>
              <a:rPr lang="fr-CA" i="1" dirty="0" err="1"/>
              <a:t>Quebec</a:t>
            </a:r>
            <a:r>
              <a:rPr lang="fr-CA" dirty="0"/>
              <a:t>, RLRQ, c C-1991, arts 409 al 2, 521.24 al 1. </a:t>
            </a:r>
          </a:p>
          <a:p>
            <a:r>
              <a:rPr lang="fr-CA" dirty="0">
                <a:hlinkClick r:id="rId20"/>
              </a:rPr>
              <a:t>[9]</a:t>
            </a:r>
            <a:r>
              <a:rPr lang="fr-CA" dirty="0"/>
              <a:t> </a:t>
            </a:r>
            <a:r>
              <a:rPr lang="fr-CA" i="1" dirty="0"/>
              <a:t>Civil code of </a:t>
            </a:r>
            <a:r>
              <a:rPr lang="fr-CA" i="1" dirty="0" err="1"/>
              <a:t>Quebec</a:t>
            </a:r>
            <a:r>
              <a:rPr lang="fr-CA" dirty="0"/>
              <a:t>, RLRQ, c C-1991, art 1938 al 1.</a:t>
            </a:r>
          </a:p>
          <a:p>
            <a:r>
              <a:rPr lang="fr-CA" dirty="0">
                <a:hlinkClick r:id="rId20"/>
              </a:rPr>
              <a:t>[10]</a:t>
            </a:r>
            <a:r>
              <a:rPr lang="fr-CA" dirty="0"/>
              <a:t> </a:t>
            </a:r>
            <a:r>
              <a:rPr lang="fr-CA" i="1" dirty="0"/>
              <a:t>Civil code of </a:t>
            </a:r>
            <a:r>
              <a:rPr lang="fr-CA" i="1" dirty="0" err="1"/>
              <a:t>Quebec</a:t>
            </a:r>
            <a:r>
              <a:rPr lang="fr-CA" dirty="0"/>
              <a:t>, RLRQ, c C-1991, arts 414, 415, 416.</a:t>
            </a:r>
          </a:p>
          <a:p>
            <a:r>
              <a:rPr lang="fr-CA" dirty="0">
                <a:hlinkClick r:id="rId20"/>
              </a:rPr>
              <a:t>[11]</a:t>
            </a:r>
            <a:r>
              <a:rPr lang="fr-CA" dirty="0"/>
              <a:t> </a:t>
            </a:r>
            <a:r>
              <a:rPr lang="fr-CA" i="1" dirty="0"/>
              <a:t>Civil code of </a:t>
            </a:r>
            <a:r>
              <a:rPr lang="fr-CA" i="1" err="1"/>
              <a:t>Quebec</a:t>
            </a:r>
            <a:r>
              <a:rPr lang="fr-CA" dirty="0"/>
              <a:t>, RLRQ, c C-1991, arts 521.20, 521.29, 521.34 ; </a:t>
            </a:r>
            <a:r>
              <a:rPr lang="fr-CA" i="1" err="1"/>
              <a:t>Act</a:t>
            </a:r>
            <a:r>
              <a:rPr lang="fr-CA" i="1" dirty="0"/>
              <a:t> </a:t>
            </a:r>
            <a:r>
              <a:rPr lang="fr-CA" i="1" err="1"/>
              <a:t>respecting</a:t>
            </a:r>
            <a:r>
              <a:rPr lang="fr-CA" i="1" dirty="0"/>
              <a:t> </a:t>
            </a:r>
            <a:r>
              <a:rPr lang="fr-CA" i="1" err="1"/>
              <a:t>family</a:t>
            </a:r>
            <a:r>
              <a:rPr lang="fr-CA" i="1" dirty="0"/>
              <a:t> </a:t>
            </a:r>
            <a:r>
              <a:rPr lang="fr-CA" i="1" err="1"/>
              <a:t>law</a:t>
            </a:r>
            <a:r>
              <a:rPr lang="fr-CA" i="1" dirty="0"/>
              <a:t> </a:t>
            </a:r>
            <a:r>
              <a:rPr lang="fr-CA" i="1" err="1"/>
              <a:t>reformm</a:t>
            </a:r>
            <a:r>
              <a:rPr lang="fr-CA" i="1" dirty="0"/>
              <a:t> and </a:t>
            </a:r>
            <a:r>
              <a:rPr lang="fr-CA" i="1" err="1"/>
              <a:t>establishing</a:t>
            </a:r>
            <a:r>
              <a:rPr lang="fr-CA" i="1" dirty="0"/>
              <a:t> the parental union </a:t>
            </a:r>
            <a:r>
              <a:rPr lang="fr-CA" i="1" err="1"/>
              <a:t>regime</a:t>
            </a:r>
            <a:r>
              <a:rPr lang="fr-FR" dirty="0"/>
              <a:t>, LQ 2024, c 22, art 45</a:t>
            </a:r>
            <a:r>
              <a:rPr lang="fr-CA" dirty="0"/>
              <a:t>.</a:t>
            </a:r>
          </a:p>
          <a:p>
            <a:r>
              <a:rPr lang="fr-CA" dirty="0">
                <a:hlinkClick r:id="rId14"/>
              </a:rPr>
              <a:t>[12]</a:t>
            </a:r>
            <a:r>
              <a:rPr lang="fr-CA" dirty="0"/>
              <a:t> For </a:t>
            </a:r>
            <a:r>
              <a:rPr lang="fr-CA" dirty="0" err="1"/>
              <a:t>example</a:t>
            </a:r>
            <a:r>
              <a:rPr lang="fr-CA" dirty="0"/>
              <a:t> : </a:t>
            </a:r>
            <a:r>
              <a:rPr lang="fr-CA" dirty="0">
                <a:hlinkClick r:id="rId28"/>
              </a:rPr>
              <a:t>13 Frequently Asked Family Law Questions About Situations of Intimate Partner Violence — SOS violence conjugale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a:p>
          <a:p>
            <a:r>
              <a:rPr lang="fr-CA" b="1" u="sng" dirty="0"/>
              <a:t>Instructions</a:t>
            </a:r>
            <a:endParaRPr lang="fr-CA" dirty="0"/>
          </a:p>
          <a:p>
            <a:endParaRPr lang="fr-CA"/>
          </a:p>
          <a:p>
            <a:pPr marL="285750" indent="-285750">
              <a:buFont typeface="Arial"/>
              <a:buChar char="•"/>
            </a:pPr>
            <a:r>
              <a:rPr lang="en-CA" dirty="0"/>
              <a:t>Explain the information below by making connections with the scenario.</a:t>
            </a:r>
            <a:endParaRPr lang="fr-CA" dirty="0"/>
          </a:p>
          <a:p>
            <a:pPr marL="171450" indent="-171450">
              <a:buFont typeface="Arial"/>
              <a:buChar char="•"/>
            </a:pPr>
            <a:endParaRPr lang="fr-CA"/>
          </a:p>
          <a:p>
            <a:r>
              <a:rPr lang="fr-CA" b="1" u="sng" dirty="0"/>
              <a:t>Informations to </a:t>
            </a:r>
            <a:r>
              <a:rPr lang="fr-CA" b="1" u="sng" dirty="0" err="1"/>
              <a:t>share</a:t>
            </a:r>
            <a:endParaRPr lang="fr-CA" dirty="0" err="1"/>
          </a:p>
          <a:p>
            <a:endParaRPr lang="fr-CA"/>
          </a:p>
          <a:p>
            <a:pPr algn="just"/>
            <a:r>
              <a:rPr lang="en-CA" dirty="0"/>
              <a:t>In some cases, a person who is separating may want to leave their apartment. There are options for them to leave before the end of their lease.</a:t>
            </a:r>
            <a:endParaRPr lang="fr-CA" dirty="0"/>
          </a:p>
          <a:p>
            <a:pPr algn="just"/>
            <a:r>
              <a:rPr lang="fr-CA" dirty="0"/>
              <a:t> </a:t>
            </a:r>
            <a:endParaRPr lang="en-US" dirty="0"/>
          </a:p>
          <a:p>
            <a:pPr algn="just"/>
            <a:r>
              <a:rPr lang="fr-CA" b="1" dirty="0"/>
              <a:t>Option 1: </a:t>
            </a:r>
            <a:r>
              <a:rPr lang="fr-CA" b="1" dirty="0" err="1"/>
              <a:t>Trying</a:t>
            </a:r>
            <a:r>
              <a:rPr lang="fr-CA" b="1" dirty="0"/>
              <a:t> to </a:t>
            </a:r>
            <a:r>
              <a:rPr lang="fr-CA" b="1" dirty="0" err="1"/>
              <a:t>reach</a:t>
            </a:r>
            <a:r>
              <a:rPr lang="fr-CA" b="1" dirty="0"/>
              <a:t> an agreement </a:t>
            </a:r>
            <a:r>
              <a:rPr lang="fr-CA" b="1" dirty="0" err="1"/>
              <a:t>with</a:t>
            </a:r>
            <a:r>
              <a:rPr lang="fr-CA" b="1" dirty="0"/>
              <a:t> the landlord</a:t>
            </a:r>
            <a:endParaRPr lang="fr-CA" dirty="0"/>
          </a:p>
          <a:p>
            <a:pPr algn="just"/>
            <a:r>
              <a:rPr lang="fr-CA" dirty="0"/>
              <a:t> </a:t>
            </a:r>
          </a:p>
          <a:p>
            <a:pPr algn="just"/>
            <a:r>
              <a:rPr lang="en-CA" dirty="0"/>
              <a:t>A person who is separating can try to reach an agreement with their landlord to end their lease earlier than the scheduled date. Their ex-spouse or ex-partner must also agree if they are also a tenant.</a:t>
            </a:r>
            <a:endParaRPr lang="fr-CA" dirty="0"/>
          </a:p>
          <a:p>
            <a:pPr algn="just"/>
            <a:endParaRPr lang="fr-CA"/>
          </a:p>
          <a:p>
            <a:pPr algn="just"/>
            <a:r>
              <a:rPr lang="fr-CA" dirty="0"/>
              <a:t>How to do </a:t>
            </a:r>
            <a:r>
              <a:rPr lang="fr-CA" dirty="0" err="1"/>
              <a:t>it</a:t>
            </a:r>
            <a:r>
              <a:rPr lang="fr-CA" dirty="0"/>
              <a:t>? </a:t>
            </a:r>
            <a:endParaRPr lang="en-US" dirty="0"/>
          </a:p>
          <a:p>
            <a:pPr algn="just"/>
            <a:r>
              <a:rPr lang="fr-CA" dirty="0"/>
              <a:t> </a:t>
            </a:r>
            <a:endParaRPr lang="en-US" dirty="0"/>
          </a:p>
          <a:p>
            <a:pPr algn="just"/>
            <a:r>
              <a:rPr lang="fr-CA" dirty="0"/>
              <a:t>1. Talk to the landlord and </a:t>
            </a:r>
            <a:r>
              <a:rPr lang="fr-CA" dirty="0" err="1"/>
              <a:t>try</a:t>
            </a:r>
            <a:r>
              <a:rPr lang="fr-CA" dirty="0"/>
              <a:t> to </a:t>
            </a:r>
            <a:r>
              <a:rPr lang="fr-CA" dirty="0" err="1"/>
              <a:t>get</a:t>
            </a:r>
            <a:r>
              <a:rPr lang="fr-CA" dirty="0"/>
              <a:t> </a:t>
            </a:r>
            <a:r>
              <a:rPr lang="fr-CA" dirty="0" err="1"/>
              <a:t>their</a:t>
            </a:r>
            <a:r>
              <a:rPr lang="fr-CA" dirty="0"/>
              <a:t> agreement to end the </a:t>
            </a:r>
            <a:r>
              <a:rPr lang="fr-CA" dirty="0" err="1"/>
              <a:t>lease</a:t>
            </a:r>
            <a:r>
              <a:rPr lang="fr-CA" dirty="0"/>
              <a:t> </a:t>
            </a:r>
            <a:r>
              <a:rPr lang="fr-CA" dirty="0" err="1"/>
              <a:t>early</a:t>
            </a:r>
            <a:r>
              <a:rPr lang="fr-CA" dirty="0"/>
              <a:t>.</a:t>
            </a:r>
          </a:p>
          <a:p>
            <a:pPr algn="just"/>
            <a:r>
              <a:rPr lang="fr-CA" dirty="0"/>
              <a:t> </a:t>
            </a:r>
          </a:p>
          <a:p>
            <a:pPr algn="just"/>
            <a:r>
              <a:rPr lang="fr-CA" dirty="0"/>
              <a:t>2. If the landlord </a:t>
            </a:r>
            <a:r>
              <a:rPr lang="fr-CA" dirty="0" err="1"/>
              <a:t>agrees</a:t>
            </a:r>
            <a:r>
              <a:rPr lang="fr-CA" dirty="0"/>
              <a:t>, a good practice </a:t>
            </a:r>
            <a:r>
              <a:rPr lang="fr-CA" dirty="0" err="1"/>
              <a:t>is</a:t>
            </a:r>
            <a:r>
              <a:rPr lang="fr-CA" dirty="0"/>
              <a:t> to </a:t>
            </a:r>
            <a:r>
              <a:rPr lang="fr-CA" dirty="0" err="1"/>
              <a:t>ask</a:t>
            </a:r>
            <a:r>
              <a:rPr lang="fr-CA" dirty="0"/>
              <a:t> </a:t>
            </a:r>
            <a:r>
              <a:rPr lang="fr-CA" dirty="0" err="1"/>
              <a:t>them</a:t>
            </a:r>
            <a:r>
              <a:rPr lang="fr-CA" dirty="0"/>
              <a:t> to </a:t>
            </a:r>
            <a:r>
              <a:rPr lang="fr-CA" dirty="0" err="1"/>
              <a:t>sign</a:t>
            </a:r>
            <a:r>
              <a:rPr lang="fr-CA" dirty="0"/>
              <a:t> a document </a:t>
            </a:r>
            <a:r>
              <a:rPr lang="fr-CA" dirty="0" err="1"/>
              <a:t>confirming</a:t>
            </a:r>
            <a:r>
              <a:rPr lang="fr-CA" dirty="0"/>
              <a:t>:</a:t>
            </a:r>
          </a:p>
          <a:p>
            <a:pPr marL="914400" lvl="1" indent="-171450">
              <a:buFont typeface="Arial"/>
              <a:buChar char="•"/>
            </a:pPr>
            <a:r>
              <a:rPr lang="en-CA" dirty="0"/>
              <a:t>their agreement,</a:t>
            </a:r>
            <a:endParaRPr lang="fr-CA" dirty="0"/>
          </a:p>
          <a:p>
            <a:pPr marL="914400" lvl="1" indent="-171450">
              <a:buFont typeface="Arial"/>
              <a:buChar char="•"/>
            </a:pPr>
            <a:r>
              <a:rPr lang="en-CA" dirty="0"/>
              <a:t>the new end date of the lease,</a:t>
            </a:r>
            <a:endParaRPr lang="fr-CA" dirty="0"/>
          </a:p>
          <a:p>
            <a:pPr marL="914400" lvl="1" indent="-171450">
              <a:buFont typeface="Arial"/>
              <a:buChar char="•"/>
            </a:pPr>
            <a:r>
              <a:rPr lang="en-CA" dirty="0"/>
              <a:t>and any other relevant details, such as the move-out date.</a:t>
            </a:r>
            <a:endParaRPr lang="fr-CA" dirty="0"/>
          </a:p>
          <a:p>
            <a:pPr marL="742950" lvl="1" indent="-285750" algn="just">
              <a:buFont typeface="Arial,Sans-Serif"/>
              <a:buChar char="•"/>
            </a:pPr>
            <a:endParaRPr lang="fr-CA" dirty="0"/>
          </a:p>
          <a:p>
            <a:pPr lvl="1" algn="just"/>
            <a:r>
              <a:rPr lang="en-CA" dirty="0" err="1"/>
              <a:t>JuridiQC</a:t>
            </a:r>
            <a:r>
              <a:rPr lang="en-CA" dirty="0"/>
              <a:t> has a </a:t>
            </a:r>
            <a:r>
              <a:rPr lang="en-CA" u="sng" dirty="0">
                <a:hlinkClick r:id="rId3"/>
              </a:rPr>
              <a:t>lease resiliation agreement template</a:t>
            </a:r>
            <a:r>
              <a:rPr lang="en-CA" dirty="0"/>
              <a:t> that tenants can use.</a:t>
            </a:r>
            <a:endParaRPr lang="fr-CA" dirty="0"/>
          </a:p>
          <a:p>
            <a:pPr algn="just"/>
            <a:endParaRPr lang="fr-CA"/>
          </a:p>
          <a:p>
            <a:pPr algn="just"/>
            <a:r>
              <a:rPr lang="fr-CA" b="1" dirty="0"/>
              <a:t>Option 2: </a:t>
            </a:r>
            <a:r>
              <a:rPr lang="fr-CA" b="1" dirty="0" err="1"/>
              <a:t>Ending</a:t>
            </a:r>
            <a:r>
              <a:rPr lang="fr-CA" b="1" dirty="0"/>
              <a:t> </a:t>
            </a:r>
            <a:r>
              <a:rPr lang="fr-CA" b="1" dirty="0" err="1"/>
              <a:t>your</a:t>
            </a:r>
            <a:r>
              <a:rPr lang="fr-CA" b="1"/>
              <a:t> lease because of domestic violence</a:t>
            </a:r>
            <a:endParaRPr lang="fr-CA" dirty="0"/>
          </a:p>
          <a:p>
            <a:pPr algn="just"/>
            <a:endParaRPr lang="fr-CA"/>
          </a:p>
          <a:p>
            <a:pPr algn="just"/>
            <a:r>
              <a:rPr lang="en-CA" dirty="0"/>
              <a:t>The law allows tenants to end their lease if their safety or that of their children is threatened because of violence</a:t>
            </a:r>
            <a:r>
              <a:rPr lang="fr-CA" dirty="0">
                <a:hlinkClick r:id="rId4"/>
              </a:rPr>
              <a:t>[1]</a:t>
            </a:r>
            <a:r>
              <a:rPr lang="fr-CA" dirty="0"/>
              <a:t>. </a:t>
            </a:r>
          </a:p>
          <a:p>
            <a:pPr algn="just"/>
            <a:r>
              <a:rPr lang="fr-CA" dirty="0"/>
              <a:t> </a:t>
            </a:r>
          </a:p>
          <a:p>
            <a:pPr algn="just"/>
            <a:r>
              <a:rPr lang="en-CA"/>
              <a:t>How can a tenant do this? (see additional information for more details)</a:t>
            </a:r>
            <a:endParaRPr lang="fr-CA"/>
          </a:p>
          <a:p>
            <a:pPr algn="just"/>
            <a:r>
              <a:rPr lang="fr-CA" b="1" dirty="0"/>
              <a:t> </a:t>
            </a:r>
            <a:endParaRPr lang="fr-CA" dirty="0"/>
          </a:p>
          <a:p>
            <a:pPr algn="just"/>
            <a:r>
              <a:rPr lang="fr-CA" dirty="0"/>
              <a:t>1. </a:t>
            </a:r>
            <a:r>
              <a:rPr lang="fr-CA" dirty="0" err="1"/>
              <a:t>Get</a:t>
            </a:r>
            <a:r>
              <a:rPr lang="fr-CA" dirty="0"/>
              <a:t> an attestation </a:t>
            </a:r>
            <a:r>
              <a:rPr lang="fr-CA" dirty="0" err="1"/>
              <a:t>confirming</a:t>
            </a:r>
            <a:r>
              <a:rPr lang="fr-CA" dirty="0"/>
              <a:t> </a:t>
            </a:r>
            <a:r>
              <a:rPr lang="fr-CA" dirty="0" err="1"/>
              <a:t>that</a:t>
            </a:r>
            <a:r>
              <a:rPr lang="fr-CA" dirty="0"/>
              <a:t> </a:t>
            </a:r>
            <a:r>
              <a:rPr lang="fr-CA" dirty="0" err="1"/>
              <a:t>you’re</a:t>
            </a:r>
            <a:r>
              <a:rPr lang="fr-CA" dirty="0"/>
              <a:t> </a:t>
            </a:r>
            <a:r>
              <a:rPr lang="fr-CA" dirty="0" err="1"/>
              <a:t>ending</a:t>
            </a:r>
            <a:r>
              <a:rPr lang="fr-CA" dirty="0"/>
              <a:t> the </a:t>
            </a:r>
            <a:r>
              <a:rPr lang="fr-CA" dirty="0" err="1"/>
              <a:t>lease</a:t>
            </a:r>
            <a:r>
              <a:rPr lang="fr-CA" dirty="0"/>
              <a:t> </a:t>
            </a:r>
            <a:r>
              <a:rPr lang="fr-CA" dirty="0" err="1"/>
              <a:t>because</a:t>
            </a:r>
            <a:r>
              <a:rPr lang="fr-CA" dirty="0"/>
              <a:t> of </a:t>
            </a:r>
            <a:r>
              <a:rPr lang="fr-CA"/>
              <a:t>domestic</a:t>
            </a:r>
            <a:r>
              <a:rPr lang="fr-CA" dirty="0"/>
              <a:t> violence</a:t>
            </a:r>
            <a:r>
              <a:rPr lang="fr-CA" dirty="0">
                <a:hlinkClick r:id="rId5"/>
              </a:rPr>
              <a:t>[2]</a:t>
            </a:r>
            <a:r>
              <a:rPr lang="fr-CA" dirty="0"/>
              <a:t>, </a:t>
            </a:r>
          </a:p>
          <a:p>
            <a:pPr algn="just"/>
            <a:r>
              <a:rPr lang="fr-CA" dirty="0"/>
              <a:t> </a:t>
            </a:r>
          </a:p>
          <a:p>
            <a:pPr algn="just"/>
            <a:r>
              <a:rPr lang="fr-CA" dirty="0"/>
              <a:t>2. </a:t>
            </a:r>
            <a:r>
              <a:rPr lang="fr-CA" dirty="0" err="1"/>
              <a:t>Notify</a:t>
            </a:r>
            <a:r>
              <a:rPr lang="fr-CA" dirty="0"/>
              <a:t> the landlord by </a:t>
            </a:r>
            <a:r>
              <a:rPr lang="fr-CA" dirty="0" err="1"/>
              <a:t>sending</a:t>
            </a:r>
            <a:r>
              <a:rPr lang="fr-CA" dirty="0"/>
              <a:t> the attestation and a </a:t>
            </a:r>
            <a:r>
              <a:rPr lang="fr-CA" dirty="0">
                <a:hlinkClick r:id="rId6"/>
              </a:rPr>
              <a:t>written notice indicating that you are ending your lease</a:t>
            </a:r>
            <a:r>
              <a:rPr lang="fr-CA" dirty="0">
                <a:hlinkClick r:id="rId7"/>
              </a:rPr>
              <a:t>[3]</a:t>
            </a:r>
            <a:r>
              <a:rPr lang="fr-CA" dirty="0"/>
              <a:t>.</a:t>
            </a:r>
          </a:p>
          <a:p>
            <a:pPr algn="just"/>
            <a:r>
              <a:rPr lang="fr-CA" dirty="0"/>
              <a:t> </a:t>
            </a:r>
          </a:p>
          <a:p>
            <a:pPr algn="just"/>
            <a:r>
              <a:rPr lang="fr-CA" b="1" dirty="0"/>
              <a:t>Option 3: </a:t>
            </a:r>
            <a:r>
              <a:rPr lang="fr-CA" b="1" dirty="0" err="1"/>
              <a:t>Transferring</a:t>
            </a:r>
            <a:r>
              <a:rPr lang="fr-CA" b="1" dirty="0"/>
              <a:t> the </a:t>
            </a:r>
            <a:r>
              <a:rPr lang="fr-CA" b="1" dirty="0" err="1"/>
              <a:t>lease</a:t>
            </a:r>
            <a:r>
              <a:rPr lang="fr-CA" b="1" dirty="0"/>
              <a:t> or </a:t>
            </a:r>
            <a:r>
              <a:rPr lang="fr-CA" b="1" dirty="0" err="1"/>
              <a:t>subletting</a:t>
            </a:r>
            <a:r>
              <a:rPr lang="fr-CA" b="1" dirty="0"/>
              <a:t> the </a:t>
            </a:r>
            <a:r>
              <a:rPr lang="fr-CA" b="1" dirty="0" err="1"/>
              <a:t>apartment</a:t>
            </a:r>
            <a:endParaRPr lang="fr-CA" dirty="0" err="1"/>
          </a:p>
          <a:p>
            <a:pPr algn="just"/>
            <a:r>
              <a:rPr lang="fr-CA" dirty="0"/>
              <a:t> </a:t>
            </a:r>
          </a:p>
          <a:p>
            <a:pPr marL="285750" indent="-285750" algn="just">
              <a:buFont typeface="Arial"/>
              <a:buChar char="•"/>
            </a:pPr>
            <a:r>
              <a:rPr lang="fr-CA" dirty="0"/>
              <a:t>A </a:t>
            </a:r>
            <a:r>
              <a:rPr lang="fr-CA" dirty="0" err="1"/>
              <a:t>person</a:t>
            </a:r>
            <a:r>
              <a:rPr lang="fr-CA" dirty="0"/>
              <a:t> </a:t>
            </a:r>
            <a:r>
              <a:rPr lang="fr-CA" dirty="0" err="1"/>
              <a:t>who</a:t>
            </a:r>
            <a:r>
              <a:rPr lang="fr-CA" dirty="0"/>
              <a:t> </a:t>
            </a:r>
            <a:r>
              <a:rPr lang="fr-CA" dirty="0" err="1"/>
              <a:t>is</a:t>
            </a:r>
            <a:r>
              <a:rPr lang="fr-CA" dirty="0"/>
              <a:t> </a:t>
            </a:r>
            <a:r>
              <a:rPr lang="fr-CA" dirty="0" err="1"/>
              <a:t>experiencing</a:t>
            </a:r>
            <a:r>
              <a:rPr lang="fr-CA" dirty="0"/>
              <a:t> violence can </a:t>
            </a:r>
            <a:r>
              <a:rPr lang="fr-CA" dirty="0" err="1"/>
              <a:t>also</a:t>
            </a:r>
            <a:r>
              <a:rPr lang="fr-CA" dirty="0"/>
              <a:t> </a:t>
            </a:r>
            <a:r>
              <a:rPr lang="fr-CA" dirty="0" err="1"/>
              <a:t>decide</a:t>
            </a:r>
            <a:r>
              <a:rPr lang="fr-CA" dirty="0"/>
              <a:t> to </a:t>
            </a:r>
            <a:r>
              <a:rPr lang="fr-CA" dirty="0" err="1"/>
              <a:t>assign</a:t>
            </a:r>
            <a:r>
              <a:rPr lang="fr-CA" dirty="0"/>
              <a:t> (</a:t>
            </a:r>
            <a:r>
              <a:rPr lang="fr-CA" dirty="0" err="1"/>
              <a:t>transfer</a:t>
            </a:r>
            <a:r>
              <a:rPr lang="fr-CA" dirty="0"/>
              <a:t>) </a:t>
            </a:r>
            <a:r>
              <a:rPr lang="fr-CA" dirty="0" err="1"/>
              <a:t>their</a:t>
            </a:r>
            <a:r>
              <a:rPr lang="fr-CA" dirty="0"/>
              <a:t> </a:t>
            </a:r>
            <a:r>
              <a:rPr lang="fr-CA" dirty="0" err="1"/>
              <a:t>lease</a:t>
            </a:r>
            <a:r>
              <a:rPr lang="fr-CA" dirty="0"/>
              <a:t> to </a:t>
            </a:r>
            <a:r>
              <a:rPr lang="fr-CA" dirty="0" err="1"/>
              <a:t>someone</a:t>
            </a:r>
            <a:r>
              <a:rPr lang="fr-CA" dirty="0"/>
              <a:t> </a:t>
            </a:r>
            <a:r>
              <a:rPr lang="fr-CA" dirty="0" err="1"/>
              <a:t>else</a:t>
            </a:r>
            <a:r>
              <a:rPr lang="fr-CA" dirty="0">
                <a:hlinkClick r:id="rId8"/>
              </a:rPr>
              <a:t>[4]</a:t>
            </a:r>
            <a:r>
              <a:rPr lang="fr-CA" dirty="0"/>
              <a:t>. In </a:t>
            </a:r>
            <a:r>
              <a:rPr lang="fr-CA" dirty="0" err="1"/>
              <a:t>this</a:t>
            </a:r>
            <a:r>
              <a:rPr lang="fr-CA" dirty="0"/>
              <a:t> case, </a:t>
            </a:r>
            <a:r>
              <a:rPr lang="fr-CA" dirty="0" err="1"/>
              <a:t>they</a:t>
            </a:r>
            <a:r>
              <a:rPr lang="fr-CA" dirty="0"/>
              <a:t> </a:t>
            </a:r>
            <a:r>
              <a:rPr lang="fr-CA" dirty="0" err="1"/>
              <a:t>will</a:t>
            </a:r>
            <a:r>
              <a:rPr lang="fr-CA" dirty="0"/>
              <a:t> no longer have to </a:t>
            </a:r>
            <a:r>
              <a:rPr lang="fr-CA" dirty="0" err="1"/>
              <a:t>pay</a:t>
            </a:r>
            <a:r>
              <a:rPr lang="fr-CA" dirty="0"/>
              <a:t> the </a:t>
            </a:r>
            <a:r>
              <a:rPr lang="fr-CA" dirty="0" err="1"/>
              <a:t>rent</a:t>
            </a:r>
            <a:r>
              <a:rPr lang="fr-CA" dirty="0"/>
              <a:t>, </a:t>
            </a:r>
            <a:r>
              <a:rPr lang="fr-CA" dirty="0" err="1"/>
              <a:t>because</a:t>
            </a:r>
            <a:r>
              <a:rPr lang="fr-CA" dirty="0"/>
              <a:t> the new tenant </a:t>
            </a:r>
            <a:r>
              <a:rPr lang="fr-CA" dirty="0" err="1"/>
              <a:t>takes</a:t>
            </a:r>
            <a:r>
              <a:rPr lang="fr-CA" dirty="0"/>
              <a:t> over </a:t>
            </a:r>
            <a:r>
              <a:rPr lang="fr-CA" dirty="0" err="1"/>
              <a:t>that</a:t>
            </a:r>
            <a:r>
              <a:rPr lang="fr-CA" dirty="0"/>
              <a:t> </a:t>
            </a:r>
            <a:r>
              <a:rPr lang="fr-CA" dirty="0" err="1"/>
              <a:t>responsibility</a:t>
            </a:r>
            <a:r>
              <a:rPr lang="fr-CA" dirty="0">
                <a:hlinkClick r:id="rId9"/>
              </a:rPr>
              <a:t>[5]</a:t>
            </a:r>
            <a:r>
              <a:rPr lang="fr-CA" dirty="0"/>
              <a:t>.</a:t>
            </a:r>
          </a:p>
          <a:p>
            <a:pPr algn="just"/>
            <a:r>
              <a:rPr lang="fr-CA" dirty="0"/>
              <a:t> </a:t>
            </a:r>
          </a:p>
          <a:p>
            <a:pPr marL="285750" indent="-285750" algn="just">
              <a:buFont typeface="Arial"/>
              <a:buChar char="•"/>
            </a:pPr>
            <a:r>
              <a:rPr lang="fr-CA" dirty="0" err="1"/>
              <a:t>Another</a:t>
            </a:r>
            <a:r>
              <a:rPr lang="fr-CA" dirty="0"/>
              <a:t> option </a:t>
            </a:r>
            <a:r>
              <a:rPr lang="fr-CA" dirty="0" err="1"/>
              <a:t>is</a:t>
            </a:r>
            <a:r>
              <a:rPr lang="fr-CA" dirty="0"/>
              <a:t> to </a:t>
            </a:r>
            <a:r>
              <a:rPr lang="fr-CA" dirty="0" err="1"/>
              <a:t>sublet</a:t>
            </a:r>
            <a:r>
              <a:rPr lang="fr-CA" dirty="0"/>
              <a:t> the </a:t>
            </a:r>
            <a:r>
              <a:rPr lang="fr-CA" dirty="0" err="1"/>
              <a:t>apartment</a:t>
            </a:r>
            <a:r>
              <a:rPr lang="fr-CA" dirty="0">
                <a:hlinkClick r:id="rId10"/>
              </a:rPr>
              <a:t>[6]</a:t>
            </a:r>
            <a:r>
              <a:rPr lang="fr-CA" dirty="0"/>
              <a:t>. This </a:t>
            </a:r>
            <a:r>
              <a:rPr lang="fr-CA" dirty="0" err="1"/>
              <a:t>is</a:t>
            </a:r>
            <a:r>
              <a:rPr lang="fr-CA" dirty="0"/>
              <a:t> </a:t>
            </a:r>
            <a:r>
              <a:rPr lang="fr-CA" dirty="0" err="1"/>
              <a:t>usually</a:t>
            </a:r>
            <a:r>
              <a:rPr lang="fr-CA" dirty="0"/>
              <a:t> a </a:t>
            </a:r>
            <a:r>
              <a:rPr lang="fr-CA" dirty="0" err="1"/>
              <a:t>temporary</a:t>
            </a:r>
            <a:r>
              <a:rPr lang="fr-CA" dirty="0"/>
              <a:t> arrangement </a:t>
            </a:r>
            <a:r>
              <a:rPr lang="fr-CA" dirty="0" err="1"/>
              <a:t>where</a:t>
            </a:r>
            <a:r>
              <a:rPr lang="fr-CA" dirty="0"/>
              <a:t> </a:t>
            </a:r>
            <a:r>
              <a:rPr lang="fr-CA" dirty="0" err="1"/>
              <a:t>someone</a:t>
            </a:r>
            <a:r>
              <a:rPr lang="fr-CA" dirty="0"/>
              <a:t> </a:t>
            </a:r>
            <a:r>
              <a:rPr lang="fr-CA" dirty="0" err="1"/>
              <a:t>else</a:t>
            </a:r>
            <a:r>
              <a:rPr lang="fr-CA" dirty="0"/>
              <a:t> </a:t>
            </a:r>
            <a:r>
              <a:rPr lang="fr-CA" dirty="0" err="1"/>
              <a:t>lives</a:t>
            </a:r>
            <a:r>
              <a:rPr lang="fr-CA" dirty="0"/>
              <a:t> in the </a:t>
            </a:r>
            <a:r>
              <a:rPr lang="fr-CA" dirty="0" err="1"/>
              <a:t>apartment</a:t>
            </a:r>
            <a:r>
              <a:rPr lang="fr-CA" dirty="0"/>
              <a:t>. In </a:t>
            </a:r>
            <a:r>
              <a:rPr lang="fr-CA" dirty="0" err="1"/>
              <a:t>this</a:t>
            </a:r>
            <a:r>
              <a:rPr lang="fr-CA" dirty="0"/>
              <a:t> case, the </a:t>
            </a:r>
            <a:r>
              <a:rPr lang="fr-CA" dirty="0" err="1"/>
              <a:t>partner</a:t>
            </a:r>
            <a:r>
              <a:rPr lang="fr-CA" dirty="0"/>
              <a:t> </a:t>
            </a:r>
            <a:r>
              <a:rPr lang="fr-CA" dirty="0" err="1"/>
              <a:t>remains</a:t>
            </a:r>
            <a:r>
              <a:rPr lang="fr-CA" dirty="0"/>
              <a:t> </a:t>
            </a:r>
            <a:r>
              <a:rPr lang="fr-CA" dirty="0" err="1"/>
              <a:t>responsible</a:t>
            </a:r>
            <a:r>
              <a:rPr lang="fr-CA" dirty="0"/>
              <a:t> for the </a:t>
            </a:r>
            <a:r>
              <a:rPr lang="fr-CA" dirty="0" err="1"/>
              <a:t>lease</a:t>
            </a:r>
            <a:r>
              <a:rPr lang="fr-CA" dirty="0"/>
              <a:t> if the </a:t>
            </a:r>
            <a:r>
              <a:rPr lang="fr-CA" dirty="0" err="1"/>
              <a:t>person</a:t>
            </a:r>
            <a:r>
              <a:rPr lang="fr-CA" dirty="0"/>
              <a:t> </a:t>
            </a:r>
            <a:r>
              <a:rPr lang="fr-CA" dirty="0" err="1"/>
              <a:t>subletting</a:t>
            </a:r>
            <a:r>
              <a:rPr lang="fr-CA" dirty="0"/>
              <a:t> </a:t>
            </a:r>
            <a:r>
              <a:rPr lang="fr-CA" dirty="0" err="1"/>
              <a:t>does</a:t>
            </a:r>
            <a:r>
              <a:rPr lang="fr-CA" dirty="0"/>
              <a:t> not </a:t>
            </a:r>
            <a:r>
              <a:rPr lang="fr-CA" dirty="0" err="1"/>
              <a:t>pay</a:t>
            </a:r>
            <a:r>
              <a:rPr lang="fr-CA" dirty="0">
                <a:hlinkClick r:id="rId11"/>
              </a:rPr>
              <a:t>[7]</a:t>
            </a:r>
            <a:r>
              <a:rPr lang="fr-CA" dirty="0"/>
              <a:t>.</a:t>
            </a:r>
          </a:p>
          <a:p>
            <a:pPr algn="just"/>
            <a:r>
              <a:rPr lang="fr-CA" dirty="0"/>
              <a:t> </a:t>
            </a:r>
          </a:p>
          <a:p>
            <a:pPr marL="285750" indent="-285750" algn="just">
              <a:buFont typeface="Arial"/>
              <a:buChar char="•"/>
            </a:pPr>
            <a:r>
              <a:rPr lang="fr-CA" dirty="0"/>
              <a:t>In </a:t>
            </a:r>
            <a:r>
              <a:rPr lang="fr-CA" dirty="0" err="1"/>
              <a:t>both</a:t>
            </a:r>
            <a:r>
              <a:rPr lang="fr-CA" dirty="0"/>
              <a:t> cases, the landlord must </a:t>
            </a:r>
            <a:r>
              <a:rPr lang="fr-CA" dirty="0" err="1"/>
              <a:t>agree</a:t>
            </a:r>
            <a:r>
              <a:rPr lang="fr-CA" dirty="0"/>
              <a:t> to let the </a:t>
            </a:r>
            <a:r>
              <a:rPr lang="fr-CA" dirty="0" err="1"/>
              <a:t>person</a:t>
            </a:r>
            <a:r>
              <a:rPr lang="fr-CA" dirty="0"/>
              <a:t> </a:t>
            </a:r>
            <a:r>
              <a:rPr lang="fr-CA" dirty="0" err="1"/>
              <a:t>sublet</a:t>
            </a:r>
            <a:r>
              <a:rPr lang="fr-CA" dirty="0"/>
              <a:t> or </a:t>
            </a:r>
            <a:r>
              <a:rPr lang="fr-CA" dirty="0" err="1"/>
              <a:t>assign</a:t>
            </a:r>
            <a:r>
              <a:rPr lang="fr-CA" dirty="0"/>
              <a:t> the </a:t>
            </a:r>
            <a:r>
              <a:rPr lang="fr-CA" dirty="0" err="1"/>
              <a:t>lease</a:t>
            </a:r>
            <a:r>
              <a:rPr lang="fr-CA" dirty="0">
                <a:hlinkClick r:id="rId12"/>
              </a:rPr>
              <a:t>[8]</a:t>
            </a:r>
            <a:r>
              <a:rPr lang="fr-CA" dirty="0"/>
              <a:t>. </a:t>
            </a:r>
          </a:p>
          <a:p>
            <a:pPr algn="just"/>
            <a:r>
              <a:rPr lang="fr-CA" b="1" dirty="0"/>
              <a:t> </a:t>
            </a:r>
            <a:endParaRPr lang="fr-CA" dirty="0"/>
          </a:p>
          <a:p>
            <a:pPr algn="just"/>
            <a:r>
              <a:rPr lang="fr-CA" b="1" u="sng" dirty="0" err="1"/>
              <a:t>Additional</a:t>
            </a:r>
            <a:r>
              <a:rPr lang="fr-CA" b="1" u="sng" dirty="0"/>
              <a:t> information</a:t>
            </a:r>
          </a:p>
          <a:p>
            <a:pPr algn="just"/>
            <a:r>
              <a:rPr lang="fr-CA" b="1" dirty="0"/>
              <a:t> </a:t>
            </a:r>
            <a:endParaRPr lang="fr-CA" dirty="0"/>
          </a:p>
          <a:p>
            <a:pPr algn="just"/>
            <a:r>
              <a:rPr lang="en-CA" b="1"/>
              <a:t>Regarding ending a lease because of domestic violence:</a:t>
            </a:r>
            <a:endParaRPr lang="fr-CA"/>
          </a:p>
          <a:p>
            <a:pPr algn="just"/>
            <a:r>
              <a:rPr lang="fr-CA" b="1" dirty="0"/>
              <a:t> </a:t>
            </a:r>
            <a:endParaRPr lang="fr-CA" dirty="0"/>
          </a:p>
          <a:p>
            <a:pPr marL="285750" indent="-285750" algn="just">
              <a:buFont typeface="Arial"/>
              <a:buChar char="•"/>
            </a:pPr>
            <a:r>
              <a:rPr lang="fr-CA" dirty="0"/>
              <a:t>The </a:t>
            </a:r>
            <a:r>
              <a:rPr lang="fr-CA" dirty="0" err="1"/>
              <a:t>person</a:t>
            </a:r>
            <a:r>
              <a:rPr lang="fr-CA" dirty="0"/>
              <a:t> must </a:t>
            </a:r>
            <a:r>
              <a:rPr lang="fr-CA" dirty="0" err="1"/>
              <a:t>request</a:t>
            </a:r>
            <a:r>
              <a:rPr lang="fr-CA" dirty="0"/>
              <a:t> the attestation </a:t>
            </a:r>
            <a:r>
              <a:rPr lang="fr-CA" dirty="0" err="1"/>
              <a:t>from</a:t>
            </a:r>
            <a:r>
              <a:rPr lang="fr-CA" dirty="0"/>
              <a:t> a civil servant or public </a:t>
            </a:r>
            <a:r>
              <a:rPr lang="fr-CA" dirty="0" err="1"/>
              <a:t>officer</a:t>
            </a:r>
            <a:r>
              <a:rPr lang="fr-CA" dirty="0">
                <a:hlinkClick r:id="rId13"/>
              </a:rPr>
              <a:t>[9]</a:t>
            </a:r>
            <a:r>
              <a:rPr lang="fr-CA" dirty="0"/>
              <a:t>.  </a:t>
            </a:r>
          </a:p>
          <a:p>
            <a:pPr algn="just"/>
            <a:endParaRPr lang="fr-CA"/>
          </a:p>
          <a:p>
            <a:pPr marL="285750" indent="-285750" algn="just">
              <a:buFont typeface="Arial"/>
              <a:buChar char="•"/>
            </a:pPr>
            <a:r>
              <a:rPr lang="fr-CA" dirty="0"/>
              <a:t>The </a:t>
            </a:r>
            <a:r>
              <a:rPr lang="fr-CA" dirty="0" err="1"/>
              <a:t>person</a:t>
            </a:r>
            <a:r>
              <a:rPr lang="fr-CA" dirty="0"/>
              <a:t> must </a:t>
            </a:r>
            <a:r>
              <a:rPr lang="fr-CA" dirty="0" err="1"/>
              <a:t>provide</a:t>
            </a:r>
            <a:r>
              <a:rPr lang="fr-CA" dirty="0"/>
              <a:t> 3 documents to </a:t>
            </a:r>
            <a:r>
              <a:rPr lang="fr-CA" dirty="0" err="1"/>
              <a:t>obtain</a:t>
            </a:r>
            <a:r>
              <a:rPr lang="fr-CA" dirty="0"/>
              <a:t> the attestation</a:t>
            </a:r>
            <a:r>
              <a:rPr lang="fr-CA" dirty="0">
                <a:hlinkClick r:id="rId14"/>
              </a:rPr>
              <a:t>[10]</a:t>
            </a:r>
            <a:r>
              <a:rPr lang="fr-CA" dirty="0"/>
              <a:t>: </a:t>
            </a:r>
          </a:p>
          <a:p>
            <a:pPr marL="742950" lvl="1" indent="-285750" algn="just">
              <a:buFont typeface="Arial,Sans-Serif"/>
              <a:buChar char="•"/>
            </a:pPr>
            <a:r>
              <a:rPr lang="en-CA" dirty="0"/>
              <a:t>The “</a:t>
            </a:r>
            <a:r>
              <a:rPr lang="en-CA" u="sng" dirty="0">
                <a:hlinkClick r:id="rId15"/>
              </a:rPr>
              <a:t>Request for an attestation for the purpose of resiliating a lease on grounds of sexual violence, spousal violence or violence towards a child living in the dwelling covered by the lease</a:t>
            </a:r>
            <a:r>
              <a:rPr lang="en-CA" dirty="0"/>
              <a:t>” form,</a:t>
            </a:r>
            <a:endParaRPr lang="fr-CA" dirty="0"/>
          </a:p>
          <a:p>
            <a:pPr marL="742950" lvl="1" indent="-285750" algn="just">
              <a:buFont typeface="Arial,Sans-Serif"/>
              <a:buChar char="•"/>
            </a:pPr>
            <a:r>
              <a:rPr lang="fr-CA" dirty="0"/>
              <a:t>A copy of the </a:t>
            </a:r>
            <a:r>
              <a:rPr lang="fr-CA" dirty="0" err="1"/>
              <a:t>lease</a:t>
            </a:r>
            <a:r>
              <a:rPr lang="fr-CA" dirty="0"/>
              <a:t>,</a:t>
            </a:r>
          </a:p>
          <a:p>
            <a:pPr marL="742950" lvl="1" indent="-285750" algn="just">
              <a:buFont typeface="Arial,Sans-Serif"/>
              <a:buChar char="•"/>
            </a:pPr>
            <a:r>
              <a:rPr lang="en-CA" dirty="0"/>
              <a:t>A document, like a letter, from a someone close to the person who supports the request, or a copy of the police statement or the name of the police service involved in the case.</a:t>
            </a:r>
            <a:endParaRPr lang="fr-CA" dirty="0"/>
          </a:p>
          <a:p>
            <a:pPr lvl="1" algn="just"/>
            <a:endParaRPr lang="fr-CA"/>
          </a:p>
          <a:p>
            <a:pPr marL="285750" indent="-285750" algn="just">
              <a:buFont typeface="Arial"/>
              <a:buChar char="•"/>
            </a:pPr>
            <a:r>
              <a:rPr lang="fr-CA" dirty="0" err="1"/>
              <a:t>Sending</a:t>
            </a:r>
            <a:r>
              <a:rPr lang="fr-CA" dirty="0"/>
              <a:t> a </a:t>
            </a:r>
            <a:r>
              <a:rPr lang="fr-CA" dirty="0" err="1"/>
              <a:t>written</a:t>
            </a:r>
            <a:r>
              <a:rPr lang="fr-CA" dirty="0"/>
              <a:t> notice and the attestation to the landlord </a:t>
            </a:r>
            <a:r>
              <a:rPr lang="fr-CA" dirty="0" err="1"/>
              <a:t>does</a:t>
            </a:r>
            <a:r>
              <a:rPr lang="fr-CA" dirty="0"/>
              <a:t> not </a:t>
            </a:r>
            <a:r>
              <a:rPr lang="fr-CA" dirty="0" err="1"/>
              <a:t>automatically</a:t>
            </a:r>
            <a:r>
              <a:rPr lang="fr-CA" dirty="0"/>
              <a:t> end the </a:t>
            </a:r>
            <a:r>
              <a:rPr lang="fr-CA" dirty="0" err="1"/>
              <a:t>lease</a:t>
            </a:r>
            <a:r>
              <a:rPr lang="fr-CA" dirty="0">
                <a:hlinkClick r:id="rId16"/>
              </a:rPr>
              <a:t>[11]</a:t>
            </a:r>
            <a:r>
              <a:rPr lang="fr-CA" dirty="0"/>
              <a:t>. The </a:t>
            </a:r>
            <a:r>
              <a:rPr lang="fr-CA" dirty="0" err="1"/>
              <a:t>person</a:t>
            </a:r>
            <a:r>
              <a:rPr lang="fr-CA" dirty="0"/>
              <a:t> must </a:t>
            </a:r>
            <a:r>
              <a:rPr lang="fr-CA" dirty="0" err="1"/>
              <a:t>generally</a:t>
            </a:r>
            <a:r>
              <a:rPr lang="fr-CA" dirty="0"/>
              <a:t> continue to </a:t>
            </a:r>
            <a:r>
              <a:rPr lang="fr-CA" dirty="0" err="1"/>
              <a:t>pay</a:t>
            </a:r>
            <a:r>
              <a:rPr lang="fr-CA" dirty="0"/>
              <a:t> </a:t>
            </a:r>
            <a:r>
              <a:rPr lang="fr-CA" dirty="0" err="1"/>
              <a:t>their</a:t>
            </a:r>
            <a:r>
              <a:rPr lang="fr-CA" dirty="0"/>
              <a:t> </a:t>
            </a:r>
            <a:r>
              <a:rPr lang="fr-CA" dirty="0" err="1"/>
              <a:t>rent</a:t>
            </a:r>
            <a:r>
              <a:rPr lang="fr-CA" dirty="0"/>
              <a:t> for </a:t>
            </a:r>
            <a:r>
              <a:rPr lang="fr-CA" dirty="0" err="1"/>
              <a:t>some</a:t>
            </a:r>
            <a:r>
              <a:rPr lang="fr-CA" dirty="0"/>
              <a:t> time</a:t>
            </a:r>
            <a:r>
              <a:rPr lang="fr-CA" dirty="0">
                <a:hlinkClick r:id="rId17"/>
              </a:rPr>
              <a:t>[12]</a:t>
            </a:r>
            <a:r>
              <a:rPr lang="fr-CA" dirty="0"/>
              <a:t>. This time varies </a:t>
            </a:r>
            <a:r>
              <a:rPr lang="fr-CA" dirty="0" err="1"/>
              <a:t>depending</a:t>
            </a:r>
            <a:r>
              <a:rPr lang="fr-CA" dirty="0"/>
              <a:t> on the </a:t>
            </a:r>
            <a:r>
              <a:rPr lang="fr-CA" dirty="0" err="1"/>
              <a:t>length</a:t>
            </a:r>
            <a:r>
              <a:rPr lang="fr-CA" dirty="0"/>
              <a:t> of the </a:t>
            </a:r>
            <a:r>
              <a:rPr lang="fr-CA" dirty="0" err="1"/>
              <a:t>lease</a:t>
            </a:r>
            <a:r>
              <a:rPr lang="fr-CA" dirty="0">
                <a:hlinkClick r:id="rId18"/>
              </a:rPr>
              <a:t>[13]</a:t>
            </a:r>
            <a:r>
              <a:rPr lang="fr-CA" dirty="0"/>
              <a:t>. </a:t>
            </a:r>
            <a:r>
              <a:rPr lang="en-CA" dirty="0"/>
              <a:t>In the case of a 12-month lease, this period is two months after the notice is sent</a:t>
            </a:r>
            <a:r>
              <a:rPr lang="fr-CA" dirty="0"/>
              <a:t> </a:t>
            </a:r>
            <a:r>
              <a:rPr lang="fr-CA" dirty="0">
                <a:hlinkClick r:id="rId18"/>
              </a:rPr>
              <a:t>[14]</a:t>
            </a:r>
            <a:r>
              <a:rPr lang="fr-CA" dirty="0"/>
              <a:t>.</a:t>
            </a:r>
          </a:p>
          <a:p>
            <a:pPr algn="just"/>
            <a:endParaRPr lang="fr-CA"/>
          </a:p>
          <a:p>
            <a:pPr marL="285750" indent="-285750" algn="just">
              <a:buFont typeface="Arial"/>
              <a:buChar char="•"/>
            </a:pPr>
            <a:r>
              <a:rPr lang="en-CA" dirty="0"/>
              <a:t>For more information on this process, see:</a:t>
            </a:r>
            <a:endParaRPr lang="fr-CA" dirty="0"/>
          </a:p>
          <a:p>
            <a:pPr marL="742950" lvl="1" indent="-285750" algn="just">
              <a:buFont typeface="Arial,Sans-Serif"/>
              <a:buChar char="•"/>
            </a:pPr>
            <a:r>
              <a:rPr lang="en-CA" u="sng" dirty="0">
                <a:hlinkClick r:id="rId19"/>
              </a:rPr>
              <a:t>Ending a Lease for Spousal or Sexual Violence | Éducaloi</a:t>
            </a:r>
            <a:endParaRPr lang="fr-CA"/>
          </a:p>
          <a:p>
            <a:pPr marL="742950" lvl="1" indent="-285750" algn="just">
              <a:buFont typeface="Arial,Sans-Serif"/>
              <a:buChar char="•"/>
            </a:pPr>
            <a:r>
              <a:rPr lang="en-CA" u="sng" dirty="0">
                <a:hlinkClick r:id="rId20"/>
              </a:rPr>
              <a:t>Termination of a lease – Spousal violence or sexual aggression – Tribunal administratif du logement</a:t>
            </a:r>
            <a:endParaRPr lang="fr-CA"/>
          </a:p>
          <a:p>
            <a:pPr algn="just"/>
            <a:br>
              <a:rPr lang="en-US" dirty="0">
                <a:cs typeface="+mn-lt"/>
              </a:rPr>
            </a:br>
            <a:r>
              <a:rPr lang="en-CA" b="1" dirty="0"/>
              <a:t>Regarding assigning a lease and subletting:</a:t>
            </a:r>
            <a:endParaRPr lang="en-US" dirty="0"/>
          </a:p>
          <a:p>
            <a:pPr algn="just"/>
            <a:endParaRPr lang="en-US"/>
          </a:p>
          <a:p>
            <a:pPr marL="285750" indent="-285750" algn="just">
              <a:buFont typeface="Arial"/>
              <a:buChar char="•"/>
            </a:pPr>
            <a:r>
              <a:rPr lang="en-CA" dirty="0"/>
              <a:t>The following article contains more information on assigning a lease and subletting: </a:t>
            </a:r>
            <a:r>
              <a:rPr lang="en-CA" u="sng" dirty="0">
                <a:hlinkClick r:id="rId21"/>
              </a:rPr>
              <a:t>Assigning a Lease or Subletting | Éducaloi</a:t>
            </a:r>
            <a:endParaRPr lang="fr-CA"/>
          </a:p>
          <a:p>
            <a:pPr algn="just"/>
            <a:endParaRPr lang="en-US"/>
          </a:p>
          <a:p>
            <a:pPr algn="just"/>
            <a:endParaRPr lang="en-US"/>
          </a:p>
          <a:p>
            <a:r>
              <a:rPr lang="fr-CA" b="1" u="sng" dirty="0"/>
              <a:t>Sources</a:t>
            </a:r>
            <a:endParaRPr lang="en-US" dirty="0"/>
          </a:p>
          <a:p>
            <a:endParaRPr lang="fr-CA"/>
          </a:p>
          <a:p>
            <a:pPr algn="just"/>
            <a:r>
              <a:rPr lang="fr-CA" dirty="0">
                <a:hlinkClick r:id="rId22"/>
              </a:rPr>
              <a:t>[1]</a:t>
            </a:r>
            <a:r>
              <a:rPr lang="fr-CA" dirty="0"/>
              <a:t> </a:t>
            </a:r>
            <a:r>
              <a:rPr lang="fr-CA" i="1" dirty="0"/>
              <a:t>Civil code of </a:t>
            </a:r>
            <a:r>
              <a:rPr lang="fr-CA" i="1" dirty="0" err="1"/>
              <a:t>Quebec</a:t>
            </a:r>
            <a:r>
              <a:rPr lang="fr-CA" dirty="0"/>
              <a:t>, RLRQ, c C-1991, art 1974.1 al 1.</a:t>
            </a:r>
            <a:endParaRPr lang="en-US" dirty="0"/>
          </a:p>
          <a:p>
            <a:pPr algn="just"/>
            <a:r>
              <a:rPr lang="fr-CA" dirty="0">
                <a:hlinkClick r:id="rId23"/>
              </a:rPr>
              <a:t>[2]</a:t>
            </a:r>
            <a:r>
              <a:rPr lang="fr-CA" dirty="0"/>
              <a:t> </a:t>
            </a:r>
            <a:r>
              <a:rPr lang="fr-CA" i="1" dirty="0"/>
              <a:t>Civil code of </a:t>
            </a:r>
            <a:r>
              <a:rPr lang="fr-CA" i="1" dirty="0" err="1"/>
              <a:t>Quebec</a:t>
            </a:r>
            <a:r>
              <a:rPr lang="fr-CA" dirty="0"/>
              <a:t>, RLRQ, c C-1991, art 1974.1 al 3.</a:t>
            </a:r>
            <a:endParaRPr lang="en-US" dirty="0"/>
          </a:p>
          <a:p>
            <a:pPr algn="just"/>
            <a:r>
              <a:rPr lang="fr-CA" dirty="0">
                <a:hlinkClick r:id="rId24"/>
              </a:rPr>
              <a:t>[3]</a:t>
            </a:r>
            <a:r>
              <a:rPr lang="fr-CA" dirty="0"/>
              <a:t> </a:t>
            </a:r>
            <a:r>
              <a:rPr lang="fr-CA" i="1" dirty="0"/>
              <a:t>Civil code of </a:t>
            </a:r>
            <a:r>
              <a:rPr lang="fr-CA" i="1" dirty="0" err="1"/>
              <a:t>Quebec</a:t>
            </a:r>
            <a:r>
              <a:rPr lang="fr-CA" dirty="0"/>
              <a:t>, RLRQ, c C-1991, art 1974.1 </a:t>
            </a:r>
            <a:r>
              <a:rPr lang="fr-CA" dirty="0" err="1"/>
              <a:t>als</a:t>
            </a:r>
            <a:r>
              <a:rPr lang="fr-CA" dirty="0"/>
              <a:t> 2 et 3.</a:t>
            </a:r>
            <a:endParaRPr lang="en-US" dirty="0"/>
          </a:p>
          <a:p>
            <a:pPr algn="just"/>
            <a:r>
              <a:rPr lang="fr-CA" dirty="0">
                <a:hlinkClick r:id="rId25"/>
              </a:rPr>
              <a:t>[4]</a:t>
            </a:r>
            <a:r>
              <a:rPr lang="fr-CA" dirty="0"/>
              <a:t> </a:t>
            </a:r>
            <a:r>
              <a:rPr lang="fr-CA" i="1" dirty="0"/>
              <a:t>Civil code of </a:t>
            </a:r>
            <a:r>
              <a:rPr lang="fr-CA" i="1" dirty="0" err="1"/>
              <a:t>Quebec</a:t>
            </a:r>
            <a:r>
              <a:rPr lang="fr-CA" dirty="0"/>
              <a:t>, RLRQ, c C-1991, art 1870. </a:t>
            </a:r>
            <a:endParaRPr lang="en-US" dirty="0"/>
          </a:p>
          <a:p>
            <a:pPr algn="just"/>
            <a:r>
              <a:rPr lang="fr-CA" dirty="0">
                <a:hlinkClick r:id="rId26"/>
              </a:rPr>
              <a:t>[5]</a:t>
            </a:r>
            <a:r>
              <a:rPr lang="fr-CA" dirty="0"/>
              <a:t> </a:t>
            </a:r>
            <a:r>
              <a:rPr lang="fr-CA" i="1" dirty="0"/>
              <a:t>Civil code of </a:t>
            </a:r>
            <a:r>
              <a:rPr lang="fr-CA" i="1" dirty="0" err="1"/>
              <a:t>Quebec</a:t>
            </a:r>
            <a:r>
              <a:rPr lang="fr-CA" dirty="0"/>
              <a:t>, RLRQ, c C-1991, art 1873.</a:t>
            </a:r>
            <a:endParaRPr lang="en-US" dirty="0"/>
          </a:p>
          <a:p>
            <a:pPr algn="just"/>
            <a:r>
              <a:rPr lang="fr-CA" dirty="0">
                <a:hlinkClick r:id="rId27"/>
              </a:rPr>
              <a:t>[6]</a:t>
            </a:r>
            <a:r>
              <a:rPr lang="fr-CA" dirty="0"/>
              <a:t> </a:t>
            </a:r>
            <a:r>
              <a:rPr lang="fr-CA" i="1" dirty="0"/>
              <a:t>Civil code of </a:t>
            </a:r>
            <a:r>
              <a:rPr lang="fr-CA" i="1" dirty="0" err="1"/>
              <a:t>Quebec</a:t>
            </a:r>
            <a:r>
              <a:rPr lang="fr-CA" dirty="0"/>
              <a:t>, RLRQ, c C-1991, art 1870. </a:t>
            </a:r>
            <a:endParaRPr lang="en-US" dirty="0"/>
          </a:p>
          <a:p>
            <a:pPr algn="just"/>
            <a:r>
              <a:rPr lang="fr-CA" dirty="0">
                <a:hlinkClick r:id="rId28"/>
              </a:rPr>
              <a:t>[7]</a:t>
            </a:r>
            <a:r>
              <a:rPr lang="fr-CA" dirty="0"/>
              <a:t> </a:t>
            </a:r>
            <a:r>
              <a:rPr lang="fr-CA" dirty="0" err="1"/>
              <a:t>See</a:t>
            </a:r>
            <a:r>
              <a:rPr lang="fr-CA" dirty="0"/>
              <a:t>, for </a:t>
            </a:r>
            <a:r>
              <a:rPr lang="fr-CA" dirty="0" err="1"/>
              <a:t>example</a:t>
            </a:r>
            <a:r>
              <a:rPr lang="fr-CA" dirty="0"/>
              <a:t>, </a:t>
            </a:r>
            <a:r>
              <a:rPr lang="fr-CA" i="1" dirty="0"/>
              <a:t>Civil code of </a:t>
            </a:r>
            <a:r>
              <a:rPr lang="fr-CA" i="1" dirty="0" err="1"/>
              <a:t>Quebec</a:t>
            </a:r>
            <a:r>
              <a:rPr lang="fr-CA" dirty="0"/>
              <a:t>, RLRQ, c C-1991, art 1874</a:t>
            </a:r>
            <a:endParaRPr lang="en-US" dirty="0"/>
          </a:p>
          <a:p>
            <a:pPr algn="just"/>
            <a:r>
              <a:rPr lang="fr-CA" dirty="0">
                <a:hlinkClick r:id="rId29"/>
              </a:rPr>
              <a:t>[8]</a:t>
            </a:r>
            <a:r>
              <a:rPr lang="fr-CA" dirty="0"/>
              <a:t> </a:t>
            </a:r>
            <a:r>
              <a:rPr lang="fr-CA" i="1" dirty="0"/>
              <a:t>Civil code of </a:t>
            </a:r>
            <a:r>
              <a:rPr lang="fr-CA" i="1" dirty="0" err="1"/>
              <a:t>Quebec</a:t>
            </a:r>
            <a:r>
              <a:rPr lang="fr-CA" dirty="0"/>
              <a:t>, RLRQ, c C-1991, arts 1870, 1871 al 1.</a:t>
            </a:r>
            <a:endParaRPr lang="en-US" dirty="0"/>
          </a:p>
          <a:p>
            <a:pPr algn="just"/>
            <a:r>
              <a:rPr lang="fr-CA" dirty="0">
                <a:hlinkClick r:id="rId30"/>
              </a:rPr>
              <a:t>[9]</a:t>
            </a:r>
            <a:r>
              <a:rPr lang="fr-CA" dirty="0"/>
              <a:t> </a:t>
            </a:r>
            <a:r>
              <a:rPr lang="fr-CA" i="1" dirty="0"/>
              <a:t>Civil code of </a:t>
            </a:r>
            <a:r>
              <a:rPr lang="fr-CA" i="1" dirty="0" err="1"/>
              <a:t>Quebec</a:t>
            </a:r>
            <a:r>
              <a:rPr lang="fr-CA" dirty="0"/>
              <a:t>, RLRQ, c C-1991, art 1974.1 al 3.</a:t>
            </a:r>
            <a:endParaRPr lang="en-US" dirty="0"/>
          </a:p>
          <a:p>
            <a:pPr algn="just"/>
            <a:r>
              <a:rPr lang="fr-CA" dirty="0">
                <a:hlinkClick r:id="rId31"/>
              </a:rPr>
              <a:t>[10]</a:t>
            </a:r>
            <a:r>
              <a:rPr lang="fr-CA" dirty="0"/>
              <a:t> </a:t>
            </a:r>
            <a:r>
              <a:rPr lang="fr-CA" i="1" dirty="0"/>
              <a:t>Civil code of </a:t>
            </a:r>
            <a:r>
              <a:rPr lang="fr-CA" i="1" dirty="0" err="1"/>
              <a:t>Quebec</a:t>
            </a:r>
            <a:r>
              <a:rPr lang="fr-CA" dirty="0"/>
              <a:t>, RLRQ, c C-1991, art 1974.1 al 3 ; </a:t>
            </a:r>
            <a:r>
              <a:rPr lang="fr-CA" dirty="0">
                <a:hlinkClick r:id="rId32"/>
              </a:rPr>
              <a:t>Gouvernement du Québec</a:t>
            </a:r>
            <a:r>
              <a:rPr lang="fr-CA" dirty="0"/>
              <a:t>.</a:t>
            </a:r>
            <a:endParaRPr lang="en-US" dirty="0"/>
          </a:p>
          <a:p>
            <a:pPr algn="just"/>
            <a:r>
              <a:rPr lang="fr-CA" dirty="0">
                <a:hlinkClick r:id="rId33"/>
              </a:rPr>
              <a:t>[11]</a:t>
            </a:r>
            <a:r>
              <a:rPr lang="fr-CA" dirty="0"/>
              <a:t> </a:t>
            </a:r>
            <a:r>
              <a:rPr lang="fr-CA" i="1" dirty="0"/>
              <a:t>Civil code of </a:t>
            </a:r>
            <a:r>
              <a:rPr lang="fr-CA" i="1" dirty="0" err="1"/>
              <a:t>Quebec</a:t>
            </a:r>
            <a:r>
              <a:rPr lang="fr-CA" dirty="0"/>
              <a:t>, RLRQ, c C-1991, art 1974.1 al 2. </a:t>
            </a:r>
            <a:endParaRPr lang="en-US" dirty="0"/>
          </a:p>
          <a:p>
            <a:pPr algn="just"/>
            <a:r>
              <a:rPr lang="fr-CA" dirty="0">
                <a:hlinkClick r:id="rId34"/>
              </a:rPr>
              <a:t>[12]</a:t>
            </a:r>
            <a:r>
              <a:rPr lang="fr-CA" dirty="0"/>
              <a:t> </a:t>
            </a:r>
            <a:r>
              <a:rPr lang="fr-CA" i="1" dirty="0"/>
              <a:t>Civil code of </a:t>
            </a:r>
            <a:r>
              <a:rPr lang="fr-CA" i="1" dirty="0" err="1"/>
              <a:t>Quebec</a:t>
            </a:r>
            <a:r>
              <a:rPr lang="fr-CA" dirty="0"/>
              <a:t>, RLRQ, c C-1991, art 1974.1 al 2. </a:t>
            </a:r>
            <a:endParaRPr lang="en-US" dirty="0"/>
          </a:p>
          <a:p>
            <a:pPr algn="just"/>
            <a:r>
              <a:rPr lang="fr-CA" dirty="0">
                <a:hlinkClick r:id="rId35"/>
              </a:rPr>
              <a:t>[13]</a:t>
            </a:r>
            <a:r>
              <a:rPr lang="fr-CA" dirty="0"/>
              <a:t> </a:t>
            </a:r>
            <a:r>
              <a:rPr lang="fr-CA" i="1" dirty="0"/>
              <a:t>Civil code of </a:t>
            </a:r>
            <a:r>
              <a:rPr lang="fr-CA" i="1" dirty="0" err="1"/>
              <a:t>Quebec</a:t>
            </a:r>
            <a:r>
              <a:rPr lang="fr-CA" dirty="0"/>
              <a:t>, RLRQ, c C-1991, art 1974.1 al 2.</a:t>
            </a:r>
            <a:endParaRPr lang="en-US" dirty="0"/>
          </a:p>
          <a:p>
            <a:pPr algn="just"/>
            <a:r>
              <a:rPr lang="fr-CA" dirty="0">
                <a:hlinkClick r:id="rId35"/>
              </a:rPr>
              <a:t>[14]</a:t>
            </a:r>
            <a:r>
              <a:rPr lang="fr-CA" dirty="0"/>
              <a:t> </a:t>
            </a:r>
            <a:r>
              <a:rPr lang="fr-CA" i="1" dirty="0"/>
              <a:t>Civil code of </a:t>
            </a:r>
            <a:r>
              <a:rPr lang="fr-CA" i="1" dirty="0" err="1"/>
              <a:t>Quebec</a:t>
            </a:r>
            <a:r>
              <a:rPr lang="fr-CA" dirty="0"/>
              <a:t>, RLRQ, c C-1991, art 1974.1 al 2.</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cs typeface="Calibri"/>
              </a:rPr>
              <a:t>2 minutes</a:t>
            </a:r>
            <a:r>
              <a:rPr lang="fr-CA" sz="1200" b="0" i="0" dirty="0">
                <a:solidFill>
                  <a:srgbClr val="444444"/>
                </a:solidFill>
                <a:effectLst/>
                <a:highlight>
                  <a:srgbClr val="F5F5F5"/>
                </a:highlight>
                <a:latin typeface="Calibri"/>
                <a:cs typeface="Calibri"/>
              </a:rPr>
              <a:t>​</a:t>
            </a:r>
          </a:p>
          <a:p>
            <a:pPr algn="l" rtl="0" fontAlgn="base"/>
            <a:r>
              <a:rPr lang="fr-CA" sz="1200" b="0" i="0" u="sng" dirty="0">
                <a:solidFill>
                  <a:srgbClr val="444444"/>
                </a:solidFill>
                <a:effectLst/>
                <a:highlight>
                  <a:srgbClr val="F5F5F5"/>
                </a:highlight>
                <a:latin typeface="Calibri"/>
                <a:cs typeface="Calibri"/>
              </a:rPr>
              <a:t>​</a:t>
            </a:r>
          </a:p>
          <a:p>
            <a:pPr algn="l" rtl="0" fontAlgn="base"/>
            <a:r>
              <a:rPr lang="fr-CA" sz="1200" b="1" i="0" u="sng" dirty="0">
                <a:solidFill>
                  <a:srgbClr val="000000"/>
                </a:solidFill>
                <a:effectLst/>
                <a:highlight>
                  <a:srgbClr val="F5F5F5"/>
                </a:highlight>
                <a:latin typeface="Calibri"/>
                <a:cs typeface="Calibri"/>
              </a:rPr>
              <a:t>Instructions</a:t>
            </a:r>
            <a:r>
              <a:rPr lang="fr-CA" sz="1200" b="0" i="0" u="sng" dirty="0">
                <a:solidFill>
                  <a:srgbClr val="444444"/>
                </a:solidFill>
                <a:effectLst/>
                <a:highlight>
                  <a:srgbClr val="F5F5F5"/>
                </a:highlight>
                <a:latin typeface="Calibri"/>
                <a:cs typeface="Calibri"/>
              </a:rPr>
              <a:t>​</a:t>
            </a:r>
          </a:p>
          <a:p>
            <a:pPr algn="l" rtl="0" fontAlgn="base"/>
            <a:r>
              <a:rPr lang="fr-CA" sz="1200" b="0" i="0" dirty="0">
                <a:solidFill>
                  <a:srgbClr val="444444"/>
                </a:solidFill>
                <a:effectLst/>
                <a:highlight>
                  <a:srgbClr val="F5F5F5"/>
                </a:highlight>
                <a:latin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In the following slides, you will find resources that you can present to participants. You can customize the workshop by adding slides presenting other relevant resources.</a:t>
            </a:r>
            <a:endParaRPr lang="fr-CA" b="0" i="0" dirty="0">
              <a:solidFill>
                <a:srgbClr val="000000"/>
              </a:solidFill>
              <a:effectLst/>
              <a:highlight>
                <a:srgbClr val="F5F5F5"/>
              </a:highlight>
            </a:endParaRPr>
          </a:p>
          <a:p>
            <a:pPr marL="285750" indent="-285750">
              <a:buFont typeface="Arial"/>
              <a:buChar char="•"/>
            </a:pPr>
            <a:r>
              <a:rPr lang="en-CA">
                <a:highlight>
                  <a:srgbClr val="F5F5F5"/>
                </a:highlight>
              </a:rPr>
              <a:t>Feel free to print the slides with the resources.</a:t>
            </a:r>
            <a:endParaRPr lang="fr-CA">
              <a:highlight>
                <a:srgbClr val="F5F5F5"/>
              </a:highlight>
            </a:endParaRPr>
          </a:p>
          <a:p>
            <a:pPr marL="285750" indent="-285750">
              <a:buFont typeface="Arial"/>
              <a:buChar char="•"/>
            </a:pPr>
            <a:r>
              <a:rPr lang="en-CA">
                <a:highlight>
                  <a:srgbClr val="F5F5F5"/>
                </a:highlight>
              </a:rPr>
              <a:t>Feel free to offer to help participants contact one of the mentioned resources or even to go with them if needed. You can also explore the websites together.</a:t>
            </a:r>
            <a:endParaRPr lang="fr-CA">
              <a:highlight>
                <a:srgbClr val="F5F5F5"/>
              </a:highlight>
            </a:endParaRPr>
          </a:p>
          <a:p>
            <a:pPr marL="285750" indent="-285750">
              <a:buFont typeface="Arial"/>
              <a:buChar char="•"/>
            </a:pPr>
            <a:r>
              <a:rPr lang="en-CA">
                <a:highlight>
                  <a:srgbClr val="F5F5F5"/>
                </a:highlight>
              </a:rPr>
              <a:t>Mention that they can look at these resources even if they do not intend to leave their spouse or partner, or if they are still deciding what to do. They can consult these resources simply to inform themselves.</a:t>
            </a:r>
            <a:endParaRPr lang="fr-CA">
              <a:highlight>
                <a:srgbClr val="F5F5F5"/>
              </a:highlight>
            </a:endParaRPr>
          </a:p>
          <a:p>
            <a:pPr marL="285750" indent="-285750">
              <a:buFont typeface="Arial" panose="020B0604020202020204" pitchFamily="34" charset="0"/>
              <a:buChar char="•"/>
            </a:pPr>
            <a:endParaRPr lang="fr-CA" sz="1200" dirty="0">
              <a:highlight>
                <a:srgbClr val="F5F5F5"/>
              </a:highlight>
              <a:latin typeface="Calibri" panose="020F0502020204030204" pitchFamily="34" charset="0"/>
              <a:ea typeface="Calibri"/>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You can </a:t>
            </a:r>
            <a:r>
              <a:rPr lang="fr-CA" dirty="0" err="1">
                <a:solidFill>
                  <a:srgbClr val="000000"/>
                </a:solidFill>
                <a:highlight>
                  <a:srgbClr val="F5F5F5"/>
                </a:highlight>
              </a:rPr>
              <a:t>customize</a:t>
            </a:r>
            <a:r>
              <a:rPr lang="fr-CA" dirty="0">
                <a:solidFill>
                  <a:srgbClr val="000000"/>
                </a:solidFill>
                <a:highlight>
                  <a:srgbClr val="F5F5F5"/>
                </a:highlight>
              </a:rPr>
              <a:t> </a:t>
            </a:r>
            <a:r>
              <a:rPr lang="fr-CA" dirty="0" err="1">
                <a:solidFill>
                  <a:srgbClr val="000000"/>
                </a:solidFill>
                <a:highlight>
                  <a:srgbClr val="F5F5F5"/>
                </a:highlight>
              </a:rPr>
              <a:t>this</a:t>
            </a:r>
            <a:r>
              <a:rPr lang="fr-CA" dirty="0">
                <a:solidFill>
                  <a:srgbClr val="000000"/>
                </a:solidFill>
                <a:highlight>
                  <a:srgbClr val="F5F5F5"/>
                </a:highlight>
              </a:rPr>
              <a:t> slide if </a:t>
            </a:r>
            <a:r>
              <a:rPr lang="fr-CA" dirty="0" err="1">
                <a:solidFill>
                  <a:srgbClr val="000000"/>
                </a:solidFill>
                <a:highlight>
                  <a:srgbClr val="F5F5F5"/>
                </a:highlight>
              </a:rPr>
              <a:t>you</a:t>
            </a:r>
            <a:r>
              <a:rPr lang="fr-CA" dirty="0">
                <a:solidFill>
                  <a:srgbClr val="000000"/>
                </a:solidFill>
                <a:highlight>
                  <a:srgbClr val="F5F5F5"/>
                </a:highlight>
              </a:rPr>
              <a:t> </a:t>
            </a:r>
            <a:r>
              <a:rPr lang="fr-CA" dirty="0" err="1">
                <a:solidFill>
                  <a:srgbClr val="000000"/>
                </a:solidFill>
                <a:highlight>
                  <a:srgbClr val="F5F5F5"/>
                </a:highlight>
              </a:rPr>
              <a:t>want</a:t>
            </a:r>
            <a:r>
              <a:rPr lang="fr-CA" dirty="0">
                <a:solidFill>
                  <a:srgbClr val="000000"/>
                </a:solidFill>
                <a:highlight>
                  <a:srgbClr val="F5F5F5"/>
                </a:highlight>
              </a:rPr>
              <a:t> to </a:t>
            </a:r>
            <a:r>
              <a:rPr lang="fr-CA" dirty="0" err="1">
                <a:solidFill>
                  <a:srgbClr val="000000"/>
                </a:solidFill>
                <a:highlight>
                  <a:srgbClr val="F5F5F5"/>
                </a:highlight>
              </a:rPr>
              <a:t>add</a:t>
            </a:r>
            <a:r>
              <a:rPr lang="fr-CA" dirty="0">
                <a:solidFill>
                  <a:srgbClr val="000000"/>
                </a:solidFill>
                <a:highlight>
                  <a:srgbClr val="F5F5F5"/>
                </a:highlight>
              </a:rPr>
              <a:t> </a:t>
            </a:r>
            <a:r>
              <a:rPr lang="fr-CA" dirty="0" err="1">
                <a:solidFill>
                  <a:srgbClr val="000000"/>
                </a:solidFill>
                <a:highlight>
                  <a:srgbClr val="F5F5F5"/>
                </a:highlight>
              </a:rPr>
              <a:t>resources</a:t>
            </a:r>
            <a:r>
              <a:rPr lang="fr-CA" dirty="0">
                <a:solidFill>
                  <a:srgbClr val="000000"/>
                </a:solidFill>
                <a:highlight>
                  <a:srgbClr val="F5F5F5"/>
                </a:highlight>
              </a:rPr>
              <a:t> </a:t>
            </a:r>
            <a:r>
              <a:rPr lang="fr-CA" dirty="0" err="1">
                <a:solidFill>
                  <a:srgbClr val="000000"/>
                </a:solidFill>
                <a:highlight>
                  <a:srgbClr val="F5F5F5"/>
                </a:highlight>
              </a:rPr>
              <a:t>other</a:t>
            </a:r>
            <a:r>
              <a:rPr lang="fr-CA" dirty="0">
                <a:solidFill>
                  <a:srgbClr val="000000"/>
                </a:solidFill>
                <a:highlight>
                  <a:srgbClr val="F5F5F5"/>
                </a:highlight>
              </a:rPr>
              <a:t> </a:t>
            </a:r>
            <a:r>
              <a:rPr lang="fr-CA" dirty="0" err="1">
                <a:solidFill>
                  <a:srgbClr val="000000"/>
                </a:solidFill>
                <a:highlight>
                  <a:srgbClr val="F5F5F5"/>
                </a:highlight>
              </a:rPr>
              <a:t>than</a:t>
            </a:r>
            <a:r>
              <a:rPr lang="fr-CA" dirty="0">
                <a:solidFill>
                  <a:srgbClr val="000000"/>
                </a:solidFill>
                <a:highlight>
                  <a:srgbClr val="F5F5F5"/>
                </a:highlight>
              </a:rPr>
              <a:t> </a:t>
            </a:r>
            <a:r>
              <a:rPr lang="fr-CA" dirty="0" err="1">
                <a:solidFill>
                  <a:srgbClr val="000000"/>
                </a:solidFill>
                <a:highlight>
                  <a:srgbClr val="F5F5F5"/>
                </a:highlight>
              </a:rPr>
              <a:t>those</a:t>
            </a:r>
            <a:r>
              <a:rPr lang="fr-CA" dirty="0">
                <a:solidFill>
                  <a:srgbClr val="000000"/>
                </a:solidFill>
                <a:highlight>
                  <a:srgbClr val="F5F5F5"/>
                </a:highlight>
              </a:rPr>
              <a:t> </a:t>
            </a:r>
            <a:r>
              <a:rPr lang="fr-CA" dirty="0" err="1">
                <a:solidFill>
                  <a:srgbClr val="000000"/>
                </a:solidFill>
                <a:highlight>
                  <a:srgbClr val="F5F5F5"/>
                </a:highlight>
              </a:rPr>
              <a:t>presented</a:t>
            </a:r>
            <a:r>
              <a:rPr lang="fr-CA" dirty="0">
                <a:solidFill>
                  <a:srgbClr val="000000"/>
                </a:solidFill>
                <a:highlight>
                  <a:srgbClr val="F5F5F5"/>
                </a:highlight>
              </a:rPr>
              <a:t> in the </a:t>
            </a:r>
            <a:r>
              <a:rPr lang="fr-CA" dirty="0" err="1">
                <a:solidFill>
                  <a:srgbClr val="000000"/>
                </a:solidFill>
                <a:highlight>
                  <a:srgbClr val="F5F5F5"/>
                </a:highlight>
              </a:rPr>
              <a:t>following</a:t>
            </a:r>
            <a:r>
              <a:rPr lang="fr-CA" dirty="0">
                <a:solidFill>
                  <a:srgbClr val="000000"/>
                </a:solidFill>
                <a:highlight>
                  <a:srgbClr val="F5F5F5"/>
                </a:highlight>
              </a:rPr>
              <a:t> slides</a:t>
            </a:r>
            <a:r>
              <a:rPr lang="fr-CA" dirty="0">
                <a:solidFill>
                  <a:srgbClr val="000000"/>
                </a:solidFill>
                <a:highlight>
                  <a:srgbClr val="F5F5F5"/>
                </a:highlight>
                <a:latin typeface="Calibri"/>
                <a:ea typeface="Calibri"/>
                <a:cs typeface="Calibri"/>
              </a:rPr>
              <a:t>.</a:t>
            </a:r>
            <a:r>
              <a:rPr lang="fr-CA" sz="1200" b="0" i="0" u="none" strike="noStrike" dirty="0">
                <a:solidFill>
                  <a:srgbClr val="000000"/>
                </a:solidFill>
                <a:effectLst/>
                <a:highlight>
                  <a:srgbClr val="F5F5F5"/>
                </a:highlight>
                <a:latin typeface="Calibri"/>
                <a:ea typeface="Calibri"/>
                <a:cs typeface="Calibri"/>
              </a:rPr>
              <a:t> </a:t>
            </a:r>
            <a:endParaRPr lang="en-US" sz="1200" b="0" i="0" dirty="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Explain that </a:t>
            </a:r>
            <a:r>
              <a:rPr lang="en-CA" dirty="0" err="1">
                <a:solidFill>
                  <a:srgbClr val="000000"/>
                </a:solidFill>
                <a:highlight>
                  <a:srgbClr val="F5F5F5"/>
                </a:highlight>
              </a:rPr>
              <a:t>Éducaloi</a:t>
            </a:r>
            <a:r>
              <a:rPr lang="en-CA" dirty="0">
                <a:solidFill>
                  <a:srgbClr val="000000"/>
                </a:solidFill>
                <a:highlight>
                  <a:srgbClr val="F5F5F5"/>
                </a:highlight>
              </a:rPr>
              <a:t> is a non-profit whose mission is to explain the law in Quebec in a simple way. </a:t>
            </a:r>
            <a:r>
              <a:rPr lang="en-CA" dirty="0" err="1">
                <a:solidFill>
                  <a:srgbClr val="000000"/>
                </a:solidFill>
                <a:highlight>
                  <a:srgbClr val="F5F5F5"/>
                </a:highlight>
              </a:rPr>
              <a:t>Éducaloi</a:t>
            </a:r>
            <a:r>
              <a:rPr lang="en-CA" dirty="0">
                <a:solidFill>
                  <a:srgbClr val="000000"/>
                </a:solidFill>
                <a:highlight>
                  <a:srgbClr val="F5F5F5"/>
                </a:highlight>
              </a:rPr>
              <a:t> is especially known for its website that covers various legal topics, including family and couples, separation and divorce, housing, work and more. Most of </a:t>
            </a:r>
            <a:r>
              <a:rPr lang="en-CA" dirty="0" err="1">
                <a:solidFill>
                  <a:srgbClr val="000000"/>
                </a:solidFill>
                <a:highlight>
                  <a:srgbClr val="F5F5F5"/>
                </a:highlight>
              </a:rPr>
              <a:t>Éducaloi's</a:t>
            </a:r>
            <a:r>
              <a:rPr lang="en-CA" dirty="0">
                <a:solidFill>
                  <a:srgbClr val="000000"/>
                </a:solidFill>
                <a:highlight>
                  <a:srgbClr val="F5F5F5"/>
                </a:highlight>
              </a:rPr>
              <a:t> content is available in French and English.</a:t>
            </a:r>
            <a:endParaRPr lang="fr-CA" dirty="0">
              <a:solidFill>
                <a:srgbClr val="000000"/>
              </a:solidFill>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3864479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buFont typeface="Arial,Sans-Serif" panose="020B0604020202020204" pitchFamily="34" charset="0"/>
              <a:buChar char="•"/>
            </a:pPr>
            <a:r>
              <a:rPr lang="fr-CA" dirty="0" err="1">
                <a:solidFill>
                  <a:srgbClr val="000000"/>
                </a:solidFill>
                <a:highlight>
                  <a:srgbClr val="F5F5F5"/>
                </a:highlight>
              </a:rPr>
              <a:t>Exlain</a:t>
            </a:r>
            <a:r>
              <a:rPr lang="fr-CA" dirty="0">
                <a:solidFill>
                  <a:srgbClr val="000000"/>
                </a:solidFill>
                <a:highlight>
                  <a:srgbClr val="F5F5F5"/>
                </a:highlight>
              </a:rPr>
              <a:t> </a:t>
            </a:r>
            <a:r>
              <a:rPr lang="fr-CA" dirty="0" err="1">
                <a:solidFill>
                  <a:srgbClr val="000000"/>
                </a:solidFill>
                <a:highlight>
                  <a:srgbClr val="F5F5F5"/>
                </a:highlight>
              </a:rPr>
              <a:t>that</a:t>
            </a:r>
            <a:r>
              <a:rPr lang="fr-CA" dirty="0">
                <a:solidFill>
                  <a:srgbClr val="000000"/>
                </a:solidFill>
                <a:highlight>
                  <a:srgbClr val="F5F5F5"/>
                </a:highlight>
              </a:rPr>
              <a:t> the participants can contact </a:t>
            </a:r>
            <a:r>
              <a:rPr lang="fr-CA" dirty="0" err="1">
                <a:solidFill>
                  <a:srgbClr val="000000"/>
                </a:solidFill>
                <a:highlight>
                  <a:srgbClr val="F5F5F5"/>
                </a:highlight>
              </a:rPr>
              <a:t>this</a:t>
            </a:r>
            <a:r>
              <a:rPr lang="fr-CA" dirty="0">
                <a:solidFill>
                  <a:srgbClr val="000000"/>
                </a:solidFill>
                <a:highlight>
                  <a:srgbClr val="F5F5F5"/>
                </a:highlight>
              </a:rPr>
              <a:t> </a:t>
            </a:r>
            <a:r>
              <a:rPr lang="fr-CA" dirty="0" err="1">
                <a:solidFill>
                  <a:srgbClr val="000000"/>
                </a:solidFill>
                <a:highlight>
                  <a:srgbClr val="F5F5F5"/>
                </a:highlight>
              </a:rPr>
              <a:t>resource</a:t>
            </a:r>
            <a:r>
              <a:rPr lang="fr-CA" dirty="0">
                <a:solidFill>
                  <a:srgbClr val="000000"/>
                </a:solidFill>
                <a:highlight>
                  <a:srgbClr val="F5F5F5"/>
                </a:highlight>
              </a:rPr>
              <a:t> if </a:t>
            </a:r>
            <a:r>
              <a:rPr lang="fr-CA" dirty="0" err="1">
                <a:solidFill>
                  <a:srgbClr val="000000"/>
                </a:solidFill>
                <a:highlight>
                  <a:srgbClr val="F5F5F5"/>
                </a:highlight>
              </a:rPr>
              <a:t>they</a:t>
            </a:r>
            <a:r>
              <a:rPr lang="fr-CA" dirty="0">
                <a:solidFill>
                  <a:srgbClr val="000000"/>
                </a:solidFill>
                <a:highlight>
                  <a:srgbClr val="F5F5F5"/>
                </a:highlight>
              </a:rPr>
              <a:t> have questions on </a:t>
            </a:r>
            <a:r>
              <a:rPr lang="fr-CA" dirty="0" err="1">
                <a:solidFill>
                  <a:srgbClr val="000000"/>
                </a:solidFill>
                <a:highlight>
                  <a:srgbClr val="F5F5F5"/>
                </a:highlight>
              </a:rPr>
              <a:t>housing</a:t>
            </a:r>
            <a:r>
              <a:rPr lang="fr-CA" dirty="0">
                <a:solidFill>
                  <a:srgbClr val="000000"/>
                </a:solidFill>
                <a:highlight>
                  <a:srgbClr val="F5F5F5"/>
                </a:highlight>
              </a:rPr>
              <a:t>, social assistance, pensions or </a:t>
            </a:r>
            <a:r>
              <a:rPr lang="fr-CA" dirty="0" err="1">
                <a:solidFill>
                  <a:srgbClr val="000000"/>
                </a:solidFill>
                <a:highlight>
                  <a:srgbClr val="F5F5F5"/>
                </a:highlight>
              </a:rPr>
              <a:t>family</a:t>
            </a:r>
            <a:r>
              <a:rPr lang="fr-CA" dirty="0">
                <a:solidFill>
                  <a:srgbClr val="000000"/>
                </a:solidFill>
                <a:highlight>
                  <a:srgbClr val="F5F5F5"/>
                </a:highlight>
              </a:rPr>
              <a:t> </a:t>
            </a:r>
            <a:r>
              <a:rPr lang="fr-CA" dirty="0" err="1">
                <a:solidFill>
                  <a:srgbClr val="000000"/>
                </a:solidFill>
                <a:highlight>
                  <a:srgbClr val="F5F5F5"/>
                </a:highlight>
              </a:rPr>
              <a:t>allowances</a:t>
            </a:r>
            <a:r>
              <a:rPr lang="fr-CA" dirty="0">
                <a:solidFill>
                  <a:srgbClr val="000000"/>
                </a:solidFill>
                <a:highlight>
                  <a:srgbClr val="F5F5F5"/>
                </a:highlight>
              </a:rPr>
              <a:t>.</a:t>
            </a:r>
            <a:endParaRPr lang="fr-CA" b="0" i="0" dirty="0">
              <a:solidFill>
                <a:srgbClr val="000000"/>
              </a:solidFill>
              <a:effectLst/>
              <a:highlight>
                <a:srgbClr val="F5F5F5"/>
              </a:highlight>
            </a:endParaRPr>
          </a:p>
          <a:p>
            <a:pPr marL="171450" indent="-171450">
              <a:buFont typeface="Arial,Sans-Serif" panose="020B0604020202020204" pitchFamily="34" charset="0"/>
              <a:buChar char="•"/>
            </a:pPr>
            <a:endParaRPr lang="en-US">
              <a:highlight>
                <a:srgbClr val="F5F5F5"/>
              </a:highlight>
            </a:endParaRPr>
          </a:p>
          <a:p>
            <a:pPr marL="171450" indent="-171450">
              <a:buFont typeface="Arial,Sans-Serif" panose="020B0604020202020204" pitchFamily="34" charset="0"/>
              <a:buChar char="•"/>
            </a:pPr>
            <a:r>
              <a:rPr lang="fr-CA" dirty="0">
                <a:highlight>
                  <a:srgbClr val="F5F5F5"/>
                </a:highlight>
              </a:rPr>
              <a:t>To </a:t>
            </a:r>
            <a:r>
              <a:rPr lang="fr-CA" dirty="0" err="1">
                <a:highlight>
                  <a:srgbClr val="F5F5F5"/>
                </a:highlight>
              </a:rPr>
              <a:t>reach</a:t>
            </a:r>
            <a:r>
              <a:rPr lang="fr-CA" dirty="0">
                <a:highlight>
                  <a:srgbClr val="F5F5F5"/>
                </a:highlight>
              </a:rPr>
              <a:t> </a:t>
            </a:r>
            <a:r>
              <a:rPr lang="fr-CA" dirty="0" err="1">
                <a:highlight>
                  <a:srgbClr val="F5F5F5"/>
                </a:highlight>
              </a:rPr>
              <a:t>them</a:t>
            </a:r>
            <a:r>
              <a:rPr lang="fr-CA" dirty="0">
                <a:highlight>
                  <a:srgbClr val="F5F5F5"/>
                </a:highlight>
              </a:rPr>
              <a:t> : 514-738-2036</a:t>
            </a:r>
          </a:p>
          <a:p>
            <a:pPr marL="171450" indent="-171450">
              <a:buFont typeface="Arial,Sans-Serif" panose="020B0604020202020204" pitchFamily="34" charset="0"/>
              <a:buChar char="•"/>
            </a:pPr>
            <a:endParaRPr lang="fr-CA">
              <a:highlight>
                <a:srgbClr val="F5F5F5"/>
              </a:highlight>
            </a:endParaRPr>
          </a:p>
          <a:p>
            <a:pPr marL="171450" indent="-171450">
              <a:buFont typeface="Arial" panose="020B0604020202020204" pitchFamily="34" charset="0"/>
              <a:buChar char="•"/>
            </a:pPr>
            <a:endParaRPr lang="fr-CA">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646068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2025-06-10</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www.justicedeproximite.qc.ca/en/services/info-separation/"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4.pn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6.png"/><Relationship Id="rId3" Type="http://schemas.openxmlformats.org/officeDocument/2006/relationships/notesSlide" Target="../notesSlides/notesSlide12.xml"/><Relationship Id="rId7" Type="http://schemas.openxmlformats.org/officeDocument/2006/relationships/image" Target="../media/image27.png"/><Relationship Id="rId12" Type="http://schemas.openxmlformats.org/officeDocument/2006/relationships/hyperlink" Target="https://rclalq.qc.ca/en/housing-committee/" TargetMode="External"/><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23.png"/><Relationship Id="rId11" Type="http://schemas.openxmlformats.org/officeDocument/2006/relationships/hyperlink" Target="https://www.tal.gouv.qc.ca/" TargetMode="External"/><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3.png"/><Relationship Id="rId3" Type="http://schemas.openxmlformats.org/officeDocument/2006/relationships/notesSlide" Target="../notesSlides/notesSlide9.xml"/><Relationship Id="rId7" Type="http://schemas.openxmlformats.org/officeDocument/2006/relationships/hyperlink" Target="https://www.tal.gouv.qc.ca/" TargetMode="External"/><Relationship Id="rId12" Type="http://schemas.openxmlformats.org/officeDocument/2006/relationships/image" Target="../media/image30.svg"/><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28.svg"/><Relationship Id="rId4" Type="http://schemas.openxmlformats.org/officeDocument/2006/relationships/hyperlink" Target="https://genese.qc.ca/pg/housing-rights/" TargetMode="Externa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err="1"/>
              <a:t>My</a:t>
            </a:r>
            <a:r>
              <a:rPr lang="fr-CA" dirty="0"/>
              <a:t> </a:t>
            </a:r>
            <a:r>
              <a:rPr lang="fr-CA"/>
              <a:t>Housing</a:t>
            </a:r>
            <a:br>
              <a:rPr lang="fr-CA" dirty="0"/>
            </a:br>
            <a:r>
              <a:rPr lang="fr-CA" sz="2000">
                <a:cs typeface="Arial"/>
              </a:rPr>
              <a:t>My Relationship</a:t>
            </a:r>
            <a:endParaRPr lang="fr-CA" sz="2000" dirty="0">
              <a:cs typeface="Arial"/>
            </a:endParaRPr>
          </a:p>
        </p:txBody>
      </p:sp>
      <p:pic>
        <p:nvPicPr>
          <p:cNvPr id="5" name="Image 4" descr="Une image contenant dessin humoristique, dessin, illustration, croquis&#10;&#10;Description générée automatiquement">
            <a:extLst>
              <a:ext uri="{FF2B5EF4-FFF2-40B4-BE49-F238E27FC236}">
                <a16:creationId xmlns:a16="http://schemas.microsoft.com/office/drawing/2014/main" id="{929DD6BA-9154-5218-1AD6-CF9E5B692FC4}"/>
              </a:ext>
            </a:extLst>
          </p:cNvPr>
          <p:cNvPicPr>
            <a:picLocks noChangeAspect="1"/>
          </p:cNvPicPr>
          <p:nvPr/>
        </p:nvPicPr>
        <p:blipFill>
          <a:blip r:embed="rId4"/>
          <a:stretch>
            <a:fillRect/>
          </a:stretch>
        </p:blipFill>
        <p:spPr>
          <a:xfrm>
            <a:off x="7193547" y="609600"/>
            <a:ext cx="4114800" cy="4114800"/>
          </a:xfrm>
          <a:prstGeom prst="rect">
            <a:avLst/>
          </a:prstGeom>
        </p:spPr>
      </p:pic>
      <p:sp>
        <p:nvSpPr>
          <p:cNvPr id="6" name="Sous-titre 5">
            <a:extLst>
              <a:ext uri="{FF2B5EF4-FFF2-40B4-BE49-F238E27FC236}">
                <a16:creationId xmlns:a16="http://schemas.microsoft.com/office/drawing/2014/main" id="{F7F10B72-532B-3188-CF1D-B0FE1CD25D6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cs typeface="Arial"/>
              </a:rPr>
              <a:t>Finding</a:t>
            </a:r>
            <a:r>
              <a:rPr lang="fr-CA" sz="2000" dirty="0">
                <a:cs typeface="Arial"/>
              </a:rPr>
              <a:t> help</a:t>
            </a:r>
            <a:br>
              <a:rPr lang="fr-FR" dirty="0"/>
            </a:br>
            <a:r>
              <a:rPr lang="fr-FR" dirty="0"/>
              <a:t>Community Justice Centers</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92500" lnSpcReduction="10000"/>
          </a:bodyPr>
          <a:lstStyle/>
          <a:p>
            <a:r>
              <a:rPr lang="fr-FR" sz="4000" b="1" dirty="0">
                <a:solidFill>
                  <a:schemeClr val="accent2"/>
                </a:solidFill>
              </a:rPr>
              <a:t>Info-</a:t>
            </a:r>
            <a:r>
              <a:rPr lang="fr-FR" sz="4000" b="1" dirty="0" err="1">
                <a:solidFill>
                  <a:schemeClr val="accent2"/>
                </a:solidFill>
              </a:rPr>
              <a:t>Separation</a:t>
            </a:r>
            <a:r>
              <a:rPr lang="fr-FR" sz="4000" b="1" dirty="0">
                <a:solidFill>
                  <a:schemeClr val="accent2"/>
                </a:solidFill>
              </a:rPr>
              <a:t> </a:t>
            </a:r>
            <a:endParaRPr lang="fr-FR" dirty="0">
              <a:solidFill>
                <a:schemeClr val="accent2"/>
              </a:solidFill>
            </a:endParaRPr>
          </a:p>
          <a:p>
            <a:r>
              <a:rPr lang="fr-FR" sz="4000" b="1" dirty="0">
                <a:solidFill>
                  <a:schemeClr val="accent2"/>
                </a:solidFill>
              </a:rPr>
              <a:t>Service</a:t>
            </a:r>
            <a:endParaRPr lang="fr-FR" dirty="0">
              <a:solidFill>
                <a:schemeClr val="accent2"/>
              </a:solidFill>
            </a:endParaRPr>
          </a:p>
          <a:p>
            <a:r>
              <a:rPr lang="fr-FR" sz="4000" dirty="0">
                <a:solidFill>
                  <a:schemeClr val="accent2"/>
                </a:solidFill>
              </a:rPr>
              <a:t>Free </a:t>
            </a:r>
            <a:r>
              <a:rPr lang="fr-FR" sz="4000" dirty="0" err="1">
                <a:solidFill>
                  <a:schemeClr val="accent2"/>
                </a:solidFill>
              </a:rPr>
              <a:t>legal</a:t>
            </a:r>
            <a:r>
              <a:rPr lang="fr-FR" sz="4000" dirty="0">
                <a:solidFill>
                  <a:schemeClr val="accent2"/>
                </a:solidFill>
              </a:rPr>
              <a:t> information</a:t>
            </a:r>
            <a:endParaRPr lang="fr-FR" sz="4000" dirty="0">
              <a:solidFill>
                <a:schemeClr val="accent2"/>
              </a:solidFill>
              <a:cs typeface="Arial"/>
            </a:endParaRPr>
          </a:p>
          <a:p>
            <a:br>
              <a:rPr lang="fr-FR" sz="2000" dirty="0">
                <a:highlight>
                  <a:srgbClr val="FFFF00"/>
                </a:highlight>
                <a:cs typeface="Arial"/>
              </a:rPr>
            </a:br>
            <a:endParaRPr lang="fr-FR" sz="2000">
              <a:highlight>
                <a:srgbClr val="FFFF00"/>
              </a:highlight>
            </a:endParaRPr>
          </a:p>
          <a:p>
            <a:r>
              <a:rPr lang="fr-CA" sz="180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Info-Separation Service - Centres de justice de proximité l Centres de justice de proximité</a:t>
            </a:r>
            <a:endParaRPr lang="fr-CA">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9" name="Image 8" descr="Une image contenant texte, capture d’écran, Page web, Site web&#10;&#10;Le contenu généré par l’IA peut être incorrect.">
            <a:extLst>
              <a:ext uri="{FF2B5EF4-FFF2-40B4-BE49-F238E27FC236}">
                <a16:creationId xmlns:a16="http://schemas.microsoft.com/office/drawing/2014/main" id="{0440D1D6-9392-7C0F-ED51-71CA67327487}"/>
              </a:ext>
            </a:extLst>
          </p:cNvPr>
          <p:cNvPicPr>
            <a:picLocks noChangeAspect="1"/>
          </p:cNvPicPr>
          <p:nvPr/>
        </p:nvPicPr>
        <p:blipFill>
          <a:blip r:embed="rId11"/>
          <a:srcRect l="103" t="162" r="9740" b="-559"/>
          <a:stretch/>
        </p:blipFill>
        <p:spPr>
          <a:xfrm>
            <a:off x="5694333" y="2379772"/>
            <a:ext cx="4795297" cy="3016273"/>
          </a:xfrm>
          <a:prstGeom prst="rect">
            <a:avLst/>
          </a:prstGeom>
        </p:spPr>
      </p:pic>
    </p:spTree>
    <p:extLst>
      <p:ext uri="{BB962C8B-B14F-4D97-AF65-F5344CB8AC3E}">
        <p14:creationId xmlns:p14="http://schemas.microsoft.com/office/powerpoint/2010/main" val="77470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err="1"/>
              <a:t>ReBâtir</a:t>
            </a:r>
            <a:endParaRPr lang="fr-FR" dirty="0" err="1">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fr-FR" sz="2800" dirty="0">
                <a:solidFill>
                  <a:schemeClr val="accent2"/>
                </a:solidFill>
              </a:rPr>
              <a:t>4 </a:t>
            </a:r>
            <a:r>
              <a:rPr lang="fr-FR" sz="2800" dirty="0" err="1">
                <a:solidFill>
                  <a:schemeClr val="accent2"/>
                </a:solidFill>
              </a:rPr>
              <a:t>hours</a:t>
            </a:r>
            <a:r>
              <a:rPr lang="fr-FR" sz="2800" dirty="0">
                <a:solidFill>
                  <a:schemeClr val="accent2"/>
                </a:solidFill>
              </a:rPr>
              <a:t> of free </a:t>
            </a:r>
            <a:r>
              <a:rPr lang="fr-FR" sz="2800" dirty="0" err="1">
                <a:solidFill>
                  <a:schemeClr val="accent2"/>
                </a:solidFill>
              </a:rPr>
              <a:t>legal</a:t>
            </a:r>
            <a:r>
              <a:rPr lang="fr-FR" sz="2800" dirty="0">
                <a:solidFill>
                  <a:schemeClr val="accent2"/>
                </a:solidFill>
              </a:rPr>
              <a:t> consultation</a:t>
            </a:r>
            <a:endParaRPr lang="fr-FR" sz="2800" dirty="0">
              <a:solidFill>
                <a:schemeClr val="accent2"/>
              </a:solidFill>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6">
                    <a:lumMod val="25000"/>
                  </a:schemeClr>
                </a:solidFill>
                <a:cs typeface="Arial"/>
                <a:hlinkClick r:id="rId11">
                  <a:extLst>
                    <a:ext uri="{A12FA001-AC4F-418D-AE19-62706E023703}">
                      <ahyp:hlinkClr xmlns:ahyp="http://schemas.microsoft.com/office/drawing/2018/hyperlinkcolor" val="tx"/>
                    </a:ext>
                  </a:extLst>
                </a:hlinkClick>
              </a:rPr>
              <a:t>Rebâtir</a:t>
            </a:r>
            <a:endParaRPr lang="fr-FR">
              <a:solidFill>
                <a:schemeClr val="accent6">
                  <a:lumMod val="25000"/>
                </a:schemeClr>
              </a:solidFill>
              <a:hlinkClick r:id="rId11">
                <a:extLst>
                  <a:ext uri="{A12FA001-AC4F-418D-AE19-62706E023703}">
                    <ahyp:hlinkClr xmlns:ahyp="http://schemas.microsoft.com/office/drawing/2018/hyperlinkcolor" val="tx"/>
                  </a:ext>
                </a:extLst>
              </a:hlinkClick>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pic>
        <p:nvPicPr>
          <p:cNvPr id="14" name="Image 13" descr="Une image contenant texte, capture d’écran, Police, graphisme&#10;&#10;Le contenu généré par l’IA peut être incorrect.">
            <a:extLst>
              <a:ext uri="{FF2B5EF4-FFF2-40B4-BE49-F238E27FC236}">
                <a16:creationId xmlns:a16="http://schemas.microsoft.com/office/drawing/2014/main" id="{8B131E1E-4319-AB29-6510-2B9C3B1296D6}"/>
              </a:ext>
            </a:extLst>
          </p:cNvPr>
          <p:cNvPicPr>
            <a:picLocks noChangeAspect="1"/>
          </p:cNvPicPr>
          <p:nvPr/>
        </p:nvPicPr>
        <p:blipFill>
          <a:blip r:embed="rId12"/>
          <a:srcRect l="451" r="18840" b="7575"/>
          <a:stretch/>
        </p:blipFill>
        <p:spPr>
          <a:xfrm>
            <a:off x="5691535" y="2382325"/>
            <a:ext cx="4792339" cy="2997835"/>
          </a:xfrm>
          <a:prstGeom prst="rect">
            <a:avLst/>
          </a:prstGeom>
        </p:spPr>
      </p:pic>
    </p:spTree>
    <p:extLst>
      <p:ext uri="{BB962C8B-B14F-4D97-AF65-F5344CB8AC3E}">
        <p14:creationId xmlns:p14="http://schemas.microsoft.com/office/powerpoint/2010/main" val="77625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CA" dirty="0" err="1">
                <a:cs typeface="Arial"/>
              </a:rPr>
              <a:t>Housing</a:t>
            </a:r>
            <a:r>
              <a:rPr lang="fr-CA" dirty="0">
                <a:cs typeface="Arial"/>
              </a:rPr>
              <a:t> </a:t>
            </a:r>
            <a:r>
              <a:rPr lang="fr-CA" dirty="0" err="1">
                <a:cs typeface="Arial"/>
              </a:rPr>
              <a:t>Committees</a:t>
            </a:r>
            <a:endParaRPr lang="fr-CA" dirty="0">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800" dirty="0">
                <a:solidFill>
                  <a:schemeClr val="accent2"/>
                </a:solidFill>
                <a:cs typeface="Arial"/>
              </a:rPr>
              <a:t>Free </a:t>
            </a:r>
            <a:r>
              <a:rPr lang="fr-FR" sz="2800" dirty="0" err="1">
                <a:solidFill>
                  <a:schemeClr val="accent2"/>
                </a:solidFill>
                <a:cs typeface="Arial"/>
              </a:rPr>
              <a:t>legal</a:t>
            </a:r>
            <a:r>
              <a:rPr lang="fr-FR" sz="2800" dirty="0">
                <a:solidFill>
                  <a:schemeClr val="accent2"/>
                </a:solidFill>
                <a:cs typeface="Arial"/>
              </a:rPr>
              <a:t> information and tenants' </a:t>
            </a:r>
            <a:r>
              <a:rPr lang="fr-FR" sz="2800" dirty="0" err="1">
                <a:solidFill>
                  <a:schemeClr val="accent2"/>
                </a:solidFill>
                <a:cs typeface="Arial"/>
              </a:rPr>
              <a:t>rights</a:t>
            </a:r>
            <a:r>
              <a:rPr lang="fr-FR" sz="2800" dirty="0">
                <a:solidFill>
                  <a:schemeClr val="accent2"/>
                </a:solidFill>
                <a:cs typeface="Arial"/>
              </a:rPr>
              <a:t> </a:t>
            </a:r>
            <a:r>
              <a:rPr lang="fr-FR" sz="2800" dirty="0" err="1">
                <a:solidFill>
                  <a:schemeClr val="accent2"/>
                </a:solidFill>
                <a:cs typeface="Arial"/>
              </a:rPr>
              <a:t>advocacy</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27745" y="5363987"/>
            <a:ext cx="914400" cy="914400"/>
          </a:xfrm>
          <a:prstGeom prst="rect">
            <a:avLst/>
          </a:prstGeom>
        </p:spPr>
      </p:pic>
      <p:sp>
        <p:nvSpPr>
          <p:cNvPr id="9" name="Espace réservé du texte 3">
            <a:hlinkClick r:id="rId11"/>
            <a:extLst>
              <a:ext uri="{FF2B5EF4-FFF2-40B4-BE49-F238E27FC236}">
                <a16:creationId xmlns:a16="http://schemas.microsoft.com/office/drawing/2014/main" id="{DFC00939-A5AF-2F45-8497-DF6071357F40}"/>
              </a:ext>
            </a:extLst>
          </p:cNvPr>
          <p:cNvSpPr txBox="1">
            <a:spLocks/>
          </p:cNvSpPr>
          <p:nvPr/>
        </p:nvSpPr>
        <p:spPr>
          <a:xfrm>
            <a:off x="484328" y="5090279"/>
            <a:ext cx="4197612" cy="401548"/>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6">
                    <a:lumMod val="25000"/>
                  </a:schemeClr>
                </a:solidFill>
                <a:cs typeface="Arial"/>
                <a:hlinkClick r:id="rId12">
                  <a:extLst>
                    <a:ext uri="{A12FA001-AC4F-418D-AE19-62706E023703}">
                      <ahyp:hlinkClr xmlns:ahyp="http://schemas.microsoft.com/office/drawing/2018/hyperlinkcolor" val="tx"/>
                    </a:ext>
                  </a:extLst>
                </a:hlinkClick>
              </a:rPr>
              <a:t>Find a housing committee - Regroupement des comités logement et associations de locataires du Québec</a:t>
            </a:r>
            <a:endParaRPr lang="fr-FR">
              <a:solidFill>
                <a:schemeClr val="accent6">
                  <a:lumMod val="25000"/>
                </a:schemeClr>
              </a:solidFill>
              <a:hlinkClick r:id="rId12">
                <a:extLst>
                  <a:ext uri="{A12FA001-AC4F-418D-AE19-62706E023703}">
                    <ahyp:hlinkClr xmlns:ahyp="http://schemas.microsoft.com/office/drawing/2018/hyperlinkcolor" val="tx"/>
                  </a:ext>
                </a:extLst>
              </a:hlinkClick>
            </a:endParaRPr>
          </a:p>
        </p:txBody>
      </p:sp>
      <p:sp>
        <p:nvSpPr>
          <p:cNvPr id="16" name="ZoneTexte 15">
            <a:extLst>
              <a:ext uri="{FF2B5EF4-FFF2-40B4-BE49-F238E27FC236}">
                <a16:creationId xmlns:a16="http://schemas.microsoft.com/office/drawing/2014/main" id="{610B1248-83E9-B17A-8B29-F30ED21939D0}"/>
              </a:ext>
            </a:extLst>
          </p:cNvPr>
          <p:cNvSpPr txBox="1"/>
          <p:nvPr/>
        </p:nvSpPr>
        <p:spPr>
          <a:xfrm>
            <a:off x="837122" y="366119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800">
                <a:solidFill>
                  <a:schemeClr val="accent2"/>
                </a:solidFill>
                <a:latin typeface="Arial"/>
                <a:ea typeface="Calibri"/>
                <a:cs typeface="Arial"/>
              </a:rPr>
              <a:t>(514</a:t>
            </a:r>
            <a:r>
              <a:rPr lang="fr-CA" sz="2800">
                <a:solidFill>
                  <a:schemeClr val="accent2"/>
                </a:solidFill>
                <a:ea typeface="+mn-lt"/>
                <a:cs typeface="+mn-lt"/>
              </a:rPr>
              <a:t>) 521-7114</a:t>
            </a:r>
            <a:endParaRPr lang="fr-FR" sz="2800">
              <a:solidFill>
                <a:schemeClr val="accent2"/>
              </a:solidFill>
              <a:ea typeface="+mn-lt"/>
              <a:cs typeface="+mn-lt"/>
            </a:endParaRPr>
          </a:p>
        </p:txBody>
      </p:sp>
      <p:pic>
        <p:nvPicPr>
          <p:cNvPr id="14" name="Image 13" descr="Une image contenant texte, capture d’écran, Police, jaune&#10;&#10;Le contenu généré par l’IA peut être incorrect.">
            <a:extLst>
              <a:ext uri="{FF2B5EF4-FFF2-40B4-BE49-F238E27FC236}">
                <a16:creationId xmlns:a16="http://schemas.microsoft.com/office/drawing/2014/main" id="{3F49879E-0F40-4F3B-825C-D213FC603BE1}"/>
              </a:ext>
            </a:extLst>
          </p:cNvPr>
          <p:cNvPicPr>
            <a:picLocks noChangeAspect="1"/>
          </p:cNvPicPr>
          <p:nvPr/>
        </p:nvPicPr>
        <p:blipFill>
          <a:blip r:embed="rId13"/>
          <a:srcRect l="-111" t="1781" r="5437" b="3989"/>
          <a:stretch/>
        </p:blipFill>
        <p:spPr>
          <a:xfrm>
            <a:off x="5694333" y="2379772"/>
            <a:ext cx="4799108" cy="3011135"/>
          </a:xfrm>
          <a:prstGeom prst="rect">
            <a:avLst/>
          </a:prstGeom>
        </p:spPr>
      </p:pic>
    </p:spTree>
    <p:custDataLst>
      <p:tags r:id="rId1"/>
    </p:custDataLst>
    <p:extLst>
      <p:ext uri="{BB962C8B-B14F-4D97-AF65-F5344CB8AC3E}">
        <p14:creationId xmlns:p14="http://schemas.microsoft.com/office/powerpoint/2010/main" val="282556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err="1">
                <a:cs typeface="Arial"/>
              </a:rPr>
              <a:t>Other</a:t>
            </a:r>
            <a:r>
              <a:rPr lang="fr-FR" dirty="0">
                <a:cs typeface="Arial"/>
              </a:rPr>
              <a:t> </a:t>
            </a:r>
            <a:r>
              <a:rPr lang="fr-FR" dirty="0" err="1">
                <a:cs typeface="Arial"/>
              </a:rPr>
              <a:t>resources</a:t>
            </a:r>
            <a:endParaRPr lang="fr-FR" dirty="0" err="1"/>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endParaRPr lang="fr-FR"/>
          </a:p>
          <a:p>
            <a:pPr marL="404495" lvl="2" indent="-404495">
              <a:lnSpc>
                <a:spcPct val="100000"/>
              </a:lnSpc>
            </a:pPr>
            <a:r>
              <a:rPr lang="fr-CA" sz="2400" dirty="0">
                <a:solidFill>
                  <a:srgbClr val="212121"/>
                </a:solidFill>
                <a:cs typeface="Arial"/>
              </a:rPr>
              <a:t>Justice Pro Bono – "Porte 33" Program</a:t>
            </a:r>
          </a:p>
          <a:p>
            <a:pPr marL="404495" lvl="2" indent="-404495">
              <a:lnSpc>
                <a:spcPct val="100000"/>
              </a:lnSpc>
            </a:pPr>
            <a:r>
              <a:rPr lang="fr-CA" sz="2400" dirty="0" err="1">
                <a:solidFill>
                  <a:srgbClr val="212121"/>
                </a:solidFill>
                <a:cs typeface="Arial"/>
              </a:rPr>
              <a:t>Inform'elle</a:t>
            </a:r>
            <a:r>
              <a:rPr lang="fr-CA" sz="2400" dirty="0">
                <a:solidFill>
                  <a:srgbClr val="212121"/>
                </a:solidFill>
                <a:cs typeface="Arial"/>
              </a:rPr>
              <a:t> (</a:t>
            </a:r>
            <a:r>
              <a:rPr lang="fr-CA" sz="2400" dirty="0" err="1">
                <a:solidFill>
                  <a:srgbClr val="212121"/>
                </a:solidFill>
                <a:cs typeface="Arial"/>
              </a:rPr>
              <a:t>Montreal</a:t>
            </a:r>
            <a:r>
              <a:rPr lang="fr-CA" sz="2400" dirty="0">
                <a:solidFill>
                  <a:srgbClr val="212121"/>
                </a:solidFill>
                <a:cs typeface="Arial"/>
              </a:rPr>
              <a:t> South Shore) (French </a:t>
            </a:r>
            <a:r>
              <a:rPr lang="fr-CA" sz="2400" dirty="0" err="1">
                <a:solidFill>
                  <a:srgbClr val="212121"/>
                </a:solidFill>
                <a:cs typeface="Arial"/>
              </a:rPr>
              <a:t>only</a:t>
            </a:r>
            <a:r>
              <a:rPr lang="fr-CA" sz="2400" dirty="0">
                <a:solidFill>
                  <a:srgbClr val="212121"/>
                </a:solidFill>
                <a:cs typeface="Arial"/>
              </a:rPr>
              <a:t>)</a:t>
            </a:r>
            <a:endParaRPr lang="fr-FR" dirty="0">
              <a:cs typeface="Arial"/>
            </a:endParaRPr>
          </a:p>
        </p:txBody>
      </p:sp>
    </p:spTree>
    <p:custDataLst>
      <p:tags r:id="rId1"/>
    </p:custDataLst>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Taing</a:t>
            </a:r>
            <a:r>
              <a:rPr lang="fr-CA" sz="1800" dirty="0">
                <a:latin typeface="Arial"/>
                <a:cs typeface="Arial"/>
              </a:rPr>
              <a:t> action</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What</a:t>
            </a:r>
            <a:r>
              <a:rPr lang="fr-CA" sz="4000" dirty="0">
                <a:solidFill>
                  <a:schemeClr val="accent2"/>
                </a:solidFill>
                <a:latin typeface="Arial"/>
                <a:cs typeface="Arial"/>
              </a:rPr>
              <a:t> </a:t>
            </a:r>
            <a:r>
              <a:rPr lang="fr-CA" sz="4000" dirty="0" err="1">
                <a:solidFill>
                  <a:schemeClr val="accent2"/>
                </a:solidFill>
                <a:latin typeface="Arial"/>
                <a:cs typeface="Arial"/>
              </a:rPr>
              <a:t>could</a:t>
            </a:r>
            <a:r>
              <a:rPr lang="fr-CA" sz="4000" dirty="0">
                <a:solidFill>
                  <a:schemeClr val="accent2"/>
                </a:solidFill>
                <a:latin typeface="Arial"/>
                <a:cs typeface="Arial"/>
              </a:rPr>
              <a:t> Shazia do?</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fontAlgn="base">
              <a:lnSpc>
                <a:spcPct val="100000"/>
              </a:lnSpc>
            </a:pPr>
            <a:r>
              <a:rPr lang="fr-CA" b="1">
                <a:solidFill>
                  <a:srgbClr val="212121"/>
                </a:solidFill>
                <a:latin typeface="Arial"/>
                <a:cs typeface="Arial"/>
              </a:rPr>
              <a:t>Check</a:t>
            </a:r>
            <a:r>
              <a:rPr lang="fr-CA" b="1" dirty="0">
                <a:solidFill>
                  <a:srgbClr val="212121"/>
                </a:solidFill>
                <a:latin typeface="Arial"/>
                <a:cs typeface="Arial"/>
              </a:rPr>
              <a:t> if </a:t>
            </a:r>
            <a:r>
              <a:rPr lang="fr-CA" b="1" err="1">
                <a:solidFill>
                  <a:srgbClr val="212121"/>
                </a:solidFill>
                <a:latin typeface="Arial"/>
                <a:cs typeface="Arial"/>
              </a:rPr>
              <a:t>her</a:t>
            </a:r>
            <a:r>
              <a:rPr lang="fr-CA" b="1" dirty="0">
                <a:solidFill>
                  <a:srgbClr val="212121"/>
                </a:solidFill>
                <a:latin typeface="Arial"/>
                <a:cs typeface="Arial"/>
              </a:rPr>
              <a:t> </a:t>
            </a:r>
            <a:r>
              <a:rPr lang="fr-CA" b="1" err="1">
                <a:solidFill>
                  <a:srgbClr val="212121"/>
                </a:solidFill>
                <a:latin typeface="Arial"/>
                <a:cs typeface="Arial"/>
              </a:rPr>
              <a:t>name</a:t>
            </a:r>
            <a:r>
              <a:rPr lang="fr-CA" b="1" dirty="0">
                <a:solidFill>
                  <a:srgbClr val="212121"/>
                </a:solidFill>
                <a:latin typeface="Arial"/>
                <a:cs typeface="Arial"/>
              </a:rPr>
              <a:t> </a:t>
            </a:r>
            <a:r>
              <a:rPr lang="fr-CA" b="1" err="1">
                <a:solidFill>
                  <a:srgbClr val="212121"/>
                </a:solidFill>
                <a:latin typeface="Arial"/>
                <a:cs typeface="Arial"/>
              </a:rPr>
              <a:t>is</a:t>
            </a:r>
            <a:r>
              <a:rPr lang="fr-CA" b="1" dirty="0">
                <a:solidFill>
                  <a:srgbClr val="212121"/>
                </a:solidFill>
                <a:latin typeface="Arial"/>
                <a:cs typeface="Arial"/>
              </a:rPr>
              <a:t> on the </a:t>
            </a:r>
            <a:r>
              <a:rPr lang="fr-CA" b="1" err="1">
                <a:solidFill>
                  <a:srgbClr val="212121"/>
                </a:solidFill>
                <a:latin typeface="Arial"/>
                <a:cs typeface="Arial"/>
              </a:rPr>
              <a:t>lease</a:t>
            </a:r>
            <a:endParaRPr lang="en-US" err="1">
              <a:solidFill>
                <a:srgbClr val="212121"/>
              </a:solidFill>
              <a:latin typeface="Arial"/>
              <a:cs typeface="Arial"/>
            </a:endParaRPr>
          </a:p>
          <a:p>
            <a:pPr>
              <a:lnSpc>
                <a:spcPct val="100000"/>
              </a:lnSpc>
              <a:spcBef>
                <a:spcPts val="1000"/>
              </a:spcBef>
            </a:pPr>
            <a:endParaRPr lang="fr-CA">
              <a:solidFill>
                <a:srgbClr val="212121"/>
              </a:solidFill>
              <a:latin typeface="Arial"/>
              <a:cs typeface="Arial"/>
            </a:endParaRPr>
          </a:p>
          <a:p>
            <a:pPr>
              <a:lnSpc>
                <a:spcPct val="100000"/>
              </a:lnSpc>
            </a:pPr>
            <a:r>
              <a:rPr lang="fr-CA" b="1" dirty="0" err="1">
                <a:solidFill>
                  <a:srgbClr val="212121"/>
                </a:solidFill>
                <a:latin typeface="Arial"/>
                <a:cs typeface="Arial"/>
              </a:rPr>
              <a:t>Make</a:t>
            </a:r>
            <a:r>
              <a:rPr lang="fr-CA" b="1" dirty="0">
                <a:solidFill>
                  <a:srgbClr val="212121"/>
                </a:solidFill>
                <a:latin typeface="Arial"/>
                <a:cs typeface="Arial"/>
              </a:rPr>
              <a:t> a copy of the </a:t>
            </a:r>
            <a:r>
              <a:rPr lang="fr-CA" b="1" dirty="0" err="1">
                <a:solidFill>
                  <a:srgbClr val="212121"/>
                </a:solidFill>
                <a:latin typeface="Arial"/>
                <a:cs typeface="Arial"/>
              </a:rPr>
              <a:t>lease</a:t>
            </a:r>
            <a:endParaRPr lang="fr-CA" dirty="0" err="1">
              <a:solidFill>
                <a:srgbClr val="212121"/>
              </a:solidFill>
              <a:latin typeface="Arial"/>
              <a:cs typeface="Arial"/>
            </a:endParaRPr>
          </a:p>
          <a:p>
            <a:pPr>
              <a:lnSpc>
                <a:spcPct val="100000"/>
              </a:lnSpc>
              <a:spcBef>
                <a:spcPts val="1000"/>
              </a:spcBef>
            </a:pPr>
            <a:endParaRPr lang="fr-CA">
              <a:solidFill>
                <a:srgbClr val="212121"/>
              </a:solidFill>
              <a:latin typeface="Arial"/>
              <a:cs typeface="Arial"/>
            </a:endParaRPr>
          </a:p>
          <a:p>
            <a:pPr>
              <a:lnSpc>
                <a:spcPct val="100000"/>
              </a:lnSpc>
            </a:pPr>
            <a:r>
              <a:rPr lang="fr-CA" b="1" dirty="0" err="1">
                <a:solidFill>
                  <a:srgbClr val="212121"/>
                </a:solidFill>
                <a:latin typeface="Arial"/>
                <a:cs typeface="Arial"/>
              </a:rPr>
              <a:t>Find</a:t>
            </a:r>
            <a:r>
              <a:rPr lang="fr-CA" b="1" dirty="0">
                <a:solidFill>
                  <a:srgbClr val="212121"/>
                </a:solidFill>
                <a:latin typeface="Arial"/>
                <a:cs typeface="Arial"/>
              </a:rPr>
              <a:t> the phone </a:t>
            </a:r>
            <a:r>
              <a:rPr lang="fr-CA" b="1" dirty="0" err="1">
                <a:solidFill>
                  <a:srgbClr val="212121"/>
                </a:solidFill>
                <a:latin typeface="Arial"/>
                <a:cs typeface="Arial"/>
              </a:rPr>
              <a:t>number</a:t>
            </a:r>
            <a:r>
              <a:rPr lang="fr-CA" b="1" dirty="0">
                <a:solidFill>
                  <a:srgbClr val="212121"/>
                </a:solidFill>
                <a:latin typeface="Arial"/>
                <a:cs typeface="Arial"/>
              </a:rPr>
              <a:t> or the </a:t>
            </a:r>
            <a:r>
              <a:rPr lang="fr-CA" b="1" dirty="0" err="1">
                <a:solidFill>
                  <a:srgbClr val="212121"/>
                </a:solidFill>
                <a:latin typeface="Arial"/>
                <a:cs typeface="Arial"/>
              </a:rPr>
              <a:t>address</a:t>
            </a:r>
            <a:r>
              <a:rPr lang="fr-CA" b="1" dirty="0">
                <a:solidFill>
                  <a:srgbClr val="212121"/>
                </a:solidFill>
                <a:latin typeface="Arial"/>
                <a:cs typeface="Arial"/>
              </a:rPr>
              <a:t> of an organisation</a:t>
            </a:r>
            <a:endParaRPr lang="fr-CA" dirty="0">
              <a:cs typeface="Arial"/>
            </a:endParaRPr>
          </a:p>
          <a:p>
            <a:endParaRPr lang="fr-CA"/>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7" name="Espace réservé du contenu 6" descr="Une image contenant dessin humoristique, habits, illustration, clipart&#10;&#10;Description générée automatiquement">
            <a:extLst>
              <a:ext uri="{FF2B5EF4-FFF2-40B4-BE49-F238E27FC236}">
                <a16:creationId xmlns:a16="http://schemas.microsoft.com/office/drawing/2014/main" id="{4FB2AF42-57A6-314F-ECF2-9C259DEF787F}"/>
              </a:ext>
            </a:extLst>
          </p:cNvPr>
          <p:cNvPicPr>
            <a:picLocks noGrp="1" noChangeAspect="1"/>
          </p:cNvPicPr>
          <p:nvPr>
            <p:ph sz="half" idx="1"/>
          </p:nvPr>
        </p:nvPicPr>
        <p:blipFill>
          <a:blip r:embed="rId4"/>
          <a:stretch>
            <a:fillRect/>
          </a:stretch>
        </p:blipFill>
        <p:spPr>
          <a:xfrm>
            <a:off x="1670215" y="1887054"/>
            <a:ext cx="4386019" cy="4321445"/>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Questions?</a:t>
            </a:r>
          </a:p>
        </p:txBody>
      </p:sp>
    </p:spTree>
    <p:extLst>
      <p:ext uri="{BB962C8B-B14F-4D97-AF65-F5344CB8AC3E}">
        <p14:creationId xmlns:p14="http://schemas.microsoft.com/office/powerpoint/2010/main" val="401761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04DA-9E3A-0FED-C397-3219F05D0CF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90338BD-4DB7-21FC-BC4B-B3607E3CD24D}"/>
              </a:ext>
            </a:extLst>
          </p:cNvPr>
          <p:cNvSpPr>
            <a:spLocks noGrp="1"/>
          </p:cNvSpPr>
          <p:nvPr>
            <p:ph idx="1"/>
          </p:nvPr>
        </p:nvSpPr>
        <p:spPr>
          <a:xfrm>
            <a:off x="1737093" y="2417592"/>
            <a:ext cx="8992669" cy="3955500"/>
          </a:xfrm>
        </p:spPr>
        <p:txBody>
          <a:bodyPr vert="horz" lIns="91440" tIns="45720" rIns="91440" bIns="45720" rtlCol="0" anchor="t">
            <a:normAutofit/>
          </a:bodyPr>
          <a:lstStyle/>
          <a:p>
            <a:pPr marL="0" indent="0" algn="ctr">
              <a:buNone/>
            </a:pPr>
            <a:r>
              <a:rPr lang="fr-FR" sz="2400" dirty="0">
                <a:cs typeface="Arial"/>
              </a:rPr>
              <a:t>Éducaloi </a:t>
            </a:r>
            <a:r>
              <a:rPr lang="fr-FR" sz="2400" dirty="0" err="1">
                <a:cs typeface="Arial"/>
              </a:rPr>
              <a:t>thanks</a:t>
            </a:r>
            <a:r>
              <a:rPr lang="fr-FR" sz="2400" dirty="0">
                <a:cs typeface="Arial"/>
              </a:rPr>
              <a:t> the Maison Bleue and Femmes du Monde à Côte-des-Neiges for </a:t>
            </a:r>
            <a:r>
              <a:rPr lang="fr-FR" sz="2400" dirty="0" err="1">
                <a:cs typeface="Arial"/>
              </a:rPr>
              <a:t>their</a:t>
            </a:r>
            <a:r>
              <a:rPr lang="fr-FR" sz="2400" dirty="0">
                <a:cs typeface="Arial"/>
              </a:rPr>
              <a:t> </a:t>
            </a:r>
            <a:r>
              <a:rPr lang="fr-FR" sz="2400" dirty="0" err="1">
                <a:cs typeface="Arial"/>
              </a:rPr>
              <a:t>valuable</a:t>
            </a:r>
            <a:r>
              <a:rPr lang="fr-FR" sz="2400" dirty="0">
                <a:cs typeface="Arial"/>
              </a:rPr>
              <a:t>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dirty="0">
                <a:cs typeface="Arial"/>
              </a:rPr>
              <a:t>This workshop </a:t>
            </a:r>
            <a:r>
              <a:rPr lang="fr-FR" sz="2400" dirty="0" err="1">
                <a:cs typeface="Arial"/>
              </a:rPr>
              <a:t>was</a:t>
            </a:r>
            <a:r>
              <a:rPr lang="fr-FR" sz="2400" dirty="0">
                <a:cs typeface="Arial"/>
              </a:rPr>
              <a:t> made possible </a:t>
            </a:r>
            <a:r>
              <a:rPr lang="fr-FR" sz="2400" dirty="0" err="1">
                <a:cs typeface="Arial"/>
              </a:rPr>
              <a:t>with</a:t>
            </a:r>
            <a:r>
              <a:rPr lang="fr-FR" sz="2400" dirty="0">
                <a:cs typeface="Arial"/>
              </a:rPr>
              <a:t> the support of</a:t>
            </a:r>
          </a:p>
          <a:p>
            <a:pPr marL="0" indent="0" algn="ctr">
              <a:buNone/>
            </a:pPr>
            <a:endParaRPr lang="fr-FR" sz="2400">
              <a:cs typeface="Aria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41858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dirty="0" err="1">
                <a:latin typeface="Arial"/>
                <a:cs typeface="Arial"/>
              </a:rPr>
              <a:t>Examining</a:t>
            </a:r>
            <a:r>
              <a:rPr lang="fr-CA" sz="1800" b="1" i="0" u="none" strike="noStrike" dirty="0">
                <a:effectLst/>
                <a:latin typeface="Arial"/>
                <a:cs typeface="Arial"/>
              </a:rPr>
              <a:t> </a:t>
            </a:r>
            <a:r>
              <a:rPr lang="fr-CA" sz="1800" dirty="0">
                <a:latin typeface="Arial"/>
                <a:cs typeface="Arial"/>
              </a:rPr>
              <a:t>the </a:t>
            </a:r>
            <a:r>
              <a:rPr lang="fr-CA" sz="1800" b="1" i="0" u="none" strike="noStrike" dirty="0">
                <a:effectLst/>
                <a:latin typeface="Arial"/>
                <a:cs typeface="Arial"/>
              </a:rPr>
              <a:t>situation</a:t>
            </a:r>
            <a:br>
              <a:rPr lang="fr-CA" sz="1800" b="1" i="0" u="none" strike="noStrike" dirty="0">
                <a:effectLst/>
                <a:latin typeface="Arial" panose="020B0604020202020204" pitchFamily="34" charset="0"/>
              </a:rPr>
            </a:br>
            <a:r>
              <a:rPr lang="fr-CA" sz="4000" dirty="0" err="1">
                <a:solidFill>
                  <a:srgbClr val="333F48"/>
                </a:solidFill>
                <a:latin typeface="Arial"/>
                <a:cs typeface="Arial"/>
              </a:rPr>
              <a:t>What</a:t>
            </a:r>
            <a:r>
              <a:rPr lang="fr-CA" sz="4000" dirty="0">
                <a:solidFill>
                  <a:srgbClr val="333F48"/>
                </a:solidFill>
                <a:latin typeface="Arial"/>
                <a:cs typeface="Arial"/>
              </a:rPr>
              <a:t> do </a:t>
            </a:r>
            <a:r>
              <a:rPr lang="fr-CA" sz="4000" dirty="0" err="1">
                <a:solidFill>
                  <a:srgbClr val="333F48"/>
                </a:solidFill>
                <a:latin typeface="Arial"/>
                <a:cs typeface="Arial"/>
              </a:rPr>
              <a:t>you</a:t>
            </a:r>
            <a:r>
              <a:rPr lang="fr-CA" sz="4000" dirty="0">
                <a:solidFill>
                  <a:srgbClr val="333F48"/>
                </a:solidFill>
                <a:latin typeface="Arial"/>
                <a:cs typeface="Arial"/>
              </a:rPr>
              <a:t> </a:t>
            </a:r>
            <a:r>
              <a:rPr lang="fr-CA" sz="4000" dirty="0" err="1">
                <a:solidFill>
                  <a:srgbClr val="333F48"/>
                </a:solidFill>
                <a:latin typeface="Arial"/>
                <a:cs typeface="Arial"/>
              </a:rPr>
              <a:t>see</a:t>
            </a:r>
            <a:r>
              <a:rPr lang="fr-CA" sz="4000" dirty="0">
                <a:solidFill>
                  <a:srgbClr val="333F48"/>
                </a:solidFill>
                <a:latin typeface="Arial"/>
                <a:cs typeface="Arial"/>
              </a:rPr>
              <a:t> </a:t>
            </a:r>
            <a:r>
              <a:rPr lang="fr-CA" sz="4000" dirty="0" err="1">
                <a:solidFill>
                  <a:srgbClr val="333F48"/>
                </a:solidFill>
                <a:latin typeface="Arial"/>
                <a:cs typeface="Arial"/>
              </a:rPr>
              <a:t>here</a:t>
            </a:r>
            <a:r>
              <a:rPr lang="fr-CA" sz="4000" b="1" i="0" u="none" strike="noStrike" dirty="0">
                <a:solidFill>
                  <a:srgbClr val="333F48"/>
                </a:solidFill>
                <a:effectLst/>
                <a:latin typeface="Arial"/>
                <a:cs typeface="Arial"/>
              </a:rPr>
              <a:t>?</a:t>
            </a:r>
            <a:endParaRPr lang="fr-FR" sz="4000" dirty="0">
              <a:latin typeface="Arial"/>
              <a:cs typeface="Arial"/>
            </a:endParaRPr>
          </a:p>
        </p:txBody>
      </p:sp>
      <p:pic>
        <p:nvPicPr>
          <p:cNvPr id="6" name="Espace réservé du contenu 5" descr="Une image contenant dessin humoristique, habits, illustration, clipart&#10;&#10;Description générée automatiquement">
            <a:extLst>
              <a:ext uri="{FF2B5EF4-FFF2-40B4-BE49-F238E27FC236}">
                <a16:creationId xmlns:a16="http://schemas.microsoft.com/office/drawing/2014/main" id="{E4984347-B3BE-1CDB-7E1B-9C32122814AB}"/>
              </a:ext>
            </a:extLst>
          </p:cNvPr>
          <p:cNvPicPr>
            <a:picLocks noGrp="1" noChangeAspect="1"/>
          </p:cNvPicPr>
          <p:nvPr>
            <p:ph sz="half" idx="2"/>
          </p:nvPr>
        </p:nvPicPr>
        <p:blipFill>
          <a:blip r:embed="rId3"/>
          <a:stretch>
            <a:fillRect/>
          </a:stretch>
        </p:blipFill>
        <p:spPr>
          <a:xfrm>
            <a:off x="3923658" y="1569888"/>
            <a:ext cx="4919932" cy="4977441"/>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Understanding</a:t>
            </a:r>
            <a:r>
              <a:rPr lang="fr-CA" sz="1800" dirty="0">
                <a:latin typeface="Arial"/>
                <a:cs typeface="Arial"/>
              </a:rPr>
              <a:t> </a:t>
            </a:r>
            <a:r>
              <a:rPr lang="fr-CA" sz="1800" dirty="0" err="1">
                <a:latin typeface="Arial"/>
                <a:cs typeface="Arial"/>
              </a:rPr>
              <a:t>legal</a:t>
            </a:r>
            <a:r>
              <a:rPr lang="fr-CA" sz="1800" dirty="0">
                <a:latin typeface="Arial"/>
                <a:cs typeface="Arial"/>
              </a:rPr>
              <a:t> issues</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Shazia's</a:t>
            </a:r>
            <a:r>
              <a:rPr lang="fr-CA" sz="4000" dirty="0">
                <a:solidFill>
                  <a:schemeClr val="accent2"/>
                </a:solidFill>
                <a:latin typeface="Arial"/>
                <a:cs typeface="Arial"/>
              </a:rPr>
              <a:t> story</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latin typeface="Arial"/>
                <a:cs typeface="Arial"/>
              </a:rPr>
              <a:t>" I like </a:t>
            </a:r>
            <a:r>
              <a:rPr lang="fr-CA" b="1" dirty="0" err="1">
                <a:solidFill>
                  <a:srgbClr val="212121"/>
                </a:solidFill>
                <a:latin typeface="Arial"/>
                <a:cs typeface="Arial"/>
              </a:rPr>
              <a:t>my</a:t>
            </a:r>
            <a:r>
              <a:rPr lang="fr-CA" b="1" dirty="0">
                <a:solidFill>
                  <a:srgbClr val="212121"/>
                </a:solidFill>
                <a:latin typeface="Arial"/>
                <a:cs typeface="Arial"/>
              </a:rPr>
              <a:t> </a:t>
            </a:r>
            <a:r>
              <a:rPr lang="fr-CA" b="1" dirty="0" err="1">
                <a:solidFill>
                  <a:srgbClr val="212121"/>
                </a:solidFill>
                <a:latin typeface="Arial"/>
                <a:cs typeface="Arial"/>
              </a:rPr>
              <a:t>apartment</a:t>
            </a:r>
            <a:r>
              <a:rPr lang="fr-CA" b="1" dirty="0">
                <a:solidFill>
                  <a:srgbClr val="212121"/>
                </a:solidFill>
                <a:latin typeface="Arial"/>
                <a:cs typeface="Arial"/>
              </a:rPr>
              <a:t>."</a:t>
            </a:r>
            <a:endParaRPr lang="fr-FR" dirty="0">
              <a:solidFill>
                <a:srgbClr val="212121"/>
              </a:solidFill>
              <a:latin typeface="Arial"/>
              <a:cs typeface="Arial"/>
            </a:endParaRPr>
          </a:p>
          <a:p>
            <a:pPr>
              <a:lnSpc>
                <a:spcPct val="100000"/>
              </a:lnSpc>
            </a:pPr>
            <a:r>
              <a:rPr lang="fr-CA" b="1" dirty="0">
                <a:solidFill>
                  <a:srgbClr val="212121"/>
                </a:solidFill>
                <a:latin typeface="Arial"/>
                <a:cs typeface="Arial"/>
              </a:rPr>
              <a:t>" He </a:t>
            </a:r>
            <a:r>
              <a:rPr lang="fr-CA" b="1" dirty="0" err="1">
                <a:solidFill>
                  <a:srgbClr val="212121"/>
                </a:solidFill>
                <a:latin typeface="Arial"/>
                <a:cs typeface="Arial"/>
              </a:rPr>
              <a:t>wants</a:t>
            </a:r>
            <a:r>
              <a:rPr lang="fr-CA" b="1" dirty="0">
                <a:solidFill>
                  <a:srgbClr val="212121"/>
                </a:solidFill>
                <a:latin typeface="Arial"/>
                <a:cs typeface="Arial"/>
              </a:rPr>
              <a:t> us to </a:t>
            </a:r>
            <a:r>
              <a:rPr lang="fr-CA" b="1" dirty="0" err="1">
                <a:solidFill>
                  <a:srgbClr val="212121"/>
                </a:solidFill>
                <a:latin typeface="Arial"/>
                <a:cs typeface="Arial"/>
              </a:rPr>
              <a:t>leave</a:t>
            </a:r>
            <a:r>
              <a:rPr lang="fr-CA" b="1" dirty="0">
                <a:solidFill>
                  <a:srgbClr val="212121"/>
                </a:solidFill>
                <a:latin typeface="Arial"/>
                <a:cs typeface="Arial"/>
              </a:rPr>
              <a:t>."</a:t>
            </a:r>
            <a:endParaRPr lang="fr-CA" dirty="0">
              <a:solidFill>
                <a:srgbClr val="212121"/>
              </a:solidFill>
              <a:latin typeface="Arial"/>
              <a:cs typeface="Arial"/>
            </a:endParaRPr>
          </a:p>
          <a:p>
            <a:pPr>
              <a:lnSpc>
                <a:spcPct val="100000"/>
              </a:lnSpc>
            </a:pPr>
            <a:r>
              <a:rPr lang="fr-CA" b="1" dirty="0">
                <a:solidFill>
                  <a:srgbClr val="212121"/>
                </a:solidFill>
                <a:latin typeface="Arial"/>
                <a:cs typeface="Arial"/>
              </a:rPr>
              <a:t>"I </a:t>
            </a:r>
            <a:r>
              <a:rPr lang="fr-CA" b="1" dirty="0" err="1">
                <a:solidFill>
                  <a:srgbClr val="212121"/>
                </a:solidFill>
                <a:latin typeface="Arial"/>
                <a:cs typeface="Arial"/>
              </a:rPr>
              <a:t>don't</a:t>
            </a:r>
            <a:r>
              <a:rPr lang="fr-CA" b="1" dirty="0">
                <a:solidFill>
                  <a:srgbClr val="212121"/>
                </a:solidFill>
                <a:latin typeface="Arial"/>
                <a:cs typeface="Arial"/>
              </a:rPr>
              <a:t> know </a:t>
            </a:r>
            <a:r>
              <a:rPr lang="fr-CA" b="1" dirty="0" err="1">
                <a:solidFill>
                  <a:srgbClr val="212121"/>
                </a:solidFill>
                <a:latin typeface="Arial"/>
                <a:cs typeface="Arial"/>
              </a:rPr>
              <a:t>where</a:t>
            </a:r>
            <a:r>
              <a:rPr lang="fr-CA" b="1" dirty="0">
                <a:solidFill>
                  <a:srgbClr val="212121"/>
                </a:solidFill>
                <a:latin typeface="Arial"/>
                <a:cs typeface="Arial"/>
              </a:rPr>
              <a:t> to go."</a:t>
            </a:r>
            <a:endParaRPr lang="en-US" dirty="0">
              <a:solidFill>
                <a:srgbClr val="212121"/>
              </a:solidFill>
              <a:latin typeface="Arial"/>
              <a:cs typeface="Arial"/>
            </a:endParaRPr>
          </a:p>
          <a:p>
            <a:pPr>
              <a:lnSpc>
                <a:spcPct val="100000"/>
              </a:lnSpc>
            </a:pPr>
            <a:r>
              <a:rPr lang="fr-CA" b="1" dirty="0">
                <a:solidFill>
                  <a:srgbClr val="212121"/>
                </a:solidFill>
                <a:latin typeface="Arial"/>
                <a:cs typeface="Arial"/>
              </a:rPr>
              <a:t>"I </a:t>
            </a:r>
            <a:r>
              <a:rPr lang="fr-CA" b="1" dirty="0" err="1">
                <a:solidFill>
                  <a:srgbClr val="212121"/>
                </a:solidFill>
                <a:latin typeface="Arial"/>
                <a:cs typeface="Arial"/>
              </a:rPr>
              <a:t>would</a:t>
            </a:r>
            <a:r>
              <a:rPr lang="fr-CA" b="1" dirty="0">
                <a:solidFill>
                  <a:srgbClr val="212121"/>
                </a:solidFill>
                <a:latin typeface="Arial"/>
                <a:cs typeface="Arial"/>
              </a:rPr>
              <a:t> like to </a:t>
            </a:r>
            <a:r>
              <a:rPr lang="fr-CA" b="1" dirty="0" err="1">
                <a:solidFill>
                  <a:srgbClr val="212121"/>
                </a:solidFill>
                <a:latin typeface="Arial"/>
                <a:cs typeface="Arial"/>
              </a:rPr>
              <a:t>stay</a:t>
            </a:r>
            <a:r>
              <a:rPr lang="fr-CA" b="1" dirty="0">
                <a:solidFill>
                  <a:srgbClr val="212121"/>
                </a:solidFill>
                <a:latin typeface="Arial"/>
                <a:cs typeface="Arial"/>
              </a:rPr>
              <a:t> </a:t>
            </a:r>
            <a:r>
              <a:rPr lang="fr-CA" b="1" dirty="0" err="1">
                <a:solidFill>
                  <a:srgbClr val="212121"/>
                </a:solidFill>
                <a:latin typeface="Arial"/>
                <a:cs typeface="Arial"/>
              </a:rPr>
              <a:t>here</a:t>
            </a:r>
            <a:r>
              <a:rPr lang="fr-CA" b="1" dirty="0">
                <a:solidFill>
                  <a:srgbClr val="212121"/>
                </a:solidFill>
                <a:latin typeface="Arial"/>
                <a:cs typeface="Arial"/>
              </a:rPr>
              <a:t>."</a:t>
            </a:r>
            <a:endParaRPr lang="fr-CA" dirty="0"/>
          </a:p>
          <a:p>
            <a:endParaRPr lang="fr-CA"/>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3" name="Image 2" descr="Une image contenant dessin humoristique, habits, illustration, clipart&#10;&#10;Description générée automatiquement">
            <a:extLst>
              <a:ext uri="{FF2B5EF4-FFF2-40B4-BE49-F238E27FC236}">
                <a16:creationId xmlns:a16="http://schemas.microsoft.com/office/drawing/2014/main" id="{1A95E2CB-C575-45D4-1CA4-C2B3029A362A}"/>
              </a:ext>
            </a:extLst>
          </p:cNvPr>
          <p:cNvPicPr>
            <a:picLocks noChangeAspect="1"/>
          </p:cNvPicPr>
          <p:nvPr/>
        </p:nvPicPr>
        <p:blipFill>
          <a:blip r:embed="rId5"/>
          <a:stretch>
            <a:fillRect/>
          </a:stretch>
        </p:blipFill>
        <p:spPr>
          <a:xfrm>
            <a:off x="1623204" y="1702279"/>
            <a:ext cx="4114800" cy="4114800"/>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err="1">
                <a:cs typeface="Arial"/>
              </a:rPr>
              <a:t>Staying</a:t>
            </a:r>
            <a:r>
              <a:rPr lang="fr-FR" dirty="0">
                <a:cs typeface="Arial"/>
              </a:rPr>
              <a:t> in the </a:t>
            </a:r>
            <a:r>
              <a:rPr lang="fr-FR" dirty="0" err="1">
                <a:cs typeface="Arial"/>
              </a:rPr>
              <a:t>apartment</a:t>
            </a:r>
            <a:r>
              <a:rPr lang="fr-FR" dirty="0">
                <a:cs typeface="Arial"/>
              </a:rPr>
              <a:t> </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0" lvl="2" indent="0" fontAlgn="base">
              <a:lnSpc>
                <a:spcPct val="100000"/>
              </a:lnSpc>
              <a:spcBef>
                <a:spcPts val="1000"/>
              </a:spcBef>
              <a:buNone/>
            </a:pPr>
            <a:endParaRPr lang="fr-CA" sz="2400" dirty="0">
              <a:solidFill>
                <a:srgbClr val="212121"/>
              </a:solidFill>
              <a:latin typeface="Arial"/>
              <a:cs typeface="Arial"/>
            </a:endParaRPr>
          </a:p>
          <a:p>
            <a:pPr marL="404495" lvl="2" indent="-404495">
              <a:lnSpc>
                <a:spcPct val="100000"/>
              </a:lnSpc>
              <a:spcBef>
                <a:spcPts val="1000"/>
              </a:spcBef>
            </a:pPr>
            <a:r>
              <a:rPr lang="fr-CA" sz="2400" dirty="0">
                <a:solidFill>
                  <a:srgbClr val="212121"/>
                </a:solidFill>
                <a:latin typeface="Arial"/>
                <a:cs typeface="Arial"/>
              </a:rPr>
              <a:t>The official or </a:t>
            </a:r>
            <a:r>
              <a:rPr lang="fr-CA" sz="2400" dirty="0" err="1">
                <a:solidFill>
                  <a:srgbClr val="212121"/>
                </a:solidFill>
                <a:latin typeface="Arial"/>
                <a:cs typeface="Arial"/>
              </a:rPr>
              <a:t>unofficial</a:t>
            </a:r>
            <a:r>
              <a:rPr lang="fr-CA" sz="2400" dirty="0">
                <a:solidFill>
                  <a:srgbClr val="212121"/>
                </a:solidFill>
                <a:latin typeface="Arial"/>
                <a:cs typeface="Arial"/>
              </a:rPr>
              <a:t> tenants can </a:t>
            </a:r>
            <a:r>
              <a:rPr lang="fr-CA" sz="2400" dirty="0" err="1">
                <a:solidFill>
                  <a:srgbClr val="212121"/>
                </a:solidFill>
                <a:latin typeface="Arial"/>
                <a:cs typeface="Arial"/>
              </a:rPr>
              <a:t>stay</a:t>
            </a:r>
            <a:endParaRPr lang="fr-CA" sz="2400">
              <a:solidFill>
                <a:srgbClr val="212121"/>
              </a:solidFill>
              <a:latin typeface="Arial"/>
              <a:cs typeface="Arial"/>
            </a:endParaRPr>
          </a:p>
          <a:p>
            <a:pPr marL="404495" lvl="2" indent="-404495">
              <a:lnSpc>
                <a:spcPct val="100000"/>
              </a:lnSpc>
            </a:pPr>
            <a:r>
              <a:rPr lang="fr-CA" sz="2400" dirty="0">
                <a:solidFill>
                  <a:srgbClr val="212121"/>
                </a:solidFill>
                <a:cs typeface="Arial"/>
              </a:rPr>
              <a:t>There are </a:t>
            </a:r>
            <a:r>
              <a:rPr lang="fr-CA" sz="2400" dirty="0" err="1">
                <a:solidFill>
                  <a:srgbClr val="212121"/>
                </a:solidFill>
                <a:cs typeface="Arial"/>
              </a:rPr>
              <a:t>available</a:t>
            </a:r>
            <a:r>
              <a:rPr lang="fr-CA" sz="2400" dirty="0">
                <a:solidFill>
                  <a:srgbClr val="212121"/>
                </a:solidFill>
                <a:cs typeface="Arial"/>
              </a:rPr>
              <a:t> options </a:t>
            </a:r>
            <a:r>
              <a:rPr lang="fr-CA" sz="2400" dirty="0" err="1">
                <a:solidFill>
                  <a:srgbClr val="212121"/>
                </a:solidFill>
                <a:cs typeface="Arial"/>
              </a:rPr>
              <a:t>even</a:t>
            </a:r>
            <a:r>
              <a:rPr lang="fr-CA" sz="2400" dirty="0">
                <a:solidFill>
                  <a:srgbClr val="212121"/>
                </a:solidFill>
                <a:cs typeface="Arial"/>
              </a:rPr>
              <a:t> if </a:t>
            </a:r>
            <a:r>
              <a:rPr lang="fr-CA" sz="2400" dirty="0" err="1">
                <a:solidFill>
                  <a:srgbClr val="212121"/>
                </a:solidFill>
                <a:cs typeface="Arial"/>
              </a:rPr>
              <a:t>your</a:t>
            </a:r>
            <a:r>
              <a:rPr lang="fr-CA" sz="2400" dirty="0">
                <a:solidFill>
                  <a:srgbClr val="212121"/>
                </a:solidFill>
                <a:cs typeface="Arial"/>
              </a:rPr>
              <a:t> </a:t>
            </a:r>
            <a:r>
              <a:rPr lang="fr-CA" sz="2400" dirty="0" err="1">
                <a:solidFill>
                  <a:srgbClr val="212121"/>
                </a:solidFill>
                <a:cs typeface="Arial"/>
              </a:rPr>
              <a:t>name</a:t>
            </a:r>
            <a:r>
              <a:rPr lang="fr-CA" sz="2400" dirty="0">
                <a:solidFill>
                  <a:srgbClr val="212121"/>
                </a:solidFill>
                <a:cs typeface="Arial"/>
              </a:rPr>
              <a:t> </a:t>
            </a:r>
            <a:r>
              <a:rPr lang="fr-CA" sz="2400" dirty="0" err="1">
                <a:solidFill>
                  <a:srgbClr val="212121"/>
                </a:solidFill>
                <a:cs typeface="Arial"/>
              </a:rPr>
              <a:t>is</a:t>
            </a:r>
            <a:r>
              <a:rPr lang="fr-CA" sz="2400" dirty="0">
                <a:solidFill>
                  <a:srgbClr val="212121"/>
                </a:solidFill>
                <a:cs typeface="Arial"/>
              </a:rPr>
              <a:t> not on the </a:t>
            </a:r>
            <a:r>
              <a:rPr lang="fr-CA" sz="2400" dirty="0" err="1">
                <a:solidFill>
                  <a:srgbClr val="212121"/>
                </a:solidFill>
                <a:cs typeface="Arial"/>
              </a:rPr>
              <a:t>lease</a:t>
            </a:r>
          </a:p>
          <a:p>
            <a:endParaRPr lang="fr-FR">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Leaving</a:t>
            </a:r>
            <a:r>
              <a:rPr lang="fr-FR" sz="4000" dirty="0">
                <a:cs typeface="Arial"/>
              </a:rPr>
              <a:t> the </a:t>
            </a:r>
            <a:r>
              <a:rPr lang="fr-FR" sz="4000" dirty="0" err="1">
                <a:cs typeface="Arial"/>
              </a:rPr>
              <a:t>apartment</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pPr>
            <a:r>
              <a:rPr lang="fr-CA" sz="2400" dirty="0">
                <a:solidFill>
                  <a:srgbClr val="212121"/>
                </a:solidFill>
                <a:cs typeface="Arial"/>
              </a:rPr>
              <a:t>Option 1: </a:t>
            </a:r>
            <a:r>
              <a:rPr lang="fr-CA" sz="2400" dirty="0" err="1">
                <a:solidFill>
                  <a:srgbClr val="212121"/>
                </a:solidFill>
                <a:cs typeface="Arial"/>
              </a:rPr>
              <a:t>Reaching</a:t>
            </a:r>
            <a:r>
              <a:rPr lang="fr-CA" sz="2400" dirty="0">
                <a:solidFill>
                  <a:srgbClr val="212121"/>
                </a:solidFill>
                <a:cs typeface="Arial"/>
              </a:rPr>
              <a:t> and agreement </a:t>
            </a:r>
            <a:r>
              <a:rPr lang="fr-CA" sz="2400" dirty="0" err="1">
                <a:solidFill>
                  <a:srgbClr val="212121"/>
                </a:solidFill>
                <a:cs typeface="Arial"/>
              </a:rPr>
              <a:t>with</a:t>
            </a:r>
            <a:r>
              <a:rPr lang="fr-CA" sz="2400" dirty="0">
                <a:solidFill>
                  <a:srgbClr val="212121"/>
                </a:solidFill>
                <a:cs typeface="Arial"/>
              </a:rPr>
              <a:t> the landlord</a:t>
            </a:r>
            <a:endParaRPr lang="en-US" sz="2400" dirty="0">
              <a:solidFill>
                <a:srgbClr val="212121"/>
              </a:solidFill>
              <a:cs typeface="Arial"/>
            </a:endParaRPr>
          </a:p>
          <a:p>
            <a:pPr marL="404495" lvl="2" indent="-404495">
              <a:lnSpc>
                <a:spcPct val="100000"/>
              </a:lnSpc>
            </a:pPr>
            <a:r>
              <a:rPr lang="fr-CA" sz="2400" dirty="0">
                <a:solidFill>
                  <a:srgbClr val="212121"/>
                </a:solidFill>
                <a:cs typeface="Arial"/>
              </a:rPr>
              <a:t>Option 2 : </a:t>
            </a:r>
            <a:r>
              <a:rPr lang="fr-CA" sz="2400" dirty="0" err="1">
                <a:solidFill>
                  <a:srgbClr val="212121"/>
                </a:solidFill>
                <a:cs typeface="Arial"/>
              </a:rPr>
              <a:t>Ending</a:t>
            </a:r>
            <a:r>
              <a:rPr lang="fr-CA" sz="2400" dirty="0">
                <a:solidFill>
                  <a:srgbClr val="212121"/>
                </a:solidFill>
                <a:cs typeface="Arial"/>
              </a:rPr>
              <a:t> </a:t>
            </a:r>
            <a:r>
              <a:rPr lang="fr-CA" sz="2400" dirty="0" err="1">
                <a:solidFill>
                  <a:srgbClr val="212121"/>
                </a:solidFill>
                <a:cs typeface="Arial"/>
              </a:rPr>
              <a:t>your</a:t>
            </a:r>
            <a:r>
              <a:rPr lang="fr-CA" sz="2400" dirty="0">
                <a:solidFill>
                  <a:srgbClr val="212121"/>
                </a:solidFill>
                <a:cs typeface="Arial"/>
              </a:rPr>
              <a:t> </a:t>
            </a:r>
            <a:r>
              <a:rPr lang="fr-CA" sz="2400" dirty="0" err="1">
                <a:solidFill>
                  <a:srgbClr val="212121"/>
                </a:solidFill>
                <a:cs typeface="Arial"/>
              </a:rPr>
              <a:t>lease</a:t>
            </a:r>
            <a:r>
              <a:rPr lang="fr-CA" sz="2400" dirty="0">
                <a:solidFill>
                  <a:srgbClr val="212121"/>
                </a:solidFill>
                <a:cs typeface="Arial"/>
              </a:rPr>
              <a:t> </a:t>
            </a:r>
            <a:r>
              <a:rPr lang="fr-CA" sz="2400" dirty="0" err="1">
                <a:solidFill>
                  <a:srgbClr val="212121"/>
                </a:solidFill>
                <a:cs typeface="Arial"/>
              </a:rPr>
              <a:t>because</a:t>
            </a:r>
            <a:r>
              <a:rPr lang="fr-CA" sz="2400" dirty="0">
                <a:solidFill>
                  <a:srgbClr val="212121"/>
                </a:solidFill>
                <a:cs typeface="Arial"/>
              </a:rPr>
              <a:t> of violence</a:t>
            </a:r>
            <a:endParaRPr lang="en-US" sz="2400" dirty="0">
              <a:solidFill>
                <a:srgbClr val="212121"/>
              </a:solidFill>
              <a:cs typeface="Arial"/>
            </a:endParaRPr>
          </a:p>
          <a:p>
            <a:pPr marL="404495" lvl="2" indent="-404495">
              <a:lnSpc>
                <a:spcPct val="100000"/>
              </a:lnSpc>
            </a:pPr>
            <a:r>
              <a:rPr lang="fr-CA" sz="2400" dirty="0">
                <a:solidFill>
                  <a:srgbClr val="212121"/>
                </a:solidFill>
                <a:cs typeface="Arial"/>
              </a:rPr>
              <a:t>Option 3 : </a:t>
            </a:r>
            <a:r>
              <a:rPr lang="fr-CA" sz="2400" dirty="0" err="1">
                <a:solidFill>
                  <a:srgbClr val="212121"/>
                </a:solidFill>
                <a:cs typeface="Arial"/>
              </a:rPr>
              <a:t>Transferring</a:t>
            </a:r>
            <a:r>
              <a:rPr lang="fr-CA" sz="2400" dirty="0">
                <a:solidFill>
                  <a:srgbClr val="212121"/>
                </a:solidFill>
                <a:cs typeface="Arial"/>
              </a:rPr>
              <a:t> the </a:t>
            </a:r>
            <a:r>
              <a:rPr lang="fr-CA" sz="2400" dirty="0" err="1">
                <a:solidFill>
                  <a:srgbClr val="212121"/>
                </a:solidFill>
                <a:cs typeface="Arial"/>
              </a:rPr>
              <a:t>lease</a:t>
            </a:r>
            <a:r>
              <a:rPr lang="fr-CA" sz="2400" dirty="0">
                <a:solidFill>
                  <a:srgbClr val="212121"/>
                </a:solidFill>
                <a:cs typeface="Arial"/>
              </a:rPr>
              <a:t> or </a:t>
            </a:r>
            <a:r>
              <a:rPr lang="fr-CA" sz="2400" dirty="0" err="1">
                <a:solidFill>
                  <a:srgbClr val="212121"/>
                </a:solidFill>
                <a:cs typeface="Arial"/>
              </a:rPr>
              <a:t>subletting</a:t>
            </a:r>
            <a:r>
              <a:rPr lang="fr-CA" sz="2400" dirty="0">
                <a:solidFill>
                  <a:srgbClr val="212121"/>
                </a:solidFill>
                <a:cs typeface="Arial"/>
              </a:rPr>
              <a:t> the </a:t>
            </a:r>
            <a:r>
              <a:rPr lang="fr-CA" sz="2400" dirty="0" err="1">
                <a:solidFill>
                  <a:srgbClr val="212121"/>
                </a:solidFill>
                <a:cs typeface="Arial"/>
              </a:rPr>
              <a:t>apartment</a:t>
            </a:r>
            <a:endParaRPr lang="fr-FR" dirty="0" err="1">
              <a:cs typeface="Arial"/>
            </a:endParaRP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err="1">
                <a:solidFill>
                  <a:schemeClr val="accent2"/>
                </a:solidFill>
              </a:rPr>
              <a:t>Where</a:t>
            </a:r>
            <a:r>
              <a:rPr lang="fr-FR" b="1" dirty="0">
                <a:solidFill>
                  <a:schemeClr val="accent2"/>
                </a:solidFill>
              </a:rPr>
              <a:t> to </a:t>
            </a:r>
            <a:r>
              <a:rPr lang="fr-FR" b="1" dirty="0" err="1">
                <a:solidFill>
                  <a:schemeClr val="accent2"/>
                </a:solidFill>
              </a:rPr>
              <a:t>find</a:t>
            </a:r>
            <a:r>
              <a:rPr lang="fr-FR" b="1" dirty="0">
                <a:solidFill>
                  <a:schemeClr val="accent2"/>
                </a:solidFill>
              </a:rPr>
              <a:t> help?</a:t>
            </a:r>
            <a:endParaRPr lang="fr-FR" b="1" dirty="0">
              <a:solidFill>
                <a:schemeClr val="accent2"/>
              </a:solidFill>
              <a:cs typeface="Arial"/>
            </a:endParaRPr>
          </a:p>
        </p:txBody>
      </p:sp>
    </p:spTree>
    <p:extLst>
      <p:ext uri="{BB962C8B-B14F-4D97-AF65-F5344CB8AC3E}">
        <p14:creationId xmlns:p14="http://schemas.microsoft.com/office/powerpoint/2010/main" val="67334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fr-FR" sz="2000" dirty="0">
                <a:solidFill>
                  <a:schemeClr val="accent2"/>
                </a:solidFill>
                <a:highlight>
                  <a:srgbClr val="FFFF00"/>
                </a:highlight>
              </a:rPr>
              <a:t>(Short description of </a:t>
            </a:r>
            <a:r>
              <a:rPr lang="fr-FR" sz="2000" dirty="0" err="1">
                <a:solidFill>
                  <a:schemeClr val="accent2"/>
                </a:solidFill>
                <a:highlight>
                  <a:srgbClr val="FFFF00"/>
                </a:highlight>
              </a:rPr>
              <a:t>their</a:t>
            </a:r>
            <a:r>
              <a:rPr lang="fr-FR" sz="2000" dirty="0">
                <a:solidFill>
                  <a:schemeClr val="accent2"/>
                </a:solidFill>
                <a:highlight>
                  <a:srgbClr val="FFFF00"/>
                </a:highlight>
              </a:rPr>
              <a:t>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dirty="0">
                <a:solidFill>
                  <a:schemeClr val="accent2"/>
                </a:solidFill>
                <a:highlight>
                  <a:srgbClr val="FFFF00"/>
                </a:highlight>
              </a:rPr>
              <a:t>(Link to </a:t>
            </a:r>
            <a:r>
              <a:rPr lang="fr-FR" sz="2000" dirty="0" err="1">
                <a:solidFill>
                  <a:schemeClr val="accent2"/>
                </a:solidFill>
                <a:highlight>
                  <a:srgbClr val="FFFF00"/>
                </a:highlight>
              </a:rPr>
              <a:t>their</a:t>
            </a:r>
            <a:r>
              <a:rPr lang="fr-FR" sz="2000" dirty="0">
                <a:solidFill>
                  <a:schemeClr val="accent2"/>
                </a:solidFill>
                <a:highlight>
                  <a:srgbClr val="FFFF00"/>
                </a:highlight>
              </a:rPr>
              <a:t> </a:t>
            </a:r>
            <a:r>
              <a:rPr lang="fr-FR" sz="2000" dirty="0" err="1">
                <a:solidFill>
                  <a:schemeClr val="accent2"/>
                </a:solidFill>
                <a:highlight>
                  <a:srgbClr val="FFFF00"/>
                </a:highlight>
              </a:rPr>
              <a:t>website</a:t>
            </a:r>
            <a:r>
              <a:rPr lang="fr-FR" sz="2000" dirty="0">
                <a:solidFill>
                  <a:schemeClr val="accent2"/>
                </a:solidFill>
                <a:highlight>
                  <a:srgbClr val="FFFF00"/>
                </a:highlight>
              </a:rPr>
              <a:t>)</a:t>
            </a:r>
            <a:endParaRPr lang="fr-FR" sz="2000" dirty="0">
              <a:solidFill>
                <a:schemeClr val="accent2"/>
              </a:solidFill>
              <a:highlight>
                <a:srgbClr val="FFFF00"/>
              </a:highlight>
              <a:cs typeface="Arial"/>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(Screenshot of the </a:t>
            </a:r>
            <a:r>
              <a:rPr lang="fr-CA" dirty="0" err="1">
                <a:solidFill>
                  <a:srgbClr val="333F48"/>
                </a:solidFill>
                <a:highlight>
                  <a:srgbClr val="FFFF00"/>
                </a:highlight>
                <a:cs typeface="Arial"/>
              </a:rPr>
              <a:t>organisation's</a:t>
            </a:r>
            <a:r>
              <a:rPr lang="fr-CA" dirty="0">
                <a:solidFill>
                  <a:srgbClr val="333F48"/>
                </a:solidFill>
                <a:highlight>
                  <a:srgbClr val="FFFF00"/>
                </a:highlight>
                <a:cs typeface="Arial"/>
              </a:rPr>
              <a:t> </a:t>
            </a:r>
            <a:r>
              <a:rPr lang="fr-CA" dirty="0" err="1">
                <a:solidFill>
                  <a:srgbClr val="333F48"/>
                </a:solidFill>
                <a:highlight>
                  <a:srgbClr val="FFFF00"/>
                </a:highlight>
                <a:cs typeface="Arial"/>
              </a:rPr>
              <a:t>website</a:t>
            </a:r>
            <a:r>
              <a:rPr lang="fr-CA" dirty="0">
                <a:solidFill>
                  <a:srgbClr val="333F48"/>
                </a:solidFill>
                <a:highlight>
                  <a:srgbClr val="FFFF00"/>
                </a:highlight>
                <a:cs typeface="Arial"/>
              </a:rPr>
              <a:t>)</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352177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000" dirty="0">
                <a:solidFill>
                  <a:schemeClr val="accent2"/>
                </a:solidFill>
              </a:rPr>
              <a:t>Free</a:t>
            </a:r>
            <a:r>
              <a:rPr lang="fr-FR" sz="2000" dirty="0">
                <a:solidFill>
                  <a:schemeClr val="accent2"/>
                </a:solidFill>
                <a:cs typeface="Arial"/>
              </a:rPr>
              <a:t> online </a:t>
            </a:r>
            <a:r>
              <a:rPr lang="fr-FR" sz="2000" dirty="0" err="1">
                <a:solidFill>
                  <a:schemeClr val="accent2"/>
                </a:solidFill>
                <a:cs typeface="Arial"/>
              </a:rPr>
              <a:t>legal</a:t>
            </a:r>
            <a:r>
              <a:rPr lang="fr-FR" sz="2000" dirty="0">
                <a:solidFill>
                  <a:schemeClr val="accent2"/>
                </a:solidFill>
                <a:cs typeface="Arial"/>
              </a:rPr>
              <a:t> information on:</a:t>
            </a:r>
          </a:p>
          <a:p>
            <a:endParaRPr lang="fr-FR" sz="2000" dirty="0">
              <a:solidFill>
                <a:schemeClr val="accent2"/>
              </a:solidFill>
              <a:cs typeface="Arial"/>
            </a:endParaRPr>
          </a:p>
          <a:p>
            <a:pPr marL="342900" indent="-342900">
              <a:buChar char="•"/>
            </a:pPr>
            <a:r>
              <a:rPr lang="fr-FR" sz="2000" dirty="0">
                <a:solidFill>
                  <a:schemeClr val="accent2"/>
                </a:solidFill>
                <a:cs typeface="Arial"/>
              </a:rPr>
              <a:t>Family, couples, </a:t>
            </a:r>
            <a:r>
              <a:rPr lang="fr-FR" sz="2000" err="1">
                <a:solidFill>
                  <a:schemeClr val="accent2"/>
                </a:solidFill>
                <a:cs typeface="Arial"/>
              </a:rPr>
              <a:t>separation</a:t>
            </a:r>
            <a:r>
              <a:rPr lang="fr-FR" sz="2000" dirty="0">
                <a:solidFill>
                  <a:schemeClr val="accent2"/>
                </a:solidFill>
                <a:cs typeface="Arial"/>
              </a:rPr>
              <a:t> and divorce</a:t>
            </a:r>
          </a:p>
          <a:p>
            <a:pPr marL="342900" indent="-342900">
              <a:buChar char="•"/>
            </a:pPr>
            <a:r>
              <a:rPr lang="fr-FR" sz="2000" dirty="0" err="1">
                <a:solidFill>
                  <a:schemeClr val="accent2"/>
                </a:solidFill>
                <a:cs typeface="Arial"/>
              </a:rPr>
              <a:t>Housing</a:t>
            </a:r>
            <a:endParaRPr lang="fr-FR" sz="2000">
              <a:solidFill>
                <a:schemeClr val="accent2"/>
              </a:solidFill>
              <a:cs typeface="Arial"/>
            </a:endParaRPr>
          </a:p>
          <a:p>
            <a:pPr marL="342900" indent="-342900">
              <a:buChar char="•"/>
            </a:pPr>
            <a:r>
              <a:rPr lang="fr-FR" sz="2000" dirty="0">
                <a:solidFill>
                  <a:schemeClr val="accent2"/>
                </a:solidFill>
                <a:cs typeface="Arial"/>
              </a:rPr>
              <a:t>Work</a:t>
            </a:r>
          </a:p>
          <a:p>
            <a:endParaRPr lang="fr-FR" sz="2000">
              <a:solidFill>
                <a:srgbClr val="000000"/>
              </a:solidFill>
              <a:highlight>
                <a:srgbClr val="FFFF00"/>
              </a:highlight>
              <a:cs typeface="Arial"/>
            </a:endParaRPr>
          </a:p>
          <a:p>
            <a:endParaRPr lang="fr-FR" sz="2000">
              <a:highlight>
                <a:srgbClr val="FFFF00"/>
              </a:highlight>
            </a:endParaRPr>
          </a:p>
          <a:p>
            <a:r>
              <a:rPr lang="fr-FR" sz="200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Éducaloi - Your starting point for legal information</a:t>
            </a:r>
            <a:endParaRPr lang="fr-FR">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fr-FR" sz="2000" dirty="0">
              <a:cs typeface="Arial"/>
            </a:endParaRPr>
          </a:p>
          <a:p>
            <a:endParaRPr lang="fr-FR" sz="2000" dirty="0">
              <a:cs typeface="Arial"/>
            </a:endParaRPr>
          </a:p>
          <a:p>
            <a:endParaRPr lang="fr-FR" sz="2000" dirty="0">
              <a:solidFill>
                <a:schemeClr val="accent2"/>
              </a:solidFill>
              <a:latin typeface="Arial"/>
              <a:cs typeface="Aria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7501" y="5613708"/>
            <a:ext cx="914400" cy="914400"/>
          </a:xfrm>
          <a:prstGeom prst="rect">
            <a:avLst/>
          </a:prstGeom>
        </p:spPr>
      </p:pic>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3717" y="1651736"/>
            <a:ext cx="6899675" cy="3754278"/>
          </a:xfrm>
          <a:prstGeom prst="rect">
            <a:avLst/>
          </a:prstGeom>
        </p:spPr>
      </p:pic>
      <p:pic>
        <p:nvPicPr>
          <p:cNvPr id="3" name="Image 2" descr="Une image contenant texte, capture d’écran, Site web, Publicité en ligne&#10;&#10;Le contenu généré par l’IA peut être incorrect.">
            <a:extLst>
              <a:ext uri="{FF2B5EF4-FFF2-40B4-BE49-F238E27FC236}">
                <a16:creationId xmlns:a16="http://schemas.microsoft.com/office/drawing/2014/main" id="{CF27891A-A475-0313-ABEC-F740E03A4D33}"/>
              </a:ext>
            </a:extLst>
          </p:cNvPr>
          <p:cNvPicPr>
            <a:picLocks noChangeAspect="1"/>
          </p:cNvPicPr>
          <p:nvPr/>
        </p:nvPicPr>
        <p:blipFill>
          <a:blip r:embed="rId10"/>
          <a:srcRect r="17768" b="8368"/>
          <a:stretch/>
        </p:blipFill>
        <p:spPr>
          <a:xfrm>
            <a:off x="5765800" y="1892943"/>
            <a:ext cx="5054607" cy="2791771"/>
          </a:xfrm>
          <a:prstGeom prst="rect">
            <a:avLst/>
          </a:prstGeom>
        </p:spPr>
      </p:pic>
    </p:spTree>
    <p:extLst>
      <p:ext uri="{BB962C8B-B14F-4D97-AF65-F5344CB8AC3E}">
        <p14:creationId xmlns:p14="http://schemas.microsoft.com/office/powerpoint/2010/main" val="159048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522336"/>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highlight>
                  <a:srgbClr val="FFFF00"/>
                </a:highlight>
              </a:rPr>
            </a:br>
            <a:r>
              <a:rPr lang="fr-FR" dirty="0"/>
              <a:t>Project Genesis </a:t>
            </a:r>
            <a:endParaRPr lang="fr-FR" dirty="0">
              <a:solidFill>
                <a:schemeClr val="tx1"/>
              </a:solidFil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904481" y="1782837"/>
            <a:ext cx="3932237" cy="4328587"/>
          </a:xfrm>
        </p:spPr>
        <p:txBody>
          <a:bodyPr vert="horz" lIns="91440" tIns="45720" rIns="91440" bIns="45720" rtlCol="0" anchor="t">
            <a:normAutofit fontScale="70000" lnSpcReduction="20000"/>
          </a:bodyPr>
          <a:lstStyle/>
          <a:p>
            <a:r>
              <a:rPr lang="fr-FR" sz="4400" dirty="0"/>
              <a:t>Free </a:t>
            </a:r>
            <a:r>
              <a:rPr lang="fr-FR" sz="4400" dirty="0" err="1"/>
              <a:t>legal</a:t>
            </a:r>
            <a:r>
              <a:rPr lang="fr-FR" sz="4400" dirty="0"/>
              <a:t> information :</a:t>
            </a:r>
          </a:p>
          <a:p>
            <a:pPr marL="571500" indent="-571500">
              <a:buFont typeface="Arial" panose="020B0604020202020204" pitchFamily="34" charset="0"/>
              <a:buChar char="•"/>
            </a:pPr>
            <a:r>
              <a:rPr lang="fr-FR" sz="4400" dirty="0" err="1">
                <a:cs typeface="Arial"/>
              </a:rPr>
              <a:t>housing</a:t>
            </a:r>
            <a:endParaRPr lang="fr-FR" sz="4400">
              <a:cs typeface="Arial"/>
            </a:endParaRPr>
          </a:p>
          <a:p>
            <a:pPr marL="571500" indent="-571500">
              <a:buFont typeface="Arial" panose="020B0604020202020204" pitchFamily="34" charset="0"/>
              <a:buChar char="•"/>
            </a:pPr>
            <a:r>
              <a:rPr lang="fr-FR" sz="4400">
                <a:cs typeface="Arial"/>
              </a:rPr>
              <a:t>social assistance</a:t>
            </a:r>
            <a:endParaRPr lang="fr-FR" sz="4400" dirty="0">
              <a:solidFill>
                <a:schemeClr val="tx1"/>
              </a:solidFill>
              <a:cs typeface="Arial"/>
            </a:endParaRPr>
          </a:p>
          <a:p>
            <a:pPr marL="571500" indent="-571500">
              <a:buFont typeface="Arial" panose="020B0604020202020204" pitchFamily="34" charset="0"/>
              <a:buChar char="•"/>
            </a:pPr>
            <a:r>
              <a:rPr lang="fr-FR" sz="4400" dirty="0"/>
              <a:t>pensions and </a:t>
            </a:r>
            <a:r>
              <a:rPr lang="fr-FR" sz="4400" dirty="0" err="1"/>
              <a:t>family</a:t>
            </a:r>
            <a:r>
              <a:rPr lang="fr-FR" sz="4400" dirty="0"/>
              <a:t> </a:t>
            </a:r>
            <a:r>
              <a:rPr lang="fr-FR" sz="4400" dirty="0" err="1"/>
              <a:t>allowance</a:t>
            </a:r>
            <a:endParaRPr lang="fr-FR" sz="4400" dirty="0" err="1">
              <a:cs typeface="Arial"/>
            </a:endParaRPr>
          </a:p>
          <a:p>
            <a:endParaRPr lang="fr-FR" sz="4400">
              <a:solidFill>
                <a:schemeClr val="accent2"/>
              </a:solidFill>
            </a:endParaRPr>
          </a:p>
          <a:p>
            <a:r>
              <a:rPr lang="fr-FR" sz="2900" dirty="0"/>
              <a:t>514-738-2036</a:t>
            </a:r>
            <a:endParaRPr lang="fr-FR" sz="2900" dirty="0">
              <a:highlight>
                <a:srgbClr val="FFFF00"/>
              </a:highlight>
            </a:endParaRPr>
          </a:p>
          <a:p>
            <a:r>
              <a:rPr lang="fr-FR" sz="2900" dirty="0">
                <a:solidFill>
                  <a:schemeClr val="accent6">
                    <a:lumMod val="25000"/>
                  </a:schemeClr>
                </a:solidFill>
                <a:ea typeface="+mn-lt"/>
                <a:cs typeface="+mn-lt"/>
                <a:hlinkClick r:id="rId4">
                  <a:extLst>
                    <a:ext uri="{A12FA001-AC4F-418D-AE19-62706E023703}">
                      <ahyp:hlinkClr xmlns:ahyp="http://schemas.microsoft.com/office/drawing/2018/hyperlinkcolor" val="tx"/>
                    </a:ext>
                  </a:extLst>
                </a:hlinkClick>
              </a:rPr>
              <a:t>Housing Rights – Project Genesis</a:t>
            </a:r>
            <a:r>
              <a:rPr lang="fr-FR" sz="2900" dirty="0">
                <a:solidFill>
                  <a:schemeClr val="accent6">
                    <a:lumMod val="25000"/>
                  </a:schemeClr>
                </a:solidFill>
              </a:rPr>
              <a:t> </a:t>
            </a:r>
            <a:endParaRPr lang="fr-FR" sz="2900">
              <a:solidFill>
                <a:schemeClr val="accent6">
                  <a:lumMod val="25000"/>
                </a:schemeClr>
              </a:solidFill>
              <a:cs typeface="Arial"/>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7"/>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highlight>
                  <a:srgbClr val="FFFF00"/>
                </a:highlight>
                <a:cs typeface="Arial"/>
              </a:rPr>
              <a:t>(Capture d'écran du site web de l'organisme)</a:t>
            </a:r>
            <a:endParaRPr lang="fr-FR">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58409" y="5729889"/>
            <a:ext cx="505676" cy="505676"/>
          </a:xfrm>
          <a:prstGeom prst="rect">
            <a:avLst/>
          </a:prstGeom>
        </p:spPr>
      </p:pic>
      <p:pic>
        <p:nvPicPr>
          <p:cNvPr id="3" name="Graphique 2" descr="Curseur avec un remplissage uni">
            <a:extLst>
              <a:ext uri="{FF2B5EF4-FFF2-40B4-BE49-F238E27FC236}">
                <a16:creationId xmlns:a16="http://schemas.microsoft.com/office/drawing/2014/main" id="{98592177-80C9-E388-15D2-7B36B77618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05234" y="5557283"/>
            <a:ext cx="914400" cy="914400"/>
          </a:xfrm>
          <a:prstGeom prst="rect">
            <a:avLst/>
          </a:prstGeom>
        </p:spPr>
      </p:pic>
      <p:pic>
        <p:nvPicPr>
          <p:cNvPr id="12" name="Image 11" descr="Une image contenant texte, capture d’écran, personne, Site web&#10;&#10;Le contenu généré par l’IA peut être incorrect.">
            <a:extLst>
              <a:ext uri="{FF2B5EF4-FFF2-40B4-BE49-F238E27FC236}">
                <a16:creationId xmlns:a16="http://schemas.microsoft.com/office/drawing/2014/main" id="{27991DA4-DEFF-D331-5A65-B4CCFD042C08}"/>
              </a:ext>
            </a:extLst>
          </p:cNvPr>
          <p:cNvPicPr>
            <a:picLocks noChangeAspect="1"/>
          </p:cNvPicPr>
          <p:nvPr/>
        </p:nvPicPr>
        <p:blipFill>
          <a:blip r:embed="rId13"/>
          <a:srcRect l="11412" t="180" r="7970" b="-2403"/>
          <a:stretch/>
        </p:blipFill>
        <p:spPr>
          <a:xfrm>
            <a:off x="5657822" y="2440704"/>
            <a:ext cx="4805521" cy="3123482"/>
          </a:xfrm>
          <a:prstGeom prst="rect">
            <a:avLst/>
          </a:prstGeom>
        </p:spPr>
      </p:pic>
    </p:spTree>
    <p:custDataLst>
      <p:tags r:id="rId1"/>
    </p:custDataLst>
    <p:extLst>
      <p:ext uri="{BB962C8B-B14F-4D97-AF65-F5344CB8AC3E}">
        <p14:creationId xmlns:p14="http://schemas.microsoft.com/office/powerpoint/2010/main" val="29837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EDUC-1465940978-640</_dlc_DocId>
    <_dlc_DocIdUrl xmlns="8ee12ee5-159c-4bfa-a4d1-c6eb204610cd">
      <Url>https://educaloi.sharepoint.com/projets/_layouts/15/DocIdRedir.aspx?ID=EDUC-1465940978-640</Url>
      <Description>EDUC-1465940978-640</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344BBB-AD38-4D77-BFBD-4EED34E78696}">
  <ds:schemaRefs>
    <ds:schemaRef ds:uri="http://schemas.microsoft.com/sharepoint/events"/>
  </ds:schemaRefs>
</ds:datastoreItem>
</file>

<file path=customXml/itemProps2.xml><?xml version="1.0" encoding="utf-8"?>
<ds:datastoreItem xmlns:ds="http://schemas.openxmlformats.org/officeDocument/2006/customXml" ds:itemID="{CAE8C6C2-DDA4-4AE5-86FD-885A7AFED248}">
  <ds:schemaRefs>
    <ds:schemaRef ds:uri="0caddf82-89a6-4838-8327-d09ffc8737ba"/>
    <ds:schemaRef ds:uri="8ee12ee5-159c-4bfa-a4d1-c6eb204610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4.xml><?xml version="1.0" encoding="utf-8"?>
<ds:datastoreItem xmlns:ds="http://schemas.openxmlformats.org/officeDocument/2006/customXml" ds:itemID="{8B9E5B5D-7AF1-486A-979B-B5ED2CF875CD}">
  <ds:schemaRefs>
    <ds:schemaRef ds:uri="0caddf82-89a6-4838-8327-d09ffc8737ba"/>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Application>Microsoft Office PowerPoint</Application>
  <PresentationFormat>Widescreen</PresentationFormat>
  <Slides>16</Slides>
  <Notes>16</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Thème Office</vt:lpstr>
      <vt:lpstr>My Housing My Relationship</vt:lpstr>
      <vt:lpstr>Examining the situation What do you see here?</vt:lpstr>
      <vt:lpstr>Understanding legal issues Shazia's story</vt:lpstr>
      <vt:lpstr>Staying in the apartment </vt:lpstr>
      <vt:lpstr>Leaving the apartment</vt:lpstr>
      <vt:lpstr>PowerPoint Presentation</vt:lpstr>
      <vt:lpstr>Finding help (Name of the organisation)</vt:lpstr>
      <vt:lpstr>Finding help Éducaloi</vt:lpstr>
      <vt:lpstr>Finding help Project Genesis </vt:lpstr>
      <vt:lpstr>Finding help Community Justice Centers</vt:lpstr>
      <vt:lpstr>Finding help ReBâtir</vt:lpstr>
      <vt:lpstr>Finding help Housing Committees</vt:lpstr>
      <vt:lpstr>Other resources</vt:lpstr>
      <vt:lpstr>Taing action What could Shazia do?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revision>424</cp:revision>
  <dcterms:created xsi:type="dcterms:W3CDTF">2024-06-10T18:08:19Z</dcterms:created>
  <dcterms:modified xsi:type="dcterms:W3CDTF">2025-06-10T15:53:22Z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15ed33ce-7a01-4f80-b885-98c7fe70b8a9</vt:lpwstr>
  </property>
  <property fmtid="{D5CDD505-2E9C-101B-9397-08002B2CF9AE}" pid="12" name="ArticulateGUID">
    <vt:lpwstr>F9442153-FCF3-4907-B306-813B67488BC1</vt:lpwstr>
  </property>
  <property fmtid="{D5CDD505-2E9C-101B-9397-08002B2CF9AE}" pid="13" name="ArticulatePath">
    <vt:lpwstr>https://educaloi.sharepoint.com/projets/081000/3_Productions_livrables/3_Atelier_ÉJ_Femmes/VF_Ateliers_FMC_apres_reforme_PL56_en_cours/3_Mon logement_FMC_en_cours</vt:lpwstr>
  </property>
</Properties>
</file>