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6" r:id="rId6"/>
    <p:sldId id="261" r:id="rId7"/>
    <p:sldId id="273" r:id="rId8"/>
    <p:sldId id="268" r:id="rId9"/>
    <p:sldId id="277" r:id="rId10"/>
    <p:sldId id="284" r:id="rId11"/>
    <p:sldId id="285" r:id="rId12"/>
    <p:sldId id="286" r:id="rId13"/>
    <p:sldId id="287" r:id="rId14"/>
    <p:sldId id="288" r:id="rId15"/>
    <p:sldId id="289" r:id="rId16"/>
    <p:sldId id="290" r:id="rId17"/>
    <p:sldId id="276" r:id="rId18"/>
    <p:sldId id="291" r:id="rId19"/>
    <p:sldId id="292"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66924-58CD-D4F5-B0D0-F2352B491268}" v="8" dt="2025-06-10T15:53:34.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49392" autoAdjust="0"/>
  </p:normalViewPr>
  <p:slideViewPr>
    <p:cSldViewPr snapToGrid="0">
      <p:cViewPr varScale="1">
        <p:scale>
          <a:sx n="36" d="100"/>
          <a:sy n="36" d="100"/>
        </p:scale>
        <p:origin x="1652" y="48"/>
      </p:cViewPr>
      <p:guideLst/>
    </p:cSldViewPr>
  </p:slideViewPr>
  <p:notesTextViewPr>
    <p:cViewPr>
      <p:scale>
        <a:sx n="1" d="1"/>
        <a:sy n="1" d="1"/>
      </p:scale>
      <p:origin x="0" y="-28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852A0385-3EA8-D00D-21A0-DC6C12E11A1E}"/>
    <pc:docChg chg="addSld modSld">
      <pc:chgData name="Nihal Selim" userId="S::nihal.selim@educaloi.qc.ca::5ebe341c-5dd7-4c31-8797-5d5454b6c11a" providerId="AD" clId="Web-{852A0385-3EA8-D00D-21A0-DC6C12E11A1E}" dt="2025-04-22T19:48:18.500" v="10" actId="20577"/>
      <pc:docMkLst>
        <pc:docMk/>
      </pc:docMkLst>
      <pc:sldChg chg="modSp">
        <pc:chgData name="Nihal Selim" userId="S::nihal.selim@educaloi.qc.ca::5ebe341c-5dd7-4c31-8797-5d5454b6c11a" providerId="AD" clId="Web-{852A0385-3EA8-D00D-21A0-DC6C12E11A1E}" dt="2025-04-22T19:48:18.500" v="10" actId="20577"/>
        <pc:sldMkLst>
          <pc:docMk/>
          <pc:sldMk cId="412656306" sldId="277"/>
        </pc:sldMkLst>
        <pc:spChg chg="mod">
          <ac:chgData name="Nihal Selim" userId="S::nihal.selim@educaloi.qc.ca::5ebe341c-5dd7-4c31-8797-5d5454b6c11a" providerId="AD" clId="Web-{852A0385-3EA8-D00D-21A0-DC6C12E11A1E}" dt="2025-04-22T19:48:18.500" v="10" actId="20577"/>
          <ac:spMkLst>
            <pc:docMk/>
            <pc:sldMk cId="412656306" sldId="277"/>
            <ac:spMk id="2" creationId="{31287A08-DE0A-3C22-D512-1325EE58DCAB}"/>
          </ac:spMkLst>
        </pc:spChg>
      </pc:sldChg>
      <pc:sldChg chg="add replId">
        <pc:chgData name="Nihal Selim" userId="S::nihal.selim@educaloi.qc.ca::5ebe341c-5dd7-4c31-8797-5d5454b6c11a" providerId="AD" clId="Web-{852A0385-3EA8-D00D-21A0-DC6C12E11A1E}" dt="2025-04-22T19:47:54.437" v="0"/>
        <pc:sldMkLst>
          <pc:docMk/>
          <pc:sldMk cId="870341336" sldId="284"/>
        </pc:sldMkLst>
      </pc:sldChg>
    </pc:docChg>
  </pc:docChgLst>
  <pc:docChgLst>
    <pc:chgData clId="Web-{7631B487-2884-381E-4CFD-6671FBAFE8D0}"/>
    <pc:docChg chg="modSld">
      <pc:chgData name="" userId="" providerId="" clId="Web-{7631B487-2884-381E-4CFD-6671FBAFE8D0}" dt="2025-05-05T20:12:54.778" v="0"/>
      <pc:docMkLst>
        <pc:docMk/>
      </pc:docMkLst>
      <pc:sldChg chg="modNotes">
        <pc:chgData name="" userId="" providerId="" clId="Web-{7631B487-2884-381E-4CFD-6671FBAFE8D0}" dt="2025-05-05T20:12:54.778" v="0"/>
        <pc:sldMkLst>
          <pc:docMk/>
          <pc:sldMk cId="2258642045" sldId="268"/>
        </pc:sldMkLst>
      </pc:sldChg>
    </pc:docChg>
  </pc:docChgLst>
  <pc:docChgLst>
    <pc:chgData name="Nihal Selim" userId="S::nihal.selim@educaloi.qc.ca::5ebe341c-5dd7-4c31-8797-5d5454b6c11a" providerId="AD" clId="Web-{A9DC4F3F-0821-A7C5-3ECF-22E49EF50065}"/>
    <pc:docChg chg="modSld">
      <pc:chgData name="Nihal Selim" userId="S::nihal.selim@educaloi.qc.ca::5ebe341c-5dd7-4c31-8797-5d5454b6c11a" providerId="AD" clId="Web-{A9DC4F3F-0821-A7C5-3ECF-22E49EF50065}" dt="2025-01-27T19:57:42.579" v="0"/>
      <pc:docMkLst>
        <pc:docMk/>
      </pc:docMkLst>
      <pc:sldChg chg="modNotes">
        <pc:chgData name="Nihal Selim" userId="S::nihal.selim@educaloi.qc.ca::5ebe341c-5dd7-4c31-8797-5d5454b6c11a" providerId="AD" clId="Web-{A9DC4F3F-0821-A7C5-3ECF-22E49EF50065}" dt="2025-01-27T19:57:42.579" v="0"/>
        <pc:sldMkLst>
          <pc:docMk/>
          <pc:sldMk cId="412656306" sldId="277"/>
        </pc:sldMkLst>
      </pc:sldChg>
    </pc:docChg>
  </pc:docChgLst>
  <pc:docChgLst>
    <pc:chgData name="Nihal Selim" userId="S::nihal.selim@educaloi.qc.ca::5ebe341c-5dd7-4c31-8797-5d5454b6c11a" providerId="AD" clId="Web-{59A96DBB-2E6F-F99B-70F6-744E50E82FAD}"/>
    <pc:docChg chg="modSld">
      <pc:chgData name="Nihal Selim" userId="S::nihal.selim@educaloi.qc.ca::5ebe341c-5dd7-4c31-8797-5d5454b6c11a" providerId="AD" clId="Web-{59A96DBB-2E6F-F99B-70F6-744E50E82FAD}" dt="2025-04-23T14:55:20.804" v="0"/>
      <pc:docMkLst>
        <pc:docMk/>
      </pc:docMkLst>
      <pc:sldChg chg="modNotes">
        <pc:chgData name="Nihal Selim" userId="S::nihal.selim@educaloi.qc.ca::5ebe341c-5dd7-4c31-8797-5d5454b6c11a" providerId="AD" clId="Web-{59A96DBB-2E6F-F99B-70F6-744E50E82FAD}" dt="2025-04-23T14:55:20.804" v="0"/>
        <pc:sldMkLst>
          <pc:docMk/>
          <pc:sldMk cId="788116382" sldId="261"/>
        </pc:sldMkLst>
      </pc:sldChg>
    </pc:docChg>
  </pc:docChgLst>
  <pc:docChgLst>
    <pc:chgData name="Nihal Selim" userId="S::nihal.selim@educaloi.qc.ca::5ebe341c-5dd7-4c31-8797-5d5454b6c11a" providerId="AD" clId="Web-{4C1BC8FB-00EE-CBFE-46EF-5F294BBE19B8}"/>
    <pc:docChg chg="modSld">
      <pc:chgData name="Nihal Selim" userId="S::nihal.selim@educaloi.qc.ca::5ebe341c-5dd7-4c31-8797-5d5454b6c11a" providerId="AD" clId="Web-{4C1BC8FB-00EE-CBFE-46EF-5F294BBE19B8}" dt="2024-11-11T21:30:00.771" v="54"/>
      <pc:docMkLst>
        <pc:docMk/>
      </pc:docMkLst>
      <pc:sldChg chg="modNotes">
        <pc:chgData name="Nihal Selim" userId="S::nihal.selim@educaloi.qc.ca::5ebe341c-5dd7-4c31-8797-5d5454b6c11a" providerId="AD" clId="Web-{4C1BC8FB-00EE-CBFE-46EF-5F294BBE19B8}" dt="2024-11-11T20:01:15.522" v="14"/>
        <pc:sldMkLst>
          <pc:docMk/>
          <pc:sldMk cId="2049219551" sldId="256"/>
        </pc:sldMkLst>
      </pc:sldChg>
      <pc:sldChg chg="modNotes">
        <pc:chgData name="Nihal Selim" userId="S::nihal.selim@educaloi.qc.ca::5ebe341c-5dd7-4c31-8797-5d5454b6c11a" providerId="AD" clId="Web-{4C1BC8FB-00EE-CBFE-46EF-5F294BBE19B8}" dt="2024-11-11T21:30:00.771" v="54"/>
        <pc:sldMkLst>
          <pc:docMk/>
          <pc:sldMk cId="788116382" sldId="261"/>
        </pc:sldMkLst>
      </pc:sldChg>
      <pc:sldChg chg="modNotes">
        <pc:chgData name="Nihal Selim" userId="S::nihal.selim@educaloi.qc.ca::5ebe341c-5dd7-4c31-8797-5d5454b6c11a" providerId="AD" clId="Web-{4C1BC8FB-00EE-CBFE-46EF-5F294BBE19B8}" dt="2024-11-11T20:30:51.435" v="21"/>
        <pc:sldMkLst>
          <pc:docMk/>
          <pc:sldMk cId="1284194586" sldId="263"/>
        </pc:sldMkLst>
      </pc:sldChg>
      <pc:sldChg chg="modNotes">
        <pc:chgData name="Nihal Selim" userId="S::nihal.selim@educaloi.qc.ca::5ebe341c-5dd7-4c31-8797-5d5454b6c11a" providerId="AD" clId="Web-{4C1BC8FB-00EE-CBFE-46EF-5F294BBE19B8}" dt="2024-11-11T19:57:36.546" v="9"/>
        <pc:sldMkLst>
          <pc:docMk/>
          <pc:sldMk cId="194442244" sldId="264"/>
        </pc:sldMkLst>
      </pc:sldChg>
      <pc:sldChg chg="modSp modNotes">
        <pc:chgData name="Nihal Selim" userId="S::nihal.selim@educaloi.qc.ca::5ebe341c-5dd7-4c31-8797-5d5454b6c11a" providerId="AD" clId="Web-{4C1BC8FB-00EE-CBFE-46EF-5F294BBE19B8}" dt="2024-11-11T19:29:27.520" v="4"/>
        <pc:sldMkLst>
          <pc:docMk/>
          <pc:sldMk cId="3145390396" sldId="275"/>
        </pc:sldMkLst>
      </pc:sldChg>
      <pc:sldChg chg="modNotes">
        <pc:chgData name="Nihal Selim" userId="S::nihal.selim@educaloi.qc.ca::5ebe341c-5dd7-4c31-8797-5d5454b6c11a" providerId="AD" clId="Web-{4C1BC8FB-00EE-CBFE-46EF-5F294BBE19B8}" dt="2024-11-11T20:30:47.513" v="19"/>
        <pc:sldMkLst>
          <pc:docMk/>
          <pc:sldMk cId="17678412" sldId="276"/>
        </pc:sldMkLst>
      </pc:sldChg>
    </pc:docChg>
  </pc:docChgLst>
  <pc:docChgLst>
    <pc:chgData name="Nihal Selim" userId="S::nihal.selim@educaloi.qc.ca::5ebe341c-5dd7-4c31-8797-5d5454b6c11a" providerId="AD" clId="Web-{BEBA330B-A5F2-F3EA-BD9C-F19DBF01FE00}"/>
    <pc:docChg chg="modSld">
      <pc:chgData name="Nihal Selim" userId="S::nihal.selim@educaloi.qc.ca::5ebe341c-5dd7-4c31-8797-5d5454b6c11a" providerId="AD" clId="Web-{BEBA330B-A5F2-F3EA-BD9C-F19DBF01FE00}" dt="2024-11-01T13:59:08.278" v="1"/>
      <pc:docMkLst>
        <pc:docMk/>
      </pc:docMkLst>
      <pc:sldChg chg="modNotes">
        <pc:chgData name="Nihal Selim" userId="S::nihal.selim@educaloi.qc.ca::5ebe341c-5dd7-4c31-8797-5d5454b6c11a" providerId="AD" clId="Web-{BEBA330B-A5F2-F3EA-BD9C-F19DBF01FE00}" dt="2024-11-01T13:59:08.278" v="1"/>
        <pc:sldMkLst>
          <pc:docMk/>
          <pc:sldMk cId="2258642045" sldId="268"/>
        </pc:sldMkLst>
      </pc:sldChg>
    </pc:docChg>
  </pc:docChgLst>
  <pc:docChgLst>
    <pc:chgData name="Nihal Selim" userId="S::nihal.selim@educaloi.qc.ca::5ebe341c-5dd7-4c31-8797-5d5454b6c11a" providerId="AD" clId="Web-{7194EDA0-ECD0-C93E-DA47-1489FDC18F61}"/>
    <pc:docChg chg="modSld">
      <pc:chgData name="Nihal Selim" userId="S::nihal.selim@educaloi.qc.ca::5ebe341c-5dd7-4c31-8797-5d5454b6c11a" providerId="AD" clId="Web-{7194EDA0-ECD0-C93E-DA47-1489FDC18F61}" dt="2025-05-28T15:03:25.761" v="5" actId="20577"/>
      <pc:docMkLst>
        <pc:docMk/>
      </pc:docMkLst>
      <pc:sldChg chg="modSp">
        <pc:chgData name="Nihal Selim" userId="S::nihal.selim@educaloi.qc.ca::5ebe341c-5dd7-4c31-8797-5d5454b6c11a" providerId="AD" clId="Web-{7194EDA0-ECD0-C93E-DA47-1489FDC18F61}" dt="2025-05-28T15:03:25.761" v="5" actId="20577"/>
        <pc:sldMkLst>
          <pc:docMk/>
          <pc:sldMk cId="2049219551" sldId="256"/>
        </pc:sldMkLst>
        <pc:spChg chg="mod">
          <ac:chgData name="Nihal Selim" userId="S::nihal.selim@educaloi.qc.ca::5ebe341c-5dd7-4c31-8797-5d5454b6c11a" providerId="AD" clId="Web-{7194EDA0-ECD0-C93E-DA47-1489FDC18F61}" dt="2025-05-28T15:03:25.761" v="5" actId="20577"/>
          <ac:spMkLst>
            <pc:docMk/>
            <pc:sldMk cId="2049219551" sldId="256"/>
            <ac:spMk id="2" creationId="{24BD971B-2C72-F1DB-8C22-B12CAC11AF0F}"/>
          </ac:spMkLst>
        </pc:spChg>
      </pc:sldChg>
    </pc:docChg>
  </pc:docChgLst>
  <pc:docChgLst>
    <pc:chgData name="Nihal Selim" userId="S::nihal.selim@educaloi.qc.ca::5ebe341c-5dd7-4c31-8797-5d5454b6c11a" providerId="AD" clId="Web-{029A885B-3686-B039-F68F-88AA4399BC25}"/>
    <pc:docChg chg="modSld">
      <pc:chgData name="Nihal Selim" userId="S::nihal.selim@educaloi.qc.ca::5ebe341c-5dd7-4c31-8797-5d5454b6c11a" providerId="AD" clId="Web-{029A885B-3686-B039-F68F-88AA4399BC25}" dt="2025-04-25T17:32:33.929" v="5"/>
      <pc:docMkLst>
        <pc:docMk/>
      </pc:docMkLst>
      <pc:sldChg chg="modNotes">
        <pc:chgData name="Nihal Selim" userId="S::nihal.selim@educaloi.qc.ca::5ebe341c-5dd7-4c31-8797-5d5454b6c11a" providerId="AD" clId="Web-{029A885B-3686-B039-F68F-88AA4399BC25}" dt="2025-04-25T17:04:33.675" v="1"/>
        <pc:sldMkLst>
          <pc:docMk/>
          <pc:sldMk cId="2258642045" sldId="268"/>
        </pc:sldMkLst>
      </pc:sldChg>
      <pc:sldChg chg="modNotes">
        <pc:chgData name="Nihal Selim" userId="S::nihal.selim@educaloi.qc.ca::5ebe341c-5dd7-4c31-8797-5d5454b6c11a" providerId="AD" clId="Web-{029A885B-3686-B039-F68F-88AA4399BC25}" dt="2025-04-25T17:32:33.929" v="5"/>
        <pc:sldMkLst>
          <pc:docMk/>
          <pc:sldMk cId="412656306" sldId="277"/>
        </pc:sldMkLst>
      </pc:sldChg>
      <pc:sldChg chg="modNotes">
        <pc:chgData name="Nihal Selim" userId="S::nihal.selim@educaloi.qc.ca::5ebe341c-5dd7-4c31-8797-5d5454b6c11a" providerId="AD" clId="Web-{029A885B-3686-B039-F68F-88AA4399BC25}" dt="2025-04-25T17:04:40.753" v="3"/>
        <pc:sldMkLst>
          <pc:docMk/>
          <pc:sldMk cId="870341336" sldId="284"/>
        </pc:sldMkLst>
      </pc:sldChg>
    </pc:docChg>
  </pc:docChgLst>
  <pc:docChgLst>
    <pc:chgData name="Ophélie Vincent" userId="7fab5384-1989-4cd8-a938-9f00900dde79" providerId="ADAL" clId="{C7BBA4C4-4D7B-4969-80C1-3728015AF835}"/>
    <pc:docChg chg="modSld">
      <pc:chgData name="Ophélie Vincent" userId="7fab5384-1989-4cd8-a938-9f00900dde79" providerId="ADAL" clId="{C7BBA4C4-4D7B-4969-80C1-3728015AF835}" dt="2024-11-05T18:06:33.643" v="0" actId="20577"/>
      <pc:docMkLst>
        <pc:docMk/>
      </pc:docMkLst>
      <pc:sldChg chg="modNotesTx">
        <pc:chgData name="Ophélie Vincent" userId="7fab5384-1989-4cd8-a938-9f00900dde79" providerId="ADAL" clId="{C7BBA4C4-4D7B-4969-80C1-3728015AF835}" dt="2024-11-05T18:06:33.643" v="0" actId="20577"/>
        <pc:sldMkLst>
          <pc:docMk/>
          <pc:sldMk cId="2258642045" sldId="268"/>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Nihal Selim" userId="S::nihal.selim@educaloi.qc.ca::5ebe341c-5dd7-4c31-8797-5d5454b6c11a" providerId="AD" clId="Web-{EBAFAABA-7F0D-2EBC-216E-E8F9A9FCED52}"/>
    <pc:docChg chg="modSld">
      <pc:chgData name="Nihal Selim" userId="S::nihal.selim@educaloi.qc.ca::5ebe341c-5dd7-4c31-8797-5d5454b6c11a" providerId="AD" clId="Web-{EBAFAABA-7F0D-2EBC-216E-E8F9A9FCED52}" dt="2024-12-17T21:05:21.040" v="8"/>
      <pc:docMkLst>
        <pc:docMk/>
      </pc:docMkLst>
      <pc:sldChg chg="addSp delSp modSp">
        <pc:chgData name="Nihal Selim" userId="S::nihal.selim@educaloi.qc.ca::5ebe341c-5dd7-4c31-8797-5d5454b6c11a" providerId="AD" clId="Web-{EBAFAABA-7F0D-2EBC-216E-E8F9A9FCED52}" dt="2024-12-17T20:50:27.994" v="0"/>
        <pc:sldMkLst>
          <pc:docMk/>
          <pc:sldMk cId="2049219551" sldId="256"/>
        </pc:sldMkLst>
      </pc:sldChg>
      <pc:sldChg chg="modNotes">
        <pc:chgData name="Nihal Selim" userId="S::nihal.selim@educaloi.qc.ca::5ebe341c-5dd7-4c31-8797-5d5454b6c11a" providerId="AD" clId="Web-{EBAFAABA-7F0D-2EBC-216E-E8F9A9FCED52}" dt="2024-12-17T21:02:31.185" v="6"/>
        <pc:sldMkLst>
          <pc:docMk/>
          <pc:sldMk cId="194442244" sldId="264"/>
        </pc:sldMkLst>
      </pc:sldChg>
      <pc:sldChg chg="mod modShow">
        <pc:chgData name="Nihal Selim" userId="S::nihal.selim@educaloi.qc.ca::5ebe341c-5dd7-4c31-8797-5d5454b6c11a" providerId="AD" clId="Web-{EBAFAABA-7F0D-2EBC-216E-E8F9A9FCED52}" dt="2024-12-17T21:02:33.450" v="7"/>
        <pc:sldMkLst>
          <pc:docMk/>
          <pc:sldMk cId="1046026074" sldId="270"/>
        </pc:sldMkLst>
      </pc:sldChg>
      <pc:sldChg chg="modNotes">
        <pc:chgData name="Nihal Selim" userId="S::nihal.selim@educaloi.qc.ca::5ebe341c-5dd7-4c31-8797-5d5454b6c11a" providerId="AD" clId="Web-{EBAFAABA-7F0D-2EBC-216E-E8F9A9FCED52}" dt="2024-12-17T20:59:21" v="3"/>
        <pc:sldMkLst>
          <pc:docMk/>
          <pc:sldMk cId="2562021519" sldId="273"/>
        </pc:sldMkLst>
      </pc:sldChg>
      <pc:sldChg chg="addSp">
        <pc:chgData name="Nihal Selim" userId="S::nihal.selim@educaloi.qc.ca::5ebe341c-5dd7-4c31-8797-5d5454b6c11a" providerId="AD" clId="Web-{EBAFAABA-7F0D-2EBC-216E-E8F9A9FCED52}" dt="2024-12-17T21:05:21.040" v="8"/>
        <pc:sldMkLst>
          <pc:docMk/>
          <pc:sldMk cId="3145390396" sldId="275"/>
        </pc:sldMkLst>
      </pc:sldChg>
    </pc:docChg>
  </pc:docChgLst>
  <pc:docChgLst>
    <pc:chgData name="Anne-Marie Lavoie" userId="S::anne-marie.lavoie@educaloi.qc.ca::1b24b5aa-6417-4ba1-9155-5b4918e5dba3" providerId="AD" clId="Web-{51CC767C-141E-A038-E010-23883D8A8D79}"/>
    <pc:docChg chg="modSld">
      <pc:chgData name="Anne-Marie Lavoie" userId="S::anne-marie.lavoie@educaloi.qc.ca::1b24b5aa-6417-4ba1-9155-5b4918e5dba3" providerId="AD" clId="Web-{51CC767C-141E-A038-E010-23883D8A8D79}" dt="2025-04-30T14:43:33.592" v="11"/>
      <pc:docMkLst>
        <pc:docMk/>
      </pc:docMkLst>
      <pc:sldChg chg="modNotes">
        <pc:chgData name="Anne-Marie Lavoie" userId="S::anne-marie.lavoie@educaloi.qc.ca::1b24b5aa-6417-4ba1-9155-5b4918e5dba3" providerId="AD" clId="Web-{51CC767C-141E-A038-E010-23883D8A8D79}" dt="2025-04-30T14:43:33.592" v="11"/>
        <pc:sldMkLst>
          <pc:docMk/>
          <pc:sldMk cId="2049219551" sldId="256"/>
        </pc:sldMkLst>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71"/>
          </pc:sldLayoutMkLst>
        </pc:sldLayoutChg>
      </pc:sldMaster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clId="Web-{BA966924-58CD-D4F5-B0D0-F2352B491268}"/>
    <pc:docChg chg="modSld">
      <pc:chgData name="" userId="" providerId="" clId="Web-{BA966924-58CD-D4F5-B0D0-F2352B491268}" dt="2025-06-10T15:53:33.796" v="4" actId="20577"/>
      <pc:docMkLst>
        <pc:docMk/>
      </pc:docMkLst>
      <pc:sldChg chg="modSp">
        <pc:chgData name="" userId="" providerId="" clId="Web-{BA966924-58CD-D4F5-B0D0-F2352B491268}" dt="2025-06-10T15:53:33.796" v="4" actId="20577"/>
        <pc:sldMkLst>
          <pc:docMk/>
          <pc:sldMk cId="2049219551" sldId="256"/>
        </pc:sldMkLst>
        <pc:spChg chg="mod">
          <ac:chgData name="" userId="" providerId="" clId="Web-{BA966924-58CD-D4F5-B0D0-F2352B491268}" dt="2025-06-10T15:53:33.796" v="4" actId="20577"/>
          <ac:spMkLst>
            <pc:docMk/>
            <pc:sldMk cId="2049219551" sldId="256"/>
            <ac:spMk id="2" creationId="{24BD971B-2C72-F1DB-8C22-B12CAC11AF0F}"/>
          </ac:spMkLst>
        </pc:spChg>
      </pc:sldChg>
    </pc:docChg>
  </pc:docChgLst>
  <pc:docChgLst>
    <pc:chgData name="Anne-Marie Lavoie" userId="S::anne-marie.lavoie@educaloi.qc.ca::1b24b5aa-6417-4ba1-9155-5b4918e5dba3" providerId="AD" clId="Web-{A5A00434-BDFA-A980-C3DB-577F588FED2D}"/>
    <pc:docChg chg="modSld">
      <pc:chgData name="Anne-Marie Lavoie" userId="S::anne-marie.lavoie@educaloi.qc.ca::1b24b5aa-6417-4ba1-9155-5b4918e5dba3" providerId="AD" clId="Web-{A5A00434-BDFA-A980-C3DB-577F588FED2D}" dt="2025-05-14T13:37:43.167" v="31"/>
      <pc:docMkLst>
        <pc:docMk/>
      </pc:docMkLst>
      <pc:sldChg chg="modNotes">
        <pc:chgData name="Anne-Marie Lavoie" userId="S::anne-marie.lavoie@educaloi.qc.ca::1b24b5aa-6417-4ba1-9155-5b4918e5dba3" providerId="AD" clId="Web-{A5A00434-BDFA-A980-C3DB-577F588FED2D}" dt="2025-05-14T13:36:09.808" v="30"/>
        <pc:sldMkLst>
          <pc:docMk/>
          <pc:sldMk cId="2258642045" sldId="268"/>
        </pc:sldMkLst>
      </pc:sldChg>
      <pc:sldChg chg="modNotes">
        <pc:chgData name="Anne-Marie Lavoie" userId="S::anne-marie.lavoie@educaloi.qc.ca::1b24b5aa-6417-4ba1-9155-5b4918e5dba3" providerId="AD" clId="Web-{A5A00434-BDFA-A980-C3DB-577F588FED2D}" dt="2025-05-14T13:37:43.167" v="31"/>
        <pc:sldMkLst>
          <pc:docMk/>
          <pc:sldMk cId="2893868519" sldId="290"/>
        </pc:sldMkLst>
      </pc:sldChg>
    </pc:docChg>
  </pc:docChgLst>
  <pc:docChgLst>
    <pc:chgData name="Nihal Selim" userId="S::nihal.selim@educaloi.qc.ca::5ebe341c-5dd7-4c31-8797-5d5454b6c11a" providerId="AD" clId="Web-{D343755D-6360-C87E-95CA-C72AD36C0CD2}"/>
    <pc:docChg chg="addSld delSld">
      <pc:chgData name="Nihal Selim" userId="S::nihal.selim@educaloi.qc.ca::5ebe341c-5dd7-4c31-8797-5d5454b6c11a" providerId="AD" clId="Web-{D343755D-6360-C87E-95CA-C72AD36C0CD2}" dt="2024-12-17T21:25:50.802" v="2"/>
      <pc:docMkLst>
        <pc:docMk/>
      </pc:docMkLst>
      <pc:sldChg chg="add del">
        <pc:chgData name="Nihal Selim" userId="S::nihal.selim@educaloi.qc.ca::5ebe341c-5dd7-4c31-8797-5d5454b6c11a" providerId="AD" clId="Web-{D343755D-6360-C87E-95CA-C72AD36C0CD2}" dt="2024-12-17T21:25:48.177" v="1"/>
        <pc:sldMkLst>
          <pc:docMk/>
          <pc:sldMk cId="3817288758" sldId="281"/>
        </pc:sldMkLst>
      </pc:sldChg>
      <pc:sldChg chg="add">
        <pc:chgData name="Nihal Selim" userId="S::nihal.selim@educaloi.qc.ca::5ebe341c-5dd7-4c31-8797-5d5454b6c11a" providerId="AD" clId="Web-{D343755D-6360-C87E-95CA-C72AD36C0CD2}" dt="2024-12-17T21:25:50.802" v="2"/>
        <pc:sldMkLst>
          <pc:docMk/>
          <pc:sldMk cId="3817288758" sldId="283"/>
        </pc:sldMkLst>
      </pc:sldChg>
    </pc:docChg>
  </pc:docChgLst>
  <pc:docChgLst>
    <pc:chgData name="Nihal Selim" userId="S::nihal.selim@educaloi.qc.ca::5ebe341c-5dd7-4c31-8797-5d5454b6c11a" providerId="AD" clId="Web-{4EA17984-4351-42F8-C449-E2F4CB9EFEB1}"/>
    <pc:docChg chg="modSld">
      <pc:chgData name="Nihal Selim" userId="S::nihal.selim@educaloi.qc.ca::5ebe341c-5dd7-4c31-8797-5d5454b6c11a" providerId="AD" clId="Web-{4EA17984-4351-42F8-C449-E2F4CB9EFEB1}" dt="2024-11-01T13:21:17.662" v="0"/>
      <pc:docMkLst>
        <pc:docMk/>
      </pc:docMkLst>
      <pc:sldChg chg="addAnim">
        <pc:chgData name="Nihal Selim" userId="S::nihal.selim@educaloi.qc.ca::5ebe341c-5dd7-4c31-8797-5d5454b6c11a" providerId="AD" clId="Web-{4EA17984-4351-42F8-C449-E2F4CB9EFEB1}" dt="2024-11-01T13:21:17.662" v="0"/>
        <pc:sldMkLst>
          <pc:docMk/>
          <pc:sldMk cId="17678412" sldId="276"/>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71"/>
          </pc:sldLayoutMkLst>
        </pc:sldLayoutChg>
      </pc:sldMaster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Nihal Selim" userId="S::nihal.selim@educaloi.qc.ca::5ebe341c-5dd7-4c31-8797-5d5454b6c11a" providerId="AD" clId="Web-{54D97B58-C6A1-6E8A-8BB2-90B619308BA7}"/>
    <pc:docChg chg="modSld">
      <pc:chgData name="Nihal Selim" userId="S::nihal.selim@educaloi.qc.ca::5ebe341c-5dd7-4c31-8797-5d5454b6c11a" providerId="AD" clId="Web-{54D97B58-C6A1-6E8A-8BB2-90B619308BA7}" dt="2025-01-28T18:49:34.169" v="15"/>
      <pc:docMkLst>
        <pc:docMk/>
      </pc:docMkLst>
      <pc:sldChg chg="modNotes">
        <pc:chgData name="Nihal Selim" userId="S::nihal.selim@educaloi.qc.ca::5ebe341c-5dd7-4c31-8797-5d5454b6c11a" providerId="AD" clId="Web-{54D97B58-C6A1-6E8A-8BB2-90B619308BA7}" dt="2025-01-28T18:49:34.169" v="15"/>
        <pc:sldMkLst>
          <pc:docMk/>
          <pc:sldMk cId="3145390396" sldId="275"/>
        </pc:sldMkLst>
      </pc:sldChg>
    </pc:docChg>
  </pc:docChgLst>
  <pc:docChgLst>
    <pc:chgData clId="Web-{6006DDC2-C998-0880-E71B-C1385E613CFE}"/>
    <pc:docChg chg="modSld">
      <pc:chgData name="" userId="" providerId="" clId="Web-{6006DDC2-C998-0880-E71B-C1385E613CFE}" dt="2024-11-01T12:53:57.888" v="2"/>
      <pc:docMkLst>
        <pc:docMk/>
      </pc:docMkLst>
      <pc:sldChg chg="modNotes">
        <pc:chgData name="" userId="" providerId="" clId="Web-{6006DDC2-C998-0880-E71B-C1385E613CFE}" dt="2024-11-01T12:53:57.888" v="2"/>
        <pc:sldMkLst>
          <pc:docMk/>
          <pc:sldMk cId="2562021519" sldId="273"/>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Anne-Marie Lavoie" userId="S::anne-marie.lavoie@educaloi.qc.ca::1b24b5aa-6417-4ba1-9155-5b4918e5dba3" providerId="AD" clId="Web-{3E4D3436-32AC-39F5-9259-6ECCDCFFCF3F}"/>
    <pc:docChg chg="addSld modSld">
      <pc:chgData name="Anne-Marie Lavoie" userId="S::anne-marie.lavoie@educaloi.qc.ca::1b24b5aa-6417-4ba1-9155-5b4918e5dba3" providerId="AD" clId="Web-{3E4D3436-32AC-39F5-9259-6ECCDCFFCF3F}" dt="2024-09-13T13:26:25.772" v="14" actId="20577"/>
      <pc:docMkLst>
        <pc:docMk/>
      </pc:docMkLst>
      <pc:sldChg chg="modSp">
        <pc:chgData name="Anne-Marie Lavoie" userId="S::anne-marie.lavoie@educaloi.qc.ca::1b24b5aa-6417-4ba1-9155-5b4918e5dba3" providerId="AD" clId="Web-{3E4D3436-32AC-39F5-9259-6ECCDCFFCF3F}" dt="2024-09-13T13:26:25.772" v="14" actId="20577"/>
        <pc:sldMkLst>
          <pc:docMk/>
          <pc:sldMk cId="2049219551" sldId="256"/>
        </pc:sldMkLst>
      </pc:sldChg>
      <pc:sldChg chg="addSp delSp new">
        <pc:chgData name="Anne-Marie Lavoie" userId="S::anne-marie.lavoie@educaloi.qc.ca::1b24b5aa-6417-4ba1-9155-5b4918e5dba3" providerId="AD" clId="Web-{3E4D3436-32AC-39F5-9259-6ECCDCFFCF3F}" dt="2024-09-13T13:26:15.803" v="9"/>
        <pc:sldMkLst>
          <pc:docMk/>
          <pc:sldMk cId="2637591309" sldId="280"/>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sldChg chg="modSp mod">
        <pc:chgData name="Anne-Marie Lavoie" userId="1b24b5aa-6417-4ba1-9155-5b4918e5dba3" providerId="ADAL" clId="{6C5DFF3E-AE7B-43BA-A633-55085ABF503F}" dt="2024-06-10T20:31:17.357" v="0" actId="14"/>
        <pc:sldMkLst>
          <pc:docMk/>
          <pc:sldMk cId="2562021519" sldId="273"/>
        </pc:sldMkLst>
      </pc:sldChg>
    </pc:docChg>
  </pc:docChgLst>
  <pc:docChgLst>
    <pc:chgData name="Nihal Selim" userId="S::nihal.selim@educaloi.qc.ca::5ebe341c-5dd7-4c31-8797-5d5454b6c11a" providerId="AD" clId="Web-{ABCDDA11-AB3F-38DE-0798-D923A70F7B59}"/>
    <pc:docChg chg="modSld">
      <pc:chgData name="Nihal Selim" userId="S::nihal.selim@educaloi.qc.ca::5ebe341c-5dd7-4c31-8797-5d5454b6c11a" providerId="AD" clId="Web-{ABCDDA11-AB3F-38DE-0798-D923A70F7B59}" dt="2025-04-23T16:49:20.833" v="359"/>
      <pc:docMkLst>
        <pc:docMk/>
      </pc:docMkLst>
      <pc:sldChg chg="modNotes">
        <pc:chgData name="Nihal Selim" userId="S::nihal.selim@educaloi.qc.ca::5ebe341c-5dd7-4c31-8797-5d5454b6c11a" providerId="AD" clId="Web-{ABCDDA11-AB3F-38DE-0798-D923A70F7B59}" dt="2025-04-23T16:45:21.864" v="3"/>
        <pc:sldMkLst>
          <pc:docMk/>
          <pc:sldMk cId="412656306" sldId="277"/>
        </pc:sldMkLst>
      </pc:sldChg>
      <pc:sldChg chg="modNotes">
        <pc:chgData name="Nihal Selim" userId="S::nihal.selim@educaloi.qc.ca::5ebe341c-5dd7-4c31-8797-5d5454b6c11a" providerId="AD" clId="Web-{ABCDDA11-AB3F-38DE-0798-D923A70F7B59}" dt="2025-04-23T16:49:20.833" v="359"/>
        <pc:sldMkLst>
          <pc:docMk/>
          <pc:sldMk cId="870341336" sldId="284"/>
        </pc:sldMkLst>
      </pc:sldChg>
    </pc:docChg>
  </pc:docChgLst>
  <pc:docChgLst>
    <pc:chgData name="Nihal Selim" userId="S::nihal.selim@educaloi.qc.ca::5ebe341c-5dd7-4c31-8797-5d5454b6c11a" providerId="AD" clId="Web-{EA7F1828-3498-3AE8-BE81-E01D717F25FE}"/>
    <pc:docChg chg="modSld">
      <pc:chgData name="Nihal Selim" userId="S::nihal.selim@educaloi.qc.ca::5ebe341c-5dd7-4c31-8797-5d5454b6c11a" providerId="AD" clId="Web-{EA7F1828-3498-3AE8-BE81-E01D717F25FE}" dt="2024-08-15T20:12:23.437" v="84" actId="20577"/>
      <pc:docMkLst>
        <pc:docMk/>
      </pc:docMkLst>
      <pc:sldChg chg="modNotes">
        <pc:chgData name="Nihal Selim" userId="S::nihal.selim@educaloi.qc.ca::5ebe341c-5dd7-4c31-8797-5d5454b6c11a" providerId="AD" clId="Web-{EA7F1828-3498-3AE8-BE81-E01D717F25FE}" dt="2024-08-15T19:32:06.694" v="3"/>
        <pc:sldMkLst>
          <pc:docMk/>
          <pc:sldMk cId="194442244" sldId="264"/>
        </pc:sldMkLst>
      </pc:sldChg>
      <pc:sldChg chg="modNotes">
        <pc:chgData name="Nihal Selim" userId="S::nihal.selim@educaloi.qc.ca::5ebe341c-5dd7-4c31-8797-5d5454b6c11a" providerId="AD" clId="Web-{EA7F1828-3498-3AE8-BE81-E01D717F25FE}" dt="2024-08-15T20:10:56.762" v="57"/>
        <pc:sldMkLst>
          <pc:docMk/>
          <pc:sldMk cId="2258642045" sldId="268"/>
        </pc:sldMkLst>
      </pc:sldChg>
      <pc:sldChg chg="modSp modNotes">
        <pc:chgData name="Nihal Selim" userId="S::nihal.selim@educaloi.qc.ca::5ebe341c-5dd7-4c31-8797-5d5454b6c11a" providerId="AD" clId="Web-{EA7F1828-3498-3AE8-BE81-E01D717F25FE}" dt="2024-08-15T20:12:23.437" v="84" actId="20577"/>
        <pc:sldMkLst>
          <pc:docMk/>
          <pc:sldMk cId="17678412" sldId="276"/>
        </pc:sldMkLst>
      </pc:sldChg>
      <pc:sldChg chg="modNotes">
        <pc:chgData name="Nihal Selim" userId="S::nihal.selim@educaloi.qc.ca::5ebe341c-5dd7-4c31-8797-5d5454b6c11a" providerId="AD" clId="Web-{EA7F1828-3498-3AE8-BE81-E01D717F25FE}" dt="2024-08-15T20:12:05.421" v="81"/>
        <pc:sldMkLst>
          <pc:docMk/>
          <pc:sldMk cId="412656306" sldId="277"/>
        </pc:sldMkLst>
      </pc:sldChg>
    </pc:docChg>
  </pc:docChgLst>
  <pc:docChgLst>
    <pc:chgData name="Anne-Marie Lavoie" userId="S::anne-marie.lavoie@educaloi.qc.ca::1b24b5aa-6417-4ba1-9155-5b4918e5dba3" providerId="AD" clId="Web-{7631B487-2884-381E-4CFD-6671FBAFE8D0}"/>
    <pc:docChg chg="addSld delSld modSld">
      <pc:chgData name="Anne-Marie Lavoie" userId="S::anne-marie.lavoie@educaloi.qc.ca::1b24b5aa-6417-4ba1-9155-5b4918e5dba3" providerId="AD" clId="Web-{7631B487-2884-381E-4CFD-6671FBAFE8D0}" dt="2025-05-05T22:30:35.598" v="2394"/>
      <pc:docMkLst>
        <pc:docMk/>
      </pc:docMkLst>
      <pc:sldChg chg="modSp modNotes">
        <pc:chgData name="Anne-Marie Lavoie" userId="S::anne-marie.lavoie@educaloi.qc.ca::1b24b5aa-6417-4ba1-9155-5b4918e5dba3" providerId="AD" clId="Web-{7631B487-2884-381E-4CFD-6671FBAFE8D0}" dt="2025-05-05T19:53:18.530" v="18"/>
        <pc:sldMkLst>
          <pc:docMk/>
          <pc:sldMk cId="2049219551" sldId="256"/>
        </pc:sldMkLst>
        <pc:spChg chg="mod">
          <ac:chgData name="Anne-Marie Lavoie" userId="S::anne-marie.lavoie@educaloi.qc.ca::1b24b5aa-6417-4ba1-9155-5b4918e5dba3" providerId="AD" clId="Web-{7631B487-2884-381E-4CFD-6671FBAFE8D0}" dt="2025-05-05T19:53:00.029" v="13" actId="20577"/>
          <ac:spMkLst>
            <pc:docMk/>
            <pc:sldMk cId="2049219551" sldId="256"/>
            <ac:spMk id="2" creationId="{24BD971B-2C72-F1DB-8C22-B12CAC11AF0F}"/>
          </ac:spMkLst>
        </pc:spChg>
      </pc:sldChg>
      <pc:sldChg chg="modSp modNotes">
        <pc:chgData name="Anne-Marie Lavoie" userId="S::anne-marie.lavoie@educaloi.qc.ca::1b24b5aa-6417-4ba1-9155-5b4918e5dba3" providerId="AD" clId="Web-{7631B487-2884-381E-4CFD-6671FBAFE8D0}" dt="2025-05-05T19:54:19.641" v="43"/>
        <pc:sldMkLst>
          <pc:docMk/>
          <pc:sldMk cId="788116382" sldId="261"/>
        </pc:sldMkLst>
        <pc:spChg chg="mod">
          <ac:chgData name="Anne-Marie Lavoie" userId="S::anne-marie.lavoie@educaloi.qc.ca::1b24b5aa-6417-4ba1-9155-5b4918e5dba3" providerId="AD" clId="Web-{7631B487-2884-381E-4CFD-6671FBAFE8D0}" dt="2025-05-05T19:54:12.703" v="40" actId="20577"/>
          <ac:spMkLst>
            <pc:docMk/>
            <pc:sldMk cId="788116382" sldId="261"/>
            <ac:spMk id="3" creationId="{EB514E21-4339-3A09-CDE5-9BDD2BAB410C}"/>
          </ac:spMkLst>
        </pc:spChg>
      </pc:sldChg>
      <pc:sldChg chg="del">
        <pc:chgData name="Anne-Marie Lavoie" userId="S::anne-marie.lavoie@educaloi.qc.ca::1b24b5aa-6417-4ba1-9155-5b4918e5dba3" providerId="AD" clId="Web-{7631B487-2884-381E-4CFD-6671FBAFE8D0}" dt="2025-05-05T22:30:20.019" v="2392"/>
        <pc:sldMkLst>
          <pc:docMk/>
          <pc:sldMk cId="1284194586" sldId="263"/>
        </pc:sldMkLst>
      </pc:sldChg>
      <pc:sldChg chg="del">
        <pc:chgData name="Anne-Marie Lavoie" userId="S::anne-marie.lavoie@educaloi.qc.ca::1b24b5aa-6417-4ba1-9155-5b4918e5dba3" providerId="AD" clId="Web-{7631B487-2884-381E-4CFD-6671FBAFE8D0}" dt="2025-05-05T22:19:56.355" v="2255"/>
        <pc:sldMkLst>
          <pc:docMk/>
          <pc:sldMk cId="194442244" sldId="264"/>
        </pc:sldMkLst>
      </pc:sldChg>
      <pc:sldChg chg="modSp modNotes">
        <pc:chgData name="Anne-Marie Lavoie" userId="S::anne-marie.lavoie@educaloi.qc.ca::1b24b5aa-6417-4ba1-9155-5b4918e5dba3" providerId="AD" clId="Web-{7631B487-2884-381E-4CFD-6671FBAFE8D0}" dt="2025-05-05T20:42:29.767" v="1082" actId="20577"/>
        <pc:sldMkLst>
          <pc:docMk/>
          <pc:sldMk cId="2258642045" sldId="268"/>
        </pc:sldMkLst>
        <pc:spChg chg="mod">
          <ac:chgData name="Anne-Marie Lavoie" userId="S::anne-marie.lavoie@educaloi.qc.ca::1b24b5aa-6417-4ba1-9155-5b4918e5dba3" providerId="AD" clId="Web-{7631B487-2884-381E-4CFD-6671FBAFE8D0}" dt="2025-05-05T20:40:58.421" v="1016" actId="20577"/>
          <ac:spMkLst>
            <pc:docMk/>
            <pc:sldMk cId="2258642045" sldId="268"/>
            <ac:spMk id="2" creationId="{31287A08-DE0A-3C22-D512-1325EE58DCAB}"/>
          </ac:spMkLst>
        </pc:spChg>
        <pc:spChg chg="mod">
          <ac:chgData name="Anne-Marie Lavoie" userId="S::anne-marie.lavoie@educaloi.qc.ca::1b24b5aa-6417-4ba1-9155-5b4918e5dba3" providerId="AD" clId="Web-{7631B487-2884-381E-4CFD-6671FBAFE8D0}" dt="2025-05-05T20:42:29.767" v="1082" actId="20577"/>
          <ac:spMkLst>
            <pc:docMk/>
            <pc:sldMk cId="2258642045" sldId="268"/>
            <ac:spMk id="3" creationId="{3B28B986-B56D-E700-4184-02404A001CA2}"/>
          </ac:spMkLst>
        </pc:spChg>
      </pc:sldChg>
      <pc:sldChg chg="del">
        <pc:chgData name="Anne-Marie Lavoie" userId="S::anne-marie.lavoie@educaloi.qc.ca::1b24b5aa-6417-4ba1-9155-5b4918e5dba3" providerId="AD" clId="Web-{7631B487-2884-381E-4CFD-6671FBAFE8D0}" dt="2025-05-05T22:20:18.684" v="2257"/>
        <pc:sldMkLst>
          <pc:docMk/>
          <pc:sldMk cId="1046026074" sldId="270"/>
        </pc:sldMkLst>
      </pc:sldChg>
      <pc:sldChg chg="modSp modNotes">
        <pc:chgData name="Anne-Marie Lavoie" userId="S::anne-marie.lavoie@educaloi.qc.ca::1b24b5aa-6417-4ba1-9155-5b4918e5dba3" providerId="AD" clId="Web-{7631B487-2884-381E-4CFD-6671FBAFE8D0}" dt="2025-05-05T20:00:29.041" v="169"/>
        <pc:sldMkLst>
          <pc:docMk/>
          <pc:sldMk cId="2562021519" sldId="273"/>
        </pc:sldMkLst>
        <pc:spChg chg="mod">
          <ac:chgData name="Anne-Marie Lavoie" userId="S::anne-marie.lavoie@educaloi.qc.ca::1b24b5aa-6417-4ba1-9155-5b4918e5dba3" providerId="AD" clId="Web-{7631B487-2884-381E-4CFD-6671FBAFE8D0}" dt="2025-05-05T19:55:02.579" v="71" actId="20577"/>
          <ac:spMkLst>
            <pc:docMk/>
            <pc:sldMk cId="2562021519" sldId="273"/>
            <ac:spMk id="2" creationId="{E7E739C1-403D-1C98-CE13-2CD78AF72842}"/>
          </ac:spMkLst>
        </pc:spChg>
        <pc:spChg chg="mod">
          <ac:chgData name="Anne-Marie Lavoie" userId="S::anne-marie.lavoie@educaloi.qc.ca::1b24b5aa-6417-4ba1-9155-5b4918e5dba3" providerId="AD" clId="Web-{7631B487-2884-381E-4CFD-6671FBAFE8D0}" dt="2025-05-05T19:56:22.222" v="132" actId="20577"/>
          <ac:spMkLst>
            <pc:docMk/>
            <pc:sldMk cId="2562021519" sldId="273"/>
            <ac:spMk id="4" creationId="{58C44320-6FD9-CC92-7A20-1AD20861F3FE}"/>
          </ac:spMkLst>
        </pc:spChg>
      </pc:sldChg>
      <pc:sldChg chg="del">
        <pc:chgData name="Anne-Marie Lavoie" userId="S::anne-marie.lavoie@educaloi.qc.ca::1b24b5aa-6417-4ba1-9155-5b4918e5dba3" providerId="AD" clId="Web-{7631B487-2884-381E-4CFD-6671FBAFE8D0}" dt="2025-05-05T22:21:55.062" v="2264"/>
        <pc:sldMkLst>
          <pc:docMk/>
          <pc:sldMk cId="3147967890" sldId="274"/>
        </pc:sldMkLst>
      </pc:sldChg>
      <pc:sldChg chg="del">
        <pc:chgData name="Anne-Marie Lavoie" userId="S::anne-marie.lavoie@educaloi.qc.ca::1b24b5aa-6417-4ba1-9155-5b4918e5dba3" providerId="AD" clId="Web-{7631B487-2884-381E-4CFD-6671FBAFE8D0}" dt="2025-05-05T22:22:10.610" v="2266"/>
        <pc:sldMkLst>
          <pc:docMk/>
          <pc:sldMk cId="3145390396" sldId="275"/>
        </pc:sldMkLst>
      </pc:sldChg>
      <pc:sldChg chg="modSp modNotes">
        <pc:chgData name="Anne-Marie Lavoie" userId="S::anne-marie.lavoie@educaloi.qc.ca::1b24b5aa-6417-4ba1-9155-5b4918e5dba3" providerId="AD" clId="Web-{7631B487-2884-381E-4CFD-6671FBAFE8D0}" dt="2025-05-05T22:30:06.409" v="2390" actId="20577"/>
        <pc:sldMkLst>
          <pc:docMk/>
          <pc:sldMk cId="17678412" sldId="276"/>
        </pc:sldMkLst>
        <pc:spChg chg="mod">
          <ac:chgData name="Anne-Marie Lavoie" userId="S::anne-marie.lavoie@educaloi.qc.ca::1b24b5aa-6417-4ba1-9155-5b4918e5dba3" providerId="AD" clId="Web-{7631B487-2884-381E-4CFD-6671FBAFE8D0}" dt="2025-05-05T22:30:06.409" v="2390" actId="20577"/>
          <ac:spMkLst>
            <pc:docMk/>
            <pc:sldMk cId="17678412" sldId="276"/>
            <ac:spMk id="2" creationId="{E7E739C1-403D-1C98-CE13-2CD78AF72842}"/>
          </ac:spMkLst>
        </pc:spChg>
        <pc:spChg chg="mod">
          <ac:chgData name="Anne-Marie Lavoie" userId="S::anne-marie.lavoie@educaloi.qc.ca::1b24b5aa-6417-4ba1-9155-5b4918e5dba3" providerId="AD" clId="Web-{7631B487-2884-381E-4CFD-6671FBAFE8D0}" dt="2025-05-05T22:29:02.703" v="2369" actId="20577"/>
          <ac:spMkLst>
            <pc:docMk/>
            <pc:sldMk cId="17678412" sldId="276"/>
            <ac:spMk id="4" creationId="{58C44320-6FD9-CC92-7A20-1AD20861F3FE}"/>
          </ac:spMkLst>
        </pc:spChg>
      </pc:sldChg>
      <pc:sldChg chg="modSp modNotes">
        <pc:chgData name="Anne-Marie Lavoie" userId="S::anne-marie.lavoie@educaloi.qc.ca::1b24b5aa-6417-4ba1-9155-5b4918e5dba3" providerId="AD" clId="Web-{7631B487-2884-381E-4CFD-6671FBAFE8D0}" dt="2025-05-05T21:07:13" v="1821"/>
        <pc:sldMkLst>
          <pc:docMk/>
          <pc:sldMk cId="412656306" sldId="277"/>
        </pc:sldMkLst>
        <pc:spChg chg="mod">
          <ac:chgData name="Anne-Marie Lavoie" userId="S::anne-marie.lavoie@educaloi.qc.ca::1b24b5aa-6417-4ba1-9155-5b4918e5dba3" providerId="AD" clId="Web-{7631B487-2884-381E-4CFD-6671FBAFE8D0}" dt="2025-05-05T20:48:22.040" v="1273" actId="20577"/>
          <ac:spMkLst>
            <pc:docMk/>
            <pc:sldMk cId="412656306" sldId="277"/>
            <ac:spMk id="2" creationId="{31287A08-DE0A-3C22-D512-1325EE58DCAB}"/>
          </ac:spMkLst>
        </pc:spChg>
        <pc:spChg chg="mod">
          <ac:chgData name="Anne-Marie Lavoie" userId="S::anne-marie.lavoie@educaloi.qc.ca::1b24b5aa-6417-4ba1-9155-5b4918e5dba3" providerId="AD" clId="Web-{7631B487-2884-381E-4CFD-6671FBAFE8D0}" dt="2025-05-05T20:48:35.946" v="1278" actId="20577"/>
          <ac:spMkLst>
            <pc:docMk/>
            <pc:sldMk cId="412656306" sldId="277"/>
            <ac:spMk id="3" creationId="{3B28B986-B56D-E700-4184-02404A001CA2}"/>
          </ac:spMkLst>
        </pc:spChg>
      </pc:sldChg>
      <pc:sldChg chg="modSp del">
        <pc:chgData name="Anne-Marie Lavoie" userId="S::anne-marie.lavoie@educaloi.qc.ca::1b24b5aa-6417-4ba1-9155-5b4918e5dba3" providerId="AD" clId="Web-{7631B487-2884-381E-4CFD-6671FBAFE8D0}" dt="2025-05-05T22:27:08.465" v="2292"/>
        <pc:sldMkLst>
          <pc:docMk/>
          <pc:sldMk cId="2120576460" sldId="279"/>
        </pc:sldMkLst>
        <pc:spChg chg="mod">
          <ac:chgData name="Anne-Marie Lavoie" userId="S::anne-marie.lavoie@educaloi.qc.ca::1b24b5aa-6417-4ba1-9155-5b4918e5dba3" providerId="AD" clId="Web-{7631B487-2884-381E-4CFD-6671FBAFE8D0}" dt="2025-05-05T22:26:39.870" v="2284" actId="20577"/>
          <ac:spMkLst>
            <pc:docMk/>
            <pc:sldMk cId="2120576460" sldId="279"/>
            <ac:spMk id="3" creationId="{2736D7D5-1126-A213-EBC9-FBE7AF17CC6D}"/>
          </ac:spMkLst>
        </pc:spChg>
      </pc:sldChg>
      <pc:sldChg chg="del">
        <pc:chgData name="Anne-Marie Lavoie" userId="S::anne-marie.lavoie@educaloi.qc.ca::1b24b5aa-6417-4ba1-9155-5b4918e5dba3" providerId="AD" clId="Web-{7631B487-2884-381E-4CFD-6671FBAFE8D0}" dt="2025-05-05T22:30:35.598" v="2394"/>
        <pc:sldMkLst>
          <pc:docMk/>
          <pc:sldMk cId="2637591309" sldId="280"/>
        </pc:sldMkLst>
      </pc:sldChg>
      <pc:sldChg chg="del">
        <pc:chgData name="Anne-Marie Lavoie" userId="S::anne-marie.lavoie@educaloi.qc.ca::1b24b5aa-6417-4ba1-9155-5b4918e5dba3" providerId="AD" clId="Web-{7631B487-2884-381E-4CFD-6671FBAFE8D0}" dt="2025-05-05T22:21:34.687" v="2262"/>
        <pc:sldMkLst>
          <pc:docMk/>
          <pc:sldMk cId="3817288758" sldId="283"/>
        </pc:sldMkLst>
      </pc:sldChg>
      <pc:sldChg chg="modSp modNotes">
        <pc:chgData name="Anne-Marie Lavoie" userId="S::anne-marie.lavoie@educaloi.qc.ca::1b24b5aa-6417-4ba1-9155-5b4918e5dba3" providerId="AD" clId="Web-{7631B487-2884-381E-4CFD-6671FBAFE8D0}" dt="2025-05-05T22:19:33.026" v="2253"/>
        <pc:sldMkLst>
          <pc:docMk/>
          <pc:sldMk cId="870341336" sldId="284"/>
        </pc:sldMkLst>
        <pc:spChg chg="mod">
          <ac:chgData name="Anne-Marie Lavoie" userId="S::anne-marie.lavoie@educaloi.qc.ca::1b24b5aa-6417-4ba1-9155-5b4918e5dba3" providerId="AD" clId="Web-{7631B487-2884-381E-4CFD-6671FBAFE8D0}" dt="2025-05-05T22:02:14.424" v="1868" actId="20577"/>
          <ac:spMkLst>
            <pc:docMk/>
            <pc:sldMk cId="870341336" sldId="284"/>
            <ac:spMk id="2" creationId="{A3FD273E-1768-8D6D-8BE2-69586A0E12BC}"/>
          </ac:spMkLst>
        </pc:spChg>
        <pc:spChg chg="mod">
          <ac:chgData name="Anne-Marie Lavoie" userId="S::anne-marie.lavoie@educaloi.qc.ca::1b24b5aa-6417-4ba1-9155-5b4918e5dba3" providerId="AD" clId="Web-{7631B487-2884-381E-4CFD-6671FBAFE8D0}" dt="2025-05-05T22:05:24.228" v="2060" actId="20577"/>
          <ac:spMkLst>
            <pc:docMk/>
            <pc:sldMk cId="870341336" sldId="284"/>
            <ac:spMk id="3" creationId="{A34D590F-532A-EE31-9560-AF8934C1F8FB}"/>
          </ac:spMkLst>
        </pc:spChg>
      </pc:sldChg>
      <pc:sldChg chg="add">
        <pc:chgData name="Anne-Marie Lavoie" userId="S::anne-marie.lavoie@educaloi.qc.ca::1b24b5aa-6417-4ba1-9155-5b4918e5dba3" providerId="AD" clId="Web-{7631B487-2884-381E-4CFD-6671FBAFE8D0}" dt="2025-05-05T22:19:51.558" v="2254"/>
        <pc:sldMkLst>
          <pc:docMk/>
          <pc:sldMk cId="2158706889" sldId="285"/>
        </pc:sldMkLst>
      </pc:sldChg>
      <pc:sldChg chg="add mod modShow">
        <pc:chgData name="Anne-Marie Lavoie" userId="S::anne-marie.lavoie@educaloi.qc.ca::1b24b5aa-6417-4ba1-9155-5b4918e5dba3" providerId="AD" clId="Web-{7631B487-2884-381E-4CFD-6671FBAFE8D0}" dt="2025-05-05T22:21:11.467" v="2260"/>
        <pc:sldMkLst>
          <pc:docMk/>
          <pc:sldMk cId="3320281394" sldId="286"/>
        </pc:sldMkLst>
      </pc:sldChg>
      <pc:sldChg chg="add del replId">
        <pc:chgData name="Anne-Marie Lavoie" userId="S::anne-marie.lavoie@educaloi.qc.ca::1b24b5aa-6417-4ba1-9155-5b4918e5dba3" providerId="AD" clId="Web-{7631B487-2884-381E-4CFD-6671FBAFE8D0}" dt="2025-05-05T22:21:02.998" v="2259"/>
        <pc:sldMkLst>
          <pc:docMk/>
          <pc:sldMk cId="824996790" sldId="287"/>
        </pc:sldMkLst>
      </pc:sldChg>
      <pc:sldChg chg="add">
        <pc:chgData name="Anne-Marie Lavoie" userId="S::anne-marie.lavoie@educaloi.qc.ca::1b24b5aa-6417-4ba1-9155-5b4918e5dba3" providerId="AD" clId="Web-{7631B487-2884-381E-4CFD-6671FBAFE8D0}" dt="2025-05-05T22:21:30.390" v="2261"/>
        <pc:sldMkLst>
          <pc:docMk/>
          <pc:sldMk cId="3793495261" sldId="287"/>
        </pc:sldMkLst>
      </pc:sldChg>
      <pc:sldChg chg="add">
        <pc:chgData name="Anne-Marie Lavoie" userId="S::anne-marie.lavoie@educaloi.qc.ca::1b24b5aa-6417-4ba1-9155-5b4918e5dba3" providerId="AD" clId="Web-{7631B487-2884-381E-4CFD-6671FBAFE8D0}" dt="2025-05-05T22:21:49.937" v="2263"/>
        <pc:sldMkLst>
          <pc:docMk/>
          <pc:sldMk cId="1957765835" sldId="288"/>
        </pc:sldMkLst>
      </pc:sldChg>
      <pc:sldChg chg="add">
        <pc:chgData name="Anne-Marie Lavoie" userId="S::anne-marie.lavoie@educaloi.qc.ca::1b24b5aa-6417-4ba1-9155-5b4918e5dba3" providerId="AD" clId="Web-{7631B487-2884-381E-4CFD-6671FBAFE8D0}" dt="2025-05-05T22:22:06.688" v="2265"/>
        <pc:sldMkLst>
          <pc:docMk/>
          <pc:sldMk cId="2064752205" sldId="289"/>
        </pc:sldMkLst>
      </pc:sldChg>
      <pc:sldChg chg="modSp add modNotes">
        <pc:chgData name="Anne-Marie Lavoie" userId="S::anne-marie.lavoie@educaloi.qc.ca::1b24b5aa-6417-4ba1-9155-5b4918e5dba3" providerId="AD" clId="Web-{7631B487-2884-381E-4CFD-6671FBAFE8D0}" dt="2025-05-05T22:27:07.043" v="2291"/>
        <pc:sldMkLst>
          <pc:docMk/>
          <pc:sldMk cId="2893868519" sldId="290"/>
        </pc:sldMkLst>
        <pc:spChg chg="mod">
          <ac:chgData name="Anne-Marie Lavoie" userId="S::anne-marie.lavoie@educaloi.qc.ca::1b24b5aa-6417-4ba1-9155-5b4918e5dba3" providerId="AD" clId="Web-{7631B487-2884-381E-4CFD-6671FBAFE8D0}" dt="2025-05-05T22:26:58.089" v="2287" actId="20577"/>
          <ac:spMkLst>
            <pc:docMk/>
            <pc:sldMk cId="2893868519" sldId="290"/>
            <ac:spMk id="3" creationId="{2736D7D5-1126-A213-EBC9-FBE7AF17CC6D}"/>
          </ac:spMkLst>
        </pc:spChg>
      </pc:sldChg>
      <pc:sldChg chg="add">
        <pc:chgData name="Anne-Marie Lavoie" userId="S::anne-marie.lavoie@educaloi.qc.ca::1b24b5aa-6417-4ba1-9155-5b4918e5dba3" providerId="AD" clId="Web-{7631B487-2884-381E-4CFD-6671FBAFE8D0}" dt="2025-05-05T22:30:16.941" v="2391"/>
        <pc:sldMkLst>
          <pc:docMk/>
          <pc:sldMk cId="956556949" sldId="291"/>
        </pc:sldMkLst>
      </pc:sldChg>
      <pc:sldChg chg="add">
        <pc:chgData name="Anne-Marie Lavoie" userId="S::anne-marie.lavoie@educaloi.qc.ca::1b24b5aa-6417-4ba1-9155-5b4918e5dba3" providerId="AD" clId="Web-{7631B487-2884-381E-4CFD-6671FBAFE8D0}" dt="2025-05-05T22:30:32.551" v="2393"/>
        <pc:sldMkLst>
          <pc:docMk/>
          <pc:sldMk cId="4185815877" sldId="292"/>
        </pc:sldMkLst>
      </pc:sldChg>
    </pc:docChg>
  </pc:docChgLst>
  <pc:docChgLst>
    <pc:chgData name="Nihal Selim" userId="5ebe341c-5dd7-4c31-8797-5d5454b6c11a" providerId="ADAL" clId="{E6C19B47-9B4C-464E-B001-D6D02D156ECF}"/>
    <pc:docChg chg="undo custSel modSld">
      <pc:chgData name="Nihal Selim" userId="5ebe341c-5dd7-4c31-8797-5d5454b6c11a" providerId="ADAL" clId="{E6C19B47-9B4C-464E-B001-D6D02D156ECF}" dt="2025-04-23T14:08:47.094" v="5536" actId="20577"/>
      <pc:docMkLst>
        <pc:docMk/>
      </pc:docMkLst>
      <pc:sldChg chg="modNotesTx">
        <pc:chgData name="Nihal Selim" userId="5ebe341c-5dd7-4c31-8797-5d5454b6c11a" providerId="ADAL" clId="{E6C19B47-9B4C-464E-B001-D6D02D156ECF}" dt="2025-04-22T20:45:31.105" v="1573" actId="20577"/>
        <pc:sldMkLst>
          <pc:docMk/>
          <pc:sldMk cId="2258642045" sldId="268"/>
        </pc:sldMkLst>
      </pc:sldChg>
      <pc:sldChg chg="addSp modSp mod modNotesTx">
        <pc:chgData name="Nihal Selim" userId="5ebe341c-5dd7-4c31-8797-5d5454b6c11a" providerId="ADAL" clId="{E6C19B47-9B4C-464E-B001-D6D02D156ECF}" dt="2025-04-23T14:02:25.044" v="5307"/>
        <pc:sldMkLst>
          <pc:docMk/>
          <pc:sldMk cId="412656306" sldId="277"/>
        </pc:sldMkLst>
        <pc:spChg chg="mod">
          <ac:chgData name="Nihal Selim" userId="5ebe341c-5dd7-4c31-8797-5d5454b6c11a" providerId="ADAL" clId="{E6C19B47-9B4C-464E-B001-D6D02D156ECF}" dt="2025-04-22T19:50:50.115" v="284" actId="20577"/>
          <ac:spMkLst>
            <pc:docMk/>
            <pc:sldMk cId="412656306" sldId="277"/>
            <ac:spMk id="2" creationId="{31287A08-DE0A-3C22-D512-1325EE58DCAB}"/>
          </ac:spMkLst>
        </pc:spChg>
        <pc:spChg chg="mod">
          <ac:chgData name="Nihal Selim" userId="5ebe341c-5dd7-4c31-8797-5d5454b6c11a" providerId="ADAL" clId="{E6C19B47-9B4C-464E-B001-D6D02D156ECF}" dt="2025-04-22T20:34:14.656" v="426" actId="113"/>
          <ac:spMkLst>
            <pc:docMk/>
            <pc:sldMk cId="412656306" sldId="277"/>
            <ac:spMk id="3" creationId="{3B28B986-B56D-E700-4184-02404A001CA2}"/>
          </ac:spMkLst>
        </pc:spChg>
        <pc:spChg chg="add mod">
          <ac:chgData name="Nihal Selim" userId="5ebe341c-5dd7-4c31-8797-5d5454b6c11a" providerId="ADAL" clId="{E6C19B47-9B4C-464E-B001-D6D02D156ECF}" dt="2025-04-22T19:51:52.922" v="425" actId="1036"/>
          <ac:spMkLst>
            <pc:docMk/>
            <pc:sldMk cId="412656306" sldId="277"/>
            <ac:spMk id="6" creationId="{D967F7A8-2076-4FE6-21E0-888BBFCF14C6}"/>
          </ac:spMkLst>
        </pc:spChg>
      </pc:sldChg>
      <pc:sldChg chg="modSp mod modNotesTx">
        <pc:chgData name="Nihal Selim" userId="5ebe341c-5dd7-4c31-8797-5d5454b6c11a" providerId="ADAL" clId="{E6C19B47-9B4C-464E-B001-D6D02D156ECF}" dt="2025-04-23T14:08:47.094" v="5536" actId="20577"/>
        <pc:sldMkLst>
          <pc:docMk/>
          <pc:sldMk cId="2120576460" sldId="279"/>
        </pc:sldMkLst>
        <pc:spChg chg="mod">
          <ac:chgData name="Nihal Selim" userId="5ebe341c-5dd7-4c31-8797-5d5454b6c11a" providerId="ADAL" clId="{E6C19B47-9B4C-464E-B001-D6D02D156ECF}" dt="2025-04-23T14:05:52.513" v="5529" actId="20577"/>
          <ac:spMkLst>
            <pc:docMk/>
            <pc:sldMk cId="2120576460" sldId="279"/>
            <ac:spMk id="3" creationId="{2736D7D5-1126-A213-EBC9-FBE7AF17CC6D}"/>
          </ac:spMkLst>
        </pc:spChg>
      </pc:sldChg>
      <pc:sldChg chg="modSp mod modNotesTx">
        <pc:chgData name="Nihal Selim" userId="5ebe341c-5dd7-4c31-8797-5d5454b6c11a" providerId="ADAL" clId="{E6C19B47-9B4C-464E-B001-D6D02D156ECF}" dt="2025-04-23T14:04:55.576" v="5472" actId="20577"/>
        <pc:sldMkLst>
          <pc:docMk/>
          <pc:sldMk cId="870341336" sldId="284"/>
        </pc:sldMkLst>
        <pc:spChg chg="mod">
          <ac:chgData name="Nihal Selim" userId="5ebe341c-5dd7-4c31-8797-5d5454b6c11a" providerId="ADAL" clId="{E6C19B47-9B4C-464E-B001-D6D02D156ECF}" dt="2025-04-23T14:03:04.551" v="5308" actId="1076"/>
          <ac:spMkLst>
            <pc:docMk/>
            <pc:sldMk cId="870341336" sldId="284"/>
            <ac:spMk id="2" creationId="{A3FD273E-1768-8D6D-8BE2-69586A0E12BC}"/>
          </ac:spMkLst>
        </pc:spChg>
        <pc:spChg chg="mod">
          <ac:chgData name="Nihal Selim" userId="5ebe341c-5dd7-4c31-8797-5d5454b6c11a" providerId="ADAL" clId="{E6C19B47-9B4C-464E-B001-D6D02D156ECF}" dt="2025-04-23T13:20:01.043" v="2543" actId="113"/>
          <ac:spMkLst>
            <pc:docMk/>
            <pc:sldMk cId="870341336" sldId="284"/>
            <ac:spMk id="3" creationId="{A34D590F-532A-EE31-9560-AF8934C1F8FB}"/>
          </ac:spMkLst>
        </pc:spChg>
      </pc:sldChg>
    </pc:docChg>
  </pc:docChgLst>
  <pc:docChgLst>
    <pc:chgData name="Anne-Marie Lavoie" userId="S::anne-marie.lavoie@educaloi.qc.ca::1b24b5aa-6417-4ba1-9155-5b4918e5dba3" providerId="AD" clId="Web-{89D50683-AC51-6D2A-EC58-C2CF510DCD58}"/>
    <pc:docChg chg="modSld">
      <pc:chgData name="Anne-Marie Lavoie" userId="S::anne-marie.lavoie@educaloi.qc.ca::1b24b5aa-6417-4ba1-9155-5b4918e5dba3" providerId="AD" clId="Web-{89D50683-AC51-6D2A-EC58-C2CF510DCD58}" dt="2025-05-06T17:37:11.143" v="1"/>
      <pc:docMkLst>
        <pc:docMk/>
      </pc:docMkLst>
      <pc:sldChg chg="modNotes">
        <pc:chgData name="Anne-Marie Lavoie" userId="S::anne-marie.lavoie@educaloi.qc.ca::1b24b5aa-6417-4ba1-9155-5b4918e5dba3" providerId="AD" clId="Web-{89D50683-AC51-6D2A-EC58-C2CF510DCD58}" dt="2025-05-06T17:37:11.143" v="1"/>
        <pc:sldMkLst>
          <pc:docMk/>
          <pc:sldMk cId="412656306" sldId="277"/>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addSp delSp modSp modNotes">
        <pc:chgData name="Anne-Marie Lavoie" userId="S::anne-marie.lavoie@educaloi.qc.ca::1b24b5aa-6417-4ba1-9155-5b4918e5dba3" providerId="AD" clId="Web-{705A6B6E-327A-F2C5-6B56-60727A5F5E05}" dt="2024-06-10T20:00:35.943" v="12"/>
        <pc:sldMkLst>
          <pc:docMk/>
          <pc:sldMk cId="2049219551" sldId="256"/>
        </pc:sldMkLst>
      </pc:sldChg>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sldChg chg="addSp delSp modSp">
        <pc:chgData name="Anne-Marie Lavoie" userId="S::anne-marie.lavoie@educaloi.qc.ca::1b24b5aa-6417-4ba1-9155-5b4918e5dba3" providerId="AD" clId="Web-{705A6B6E-327A-F2C5-6B56-60727A5F5E05}" dt="2024-06-10T20:04:33.903" v="35" actId="20577"/>
        <pc:sldMkLst>
          <pc:docMk/>
          <pc:sldMk cId="2562021519" sldId="273"/>
        </pc:sldMkLst>
      </pc:sldChg>
    </pc:docChg>
  </pc:docChgLst>
  <pc:docChgLst>
    <pc:chgData name="Anne-Marie Lavoie" userId="S::anne-marie.lavoie@educaloi.qc.ca::1b24b5aa-6417-4ba1-9155-5b4918e5dba3" providerId="AD" clId="Web-{BA966924-58CD-D4F5-B0D0-F2352B491268}"/>
    <pc:docChg chg="modSld">
      <pc:chgData name="Anne-Marie Lavoie" userId="S::anne-marie.lavoie@educaloi.qc.ca::1b24b5aa-6417-4ba1-9155-5b4918e5dba3" providerId="AD" clId="Web-{BA966924-58CD-D4F5-B0D0-F2352B491268}" dt="2025-06-10T15:53:34.984" v="2" actId="20577"/>
      <pc:docMkLst>
        <pc:docMk/>
      </pc:docMkLst>
      <pc:sldChg chg="modSp">
        <pc:chgData name="Anne-Marie Lavoie" userId="S::anne-marie.lavoie@educaloi.qc.ca::1b24b5aa-6417-4ba1-9155-5b4918e5dba3" providerId="AD" clId="Web-{BA966924-58CD-D4F5-B0D0-F2352B491268}" dt="2025-06-10T15:53:34.984" v="2" actId="20577"/>
        <pc:sldMkLst>
          <pc:docMk/>
          <pc:sldMk cId="2049219551" sldId="256"/>
        </pc:sldMkLst>
        <pc:spChg chg="mod">
          <ac:chgData name="Anne-Marie Lavoie" userId="S::anne-marie.lavoie@educaloi.qc.ca::1b24b5aa-6417-4ba1-9155-5b4918e5dba3" providerId="AD" clId="Web-{BA966924-58CD-D4F5-B0D0-F2352B491268}" dt="2025-06-10T15:53:34.984" v="2" actId="20577"/>
          <ac:spMkLst>
            <pc:docMk/>
            <pc:sldMk cId="2049219551" sldId="256"/>
            <ac:spMk id="2" creationId="{24BD971B-2C72-F1DB-8C22-B12CAC11AF0F}"/>
          </ac:spMkLst>
        </pc:spChg>
      </pc:sldChg>
    </pc:docChg>
  </pc:docChgLst>
  <pc:docChgLst>
    <pc:chgData name="Isabelle Bourgeois" userId="S::isabelle.bourgeois@educaloi.qc.ca::62da3eca-ed7d-481c-ba2a-c4938ec016c9" providerId="AD" clId="Web-{358DF794-85F2-7F1C-FBB1-27E232AE3BCF}"/>
    <pc:docChg chg="modSld">
      <pc:chgData name="Isabelle Bourgeois" userId="S::isabelle.bourgeois@educaloi.qc.ca::62da3eca-ed7d-481c-ba2a-c4938ec016c9" providerId="AD" clId="Web-{358DF794-85F2-7F1C-FBB1-27E232AE3BCF}" dt="2024-09-16T14:32:36.821" v="1"/>
      <pc:docMkLst>
        <pc:docMk/>
      </pc:docMkLst>
      <pc:sldChg chg="modNotes">
        <pc:chgData name="Isabelle Bourgeois" userId="S::isabelle.bourgeois@educaloi.qc.ca::62da3eca-ed7d-481c-ba2a-c4938ec016c9" providerId="AD" clId="Web-{358DF794-85F2-7F1C-FBB1-27E232AE3BCF}" dt="2024-09-16T14:32:36.821" v="1"/>
        <pc:sldMkLst>
          <pc:docMk/>
          <pc:sldMk cId="1284194586"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2025-06-10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en/contact-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informelle.org/" TargetMode="External"/><Relationship Id="rId4" Type="http://schemas.openxmlformats.org/officeDocument/2006/relationships/hyperlink" Target="https://portail.mediationquebec.ca/fr/trouver-un-mediateu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6" TargetMode="External"/><Relationship Id="rId2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2" TargetMode="External"/><Relationship Id="rId3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7" TargetMode="External"/><Relationship Id="rId21" Type="http://schemas.openxmlformats.org/officeDocument/2006/relationships/hyperlink" Target="https://educaloi.qc.ca/en/capsules/property-included-in-the-family-patrimony/" TargetMode="External"/><Relationship Id="rId3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4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0" TargetMode="External"/><Relationship Id="rId4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5" TargetMode="External"/><Relationship Id="rId5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8" TargetMode="External"/><Relationship Id="rId55" Type="http://schemas.openxmlformats.org/officeDocument/2006/relationships/hyperlink" Target="https://sosviolenceconjugale.ca/en/articles/13-frequently-asked-family-law-questions-about-situations-of-intimate-partner-violence"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4" TargetMode="External"/><Relationship Id="rId2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9" TargetMode="External"/><Relationship Id="rId2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1" TargetMode="External"/><Relationship Id="rId32" Type="http://schemas.openxmlformats.org/officeDocument/2006/relationships/hyperlink" Target="https://educaloi.qc.ca/en/capsules/family-mediation/" TargetMode="External"/><Relationship Id="rId3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4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8" TargetMode="External"/><Relationship Id="rId4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3" TargetMode="External"/><Relationship Id="rId5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1"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7" TargetMode="External"/><Relationship Id="rId31" Type="http://schemas.openxmlformats.org/officeDocument/2006/relationships/hyperlink" Target="https://educaloi.qc.ca/capsules/mediation-familiale-6-etapes/" TargetMode="External"/><Relationship Id="rId4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2" TargetMode="External"/><Relationship Id="rId5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0"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2" TargetMode="External"/><Relationship Id="rId2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9" TargetMode="External"/><Relationship Id="rId27" Type="http://schemas.openxmlformats.org/officeDocument/2006/relationships/hyperlink" Target="https://educaloi.qc.ca/en/capsules/dividing-property/" TargetMode="External"/><Relationship Id="rId30" Type="http://schemas.openxmlformats.org/officeDocument/2006/relationships/hyperlink" Target="https://www.mediationquebec.ca/en/" TargetMode="External"/><Relationship Id="rId3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4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1" TargetMode="External"/><Relationship Id="rId4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6" TargetMode="External"/><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5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9"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1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0"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5" TargetMode="External"/><Relationship Id="rId25" Type="http://schemas.openxmlformats.org/officeDocument/2006/relationships/hyperlink" Target="https://educaloi.qc.ca/en/capsules/examples-of-how-to-calculate-and-divide-the-family-patrimony/" TargetMode="External"/><Relationship Id="rId3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3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4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4" TargetMode="External"/><Relationship Id="rId2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8" TargetMode="External"/><Relationship Id="rId4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9" TargetMode="External"/><Relationship Id="rId5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2"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3" TargetMode="External"/><Relationship Id="rId2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0" TargetMode="External"/><Relationship Id="rId28" Type="http://schemas.openxmlformats.org/officeDocument/2006/relationships/hyperlink" Target="https://educaloi.qc.ca/capsules/le-partage-des-biens/" TargetMode="External"/><Relationship Id="rId3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4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7"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3" Type="http://schemas.openxmlformats.org/officeDocument/2006/relationships/hyperlink" Target="https://educaloi.qc.ca/en/capsules/family-mediation/"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2" Type="http://schemas.openxmlformats.org/officeDocument/2006/relationships/hyperlink" Target="https://educaloi.qc.ca/capsules/mediation-familiale-6-etapes/"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20" Type="http://schemas.openxmlformats.org/officeDocument/2006/relationships/hyperlink" Target="https://sosviolenceconjugale.ca/en/articles/13-frequently-asked-family-law-questions-about-situations-of-intimate-partner-violence"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1" Type="http://schemas.openxmlformats.org/officeDocument/2006/relationships/hyperlink" Target="https://www.mediationquebec.ca/en/"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3" Type="http://schemas.openxmlformats.org/officeDocument/2006/relationships/hyperlink" Target="https://educaloi.qc.ca/en/capsules/family-mediation/"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2" Type="http://schemas.openxmlformats.org/officeDocument/2006/relationships/hyperlink" Target="https://educaloi.qc.ca/capsules/mediation-familiale-6-etapes/"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2" Type="http://schemas.openxmlformats.org/officeDocument/2006/relationships/slide" Target="../slides/slide6.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20" Type="http://schemas.openxmlformats.org/officeDocument/2006/relationships/hyperlink" Target="https://sosviolenceconjugale.ca/en/articles/13-frequently-asked-family-law-questions-about-situations-of-intimate-partner-violence"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1" Type="http://schemas.openxmlformats.org/officeDocument/2006/relationships/hyperlink" Target="https://www.mediationquebec.ca/en/"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educaloi.qc.ca/en/capsules/written-agreements-between-common-law-couples/"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Community Justice Centers (CJP)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a:t>
            </a:r>
            <a:r>
              <a:rPr lang="fr-CA" err="1">
                <a:solidFill>
                  <a:srgbClr val="000000"/>
                </a:solidFill>
                <a:highlight>
                  <a:srgbClr val="F5F5F5"/>
                </a:highlight>
              </a:rPr>
              <a:t>them</a:t>
            </a:r>
            <a:r>
              <a:rPr lang="fr-CA">
                <a:solidFill>
                  <a:srgbClr val="000000"/>
                </a:solidFill>
                <a:highlight>
                  <a:srgbClr val="F5F5F5"/>
                </a:highlight>
              </a:rPr>
              <a:t>: </a:t>
            </a:r>
            <a:r>
              <a:rPr lang="fr-CA" u="sng" dirty="0">
                <a:solidFill>
                  <a:srgbClr val="000000"/>
                </a:solidFill>
                <a:highlight>
                  <a:srgbClr val="F5F5F5"/>
                </a:highlight>
                <a:hlinkClick r:id="rId3"/>
              </a:rPr>
              <a:t>Contact us - Centres de justice de proximité l Centres de justice de proximité</a:t>
            </a:r>
            <a:endParaRPr lang="fr-CA" b="0" i="0">
              <a:solidFill>
                <a:srgbClr val="000000"/>
              </a:solidFill>
              <a:effectLst/>
              <a:highlight>
                <a:srgbClr val="F5F5F5"/>
              </a:highlight>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endParaRPr lang="fr-CA" dirty="0"/>
          </a:p>
          <a:p>
            <a:pPr marL="171450" indent="-171450">
              <a:buFont typeface="Arial,Sans-Serif"/>
              <a:buChar char="•"/>
            </a:pPr>
            <a:r>
              <a:rPr lang="en-CA" dirty="0"/>
              <a:t>Introduce the resources below.</a:t>
            </a:r>
            <a:r>
              <a:rPr lang="fr-CA" dirty="0"/>
              <a:t> </a:t>
            </a:r>
          </a:p>
          <a:p>
            <a:pPr marL="171450" indent="-171450">
              <a:buFont typeface="Arial,Sans-Serif"/>
              <a:buChar char="•"/>
            </a:pPr>
            <a:endParaRPr lang="fr-CA"/>
          </a:p>
          <a:p>
            <a:r>
              <a:rPr lang="fr-CA" b="1" u="sng" dirty="0"/>
              <a:t>Informations à transmettre</a:t>
            </a:r>
            <a:endParaRPr lang="fr-CA" dirty="0"/>
          </a:p>
          <a:p>
            <a:endParaRPr lang="fr-CA"/>
          </a:p>
          <a:p>
            <a:r>
              <a:rPr lang="fr-CA" dirty="0">
                <a:hlinkClick r:id="rId3"/>
              </a:rPr>
              <a:t>Justice Pro Bono – Programme « Porte 33 » </a:t>
            </a:r>
            <a:r>
              <a:rPr lang="fr-CA" dirty="0"/>
              <a:t>: </a:t>
            </a:r>
            <a:r>
              <a:rPr lang="en-CA" dirty="0"/>
              <a:t>Free, confidential, one-on-one meetings with volunteer lawyers, notaries or psychosocial counsellors to provide parents who are separating with valuable information.</a:t>
            </a:r>
          </a:p>
          <a:p>
            <a:endParaRPr lang="en-CA" dirty="0"/>
          </a:p>
          <a:p>
            <a:r>
              <a:rPr lang="en-CA" dirty="0">
                <a:hlinkClick r:id="rId4"/>
              </a:rPr>
              <a:t>Association of des médiateurs familiaux du Québec (association of family mediators) – Directory of family mediators in Quebec</a:t>
            </a:r>
            <a:r>
              <a:rPr lang="en-CA" dirty="0"/>
              <a:t> (French only).</a:t>
            </a:r>
          </a:p>
          <a:p>
            <a:endParaRPr lang="fr-CA" dirty="0"/>
          </a:p>
          <a:p>
            <a:r>
              <a:rPr lang="fr-CA" dirty="0">
                <a:hlinkClick r:id="rId5"/>
              </a:rPr>
              <a:t>Inform'elle</a:t>
            </a:r>
            <a:r>
              <a:rPr lang="fr-CA" dirty="0"/>
              <a:t> : Legal information service for </a:t>
            </a:r>
            <a:r>
              <a:rPr lang="fr-CA" dirty="0" err="1"/>
              <a:t>family</a:t>
            </a:r>
            <a:r>
              <a:rPr lang="fr-CA" dirty="0"/>
              <a:t> </a:t>
            </a:r>
            <a:r>
              <a:rPr lang="fr-CA" dirty="0" err="1"/>
              <a:t>law</a:t>
            </a:r>
            <a:r>
              <a:rPr lang="fr-CA" dirty="0"/>
              <a:t> on the South Shore of </a:t>
            </a:r>
            <a:r>
              <a:rPr lang="fr-CA" dirty="0" err="1"/>
              <a:t>Montreal</a:t>
            </a:r>
            <a:r>
              <a:rPr lang="fr-CA" dirty="0"/>
              <a:t> (French </a:t>
            </a:r>
            <a:r>
              <a:rPr lang="fr-CA" dirty="0" err="1"/>
              <a:t>only</a:t>
            </a:r>
            <a:r>
              <a:rPr lang="fr-CA" dirty="0"/>
              <a:t>). </a:t>
            </a:r>
            <a:endParaRPr lang="fr-FR"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endParaRPr lang="fr-CA"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Remind the participants about the scenario shared at the beginning of the workshop.</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Ask participants to answer the following question:  </a:t>
            </a:r>
            <a:endParaRPr lang="fr-CA">
              <a:solidFill>
                <a:srgbClr val="444444"/>
              </a:solidFill>
              <a:highlight>
                <a:srgbClr val="F5F5F5"/>
              </a:highlight>
            </a:endParaRPr>
          </a:p>
          <a:p>
            <a:pPr marL="1200150" lvl="1" indent="-171450">
              <a:buFont typeface="Courier New"/>
              <a:buChar char="o"/>
            </a:pPr>
            <a:r>
              <a:rPr lang="en-CA">
                <a:solidFill>
                  <a:srgbClr val="444444"/>
                </a:solidFill>
                <a:highlight>
                  <a:srgbClr val="F5F5F5"/>
                </a:highlight>
              </a:rPr>
              <a:t>Based on the information and resources we’ve discussed today, what options does Ana Júlia have? </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Complete the participants’ answers by sharing some possible courses of action. Click to make these options appear on the screen.</a:t>
            </a:r>
            <a:endParaRPr lang="fr-CA">
              <a:solidFill>
                <a:srgbClr val="444444"/>
              </a:solidFill>
              <a:highlight>
                <a:srgbClr val="F5F5F5"/>
              </a:highlight>
            </a:endParaRPr>
          </a:p>
          <a:p>
            <a:pPr marL="171450" indent="-171450">
              <a:buFont typeface="Arial"/>
              <a:buChar char="•"/>
            </a:pPr>
            <a:r>
              <a:rPr lang="en-CA">
                <a:solidFill>
                  <a:srgbClr val="444444"/>
                </a:solidFill>
                <a:highlight>
                  <a:srgbClr val="F5F5F5"/>
                </a:highlight>
              </a:rPr>
              <a:t>Conclude with these two key messages:  </a:t>
            </a:r>
            <a:endParaRPr lang="fr-CA">
              <a:solidFill>
                <a:srgbClr val="444444"/>
              </a:solidFill>
              <a:highlight>
                <a:srgbClr val="F5F5F5"/>
              </a:highlight>
            </a:endParaRPr>
          </a:p>
          <a:p>
            <a:pPr marL="1200150" lvl="1" indent="-171450">
              <a:buFont typeface="Courier New"/>
              <a:buChar char="o"/>
            </a:pPr>
            <a:r>
              <a:rPr lang="en-CA">
                <a:solidFill>
                  <a:srgbClr val="444444"/>
                </a:solidFill>
                <a:highlight>
                  <a:srgbClr val="F5F5F5"/>
                </a:highlight>
              </a:rPr>
              <a:t>The way property is divided after separation depends on whether the couple is married.  </a:t>
            </a:r>
            <a:endParaRPr lang="fr-CA">
              <a:solidFill>
                <a:srgbClr val="444444"/>
              </a:solidFill>
              <a:highlight>
                <a:srgbClr val="F5F5F5"/>
              </a:highlight>
            </a:endParaRPr>
          </a:p>
          <a:p>
            <a:pPr marL="1200150" lvl="1" indent="-171450">
              <a:buFont typeface="Courier New"/>
              <a:buChar char="o"/>
            </a:pPr>
            <a:r>
              <a:rPr lang="en-CA">
                <a:solidFill>
                  <a:srgbClr val="444444"/>
                </a:solidFill>
                <a:highlight>
                  <a:srgbClr val="F5F5F5"/>
                </a:highlight>
              </a:rPr>
              <a:t>Solutions are available for couples who cannot agree on how to divide their property.</a:t>
            </a:r>
            <a:endParaRPr lang="fr-CA">
              <a:solidFill>
                <a:srgbClr val="444444"/>
              </a:solidFill>
              <a:highlight>
                <a:srgbClr val="F5F5F5"/>
              </a:highlight>
            </a:endParaRPr>
          </a:p>
          <a:p>
            <a:pPr marL="171450" indent="-171450" algn="l">
              <a:buFont typeface="Arial"/>
              <a:buChar char="•"/>
            </a:pPr>
            <a:endParaRPr lang="fr-CA" dirty="0">
              <a:solidFill>
                <a:srgbClr val="444444"/>
              </a:solidFill>
              <a:highlight>
                <a:srgbClr val="F5F5F5"/>
              </a:highlight>
            </a:endParaRPr>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r>
              <a:rPr lang="en-US" dirty="0">
                <a:solidFill>
                  <a:srgbClr val="444444"/>
                </a:solidFill>
                <a:highlight>
                  <a:srgbClr val="F5F5F5"/>
                </a:highlight>
              </a:rPr>
              <a:t> </a:t>
            </a:r>
          </a:p>
          <a:p>
            <a:r>
              <a:rPr lang="fr-CA" b="1">
                <a:solidFill>
                  <a:srgbClr val="444444"/>
                </a:solidFill>
                <a:highlight>
                  <a:srgbClr val="F5F5F5"/>
                </a:highlight>
              </a:rPr>
              <a:t>Instructions for the workshop </a:t>
            </a:r>
            <a:r>
              <a:rPr lang="fr-CA" b="1" err="1">
                <a:solidFill>
                  <a:srgbClr val="444444"/>
                </a:solidFill>
                <a:highlight>
                  <a:srgbClr val="F5F5F5"/>
                </a:highlight>
              </a:rPr>
              <a:t>facilitator</a:t>
            </a:r>
            <a:endParaRPr lang="fr-CA" dirty="0" err="1">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Lead a discussion based on the following questions:</a:t>
            </a:r>
            <a:endParaRPr lang="en-US">
              <a:solidFill>
                <a:srgbClr val="444444"/>
              </a:solidFill>
              <a:highlight>
                <a:srgbClr val="F5F5F5"/>
              </a:highlight>
            </a:endParaRPr>
          </a:p>
          <a:p>
            <a:pPr marL="1200150" lvl="2" indent="-285750">
              <a:buFont typeface="Wingdings,Sans-Serif"/>
              <a:buChar char="§"/>
            </a:pPr>
            <a:r>
              <a:rPr lang="en-CA">
                <a:solidFill>
                  <a:srgbClr val="444444"/>
                </a:solidFill>
                <a:highlight>
                  <a:srgbClr val="F5F5F5"/>
                </a:highlight>
              </a:rPr>
              <a:t>What is happening in this image?</a:t>
            </a:r>
            <a:endParaRPr lang="en-US">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does this image tell us about the couple?</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wants to leave her husband or partner?</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has a precarious (uncertain) immigration status?</a:t>
            </a:r>
            <a:endParaRPr lang="en-US" dirty="0">
              <a:solidFill>
                <a:srgbClr val="444444"/>
              </a:solidFill>
              <a:highlight>
                <a:srgbClr val="F5F5F5"/>
              </a:highlight>
            </a:endParaRPr>
          </a:p>
          <a:p>
            <a:pPr marL="628650" lvl="2"/>
            <a:endParaRPr lang="en-CA" dirty="0">
              <a:solidFill>
                <a:srgbClr val="444444"/>
              </a:solidFill>
              <a:highlight>
                <a:srgbClr val="F5F5F5"/>
              </a:highlight>
            </a:endParaRPr>
          </a:p>
          <a:p>
            <a:pPr marL="171450" lvl="1" indent="-285750">
              <a:buFont typeface="Arial,Sans-Serif"/>
              <a:buChar char="•"/>
            </a:pPr>
            <a:r>
              <a:rPr lang="en-CA" dirty="0">
                <a:solidFill>
                  <a:srgbClr val="444444"/>
                </a:solidFill>
                <a:highlight>
                  <a:srgbClr val="F5F5F5"/>
                </a:highlight>
              </a:rPr>
              <a:t>Summarize by repeating the key words that were mentioned by the participants and that are related to the topic of this workshop.</a:t>
            </a:r>
            <a:endParaRPr lang="en-US" dirty="0"/>
          </a:p>
          <a:p>
            <a:pPr algn="l"/>
            <a:endParaRPr lang="en-US"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
              <a:buChar char="•"/>
            </a:pPr>
            <a:r>
              <a:rPr lang="en-CA"/>
              <a:t>Read the following story aloud: </a:t>
            </a:r>
            <a:endParaRPr lang="en-US" dirty="0"/>
          </a:p>
          <a:p>
            <a:pPr marL="171450" indent="-171450">
              <a:buFont typeface="Arial"/>
              <a:buChar char="•"/>
            </a:pPr>
            <a:endParaRPr lang="fr-CA" dirty="0"/>
          </a:p>
          <a:p>
            <a:pPr marL="171450" indent="-171450">
              <a:buFont typeface="Arial"/>
              <a:buChar char="•"/>
            </a:pPr>
            <a:r>
              <a:rPr lang="fr-CA"/>
              <a:t>Ana </a:t>
            </a:r>
            <a:r>
              <a:rPr lang="fr-CA" err="1"/>
              <a:t>Júlia</a:t>
            </a:r>
            <a:r>
              <a:rPr lang="fr-CA"/>
              <a:t> and </a:t>
            </a:r>
            <a:r>
              <a:rPr lang="fr-CA" err="1"/>
              <a:t>her</a:t>
            </a:r>
            <a:r>
              <a:rPr lang="fr-CA" dirty="0"/>
              <a:t> </a:t>
            </a:r>
            <a:r>
              <a:rPr lang="fr-CA" err="1"/>
              <a:t>husband</a:t>
            </a:r>
            <a:r>
              <a:rPr lang="fr-CA"/>
              <a:t>, Lucas, </a:t>
            </a:r>
            <a:r>
              <a:rPr lang="fr-CA" err="1"/>
              <a:t>arrived</a:t>
            </a:r>
            <a:r>
              <a:rPr lang="fr-CA"/>
              <a:t> in </a:t>
            </a:r>
            <a:r>
              <a:rPr lang="fr-CA" err="1"/>
              <a:t>Quebec</a:t>
            </a:r>
            <a:r>
              <a:rPr lang="fr-CA"/>
              <a:t> four </a:t>
            </a:r>
            <a:r>
              <a:rPr lang="fr-CA" err="1"/>
              <a:t>years</a:t>
            </a:r>
            <a:r>
              <a:rPr lang="fr-CA" dirty="0"/>
              <a:t> </a:t>
            </a:r>
            <a:r>
              <a:rPr lang="fr-CA" err="1"/>
              <a:t>ago</a:t>
            </a:r>
            <a:r>
              <a:rPr lang="fr-CA"/>
              <a:t>. </a:t>
            </a:r>
            <a:r>
              <a:rPr lang="fr-CA" err="1"/>
              <a:t>They</a:t>
            </a:r>
            <a:r>
              <a:rPr lang="fr-CA" dirty="0"/>
              <a:t> </a:t>
            </a:r>
            <a:r>
              <a:rPr lang="fr-CA" err="1"/>
              <a:t>found</a:t>
            </a:r>
            <a:r>
              <a:rPr lang="fr-CA"/>
              <a:t> a </a:t>
            </a:r>
            <a:r>
              <a:rPr lang="fr-CA" err="1"/>
              <a:t>beautiful</a:t>
            </a:r>
            <a:r>
              <a:rPr lang="fr-CA" dirty="0"/>
              <a:t> </a:t>
            </a:r>
            <a:r>
              <a:rPr lang="fr-CA" err="1"/>
              <a:t>apartment</a:t>
            </a:r>
            <a:r>
              <a:rPr lang="fr-CA"/>
              <a:t>, and made </a:t>
            </a:r>
            <a:r>
              <a:rPr lang="fr-CA" err="1"/>
              <a:t>it</a:t>
            </a:r>
            <a:r>
              <a:rPr lang="fr-CA" dirty="0"/>
              <a:t> </a:t>
            </a:r>
            <a:r>
              <a:rPr lang="fr-CA" err="1"/>
              <a:t>their</a:t>
            </a:r>
            <a:r>
              <a:rPr lang="fr-CA" dirty="0"/>
              <a:t> </a:t>
            </a:r>
            <a:r>
              <a:rPr lang="fr-CA" err="1"/>
              <a:t>own</a:t>
            </a:r>
            <a:r>
              <a:rPr lang="fr-CA"/>
              <a:t>, </a:t>
            </a:r>
            <a:r>
              <a:rPr lang="fr-CA" err="1"/>
              <a:t>decorating</a:t>
            </a:r>
            <a:r>
              <a:rPr lang="fr-CA"/>
              <a:t> the </a:t>
            </a:r>
            <a:r>
              <a:rPr lang="fr-CA" err="1"/>
              <a:t>walls</a:t>
            </a:r>
            <a:r>
              <a:rPr lang="fr-CA"/>
              <a:t> and </a:t>
            </a:r>
            <a:r>
              <a:rPr lang="fr-CA" err="1"/>
              <a:t>shelves</a:t>
            </a:r>
            <a:r>
              <a:rPr lang="fr-CA" dirty="0"/>
              <a:t> </a:t>
            </a:r>
            <a:r>
              <a:rPr lang="fr-CA" err="1"/>
              <a:t>with</a:t>
            </a:r>
            <a:r>
              <a:rPr lang="fr-CA" dirty="0"/>
              <a:t> </a:t>
            </a:r>
            <a:r>
              <a:rPr lang="fr-CA" err="1"/>
              <a:t>Brazilian</a:t>
            </a:r>
            <a:r>
              <a:rPr lang="fr-CA"/>
              <a:t> art and </a:t>
            </a:r>
            <a:r>
              <a:rPr lang="fr-CA" err="1"/>
              <a:t>other</a:t>
            </a:r>
            <a:r>
              <a:rPr lang="fr-CA" dirty="0"/>
              <a:t> </a:t>
            </a:r>
            <a:r>
              <a:rPr lang="fr-CA" err="1"/>
              <a:t>things</a:t>
            </a:r>
            <a:r>
              <a:rPr lang="fr-CA" dirty="0"/>
              <a:t> </a:t>
            </a:r>
            <a:r>
              <a:rPr lang="fr-CA" err="1"/>
              <a:t>that</a:t>
            </a:r>
            <a:r>
              <a:rPr lang="fr-CA" dirty="0"/>
              <a:t> </a:t>
            </a:r>
            <a:r>
              <a:rPr lang="fr-CA" err="1"/>
              <a:t>remind</a:t>
            </a:r>
            <a:r>
              <a:rPr lang="fr-CA" dirty="0"/>
              <a:t> </a:t>
            </a:r>
            <a:r>
              <a:rPr lang="fr-CA" err="1"/>
              <a:t>them</a:t>
            </a:r>
            <a:r>
              <a:rPr lang="fr-CA"/>
              <a:t> of </a:t>
            </a:r>
            <a:r>
              <a:rPr lang="fr-CA" err="1"/>
              <a:t>their</a:t>
            </a:r>
            <a:r>
              <a:rPr lang="fr-CA"/>
              <a:t> home country. This </a:t>
            </a:r>
            <a:r>
              <a:rPr lang="fr-CA" err="1"/>
              <a:t>week</a:t>
            </a:r>
            <a:r>
              <a:rPr lang="fr-CA"/>
              <a:t>, </a:t>
            </a:r>
            <a:r>
              <a:rPr lang="fr-CA" err="1"/>
              <a:t>they</a:t>
            </a:r>
            <a:r>
              <a:rPr lang="fr-CA" dirty="0"/>
              <a:t> </a:t>
            </a:r>
            <a:r>
              <a:rPr lang="fr-CA" err="1"/>
              <a:t>decided</a:t>
            </a:r>
            <a:r>
              <a:rPr lang="fr-CA"/>
              <a:t> to divorce. </a:t>
            </a:r>
            <a:r>
              <a:rPr lang="fr-CA" err="1"/>
              <a:t>They</a:t>
            </a:r>
            <a:r>
              <a:rPr lang="fr-CA" dirty="0"/>
              <a:t> </a:t>
            </a:r>
            <a:r>
              <a:rPr lang="fr-CA" err="1"/>
              <a:t>agreed</a:t>
            </a:r>
            <a:r>
              <a:rPr lang="fr-CA" dirty="0"/>
              <a:t> </a:t>
            </a:r>
            <a:r>
              <a:rPr lang="fr-CA" err="1"/>
              <a:t>that</a:t>
            </a:r>
            <a:r>
              <a:rPr lang="fr-CA"/>
              <a:t> Lucas </a:t>
            </a:r>
            <a:r>
              <a:rPr lang="fr-CA" err="1"/>
              <a:t>would</a:t>
            </a:r>
            <a:r>
              <a:rPr lang="fr-CA" dirty="0"/>
              <a:t> </a:t>
            </a:r>
            <a:r>
              <a:rPr lang="fr-CA" err="1"/>
              <a:t>stay</a:t>
            </a:r>
            <a:r>
              <a:rPr lang="fr-CA"/>
              <a:t> in the </a:t>
            </a:r>
            <a:r>
              <a:rPr lang="fr-CA" err="1"/>
              <a:t>apartment</a:t>
            </a:r>
            <a:r>
              <a:rPr lang="fr-CA"/>
              <a:t>, </a:t>
            </a:r>
            <a:r>
              <a:rPr lang="fr-CA" err="1"/>
              <a:t>because</a:t>
            </a:r>
            <a:r>
              <a:rPr lang="fr-CA"/>
              <a:t> Ana </a:t>
            </a:r>
            <a:r>
              <a:rPr lang="fr-CA" err="1"/>
              <a:t>Júlia</a:t>
            </a:r>
            <a:r>
              <a:rPr lang="fr-CA" dirty="0"/>
              <a:t> </a:t>
            </a:r>
            <a:r>
              <a:rPr lang="fr-CA" err="1"/>
              <a:t>wants</a:t>
            </a:r>
            <a:r>
              <a:rPr lang="fr-CA"/>
              <a:t> to start </a:t>
            </a:r>
            <a:r>
              <a:rPr lang="fr-CA" err="1"/>
              <a:t>fresh</a:t>
            </a:r>
            <a:r>
              <a:rPr lang="fr-CA"/>
              <a:t> in a new </a:t>
            </a:r>
            <a:r>
              <a:rPr lang="fr-CA" err="1"/>
              <a:t>space</a:t>
            </a:r>
            <a:r>
              <a:rPr lang="fr-CA"/>
              <a:t>. But Ana </a:t>
            </a:r>
            <a:r>
              <a:rPr lang="fr-CA" err="1"/>
              <a:t>Júlia</a:t>
            </a:r>
            <a:r>
              <a:rPr lang="fr-CA" dirty="0"/>
              <a:t> </a:t>
            </a:r>
            <a:r>
              <a:rPr lang="fr-CA" err="1"/>
              <a:t>worries</a:t>
            </a:r>
            <a:r>
              <a:rPr lang="fr-CA" dirty="0"/>
              <a:t> </a:t>
            </a:r>
            <a:r>
              <a:rPr lang="fr-CA" err="1"/>
              <a:t>that</a:t>
            </a:r>
            <a:r>
              <a:rPr lang="fr-CA" dirty="0"/>
              <a:t> </a:t>
            </a:r>
            <a:r>
              <a:rPr lang="fr-CA" err="1"/>
              <a:t>she</a:t>
            </a:r>
            <a:r>
              <a:rPr lang="fr-CA" dirty="0"/>
              <a:t> </a:t>
            </a:r>
            <a:r>
              <a:rPr lang="fr-CA" err="1"/>
              <a:t>will</a:t>
            </a:r>
            <a:r>
              <a:rPr lang="fr-CA"/>
              <a:t> have to </a:t>
            </a:r>
            <a:r>
              <a:rPr lang="fr-CA" err="1"/>
              <a:t>leave</a:t>
            </a:r>
            <a:r>
              <a:rPr lang="fr-CA" dirty="0"/>
              <a:t> </a:t>
            </a:r>
            <a:r>
              <a:rPr lang="fr-CA" err="1"/>
              <a:t>everything</a:t>
            </a:r>
            <a:r>
              <a:rPr lang="fr-CA" dirty="0"/>
              <a:t> </a:t>
            </a:r>
            <a:r>
              <a:rPr lang="fr-CA" err="1"/>
              <a:t>behind</a:t>
            </a:r>
            <a:r>
              <a:rPr lang="fr-CA"/>
              <a:t>, </a:t>
            </a:r>
            <a:r>
              <a:rPr lang="fr-CA" err="1"/>
              <a:t>even</a:t>
            </a:r>
            <a:r>
              <a:rPr lang="fr-CA" dirty="0"/>
              <a:t> </a:t>
            </a:r>
            <a:r>
              <a:rPr lang="fr-CA" err="1"/>
              <a:t>her</a:t>
            </a:r>
            <a:r>
              <a:rPr lang="fr-CA" dirty="0"/>
              <a:t> </a:t>
            </a:r>
            <a:r>
              <a:rPr lang="fr-CA" err="1"/>
              <a:t>cherished</a:t>
            </a:r>
            <a:r>
              <a:rPr lang="fr-CA" dirty="0"/>
              <a:t> </a:t>
            </a:r>
            <a:r>
              <a:rPr lang="fr-CA" err="1"/>
              <a:t>furniture</a:t>
            </a:r>
            <a:r>
              <a:rPr lang="fr-CA"/>
              <a:t> and </a:t>
            </a:r>
            <a:r>
              <a:rPr lang="fr-CA" err="1"/>
              <a:t>other</a:t>
            </a:r>
            <a:r>
              <a:rPr lang="fr-CA" dirty="0"/>
              <a:t> </a:t>
            </a:r>
            <a:r>
              <a:rPr lang="fr-CA" err="1"/>
              <a:t>belongings</a:t>
            </a:r>
            <a:r>
              <a:rPr lang="fr-CA"/>
              <a:t>.</a:t>
            </a:r>
          </a:p>
          <a:p>
            <a:pPr marL="171450" indent="-171450">
              <a:buFont typeface="Arial"/>
              <a:buChar char="•"/>
            </a:pPr>
            <a:endParaRPr lang="fr-CA" dirty="0"/>
          </a:p>
          <a:p>
            <a:pPr marL="171450" indent="-171450">
              <a:buFont typeface="Arial"/>
              <a:buChar char="•"/>
            </a:pPr>
            <a:r>
              <a:rPr lang="en-CA" dirty="0"/>
              <a:t>Lead a discussion using the following questions:  </a:t>
            </a:r>
            <a:endParaRPr lang="fr-CA" dirty="0"/>
          </a:p>
          <a:p>
            <a:pPr lvl="1" indent="-171450">
              <a:buFont typeface="Arial"/>
              <a:buChar char="•"/>
            </a:pPr>
            <a:r>
              <a:rPr lang="en-CA"/>
              <a:t>Have you ever experienced a similar situation?</a:t>
            </a:r>
            <a:endParaRPr lang="fr-CA"/>
          </a:p>
          <a:p>
            <a:pPr lvl="1" indent="-171450">
              <a:buFont typeface="Arial"/>
              <a:buChar char="•"/>
            </a:pPr>
            <a:r>
              <a:rPr lang="en-CA"/>
              <a:t>What are the main concerns or issues in this situation?</a:t>
            </a:r>
            <a:endParaRPr lang="fr-CA"/>
          </a:p>
          <a:p>
            <a:pPr lvl="1" indent="-171450">
              <a:buFont typeface="Arial"/>
              <a:buChar char="•"/>
            </a:pPr>
            <a:r>
              <a:rPr lang="en-CA"/>
              <a:t>What are the rights and responsibilities related to these concerns or issues?</a:t>
            </a:r>
            <a:endParaRPr lang="fr-CA"/>
          </a:p>
          <a:p>
            <a:pPr lvl="1" indent="-171450">
              <a:buFont typeface="Arial"/>
              <a:buChar char="•"/>
            </a:pPr>
            <a:r>
              <a:rPr lang="en-CA"/>
              <a:t>What should Ana Júlia do to solve the problem?  </a:t>
            </a:r>
            <a:endParaRPr lang="fr-CA"/>
          </a:p>
          <a:p>
            <a:pPr marL="171450" indent="-171450">
              <a:buFont typeface="Arial"/>
              <a:buChar char="•"/>
            </a:pPr>
            <a:endParaRPr lang="fr-CA" dirty="0"/>
          </a:p>
          <a:p>
            <a:pPr marL="628650" lvl="1" indent="-171450">
              <a:buFont typeface="Arial,Sans-Serif"/>
              <a:buChar char="•"/>
            </a:pPr>
            <a:endParaRPr lang="fr-CA" dirty="0"/>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 </a:t>
            </a:r>
          </a:p>
          <a:p>
            <a:pPr marL="171450" indent="-171450">
              <a:buFont typeface="Arial"/>
              <a:buChar char="•"/>
            </a:pPr>
            <a:endParaRPr lang="fr-CA" dirty="0"/>
          </a:p>
          <a:p>
            <a:pPr marL="171450" indent="-171450">
              <a:buFont typeface="Arial"/>
              <a:buChar char="•"/>
            </a:pPr>
            <a:r>
              <a:rPr lang="en-CA" dirty="0"/>
              <a:t>Then explain the goal of this workshop: To understand the legal effects of separation or divorce on the couple’s property (furniture, vehicles, etc.). </a:t>
            </a:r>
            <a:endParaRPr lang="fr-CA" dirty="0"/>
          </a:p>
          <a:p>
            <a:pPr marL="171450" indent="-171450">
              <a:buFont typeface="Arial"/>
              <a:buChar char="•"/>
            </a:pPr>
            <a:endParaRPr lang="fr-CA" dirty="0"/>
          </a:p>
          <a:p>
            <a:pPr marL="171450" indent="-171450">
              <a:buFont typeface="Arial"/>
              <a:buChar char="•"/>
            </a:pPr>
            <a:r>
              <a:rPr lang="en-CA" dirty="0"/>
              <a:t>Name the main topics that will be discussed: The division of property when a married or unmarried couple separates.</a:t>
            </a:r>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fr-FR"/>
          </a:p>
          <a:p>
            <a:endParaRPr lang="fr-FR"/>
          </a:p>
          <a:p>
            <a:r>
              <a:rPr lang="fr-CA" b="1" u="sng" dirty="0"/>
              <a:t>Instructions for the workshop </a:t>
            </a:r>
            <a:r>
              <a:rPr lang="fr-CA" b="1" u="sng" err="1"/>
              <a:t>facilitator</a:t>
            </a:r>
            <a:endParaRPr lang="fr-CA" b="1" u="sng"/>
          </a:p>
          <a:p>
            <a:endParaRPr lang="fr-CA" b="1" u="sng" dirty="0" err="1"/>
          </a:p>
          <a:p>
            <a:pPr marL="285750" indent="-285750">
              <a:buFont typeface="Arial"/>
              <a:buChar char="•"/>
            </a:pPr>
            <a:r>
              <a:rPr lang="en-CA" dirty="0"/>
              <a:t>Explain the information below by making connections with the scenario.</a:t>
            </a:r>
          </a:p>
          <a:p>
            <a:endParaRPr lang="en-CA" dirty="0"/>
          </a:p>
          <a:p>
            <a:r>
              <a:rPr lang="fr-CA" b="1" u="sng" dirty="0"/>
              <a:t>Informations to </a:t>
            </a:r>
            <a:r>
              <a:rPr lang="fr-CA" b="1" u="sng" err="1"/>
              <a:t>share</a:t>
            </a:r>
            <a:endParaRPr lang="fr-CA" b="1" u="sng"/>
          </a:p>
          <a:p>
            <a:endParaRPr lang="fr-CA" b="1" u="sng" dirty="0" err="1"/>
          </a:p>
          <a:p>
            <a:pPr marL="285750" indent="-285750">
              <a:buFont typeface="Arial"/>
              <a:buChar char="•"/>
            </a:pPr>
            <a:r>
              <a:rPr lang="en-CA" dirty="0"/>
              <a:t>When a married couple divorces, certain </a:t>
            </a:r>
            <a:r>
              <a:rPr lang="en-CA" b="1" dirty="0"/>
              <a:t>property used by the family </a:t>
            </a:r>
            <a:r>
              <a:rPr lang="en-CA" dirty="0"/>
              <a:t>is usually divided </a:t>
            </a:r>
            <a:r>
              <a:rPr lang="en-CA" b="1" dirty="0"/>
              <a:t>equally </a:t>
            </a:r>
            <a:r>
              <a:rPr lang="en-CA" dirty="0"/>
              <a:t>between both spouses</a:t>
            </a:r>
            <a:r>
              <a:rPr lang="fr-CA" dirty="0">
                <a:hlinkClick r:id="rId3"/>
              </a:rPr>
              <a:t>[1]</a:t>
            </a:r>
            <a:r>
              <a:rPr lang="fr-CA" dirty="0"/>
              <a:t>, </a:t>
            </a:r>
            <a:r>
              <a:rPr lang="en-CA" dirty="0"/>
              <a:t>even if certain items legally belong to just one of them</a:t>
            </a:r>
            <a:r>
              <a:rPr lang="fr-CA" dirty="0">
                <a:hlinkClick r:id="rId4"/>
              </a:rPr>
              <a:t>[2]</a:t>
            </a:r>
            <a:r>
              <a:rPr lang="fr-CA" dirty="0"/>
              <a:t>. </a:t>
            </a:r>
            <a:r>
              <a:rPr lang="en-CA" dirty="0"/>
              <a:t>This property is called the “</a:t>
            </a:r>
            <a:r>
              <a:rPr lang="en-CA" b="1" dirty="0"/>
              <a:t>family patrimony</a:t>
            </a:r>
            <a:r>
              <a:rPr lang="en-CA" dirty="0"/>
              <a:t>”</a:t>
            </a:r>
            <a:r>
              <a:rPr lang="fr-CA" dirty="0">
                <a:hlinkClick r:id="rId5"/>
              </a:rPr>
              <a:t>[3]</a:t>
            </a:r>
            <a:r>
              <a:rPr lang="fr-CA" dirty="0"/>
              <a:t>.</a:t>
            </a:r>
            <a:endParaRPr lang="fr-CA"/>
          </a:p>
          <a:p>
            <a:r>
              <a:rPr lang="fr-CA" dirty="0"/>
              <a:t> </a:t>
            </a:r>
            <a:endParaRPr lang="fr-CA"/>
          </a:p>
          <a:p>
            <a:pPr marL="285750" indent="-285750">
              <a:buFont typeface="Arial"/>
              <a:buChar char="•"/>
            </a:pPr>
            <a:r>
              <a:rPr lang="fr-CA" dirty="0"/>
              <a:t>For </a:t>
            </a:r>
            <a:r>
              <a:rPr lang="fr-CA" dirty="0" err="1"/>
              <a:t>example</a:t>
            </a:r>
            <a:r>
              <a:rPr lang="fr-CA" dirty="0"/>
              <a:t>, t</a:t>
            </a:r>
            <a:r>
              <a:rPr lang="en-CA" dirty="0"/>
              <a:t>he value of the following property is typically divided equally between the spouses  </a:t>
            </a:r>
            <a:r>
              <a:rPr lang="fr-CA" dirty="0">
                <a:hlinkClick r:id="rId6"/>
              </a:rPr>
              <a:t>[4]</a:t>
            </a:r>
            <a:r>
              <a:rPr lang="fr-CA" dirty="0"/>
              <a:t>: </a:t>
            </a:r>
          </a:p>
          <a:p>
            <a:r>
              <a:rPr lang="fr-CA" dirty="0"/>
              <a:t> </a:t>
            </a:r>
            <a:endParaRPr lang="fr-CA"/>
          </a:p>
          <a:p>
            <a:pPr marL="628650" lvl="1" indent="-171450">
              <a:buFont typeface="Arial"/>
              <a:buChar char="•"/>
            </a:pPr>
            <a:r>
              <a:rPr lang="en-CA" dirty="0"/>
              <a:t>Household furniture (bed, sofa, tables, etc.), </a:t>
            </a:r>
          </a:p>
          <a:p>
            <a:pPr marL="628650" lvl="1" indent="-171450">
              <a:buFont typeface="Arial"/>
              <a:buChar char="•"/>
            </a:pPr>
            <a:r>
              <a:rPr lang="en-CA" dirty="0"/>
              <a:t>Appliances (microwave, coffee maker, etc.),</a:t>
            </a:r>
          </a:p>
          <a:p>
            <a:pPr marL="628650" lvl="1" indent="-171450">
              <a:buFont typeface="Arial"/>
              <a:buChar char="•"/>
            </a:pPr>
            <a:r>
              <a:rPr lang="en-CA" dirty="0"/>
              <a:t>The family vehicle,  </a:t>
            </a:r>
          </a:p>
          <a:p>
            <a:pPr marL="628650" lvl="1" indent="-171450">
              <a:buFont typeface="Arial"/>
              <a:buChar char="•"/>
            </a:pPr>
            <a:r>
              <a:rPr lang="en-CA" dirty="0"/>
              <a:t>The family home (if one or both spouses own the home).</a:t>
            </a:r>
          </a:p>
          <a:p>
            <a:pPr lvl="1"/>
            <a:r>
              <a:rPr lang="fr-CA" dirty="0"/>
              <a:t> </a:t>
            </a:r>
            <a:endParaRPr lang="fr-CA"/>
          </a:p>
          <a:p>
            <a:pPr lvl="1"/>
            <a:r>
              <a:rPr lang="fr-CA" dirty="0"/>
              <a:t>This </a:t>
            </a:r>
            <a:r>
              <a:rPr lang="fr-CA" dirty="0" err="1"/>
              <a:t>is</a:t>
            </a:r>
            <a:r>
              <a:rPr lang="fr-CA" dirty="0"/>
              <a:t> not an exhaustive </a:t>
            </a:r>
            <a:r>
              <a:rPr lang="fr-CA" dirty="0" err="1"/>
              <a:t>list</a:t>
            </a:r>
            <a:r>
              <a:rPr lang="fr-CA" dirty="0">
                <a:hlinkClick r:id="rId7"/>
              </a:rPr>
              <a:t>[5]</a:t>
            </a:r>
            <a:r>
              <a:rPr lang="fr-CA" dirty="0"/>
              <a:t>. </a:t>
            </a:r>
            <a:endParaRPr lang="fr-CA"/>
          </a:p>
          <a:p>
            <a:pPr lvl="1"/>
            <a:r>
              <a:rPr lang="fr-CA" dirty="0"/>
              <a:t> </a:t>
            </a:r>
            <a:endParaRPr lang="fr-CA"/>
          </a:p>
          <a:p>
            <a:pPr lvl="1"/>
            <a:r>
              <a:rPr lang="en-CA" dirty="0"/>
              <a:t>In Ana Júlia’s case, the value of the furniture in their home would normally be divided 50/50 between her and her husband.  </a:t>
            </a:r>
          </a:p>
          <a:p>
            <a:r>
              <a:rPr lang="fr-CA" dirty="0"/>
              <a:t> </a:t>
            </a:r>
            <a:endParaRPr lang="fr-CA"/>
          </a:p>
          <a:p>
            <a:pPr marL="285750" indent="-285750">
              <a:buFont typeface="Arial"/>
              <a:buChar char="•"/>
            </a:pPr>
            <a:r>
              <a:rPr lang="fr-CA" dirty="0"/>
              <a:t>There are </a:t>
            </a:r>
            <a:r>
              <a:rPr lang="fr-CA" b="1" dirty="0"/>
              <a:t>exceptions</a:t>
            </a:r>
            <a:r>
              <a:rPr lang="fr-CA" dirty="0"/>
              <a:t>. Certain </a:t>
            </a:r>
            <a:r>
              <a:rPr lang="fr-CA" dirty="0" err="1"/>
              <a:t>property</a:t>
            </a:r>
            <a:r>
              <a:rPr lang="fr-CA" dirty="0"/>
              <a:t> </a:t>
            </a:r>
            <a:r>
              <a:rPr lang="fr-CA" dirty="0" err="1"/>
              <a:t>used</a:t>
            </a:r>
            <a:r>
              <a:rPr lang="fr-CA" dirty="0"/>
              <a:t> by the </a:t>
            </a:r>
            <a:r>
              <a:rPr lang="fr-CA" dirty="0" err="1"/>
              <a:t>family</a:t>
            </a:r>
            <a:r>
              <a:rPr lang="fr-CA" dirty="0"/>
              <a:t> </a:t>
            </a:r>
            <a:r>
              <a:rPr lang="fr-CA" dirty="0" err="1"/>
              <a:t>is</a:t>
            </a:r>
            <a:r>
              <a:rPr lang="fr-CA" dirty="0"/>
              <a:t> not </a:t>
            </a:r>
            <a:r>
              <a:rPr lang="fr-CA" dirty="0" err="1"/>
              <a:t>divided</a:t>
            </a:r>
            <a:r>
              <a:rPr lang="fr-CA" dirty="0"/>
              <a:t>, like </a:t>
            </a:r>
            <a:r>
              <a:rPr lang="fr-CA" dirty="0" err="1"/>
              <a:t>property</a:t>
            </a:r>
            <a:r>
              <a:rPr lang="fr-CA" dirty="0"/>
              <a:t> </a:t>
            </a:r>
            <a:r>
              <a:rPr lang="fr-CA" dirty="0" err="1"/>
              <a:t>that</a:t>
            </a:r>
            <a:r>
              <a:rPr lang="fr-CA" dirty="0"/>
              <a:t> one of the </a:t>
            </a:r>
            <a:r>
              <a:rPr lang="fr-CA" dirty="0" err="1"/>
              <a:t>spouses</a:t>
            </a:r>
            <a:r>
              <a:rPr lang="fr-CA" dirty="0"/>
              <a:t> has </a:t>
            </a:r>
            <a:r>
              <a:rPr lang="fr-CA" dirty="0" err="1"/>
              <a:t>received</a:t>
            </a:r>
            <a:r>
              <a:rPr lang="fr-CA" dirty="0"/>
              <a:t> as an </a:t>
            </a:r>
            <a:r>
              <a:rPr lang="fr-CA" b="1" dirty="0" err="1"/>
              <a:t>inheritance</a:t>
            </a:r>
            <a:r>
              <a:rPr lang="fr-CA" dirty="0"/>
              <a:t> or </a:t>
            </a:r>
            <a:r>
              <a:rPr lang="fr-CA" b="1" dirty="0"/>
              <a:t>gift</a:t>
            </a:r>
            <a:r>
              <a:rPr lang="fr-CA" dirty="0">
                <a:hlinkClick r:id="rId8"/>
              </a:rPr>
              <a:t>[6]</a:t>
            </a:r>
            <a:r>
              <a:rPr lang="fr-CA" dirty="0"/>
              <a:t>. For </a:t>
            </a:r>
            <a:r>
              <a:rPr lang="fr-CA" dirty="0" err="1"/>
              <a:t>example</a:t>
            </a:r>
            <a:r>
              <a:rPr lang="fr-CA" dirty="0"/>
              <a:t>, if Ana </a:t>
            </a:r>
            <a:r>
              <a:rPr lang="fr-CA" dirty="0" err="1"/>
              <a:t>Júlia</a:t>
            </a:r>
            <a:r>
              <a:rPr lang="fr-CA" dirty="0"/>
              <a:t> </a:t>
            </a:r>
            <a:r>
              <a:rPr lang="fr-CA" dirty="0" err="1"/>
              <a:t>had</a:t>
            </a:r>
            <a:r>
              <a:rPr lang="fr-CA" dirty="0"/>
              <a:t> </a:t>
            </a:r>
            <a:r>
              <a:rPr lang="fr-CA" dirty="0" err="1"/>
              <a:t>inherited</a:t>
            </a:r>
            <a:r>
              <a:rPr lang="fr-CA" dirty="0"/>
              <a:t> </a:t>
            </a:r>
            <a:r>
              <a:rPr lang="fr-CA" dirty="0" err="1"/>
              <a:t>some</a:t>
            </a:r>
            <a:r>
              <a:rPr lang="fr-CA" dirty="0"/>
              <a:t> of the </a:t>
            </a:r>
            <a:r>
              <a:rPr lang="fr-CA" dirty="0" err="1"/>
              <a:t>furniture</a:t>
            </a:r>
            <a:r>
              <a:rPr lang="fr-CA" dirty="0"/>
              <a:t> </a:t>
            </a:r>
            <a:r>
              <a:rPr lang="fr-CA" dirty="0" err="1"/>
              <a:t>from</a:t>
            </a:r>
            <a:r>
              <a:rPr lang="fr-CA" dirty="0"/>
              <a:t> </a:t>
            </a:r>
            <a:r>
              <a:rPr lang="fr-CA" dirty="0" err="1"/>
              <a:t>her</a:t>
            </a:r>
            <a:r>
              <a:rPr lang="fr-CA" dirty="0"/>
              <a:t> </a:t>
            </a:r>
            <a:r>
              <a:rPr lang="fr-CA" dirty="0" err="1"/>
              <a:t>late</a:t>
            </a:r>
            <a:r>
              <a:rPr lang="fr-CA" dirty="0"/>
              <a:t> </a:t>
            </a:r>
            <a:r>
              <a:rPr lang="fr-CA" dirty="0" err="1"/>
              <a:t>father</a:t>
            </a:r>
            <a:r>
              <a:rPr lang="fr-CA" dirty="0"/>
              <a:t>, </a:t>
            </a:r>
            <a:r>
              <a:rPr lang="fr-CA" dirty="0" err="1"/>
              <a:t>that</a:t>
            </a:r>
            <a:r>
              <a:rPr lang="fr-CA" dirty="0"/>
              <a:t> </a:t>
            </a:r>
            <a:r>
              <a:rPr lang="fr-CA" dirty="0" err="1"/>
              <a:t>furniture</a:t>
            </a:r>
            <a:r>
              <a:rPr lang="fr-CA" dirty="0"/>
              <a:t> </a:t>
            </a:r>
            <a:r>
              <a:rPr lang="fr-CA" dirty="0" err="1"/>
              <a:t>would</a:t>
            </a:r>
            <a:r>
              <a:rPr lang="fr-CA" dirty="0"/>
              <a:t> </a:t>
            </a:r>
            <a:r>
              <a:rPr lang="fr-CA" dirty="0" err="1"/>
              <a:t>remain</a:t>
            </a:r>
            <a:r>
              <a:rPr lang="fr-CA" dirty="0"/>
              <a:t> </a:t>
            </a:r>
            <a:r>
              <a:rPr lang="fr-CA" dirty="0" err="1"/>
              <a:t>hers</a:t>
            </a:r>
            <a:r>
              <a:rPr lang="fr-CA" dirty="0"/>
              <a:t> </a:t>
            </a:r>
            <a:r>
              <a:rPr lang="fr-CA" dirty="0" err="1"/>
              <a:t>alone</a:t>
            </a:r>
            <a:r>
              <a:rPr lang="fr-CA" dirty="0"/>
              <a:t>, and </a:t>
            </a:r>
            <a:r>
              <a:rPr lang="fr-CA" dirty="0" err="1"/>
              <a:t>would</a:t>
            </a:r>
            <a:r>
              <a:rPr lang="fr-CA" dirty="0"/>
              <a:t> not </a:t>
            </a:r>
            <a:r>
              <a:rPr lang="fr-CA" dirty="0" err="1"/>
              <a:t>be</a:t>
            </a:r>
            <a:r>
              <a:rPr lang="fr-CA" dirty="0"/>
              <a:t> </a:t>
            </a:r>
            <a:r>
              <a:rPr lang="fr-CA" dirty="0" err="1"/>
              <a:t>shared</a:t>
            </a:r>
            <a:r>
              <a:rPr lang="fr-CA" dirty="0"/>
              <a:t> </a:t>
            </a:r>
            <a:r>
              <a:rPr lang="fr-CA" dirty="0" err="1"/>
              <a:t>with</a:t>
            </a:r>
            <a:r>
              <a:rPr lang="fr-CA" dirty="0"/>
              <a:t> </a:t>
            </a:r>
            <a:r>
              <a:rPr lang="fr-CA" dirty="0" err="1"/>
              <a:t>her</a:t>
            </a:r>
            <a:r>
              <a:rPr lang="fr-CA" dirty="0"/>
              <a:t> </a:t>
            </a:r>
            <a:r>
              <a:rPr lang="fr-CA" dirty="0" err="1"/>
              <a:t>husband</a:t>
            </a:r>
            <a:r>
              <a:rPr lang="fr-CA" dirty="0"/>
              <a:t> </a:t>
            </a:r>
            <a:r>
              <a:rPr lang="fr-CA" dirty="0" err="1"/>
              <a:t>after</a:t>
            </a:r>
            <a:r>
              <a:rPr lang="fr-CA" dirty="0"/>
              <a:t> </a:t>
            </a:r>
            <a:r>
              <a:rPr lang="fr-CA" dirty="0" err="1"/>
              <a:t>their</a:t>
            </a:r>
            <a:r>
              <a:rPr lang="fr-CA" dirty="0"/>
              <a:t> divorce.  </a:t>
            </a:r>
          </a:p>
          <a:p>
            <a:r>
              <a:rPr lang="fr-CA" dirty="0"/>
              <a:t> </a:t>
            </a:r>
            <a:endParaRPr lang="fr-CA"/>
          </a:p>
          <a:p>
            <a:pPr marL="285750" indent="-285750">
              <a:buFont typeface="Arial"/>
              <a:buChar char="•"/>
            </a:pPr>
            <a:r>
              <a:rPr lang="fr-CA" dirty="0"/>
              <a:t>How </a:t>
            </a:r>
            <a:r>
              <a:rPr lang="fr-CA" dirty="0" err="1"/>
              <a:t>does</a:t>
            </a:r>
            <a:r>
              <a:rPr lang="fr-CA" dirty="0"/>
              <a:t> </a:t>
            </a:r>
            <a:r>
              <a:rPr lang="fr-CA" dirty="0" err="1"/>
              <a:t>this</a:t>
            </a:r>
            <a:r>
              <a:rPr lang="fr-CA" dirty="0"/>
              <a:t> </a:t>
            </a:r>
            <a:r>
              <a:rPr lang="fr-CA" dirty="0" err="1"/>
              <a:t>work</a:t>
            </a:r>
            <a:r>
              <a:rPr lang="fr-CA" dirty="0"/>
              <a:t> in practice?</a:t>
            </a:r>
            <a:endParaRPr lang="fr-CA"/>
          </a:p>
          <a:p>
            <a:r>
              <a:rPr lang="fr-CA" dirty="0"/>
              <a:t> </a:t>
            </a:r>
            <a:endParaRPr lang="fr-CA"/>
          </a:p>
          <a:p>
            <a:pPr marL="742950" lvl="1" indent="-285750">
              <a:buFont typeface="Arial,Sans-Serif"/>
              <a:buChar char="•"/>
            </a:pPr>
            <a:r>
              <a:rPr lang="en-CA" dirty="0"/>
              <a:t>Usually, the spouses divide the</a:t>
            </a:r>
            <a:r>
              <a:rPr lang="en-CA" b="1" dirty="0"/>
              <a:t> value of the property</a:t>
            </a:r>
            <a:r>
              <a:rPr lang="en-CA" dirty="0"/>
              <a:t> rather than dividing the property itself</a:t>
            </a:r>
            <a:r>
              <a:rPr lang="fr-CA" dirty="0">
                <a:hlinkClick r:id="rId9"/>
              </a:rPr>
              <a:t>[7]</a:t>
            </a:r>
            <a:r>
              <a:rPr lang="fr-CA" dirty="0"/>
              <a:t>. For instance, if </a:t>
            </a:r>
            <a:r>
              <a:rPr lang="fr-CA" dirty="0" err="1"/>
              <a:t>their</a:t>
            </a:r>
            <a:r>
              <a:rPr lang="fr-CA" dirty="0"/>
              <a:t> </a:t>
            </a:r>
            <a:r>
              <a:rPr lang="fr-CA" dirty="0" err="1"/>
              <a:t>shared</a:t>
            </a:r>
            <a:r>
              <a:rPr lang="fr-CA" dirty="0"/>
              <a:t> </a:t>
            </a:r>
            <a:r>
              <a:rPr lang="fr-CA" dirty="0" err="1"/>
              <a:t>property</a:t>
            </a:r>
            <a:r>
              <a:rPr lang="fr-CA" dirty="0"/>
              <a:t> </a:t>
            </a:r>
            <a:r>
              <a:rPr lang="fr-CA" dirty="0" err="1"/>
              <a:t>is</a:t>
            </a:r>
            <a:r>
              <a:rPr lang="fr-CA" dirty="0"/>
              <a:t> </a:t>
            </a:r>
            <a:r>
              <a:rPr lang="fr-CA" dirty="0" err="1"/>
              <a:t>worth</a:t>
            </a:r>
            <a:r>
              <a:rPr lang="fr-CA" dirty="0"/>
              <a:t> $5,000 in total, the </a:t>
            </a:r>
            <a:r>
              <a:rPr lang="fr-CA" dirty="0" err="1"/>
              <a:t>spouse</a:t>
            </a:r>
            <a:r>
              <a:rPr lang="fr-CA" dirty="0"/>
              <a:t> </a:t>
            </a:r>
            <a:r>
              <a:rPr lang="fr-CA" dirty="0" err="1"/>
              <a:t>who</a:t>
            </a:r>
            <a:r>
              <a:rPr lang="fr-CA" dirty="0"/>
              <a:t> </a:t>
            </a:r>
            <a:r>
              <a:rPr lang="fr-CA" dirty="0" err="1"/>
              <a:t>keeps</a:t>
            </a:r>
            <a:r>
              <a:rPr lang="fr-CA" dirty="0"/>
              <a:t> </a:t>
            </a:r>
            <a:r>
              <a:rPr lang="fr-CA" dirty="0" err="1"/>
              <a:t>it</a:t>
            </a:r>
            <a:r>
              <a:rPr lang="fr-CA" dirty="0"/>
              <a:t> </a:t>
            </a:r>
            <a:r>
              <a:rPr lang="fr-CA" dirty="0" err="1"/>
              <a:t>would</a:t>
            </a:r>
            <a:r>
              <a:rPr lang="fr-CA" dirty="0"/>
              <a:t> </a:t>
            </a:r>
            <a:r>
              <a:rPr lang="fr-CA" dirty="0" err="1"/>
              <a:t>pay</a:t>
            </a:r>
            <a:r>
              <a:rPr lang="fr-CA" dirty="0"/>
              <a:t> $2,500 to the </a:t>
            </a:r>
            <a:r>
              <a:rPr lang="fr-CA" dirty="0" err="1"/>
              <a:t>other</a:t>
            </a:r>
            <a:r>
              <a:rPr lang="fr-CA" dirty="0"/>
              <a:t> </a:t>
            </a:r>
            <a:r>
              <a:rPr lang="fr-CA" dirty="0" err="1"/>
              <a:t>spouse</a:t>
            </a:r>
            <a:r>
              <a:rPr lang="fr-CA" dirty="0"/>
              <a:t>.  </a:t>
            </a:r>
          </a:p>
          <a:p>
            <a:pPr lvl="1"/>
            <a:r>
              <a:rPr lang="fr-CA" dirty="0"/>
              <a:t> </a:t>
            </a:r>
            <a:endParaRPr lang="fr-CA"/>
          </a:p>
          <a:p>
            <a:pPr marL="742950" lvl="1" indent="-285750">
              <a:buFont typeface="Arial,Sans-Serif"/>
              <a:buChar char="•"/>
            </a:pPr>
            <a:r>
              <a:rPr lang="en-CA" dirty="0"/>
              <a:t>They can also choose to physically divide the </a:t>
            </a:r>
            <a:r>
              <a:rPr lang="en-CA" b="1" dirty="0"/>
              <a:t>property</a:t>
            </a:r>
            <a:r>
              <a:rPr lang="en-CA" dirty="0"/>
              <a:t> equally between them (half-half)</a:t>
            </a:r>
            <a:r>
              <a:rPr lang="fr-CA" dirty="0">
                <a:hlinkClick r:id="rId10"/>
              </a:rPr>
              <a:t>[8]</a:t>
            </a:r>
            <a:r>
              <a:rPr lang="fr-CA" dirty="0"/>
              <a:t>. For </a:t>
            </a:r>
            <a:r>
              <a:rPr lang="fr-CA" dirty="0" err="1"/>
              <a:t>example</a:t>
            </a:r>
            <a:r>
              <a:rPr lang="fr-CA" dirty="0"/>
              <a:t>, Ana </a:t>
            </a:r>
            <a:r>
              <a:rPr lang="fr-CA" dirty="0" err="1"/>
              <a:t>Júlia</a:t>
            </a:r>
            <a:r>
              <a:rPr lang="fr-CA" dirty="0"/>
              <a:t> </a:t>
            </a:r>
            <a:r>
              <a:rPr lang="fr-CA" dirty="0" err="1"/>
              <a:t>keeps</a:t>
            </a:r>
            <a:r>
              <a:rPr lang="fr-CA" dirty="0"/>
              <a:t> the living room </a:t>
            </a:r>
            <a:r>
              <a:rPr lang="fr-CA" dirty="0" err="1"/>
              <a:t>furniture</a:t>
            </a:r>
            <a:r>
              <a:rPr lang="fr-CA" dirty="0"/>
              <a:t> and </a:t>
            </a:r>
            <a:r>
              <a:rPr lang="fr-CA" dirty="0" err="1"/>
              <a:t>her</a:t>
            </a:r>
            <a:r>
              <a:rPr lang="fr-CA" dirty="0"/>
              <a:t> </a:t>
            </a:r>
            <a:r>
              <a:rPr lang="fr-CA" dirty="0" err="1"/>
              <a:t>husband</a:t>
            </a:r>
            <a:r>
              <a:rPr lang="fr-CA" dirty="0"/>
              <a:t> </a:t>
            </a:r>
            <a:r>
              <a:rPr lang="fr-CA" dirty="0" err="1"/>
              <a:t>keeps</a:t>
            </a:r>
            <a:r>
              <a:rPr lang="fr-CA" dirty="0"/>
              <a:t> the </a:t>
            </a:r>
            <a:r>
              <a:rPr lang="fr-CA" dirty="0" err="1"/>
              <a:t>bedroom</a:t>
            </a:r>
            <a:r>
              <a:rPr lang="fr-CA" dirty="0"/>
              <a:t> </a:t>
            </a:r>
            <a:r>
              <a:rPr lang="fr-CA" dirty="0" err="1"/>
              <a:t>furniture</a:t>
            </a:r>
            <a:r>
              <a:rPr lang="fr-CA" dirty="0"/>
              <a:t>. </a:t>
            </a:r>
          </a:p>
          <a:p>
            <a:pPr lvl="1"/>
            <a:r>
              <a:rPr lang="fr-CA" dirty="0"/>
              <a:t> </a:t>
            </a:r>
            <a:endParaRPr lang="fr-CA"/>
          </a:p>
          <a:p>
            <a:pPr marL="285750" indent="-285750">
              <a:buFont typeface="Arial"/>
              <a:buChar char="•"/>
            </a:pPr>
            <a:r>
              <a:rPr lang="en-CA" dirty="0"/>
              <a:t>If they can’t agree on how to divide the property or determine its value, they can get professional help. A</a:t>
            </a:r>
            <a:r>
              <a:rPr lang="en-CA" b="1" dirty="0"/>
              <a:t> family mediator</a:t>
            </a:r>
            <a:r>
              <a:rPr lang="en-CA" dirty="0"/>
              <a:t>, if appropriate</a:t>
            </a:r>
            <a:r>
              <a:rPr lang="fr-CA" dirty="0"/>
              <a:t> </a:t>
            </a:r>
            <a:r>
              <a:rPr lang="fr-CA" dirty="0">
                <a:hlinkClick r:id="rId11"/>
              </a:rPr>
              <a:t>[9]</a:t>
            </a:r>
            <a:r>
              <a:rPr lang="fr-CA" dirty="0"/>
              <a:t>. </a:t>
            </a:r>
            <a:endParaRPr lang="fr-CA"/>
          </a:p>
          <a:p>
            <a:pPr marL="742950" lvl="1" indent="-285750">
              <a:buFont typeface="Arial,Sans-Serif"/>
              <a:buChar char="•"/>
            </a:pPr>
            <a:r>
              <a:rPr lang="fr-CA" dirty="0"/>
              <a:t>This </a:t>
            </a:r>
            <a:r>
              <a:rPr lang="fr-CA" dirty="0" err="1"/>
              <a:t>person</a:t>
            </a:r>
            <a:r>
              <a:rPr lang="fr-CA" dirty="0"/>
              <a:t> </a:t>
            </a:r>
            <a:r>
              <a:rPr lang="fr-CA" dirty="0" err="1"/>
              <a:t>will</a:t>
            </a:r>
            <a:r>
              <a:rPr lang="fr-CA" dirty="0"/>
              <a:t> help </a:t>
            </a:r>
            <a:r>
              <a:rPr lang="fr-CA" dirty="0" err="1"/>
              <a:t>them</a:t>
            </a:r>
            <a:r>
              <a:rPr lang="fr-CA" dirty="0"/>
              <a:t> to </a:t>
            </a:r>
            <a:r>
              <a:rPr lang="fr-CA" dirty="0" err="1"/>
              <a:t>find</a:t>
            </a:r>
            <a:r>
              <a:rPr lang="fr-CA" dirty="0"/>
              <a:t> solutions</a:t>
            </a:r>
            <a:r>
              <a:rPr lang="fr-CA" dirty="0">
                <a:hlinkClick r:id="rId12"/>
              </a:rPr>
              <a:t>[10]</a:t>
            </a:r>
            <a:r>
              <a:rPr lang="fr-CA" dirty="0"/>
              <a:t>. </a:t>
            </a:r>
            <a:endParaRPr lang="fr-CA"/>
          </a:p>
          <a:p>
            <a:pPr marL="742950" lvl="1" indent="-285750">
              <a:buFont typeface="Arial,Sans-Serif"/>
              <a:buChar char="•"/>
            </a:pPr>
            <a:r>
              <a:rPr lang="en-CA" dirty="0"/>
              <a:t>Couples that are separating are usually eligible for free mediation hours.</a:t>
            </a:r>
            <a:r>
              <a:rPr lang="fr-CA" dirty="0">
                <a:hlinkClick r:id="rId13"/>
              </a:rPr>
              <a:t>[11]</a:t>
            </a:r>
            <a:r>
              <a:rPr lang="fr-CA" dirty="0"/>
              <a:t>.</a:t>
            </a:r>
            <a:endParaRPr lang="fr-CA"/>
          </a:p>
          <a:p>
            <a:pPr marL="742950" lvl="1" indent="-285750">
              <a:buFont typeface="Arial,Sans-Serif"/>
              <a:buChar char="•"/>
            </a:pPr>
            <a:r>
              <a:rPr lang="fr-CA" dirty="0"/>
              <a:t>Ils peuvent aussi choisir une médiatrice ou un médiateur qui parle leur langue maternelle. Par exemple, il y a notamment des médiatrices et médiateurs qui parlent l’espagnol, l’arabe et l’italien.</a:t>
            </a:r>
          </a:p>
          <a:p>
            <a:pPr lvl="1"/>
            <a:r>
              <a:rPr lang="fr-CA" dirty="0"/>
              <a:t> </a:t>
            </a:r>
            <a:endParaRPr lang="fr-CA"/>
          </a:p>
          <a:p>
            <a:pPr marL="285750" indent="-285750">
              <a:buFont typeface="Arial"/>
              <a:buChar char="•"/>
            </a:pPr>
            <a:r>
              <a:rPr lang="fr-CA" dirty="0"/>
              <a:t>Le</a:t>
            </a:r>
            <a:r>
              <a:rPr lang="fr-CA" b="1" dirty="0"/>
              <a:t> tribunal</a:t>
            </a:r>
            <a:r>
              <a:rPr lang="fr-CA" dirty="0"/>
              <a:t> peut aussi prendre la décision pour les époux (par exemple, si les époux n’arrivent pas à s’entendre en médiation)</a:t>
            </a:r>
            <a:r>
              <a:rPr lang="fr-CA" dirty="0">
                <a:hlinkClick r:id="rId14"/>
              </a:rPr>
              <a:t>[12]</a:t>
            </a:r>
            <a:r>
              <a:rPr lang="fr-CA" dirty="0"/>
              <a:t>. </a:t>
            </a:r>
            <a:endParaRPr lang="fr-CA"/>
          </a:p>
          <a:p>
            <a:r>
              <a:rPr lang="fr-CA" b="1" dirty="0"/>
              <a:t> </a:t>
            </a:r>
          </a:p>
          <a:p>
            <a:r>
              <a:rPr lang="fr-CA" b="1" u="sng" dirty="0" err="1"/>
              <a:t>Additional</a:t>
            </a:r>
            <a:r>
              <a:rPr lang="fr-CA" b="1" u="sng" dirty="0"/>
              <a:t> information</a:t>
            </a:r>
          </a:p>
          <a:p>
            <a:r>
              <a:rPr lang="fr-CA" dirty="0"/>
              <a:t> </a:t>
            </a:r>
            <a:endParaRPr lang="fr-CA"/>
          </a:p>
          <a:p>
            <a:pPr marL="285750" indent="-285750">
              <a:buFont typeface="Arial"/>
              <a:buChar char="•"/>
            </a:pPr>
            <a:r>
              <a:rPr lang="fr-CA" dirty="0" err="1"/>
              <a:t>Quebec’s</a:t>
            </a:r>
            <a:r>
              <a:rPr lang="fr-CA" dirty="0"/>
              <a:t> </a:t>
            </a:r>
            <a:r>
              <a:rPr lang="fr-CA" dirty="0" err="1"/>
              <a:t>family</a:t>
            </a:r>
            <a:r>
              <a:rPr lang="fr-CA" dirty="0"/>
              <a:t> </a:t>
            </a:r>
            <a:r>
              <a:rPr lang="fr-CA" dirty="0" err="1"/>
              <a:t>patrimony</a:t>
            </a:r>
            <a:r>
              <a:rPr lang="fr-CA" dirty="0"/>
              <a:t> </a:t>
            </a:r>
            <a:r>
              <a:rPr lang="fr-CA" dirty="0" err="1"/>
              <a:t>rules</a:t>
            </a:r>
            <a:r>
              <a:rPr lang="fr-CA" dirty="0"/>
              <a:t> </a:t>
            </a:r>
            <a:r>
              <a:rPr lang="fr-CA" dirty="0" err="1"/>
              <a:t>generally</a:t>
            </a:r>
            <a:r>
              <a:rPr lang="fr-CA" dirty="0"/>
              <a:t> </a:t>
            </a:r>
            <a:r>
              <a:rPr lang="fr-CA" dirty="0" err="1"/>
              <a:t>apply</a:t>
            </a:r>
            <a:r>
              <a:rPr lang="fr-CA" dirty="0"/>
              <a:t> </a:t>
            </a:r>
            <a:r>
              <a:rPr lang="fr-CA" dirty="0" err="1"/>
              <a:t>even</a:t>
            </a:r>
            <a:r>
              <a:rPr lang="fr-CA" dirty="0"/>
              <a:t> if the couple </a:t>
            </a:r>
            <a:r>
              <a:rPr lang="fr-CA" dirty="0" err="1"/>
              <a:t>was</a:t>
            </a:r>
            <a:r>
              <a:rPr lang="fr-CA" dirty="0"/>
              <a:t> </a:t>
            </a:r>
            <a:r>
              <a:rPr lang="fr-CA" dirty="0" err="1"/>
              <a:t>married</a:t>
            </a:r>
            <a:r>
              <a:rPr lang="fr-CA" dirty="0"/>
              <a:t> </a:t>
            </a:r>
            <a:r>
              <a:rPr lang="fr-CA" dirty="0" err="1"/>
              <a:t>abroad</a:t>
            </a:r>
            <a:r>
              <a:rPr lang="fr-CA" dirty="0">
                <a:hlinkClick r:id="rId15"/>
              </a:rPr>
              <a:t>[13]</a:t>
            </a:r>
            <a:r>
              <a:rPr lang="fr-CA" dirty="0"/>
              <a:t>, </a:t>
            </a:r>
            <a:r>
              <a:rPr lang="fr-CA" dirty="0" err="1"/>
              <a:t>provided</a:t>
            </a:r>
            <a:r>
              <a:rPr lang="fr-CA" dirty="0"/>
              <a:t> </a:t>
            </a:r>
            <a:r>
              <a:rPr lang="fr-CA" dirty="0" err="1"/>
              <a:t>they</a:t>
            </a:r>
            <a:r>
              <a:rPr lang="fr-CA" dirty="0"/>
              <a:t> live in </a:t>
            </a:r>
            <a:r>
              <a:rPr lang="fr-CA" dirty="0" err="1"/>
              <a:t>Quebec</a:t>
            </a:r>
            <a:r>
              <a:rPr lang="fr-CA" dirty="0"/>
              <a:t> at the time of the divorce</a:t>
            </a:r>
            <a:r>
              <a:rPr lang="fr-CA" dirty="0">
                <a:hlinkClick r:id="rId16"/>
              </a:rPr>
              <a:t>[14]</a:t>
            </a:r>
            <a:r>
              <a:rPr lang="fr-CA" dirty="0"/>
              <a:t> </a:t>
            </a:r>
            <a:r>
              <a:rPr lang="fr-CA" dirty="0">
                <a:hlinkClick r:id="rId17"/>
              </a:rPr>
              <a:t>[15]</a:t>
            </a:r>
            <a:r>
              <a:rPr lang="fr-CA" dirty="0"/>
              <a:t>. </a:t>
            </a:r>
          </a:p>
          <a:p>
            <a:r>
              <a:rPr lang="fr-CA" dirty="0"/>
              <a:t> </a:t>
            </a:r>
            <a:endParaRPr lang="fr-CA"/>
          </a:p>
          <a:p>
            <a:pPr marL="285750" indent="-285750">
              <a:buFont typeface="Arial"/>
              <a:buChar char="•"/>
            </a:pPr>
            <a:r>
              <a:rPr lang="en-CA" dirty="0"/>
              <a:t>The list of family patrimony property on this slide is not exhaustive</a:t>
            </a:r>
            <a:r>
              <a:rPr lang="fr-CA" dirty="0">
                <a:hlinkClick r:id="rId18"/>
              </a:rPr>
              <a:t>[16]</a:t>
            </a:r>
            <a:r>
              <a:rPr lang="fr-CA" dirty="0"/>
              <a:t>. </a:t>
            </a:r>
            <a:r>
              <a:rPr lang="fr-CA" dirty="0" err="1"/>
              <a:t>Other</a:t>
            </a:r>
            <a:r>
              <a:rPr lang="fr-CA" dirty="0"/>
              <a:t> </a:t>
            </a:r>
            <a:r>
              <a:rPr lang="fr-CA" dirty="0" err="1"/>
              <a:t>property</a:t>
            </a:r>
            <a:r>
              <a:rPr lang="fr-CA" dirty="0"/>
              <a:t>, </a:t>
            </a:r>
            <a:r>
              <a:rPr lang="fr-CA" dirty="0" err="1"/>
              <a:t>including</a:t>
            </a:r>
            <a:r>
              <a:rPr lang="fr-CA" dirty="0"/>
              <a:t> cottages (</a:t>
            </a:r>
            <a:r>
              <a:rPr lang="fr-CA" dirty="0" err="1"/>
              <a:t>other</a:t>
            </a:r>
            <a:r>
              <a:rPr lang="fr-CA" dirty="0"/>
              <a:t> homes </a:t>
            </a:r>
            <a:r>
              <a:rPr lang="fr-CA" dirty="0" err="1"/>
              <a:t>used</a:t>
            </a:r>
            <a:r>
              <a:rPr lang="fr-CA" dirty="0"/>
              <a:t> by the </a:t>
            </a:r>
            <a:r>
              <a:rPr lang="fr-CA" dirty="0" err="1"/>
              <a:t>family</a:t>
            </a:r>
            <a:r>
              <a:rPr lang="fr-CA" dirty="0"/>
              <a:t>)</a:t>
            </a:r>
            <a:r>
              <a:rPr lang="fr-CA" dirty="0">
                <a:hlinkClick r:id="rId19"/>
              </a:rPr>
              <a:t>[17]</a:t>
            </a:r>
            <a:r>
              <a:rPr lang="fr-CA" dirty="0"/>
              <a:t> </a:t>
            </a:r>
            <a:r>
              <a:rPr lang="en-CA" dirty="0"/>
              <a:t>or RRSPs</a:t>
            </a:r>
            <a:r>
              <a:rPr lang="fr-CA" dirty="0">
                <a:hlinkClick r:id="rId20"/>
              </a:rPr>
              <a:t>[18]</a:t>
            </a:r>
            <a:r>
              <a:rPr lang="fr-CA" dirty="0"/>
              <a:t>) </a:t>
            </a:r>
            <a:r>
              <a:rPr lang="en-CA" dirty="0"/>
              <a:t>may also be considered part of the family patrimony</a:t>
            </a:r>
            <a:r>
              <a:rPr lang="fr-CA" dirty="0"/>
              <a:t>. </a:t>
            </a:r>
            <a:r>
              <a:rPr lang="en-CA" dirty="0"/>
              <a:t>For more information, see our article: </a:t>
            </a:r>
            <a:r>
              <a:rPr lang="en-CA" u="sng" dirty="0">
                <a:hlinkClick r:id="rId21"/>
              </a:rPr>
              <a:t>Property Included in the "Family Patrimony" | Éducaloi</a:t>
            </a:r>
          </a:p>
          <a:p>
            <a:r>
              <a:rPr lang="fr-CA" dirty="0"/>
              <a:t> </a:t>
            </a:r>
            <a:endParaRPr lang="fr-CA"/>
          </a:p>
          <a:p>
            <a:pPr marL="285750" indent="-285750">
              <a:buFont typeface="Arial"/>
              <a:buChar char="•"/>
            </a:pPr>
            <a:r>
              <a:rPr lang="fr-CA" dirty="0"/>
              <a:t>In </a:t>
            </a:r>
            <a:r>
              <a:rPr lang="fr-CA" dirty="0" err="1"/>
              <a:t>Quebec</a:t>
            </a:r>
            <a:r>
              <a:rPr lang="fr-CA" dirty="0"/>
              <a:t>, the </a:t>
            </a:r>
            <a:r>
              <a:rPr lang="fr-CA" dirty="0" err="1"/>
              <a:t>rules</a:t>
            </a:r>
            <a:r>
              <a:rPr lang="fr-CA" dirty="0"/>
              <a:t> for </a:t>
            </a:r>
            <a:r>
              <a:rPr lang="fr-CA" dirty="0" err="1"/>
              <a:t>dividing</a:t>
            </a:r>
            <a:r>
              <a:rPr lang="fr-CA" dirty="0"/>
              <a:t> the </a:t>
            </a:r>
            <a:r>
              <a:rPr lang="fr-CA" dirty="0" err="1"/>
              <a:t>family</a:t>
            </a:r>
            <a:r>
              <a:rPr lang="fr-CA" dirty="0"/>
              <a:t> </a:t>
            </a:r>
            <a:r>
              <a:rPr lang="fr-CA" dirty="0" err="1"/>
              <a:t>patrimony</a:t>
            </a:r>
            <a:r>
              <a:rPr lang="fr-CA" dirty="0"/>
              <a:t> are </a:t>
            </a:r>
            <a:r>
              <a:rPr lang="fr-CA" dirty="0" err="1"/>
              <a:t>mandatory</a:t>
            </a:r>
            <a:r>
              <a:rPr lang="fr-CA" dirty="0"/>
              <a:t> </a:t>
            </a:r>
            <a:r>
              <a:rPr lang="fr-CA" dirty="0" err="1"/>
              <a:t>because</a:t>
            </a:r>
            <a:r>
              <a:rPr lang="fr-CA" dirty="0"/>
              <a:t> </a:t>
            </a:r>
            <a:r>
              <a:rPr lang="fr-CA" dirty="0" err="1"/>
              <a:t>they</a:t>
            </a:r>
            <a:r>
              <a:rPr lang="fr-CA" dirty="0"/>
              <a:t> are </a:t>
            </a:r>
            <a:r>
              <a:rPr lang="fr-CA" dirty="0" err="1"/>
              <a:t>matters</a:t>
            </a:r>
            <a:r>
              <a:rPr lang="fr-CA" dirty="0"/>
              <a:t> of “public </a:t>
            </a:r>
            <a:r>
              <a:rPr lang="fr-CA" dirty="0" err="1"/>
              <a:t>order</a:t>
            </a:r>
            <a:r>
              <a:rPr lang="fr-CA" dirty="0"/>
              <a:t>” </a:t>
            </a:r>
            <a:r>
              <a:rPr lang="fr-CA" dirty="0">
                <a:hlinkClick r:id="rId22"/>
              </a:rPr>
              <a:t>[19]</a:t>
            </a:r>
            <a:r>
              <a:rPr lang="fr-CA" dirty="0"/>
              <a:t>. This </a:t>
            </a:r>
            <a:r>
              <a:rPr lang="fr-CA" dirty="0" err="1"/>
              <a:t>means</a:t>
            </a:r>
            <a:r>
              <a:rPr lang="fr-CA" dirty="0"/>
              <a:t> </a:t>
            </a:r>
            <a:r>
              <a:rPr lang="fr-CA" dirty="0" err="1"/>
              <a:t>that</a:t>
            </a:r>
            <a:r>
              <a:rPr lang="fr-CA" dirty="0"/>
              <a:t> couples </a:t>
            </a:r>
            <a:r>
              <a:rPr lang="fr-CA" dirty="0" err="1"/>
              <a:t>cannot</a:t>
            </a:r>
            <a:r>
              <a:rPr lang="fr-CA" dirty="0"/>
              <a:t> </a:t>
            </a:r>
            <a:r>
              <a:rPr lang="fr-CA" dirty="0" err="1"/>
              <a:t>agree</a:t>
            </a:r>
            <a:r>
              <a:rPr lang="fr-CA" dirty="0"/>
              <a:t> </a:t>
            </a:r>
            <a:r>
              <a:rPr lang="fr-CA" dirty="0" err="1"/>
              <a:t>before</a:t>
            </a:r>
            <a:r>
              <a:rPr lang="fr-CA" dirty="0"/>
              <a:t> or </a:t>
            </a:r>
            <a:r>
              <a:rPr lang="fr-CA" dirty="0" err="1"/>
              <a:t>during</a:t>
            </a:r>
            <a:r>
              <a:rPr lang="fr-CA" dirty="0"/>
              <a:t> </a:t>
            </a:r>
            <a:r>
              <a:rPr lang="fr-CA" dirty="0" err="1"/>
              <a:t>their</a:t>
            </a:r>
            <a:r>
              <a:rPr lang="fr-CA" dirty="0"/>
              <a:t> </a:t>
            </a:r>
            <a:r>
              <a:rPr lang="fr-CA" dirty="0" err="1"/>
              <a:t>marriage</a:t>
            </a:r>
            <a:r>
              <a:rPr lang="fr-CA" dirty="0"/>
              <a:t> to </a:t>
            </a:r>
            <a:r>
              <a:rPr lang="fr-CA" dirty="0" err="1"/>
              <a:t>exclude</a:t>
            </a:r>
            <a:r>
              <a:rPr lang="fr-CA" dirty="0"/>
              <a:t> </a:t>
            </a:r>
            <a:r>
              <a:rPr lang="fr-CA" dirty="0" err="1"/>
              <a:t>these</a:t>
            </a:r>
            <a:r>
              <a:rPr lang="fr-CA" dirty="0"/>
              <a:t> </a:t>
            </a:r>
            <a:r>
              <a:rPr lang="fr-CA" dirty="0" err="1"/>
              <a:t>rules</a:t>
            </a:r>
            <a:r>
              <a:rPr lang="fr-CA" dirty="0"/>
              <a:t>. Par contre, au moment du divorce, ils peuvent décider ensemble de ne pas les appliquer</a:t>
            </a:r>
            <a:r>
              <a:rPr lang="fr-CA" dirty="0">
                <a:hlinkClick r:id="rId23"/>
              </a:rPr>
              <a:t>[20]</a:t>
            </a:r>
            <a:r>
              <a:rPr lang="fr-CA" dirty="0"/>
              <a:t>. </a:t>
            </a:r>
            <a:r>
              <a:rPr lang="en-CA" dirty="0"/>
              <a:t>They can do so at the time of a divorce, however, if the court approves their decision</a:t>
            </a:r>
            <a:r>
              <a:rPr lang="fr-CA" dirty="0">
                <a:hlinkClick r:id="rId24"/>
              </a:rPr>
              <a:t>[21]</a:t>
            </a:r>
            <a:r>
              <a:rPr lang="fr-CA" dirty="0"/>
              <a:t>.</a:t>
            </a:r>
          </a:p>
          <a:p>
            <a:r>
              <a:rPr lang="fr-CA" dirty="0"/>
              <a:t> </a:t>
            </a:r>
            <a:endParaRPr lang="fr-CA"/>
          </a:p>
          <a:p>
            <a:pPr marL="285750" indent="-285750">
              <a:buFont typeface="Arial"/>
              <a:buChar char="•"/>
            </a:pPr>
            <a:r>
              <a:rPr lang="en-CA" dirty="0"/>
              <a:t>Dividing family patrimony can be complex, especially when calculating each spouse’s share, and many exceptions apply. See our article for examples of how this division works: </a:t>
            </a:r>
            <a:r>
              <a:rPr lang="en-CA" u="sng" dirty="0">
                <a:hlinkClick r:id="rId25"/>
              </a:rPr>
              <a:t>Examples of How to Calculate and Divide the Family Patrimony | Éducaloi</a:t>
            </a:r>
            <a:r>
              <a:rPr lang="en-CA" dirty="0"/>
              <a:t>. To learn how property would be divided in a particular situation, participants can consult a lawyer or notary that practices in family law. </a:t>
            </a:r>
            <a:endParaRPr lang="fr-CA" dirty="0"/>
          </a:p>
          <a:p>
            <a:r>
              <a:rPr lang="fr-CA" dirty="0"/>
              <a:t> </a:t>
            </a:r>
            <a:endParaRPr lang="fr-CA"/>
          </a:p>
          <a:p>
            <a:pPr marL="285750" indent="-285750">
              <a:buFont typeface="Arial"/>
              <a:buChar char="•"/>
            </a:pPr>
            <a:r>
              <a:rPr lang="fr-CA" dirty="0"/>
              <a:t>The </a:t>
            </a:r>
            <a:r>
              <a:rPr lang="fr-CA" dirty="0" err="1"/>
              <a:t>rules</a:t>
            </a:r>
            <a:r>
              <a:rPr lang="fr-CA" dirty="0"/>
              <a:t> </a:t>
            </a:r>
            <a:r>
              <a:rPr lang="fr-CA" dirty="0" err="1"/>
              <a:t>explained</a:t>
            </a:r>
            <a:r>
              <a:rPr lang="fr-CA" dirty="0"/>
              <a:t> on </a:t>
            </a:r>
            <a:r>
              <a:rPr lang="fr-CA" dirty="0" err="1"/>
              <a:t>this</a:t>
            </a:r>
            <a:r>
              <a:rPr lang="fr-CA" dirty="0"/>
              <a:t> slide </a:t>
            </a:r>
            <a:r>
              <a:rPr lang="fr-CA" dirty="0" err="1"/>
              <a:t>apply</a:t>
            </a:r>
            <a:r>
              <a:rPr lang="fr-CA" dirty="0"/>
              <a:t> to </a:t>
            </a:r>
            <a:r>
              <a:rPr lang="fr-CA" dirty="0" err="1"/>
              <a:t>property</a:t>
            </a:r>
            <a:r>
              <a:rPr lang="fr-CA" dirty="0"/>
              <a:t> </a:t>
            </a:r>
            <a:r>
              <a:rPr lang="fr-CA" dirty="0" err="1"/>
              <a:t>that</a:t>
            </a:r>
            <a:r>
              <a:rPr lang="fr-CA" dirty="0"/>
              <a:t> </a:t>
            </a:r>
            <a:r>
              <a:rPr lang="fr-CA" dirty="0" err="1"/>
              <a:t>is</a:t>
            </a:r>
            <a:r>
              <a:rPr lang="fr-CA" dirty="0"/>
              <a:t> </a:t>
            </a:r>
            <a:r>
              <a:rPr lang="fr-CA" dirty="0" err="1"/>
              <a:t>included</a:t>
            </a:r>
            <a:r>
              <a:rPr lang="fr-CA" dirty="0"/>
              <a:t> in the </a:t>
            </a:r>
            <a:r>
              <a:rPr lang="fr-CA" dirty="0" err="1"/>
              <a:t>family</a:t>
            </a:r>
            <a:r>
              <a:rPr lang="fr-CA" dirty="0"/>
              <a:t> </a:t>
            </a:r>
            <a:r>
              <a:rPr lang="fr-CA" dirty="0" err="1"/>
              <a:t>patrimony</a:t>
            </a:r>
            <a:r>
              <a:rPr lang="fr-CA" dirty="0"/>
              <a:t>. But </a:t>
            </a:r>
            <a:r>
              <a:rPr lang="fr-CA" dirty="0" err="1"/>
              <a:t>spouses</a:t>
            </a:r>
            <a:r>
              <a:rPr lang="fr-CA" dirty="0"/>
              <a:t> </a:t>
            </a:r>
            <a:r>
              <a:rPr lang="fr-CA" dirty="0" err="1"/>
              <a:t>may</a:t>
            </a:r>
            <a:r>
              <a:rPr lang="fr-CA" dirty="0"/>
              <a:t> </a:t>
            </a:r>
            <a:r>
              <a:rPr lang="fr-CA" dirty="0" err="1"/>
              <a:t>also</a:t>
            </a:r>
            <a:r>
              <a:rPr lang="fr-CA" dirty="0"/>
              <a:t> </a:t>
            </a:r>
            <a:r>
              <a:rPr lang="fr-CA" dirty="0" err="1"/>
              <a:t>own</a:t>
            </a:r>
            <a:r>
              <a:rPr lang="fr-CA" dirty="0"/>
              <a:t> </a:t>
            </a:r>
            <a:r>
              <a:rPr lang="fr-CA" dirty="0" err="1"/>
              <a:t>other</a:t>
            </a:r>
            <a:r>
              <a:rPr lang="fr-CA" dirty="0"/>
              <a:t> </a:t>
            </a:r>
            <a:r>
              <a:rPr lang="fr-CA" dirty="0" err="1"/>
              <a:t>property</a:t>
            </a:r>
            <a:r>
              <a:rPr lang="fr-CA" dirty="0"/>
              <a:t>, like </a:t>
            </a:r>
            <a:r>
              <a:rPr lang="fr-CA" dirty="0" err="1"/>
              <a:t>rental</a:t>
            </a:r>
            <a:r>
              <a:rPr lang="fr-CA" dirty="0"/>
              <a:t> </a:t>
            </a:r>
            <a:r>
              <a:rPr lang="fr-CA" dirty="0" err="1"/>
              <a:t>properties</a:t>
            </a:r>
            <a:r>
              <a:rPr lang="fr-CA" dirty="0"/>
              <a:t>, </a:t>
            </a:r>
            <a:r>
              <a:rPr lang="fr-CA" dirty="0" err="1"/>
              <a:t>that</a:t>
            </a:r>
            <a:r>
              <a:rPr lang="fr-CA" dirty="0"/>
              <a:t> are not part of the </a:t>
            </a:r>
            <a:r>
              <a:rPr lang="fr-CA" dirty="0" err="1"/>
              <a:t>family</a:t>
            </a:r>
            <a:r>
              <a:rPr lang="fr-CA" dirty="0"/>
              <a:t> </a:t>
            </a:r>
            <a:r>
              <a:rPr lang="fr-CA" dirty="0" err="1"/>
              <a:t>patrimony</a:t>
            </a:r>
            <a:r>
              <a:rPr lang="fr-CA" dirty="0"/>
              <a:t>. This </a:t>
            </a:r>
            <a:r>
              <a:rPr lang="fr-CA" dirty="0" err="1"/>
              <a:t>property</a:t>
            </a:r>
            <a:r>
              <a:rPr lang="fr-CA" dirty="0"/>
              <a:t> </a:t>
            </a:r>
            <a:r>
              <a:rPr lang="fr-CA" dirty="0" err="1"/>
              <a:t>falls</a:t>
            </a:r>
            <a:r>
              <a:rPr lang="fr-CA" dirty="0"/>
              <a:t> </a:t>
            </a:r>
            <a:r>
              <a:rPr lang="fr-CA" dirty="0" err="1"/>
              <a:t>under</a:t>
            </a:r>
            <a:r>
              <a:rPr lang="fr-CA" dirty="0"/>
              <a:t> a </a:t>
            </a:r>
            <a:r>
              <a:rPr lang="fr-CA" dirty="0" err="1"/>
              <a:t>separate</a:t>
            </a:r>
            <a:r>
              <a:rPr lang="fr-CA" dirty="0"/>
              <a:t> </a:t>
            </a:r>
            <a:r>
              <a:rPr lang="fr-CA" dirty="0" err="1"/>
              <a:t>category</a:t>
            </a:r>
            <a:r>
              <a:rPr lang="fr-CA" dirty="0"/>
              <a:t>, </a:t>
            </a:r>
            <a:r>
              <a:rPr lang="fr-CA" dirty="0" err="1"/>
              <a:t>called</a:t>
            </a:r>
            <a:r>
              <a:rPr lang="fr-CA" dirty="0"/>
              <a:t> the “matrimonial </a:t>
            </a:r>
            <a:r>
              <a:rPr lang="fr-CA" dirty="0" err="1"/>
              <a:t>regime</a:t>
            </a:r>
            <a:r>
              <a:rPr lang="fr-CA" dirty="0"/>
              <a:t>”</a:t>
            </a:r>
            <a:r>
              <a:rPr lang="fr-CA" dirty="0">
                <a:hlinkClick r:id="rId26"/>
              </a:rPr>
              <a:t>[22]</a:t>
            </a:r>
            <a:r>
              <a:rPr lang="fr-CA" dirty="0"/>
              <a:t>, </a:t>
            </a:r>
            <a:r>
              <a:rPr lang="fr-CA" dirty="0" err="1"/>
              <a:t>which</a:t>
            </a:r>
            <a:r>
              <a:rPr lang="fr-CA" dirty="0"/>
              <a:t> </a:t>
            </a:r>
            <a:r>
              <a:rPr lang="fr-CA" dirty="0" err="1"/>
              <a:t>follows</a:t>
            </a:r>
            <a:r>
              <a:rPr lang="fr-CA" dirty="0"/>
              <a:t> </a:t>
            </a:r>
            <a:r>
              <a:rPr lang="fr-CA" dirty="0" err="1"/>
              <a:t>different</a:t>
            </a:r>
            <a:r>
              <a:rPr lang="fr-CA" dirty="0"/>
              <a:t> </a:t>
            </a:r>
            <a:r>
              <a:rPr lang="fr-CA" dirty="0" err="1"/>
              <a:t>rules</a:t>
            </a:r>
            <a:r>
              <a:rPr lang="fr-CA" dirty="0"/>
              <a:t> for the division of </a:t>
            </a:r>
            <a:r>
              <a:rPr lang="fr-CA" dirty="0" err="1"/>
              <a:t>property</a:t>
            </a:r>
            <a:r>
              <a:rPr lang="fr-CA" dirty="0"/>
              <a:t>. </a:t>
            </a:r>
            <a:r>
              <a:rPr lang="en-CA" dirty="0"/>
              <a:t>For more information, see our article: </a:t>
            </a:r>
            <a:r>
              <a:rPr lang="en-CA" u="sng" dirty="0">
                <a:hlinkClick r:id="rId27"/>
              </a:rPr>
              <a:t>Dividing Property | Éducaloi</a:t>
            </a:r>
          </a:p>
          <a:p>
            <a:endParaRPr lang="fr-CA" dirty="0">
              <a:hlinkClick r:id="rId28"/>
            </a:endParaRPr>
          </a:p>
          <a:p>
            <a:pPr marL="285750" indent="-285750">
              <a:buFont typeface="Arial"/>
              <a:buChar char="•"/>
            </a:pPr>
            <a:r>
              <a:rPr lang="fr-CA" dirty="0"/>
              <a:t>It </a:t>
            </a:r>
            <a:r>
              <a:rPr lang="fr-CA" err="1"/>
              <a:t>is</a:t>
            </a:r>
            <a:r>
              <a:rPr lang="fr-CA" dirty="0"/>
              <a:t> </a:t>
            </a:r>
            <a:r>
              <a:rPr lang="fr-CA" err="1"/>
              <a:t>generally</a:t>
            </a:r>
            <a:r>
              <a:rPr lang="fr-CA" dirty="0"/>
              <a:t> not </a:t>
            </a:r>
            <a:r>
              <a:rPr lang="fr-CA" err="1"/>
              <a:t>recommended</a:t>
            </a:r>
            <a:r>
              <a:rPr lang="fr-CA" dirty="0"/>
              <a:t> to use </a:t>
            </a:r>
            <a:r>
              <a:rPr lang="fr-CA" err="1"/>
              <a:t>mediation</a:t>
            </a:r>
            <a:r>
              <a:rPr lang="fr-CA" dirty="0"/>
              <a:t> </a:t>
            </a:r>
            <a:r>
              <a:rPr lang="fr-CA" err="1"/>
              <a:t>when</a:t>
            </a:r>
            <a:r>
              <a:rPr lang="fr-CA" dirty="0"/>
              <a:t> </a:t>
            </a:r>
            <a:r>
              <a:rPr lang="fr-CA" err="1"/>
              <a:t>there</a:t>
            </a:r>
            <a:r>
              <a:rPr lang="fr-CA" dirty="0"/>
              <a:t> </a:t>
            </a:r>
            <a:r>
              <a:rPr lang="fr-CA" err="1"/>
              <a:t>was</a:t>
            </a:r>
            <a:r>
              <a:rPr lang="fr-CA" dirty="0"/>
              <a:t> violence </a:t>
            </a:r>
            <a:r>
              <a:rPr lang="fr-CA" err="1"/>
              <a:t>between</a:t>
            </a:r>
            <a:r>
              <a:rPr lang="fr-CA" dirty="0"/>
              <a:t> the people in </a:t>
            </a:r>
            <a:r>
              <a:rPr lang="fr-CA" err="1"/>
              <a:t>conflict</a:t>
            </a:r>
            <a:r>
              <a:rPr lang="fr-CA" dirty="0">
                <a:hlinkClick r:id="rId29"/>
              </a:rPr>
              <a:t>[23]</a:t>
            </a:r>
            <a:r>
              <a:rPr lang="fr-CA" dirty="0"/>
              <a:t>. </a:t>
            </a:r>
            <a:r>
              <a:rPr lang="en-CA" dirty="0"/>
              <a:t>That said, some mediators specialize in mediation in the context of domestic violence. To find them, the person can go to the </a:t>
            </a:r>
            <a:r>
              <a:rPr lang="en-CA" u="sng" dirty="0">
                <a:hlinkClick r:id="rId30"/>
              </a:rPr>
              <a:t>A</a:t>
            </a:r>
            <a:r>
              <a:rPr lang="fr-FR" u="sng" dirty="0">
                <a:hlinkClick r:id="rId30"/>
              </a:rPr>
              <a:t>ssociation des médiateurs familiaux du Québec’s website</a:t>
            </a:r>
            <a:r>
              <a:rPr lang="fr-FR" dirty="0"/>
              <a:t> (association of </a:t>
            </a:r>
            <a:r>
              <a:rPr lang="fr-FR" err="1"/>
              <a:t>family</a:t>
            </a:r>
            <a:r>
              <a:rPr lang="fr-FR" dirty="0"/>
              <a:t> </a:t>
            </a:r>
            <a:r>
              <a:rPr lang="fr-FR" err="1"/>
              <a:t>mediators</a:t>
            </a:r>
            <a:r>
              <a:rPr lang="fr-FR" dirty="0"/>
              <a:t>) and click on “</a:t>
            </a:r>
            <a:r>
              <a:rPr lang="fr-FR" err="1"/>
              <a:t>Find</a:t>
            </a:r>
            <a:r>
              <a:rPr lang="fr-FR" dirty="0"/>
              <a:t> a </a:t>
            </a:r>
            <a:r>
              <a:rPr lang="fr-FR" err="1"/>
              <a:t>mediator</a:t>
            </a:r>
            <a:r>
              <a:rPr lang="fr-FR" dirty="0"/>
              <a:t>.”</a:t>
            </a:r>
            <a:r>
              <a:rPr lang="en-CA" dirty="0"/>
              <a:t> They can then select “Violence </a:t>
            </a:r>
            <a:r>
              <a:rPr lang="en-CA" err="1"/>
              <a:t>familiale</a:t>
            </a:r>
            <a:r>
              <a:rPr lang="en-CA" dirty="0"/>
              <a:t> et </a:t>
            </a:r>
            <a:r>
              <a:rPr lang="en-CA" err="1"/>
              <a:t>conjugale</a:t>
            </a:r>
            <a:r>
              <a:rPr lang="en-CA" dirty="0"/>
              <a:t>” (family and domestic violence) under the “Champ(s) </a:t>
            </a:r>
            <a:r>
              <a:rPr lang="en-CA" err="1"/>
              <a:t>d’expertise</a:t>
            </a:r>
            <a:r>
              <a:rPr lang="en-CA" dirty="0"/>
              <a:t>(s)” field. </a:t>
            </a:r>
            <a:r>
              <a:rPr lang="fr-CA" dirty="0"/>
              <a:t> For more information on </a:t>
            </a:r>
            <a:r>
              <a:rPr lang="fr-CA" err="1"/>
              <a:t>family</a:t>
            </a:r>
            <a:r>
              <a:rPr lang="fr-CA" dirty="0"/>
              <a:t> </a:t>
            </a:r>
            <a:r>
              <a:rPr lang="fr-CA" err="1"/>
              <a:t>mediation</a:t>
            </a:r>
            <a:r>
              <a:rPr lang="fr-CA" dirty="0"/>
              <a:t>, </a:t>
            </a:r>
            <a:r>
              <a:rPr lang="fr-CA" err="1"/>
              <a:t>see</a:t>
            </a:r>
            <a:r>
              <a:rPr lang="fr-CA" dirty="0"/>
              <a:t> </a:t>
            </a:r>
            <a:r>
              <a:rPr lang="fr-CA" err="1"/>
              <a:t>our</a:t>
            </a:r>
            <a:r>
              <a:rPr lang="fr-CA" dirty="0"/>
              <a:t> article: </a:t>
            </a:r>
            <a:r>
              <a:rPr lang="en-US" dirty="0">
                <a:hlinkClick r:id="rId31"/>
              </a:rPr>
              <a:t> </a:t>
            </a:r>
            <a:r>
              <a:rPr lang="en-US" dirty="0">
                <a:hlinkClick r:id="rId32"/>
              </a:rPr>
              <a:t>Family Mediation in Six Steps | Éducaloi</a:t>
            </a:r>
            <a:endParaRPr lang="en-US"/>
          </a:p>
          <a:p>
            <a:r>
              <a:rPr lang="fr-CA" dirty="0"/>
              <a:t> </a:t>
            </a:r>
          </a:p>
          <a:p>
            <a:endParaRPr lang="fr-CA" dirty="0"/>
          </a:p>
          <a:p>
            <a:r>
              <a:rPr lang="fr-CA" b="1" u="sng" dirty="0"/>
              <a:t>Sources</a:t>
            </a:r>
          </a:p>
          <a:p>
            <a:endParaRPr lang="fr-CA" b="1" u="sng" dirty="0"/>
          </a:p>
          <a:p>
            <a:r>
              <a:rPr lang="fr-CA" dirty="0">
                <a:hlinkClick r:id="rId33"/>
              </a:rPr>
              <a:t>[1]</a:t>
            </a:r>
            <a:r>
              <a:rPr lang="fr-CA" dirty="0"/>
              <a:t> </a:t>
            </a:r>
            <a:r>
              <a:rPr lang="fr-CA" i="1" dirty="0"/>
              <a:t>Civil code of </a:t>
            </a:r>
            <a:r>
              <a:rPr lang="fr-CA" i="1" dirty="0" err="1"/>
              <a:t>Quebec</a:t>
            </a:r>
            <a:r>
              <a:rPr lang="fr-CA" dirty="0"/>
              <a:t>, RLRQ, c C-1991, art 416 al 1.</a:t>
            </a:r>
          </a:p>
          <a:p>
            <a:r>
              <a:rPr lang="fr-CA" dirty="0">
                <a:hlinkClick r:id="rId34"/>
              </a:rPr>
              <a:t>[2]</a:t>
            </a:r>
            <a:r>
              <a:rPr lang="fr-CA" dirty="0"/>
              <a:t> </a:t>
            </a:r>
            <a:r>
              <a:rPr lang="fr-CA" i="1" dirty="0"/>
              <a:t>Civil code of </a:t>
            </a:r>
            <a:r>
              <a:rPr lang="fr-CA" i="1" dirty="0" err="1"/>
              <a:t>Quebec</a:t>
            </a:r>
            <a:r>
              <a:rPr lang="fr-CA" dirty="0"/>
              <a:t>, RLRQ, c C-1991, arts 414, 415.</a:t>
            </a:r>
          </a:p>
          <a:p>
            <a:r>
              <a:rPr lang="fr-CA" dirty="0">
                <a:hlinkClick r:id="rId35"/>
              </a:rPr>
              <a:t>[3]</a:t>
            </a:r>
            <a:r>
              <a:rPr lang="fr-CA" dirty="0"/>
              <a:t> </a:t>
            </a:r>
            <a:r>
              <a:rPr lang="fr-CA" i="1" dirty="0"/>
              <a:t>Civil code of </a:t>
            </a:r>
            <a:r>
              <a:rPr lang="fr-CA" i="1" dirty="0" err="1"/>
              <a:t>Quebec</a:t>
            </a:r>
            <a:r>
              <a:rPr lang="fr-CA" dirty="0"/>
              <a:t>, RLRQ, c C-1991, art 414.</a:t>
            </a:r>
          </a:p>
          <a:p>
            <a:r>
              <a:rPr lang="fr-CA" dirty="0">
                <a:hlinkClick r:id="rId36"/>
              </a:rPr>
              <a:t>[4]</a:t>
            </a:r>
            <a:r>
              <a:rPr lang="fr-CA" dirty="0"/>
              <a:t> </a:t>
            </a:r>
            <a:r>
              <a:rPr lang="fr-CA" i="1" dirty="0"/>
              <a:t>Civil code of </a:t>
            </a:r>
            <a:r>
              <a:rPr lang="fr-CA" i="1" dirty="0" err="1"/>
              <a:t>Quebec</a:t>
            </a:r>
            <a:r>
              <a:rPr lang="fr-CA" dirty="0"/>
              <a:t>, RLRQ, c C-1991, arts 415 al 1, 416 al 1.</a:t>
            </a:r>
          </a:p>
          <a:p>
            <a:r>
              <a:rPr lang="fr-CA" dirty="0">
                <a:hlinkClick r:id="rId37"/>
              </a:rPr>
              <a:t>[5]</a:t>
            </a:r>
            <a:r>
              <a:rPr lang="fr-CA" dirty="0"/>
              <a:t> </a:t>
            </a:r>
            <a:r>
              <a:rPr lang="fr-CA" i="1" dirty="0"/>
              <a:t>Civil code of </a:t>
            </a:r>
            <a:r>
              <a:rPr lang="fr-CA" i="1" dirty="0" err="1"/>
              <a:t>Quebec</a:t>
            </a:r>
            <a:r>
              <a:rPr lang="fr-CA" dirty="0"/>
              <a:t>, RLRQ, c C-1991, arts 415 al 1, 416 al 1.</a:t>
            </a:r>
          </a:p>
          <a:p>
            <a:r>
              <a:rPr lang="fr-CA" dirty="0">
                <a:hlinkClick r:id="rId38"/>
              </a:rPr>
              <a:t>[6]</a:t>
            </a:r>
            <a:r>
              <a:rPr lang="fr-CA" dirty="0"/>
              <a:t> </a:t>
            </a:r>
            <a:r>
              <a:rPr lang="fr-CA" i="1" dirty="0"/>
              <a:t>Civil code of </a:t>
            </a:r>
            <a:r>
              <a:rPr lang="fr-CA" i="1" dirty="0" err="1"/>
              <a:t>Quebec</a:t>
            </a:r>
            <a:r>
              <a:rPr lang="fr-CA" dirty="0"/>
              <a:t>, RLRQ, c C-1991, art 415 al 4.</a:t>
            </a:r>
          </a:p>
          <a:p>
            <a:r>
              <a:rPr lang="fr-CA" dirty="0">
                <a:hlinkClick r:id="rId39"/>
              </a:rPr>
              <a:t>[7]</a:t>
            </a:r>
            <a:r>
              <a:rPr lang="fr-CA" dirty="0"/>
              <a:t> </a:t>
            </a:r>
            <a:r>
              <a:rPr lang="fr-CA" i="1" dirty="0"/>
              <a:t>Civil code of </a:t>
            </a:r>
            <a:r>
              <a:rPr lang="fr-CA" i="1" dirty="0" err="1"/>
              <a:t>Quebec</a:t>
            </a:r>
            <a:r>
              <a:rPr lang="fr-CA" dirty="0"/>
              <a:t>, RLRQ, c C-1991, arts 416 al 1, 419.</a:t>
            </a:r>
          </a:p>
          <a:p>
            <a:r>
              <a:rPr lang="fr-CA" dirty="0">
                <a:hlinkClick r:id="rId40"/>
              </a:rPr>
              <a:t>[8]</a:t>
            </a:r>
            <a:r>
              <a:rPr lang="fr-CA" dirty="0"/>
              <a:t> </a:t>
            </a:r>
            <a:r>
              <a:rPr lang="fr-CA" i="1" dirty="0"/>
              <a:t>Civil code of </a:t>
            </a:r>
            <a:r>
              <a:rPr lang="fr-CA" i="1" dirty="0" err="1"/>
              <a:t>Quebec</a:t>
            </a:r>
            <a:r>
              <a:rPr lang="fr-CA" dirty="0"/>
              <a:t>, RLRQ, c C-1991, art 419.</a:t>
            </a:r>
          </a:p>
          <a:p>
            <a:r>
              <a:rPr lang="fr-CA" dirty="0">
                <a:hlinkClick r:id="rId41"/>
              </a:rPr>
              <a:t>[9]</a:t>
            </a:r>
            <a:r>
              <a:rPr lang="fr-CA" dirty="0"/>
              <a:t> </a:t>
            </a:r>
            <a:r>
              <a:rPr lang="fr-CA" i="1" dirty="0"/>
              <a:t>Code of civil </a:t>
            </a:r>
            <a:r>
              <a:rPr lang="fr-CA" i="1" dirty="0" err="1"/>
              <a:t>procedure</a:t>
            </a:r>
            <a:r>
              <a:rPr lang="fr-CA" dirty="0"/>
              <a:t>, RLRQ, c C-25, arts 605 al 2, 616.</a:t>
            </a:r>
          </a:p>
          <a:p>
            <a:r>
              <a:rPr lang="fr-CA" dirty="0">
                <a:hlinkClick r:id="rId42"/>
              </a:rPr>
              <a:t>[10]</a:t>
            </a:r>
            <a:r>
              <a:rPr lang="fr-CA" dirty="0"/>
              <a:t> </a:t>
            </a:r>
            <a:r>
              <a:rPr lang="fr-CA" i="1" dirty="0"/>
              <a:t>Code of civil </a:t>
            </a:r>
            <a:r>
              <a:rPr lang="fr-CA" i="1" dirty="0" err="1"/>
              <a:t>procedure</a:t>
            </a:r>
            <a:r>
              <a:rPr lang="fr-CA" dirty="0"/>
              <a:t>, RLRQ, c C-25, art 605 al 2, 616.</a:t>
            </a:r>
          </a:p>
          <a:p>
            <a:r>
              <a:rPr lang="fr-CA" dirty="0">
                <a:hlinkClick r:id="rId43"/>
              </a:rPr>
              <a:t>[11]</a:t>
            </a:r>
            <a:r>
              <a:rPr lang="fr-CA" dirty="0"/>
              <a:t> </a:t>
            </a:r>
            <a:r>
              <a:rPr lang="fr-CA" i="1" dirty="0"/>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a:t>
            </a:r>
            <a:r>
              <a:rPr lang="fr-CA" i="1" dirty="0" err="1"/>
              <a:t>mediation</a:t>
            </a:r>
            <a:r>
              <a:rPr lang="fr-CA" dirty="0"/>
              <a:t>, c. C-25-01, r. 0.7, art. 10.1, 10.4.</a:t>
            </a:r>
          </a:p>
          <a:p>
            <a:r>
              <a:rPr lang="fr-CA" dirty="0">
                <a:hlinkClick r:id="rId44"/>
              </a:rPr>
              <a:t>[12]</a:t>
            </a:r>
            <a:r>
              <a:rPr lang="fr-CA" dirty="0"/>
              <a:t> </a:t>
            </a:r>
            <a:r>
              <a:rPr lang="fr-CA" i="1" dirty="0"/>
              <a:t>Code of civil </a:t>
            </a:r>
            <a:r>
              <a:rPr lang="fr-CA" i="1" dirty="0" err="1"/>
              <a:t>procedure</a:t>
            </a:r>
            <a:r>
              <a:rPr lang="fr-CA" dirty="0"/>
              <a:t>, RLRQ, c C-25, art 409.</a:t>
            </a:r>
          </a:p>
          <a:p>
            <a:r>
              <a:rPr lang="fr-CA" dirty="0">
                <a:hlinkClick r:id="rId45"/>
              </a:rPr>
              <a:t>[13]</a:t>
            </a:r>
            <a:r>
              <a:rPr lang="fr-CA" dirty="0"/>
              <a:t> </a:t>
            </a:r>
            <a:r>
              <a:rPr lang="fr-CA" i="1" dirty="0"/>
              <a:t>Civil code of </a:t>
            </a:r>
            <a:r>
              <a:rPr lang="fr-CA" i="1" dirty="0" err="1"/>
              <a:t>Quebec</a:t>
            </a:r>
            <a:r>
              <a:rPr lang="fr-CA" dirty="0"/>
              <a:t>, RLRQ, c C-1991, art 3089.</a:t>
            </a:r>
          </a:p>
          <a:p>
            <a:r>
              <a:rPr lang="fr-CA" dirty="0">
                <a:hlinkClick r:id="rId46"/>
              </a:rPr>
              <a:t>[14]</a:t>
            </a:r>
            <a:r>
              <a:rPr lang="fr-CA" dirty="0"/>
              <a:t> </a:t>
            </a:r>
            <a:r>
              <a:rPr lang="fr-CA" dirty="0" err="1"/>
              <a:t>According</a:t>
            </a:r>
            <a:r>
              <a:rPr lang="fr-CA" dirty="0"/>
              <a:t> to </a:t>
            </a:r>
            <a:r>
              <a:rPr lang="fr-CA" i="1" dirty="0"/>
              <a:t>Civil code of </a:t>
            </a:r>
            <a:r>
              <a:rPr lang="fr-CA" i="1" dirty="0" err="1"/>
              <a:t>Quebec</a:t>
            </a:r>
            <a:r>
              <a:rPr lang="fr-CA" dirty="0"/>
              <a:t>, RLRQ c CCQ-1991, art 3089 al.2., "</a:t>
            </a:r>
            <a:r>
              <a:rPr lang="fr-CA" dirty="0" err="1"/>
              <a:t>Where</a:t>
            </a:r>
            <a:r>
              <a:rPr lang="fr-CA" dirty="0"/>
              <a:t> the </a:t>
            </a:r>
            <a:r>
              <a:rPr lang="fr-CA" dirty="0" err="1"/>
              <a:t>spouses</a:t>
            </a:r>
            <a:r>
              <a:rPr lang="fr-CA" dirty="0"/>
              <a:t> are </a:t>
            </a:r>
            <a:r>
              <a:rPr lang="fr-CA" dirty="0" err="1"/>
              <a:t>domiciled</a:t>
            </a:r>
            <a:r>
              <a:rPr lang="fr-CA" dirty="0"/>
              <a:t> in </a:t>
            </a:r>
            <a:r>
              <a:rPr lang="fr-CA" dirty="0" err="1"/>
              <a:t>dfferent</a:t>
            </a:r>
            <a:r>
              <a:rPr lang="fr-CA" dirty="0"/>
              <a:t> countries, the applicable </a:t>
            </a:r>
            <a:r>
              <a:rPr lang="fr-CA" dirty="0" err="1"/>
              <a:t>law</a:t>
            </a:r>
            <a:r>
              <a:rPr lang="fr-CA" dirty="0"/>
              <a:t> </a:t>
            </a:r>
            <a:r>
              <a:rPr lang="fr-CA" dirty="0" err="1"/>
              <a:t>is</a:t>
            </a:r>
            <a:r>
              <a:rPr lang="fr-CA" dirty="0"/>
              <a:t> the </a:t>
            </a:r>
            <a:r>
              <a:rPr lang="fr-CA" dirty="0" err="1"/>
              <a:t>law</a:t>
            </a:r>
            <a:r>
              <a:rPr lang="fr-CA" dirty="0"/>
              <a:t> of </a:t>
            </a:r>
            <a:r>
              <a:rPr lang="fr-CA" dirty="0" err="1"/>
              <a:t>their</a:t>
            </a:r>
            <a:r>
              <a:rPr lang="fr-CA" dirty="0"/>
              <a:t> </a:t>
            </a:r>
            <a:r>
              <a:rPr lang="fr-CA" dirty="0" err="1"/>
              <a:t>common</a:t>
            </a:r>
            <a:r>
              <a:rPr lang="fr-CA" dirty="0"/>
              <a:t> </a:t>
            </a:r>
            <a:r>
              <a:rPr lang="fr-CA" dirty="0" err="1"/>
              <a:t>residence</a:t>
            </a:r>
            <a:r>
              <a:rPr lang="fr-CA" dirty="0"/>
              <a:t> or, </a:t>
            </a:r>
            <a:r>
              <a:rPr lang="fr-CA" dirty="0" err="1"/>
              <a:t>failing</a:t>
            </a:r>
            <a:r>
              <a:rPr lang="fr-CA" dirty="0"/>
              <a:t> </a:t>
            </a:r>
            <a:r>
              <a:rPr lang="fr-CA" dirty="0" err="1"/>
              <a:t>that</a:t>
            </a:r>
            <a:r>
              <a:rPr lang="fr-CA" dirty="0"/>
              <a:t>, the </a:t>
            </a:r>
            <a:r>
              <a:rPr lang="fr-CA" dirty="0" err="1"/>
              <a:t>law</a:t>
            </a:r>
            <a:r>
              <a:rPr lang="fr-CA" dirty="0"/>
              <a:t> of </a:t>
            </a:r>
            <a:r>
              <a:rPr lang="fr-CA" dirty="0" err="1"/>
              <a:t>their</a:t>
            </a:r>
            <a:r>
              <a:rPr lang="fr-CA" dirty="0"/>
              <a:t> last </a:t>
            </a:r>
            <a:r>
              <a:rPr lang="fr-CA" dirty="0" err="1"/>
              <a:t>common</a:t>
            </a:r>
            <a:r>
              <a:rPr lang="fr-CA" dirty="0"/>
              <a:t> </a:t>
            </a:r>
            <a:r>
              <a:rPr lang="fr-CA" dirty="0" err="1"/>
              <a:t>residence</a:t>
            </a:r>
            <a:r>
              <a:rPr lang="fr-CA" dirty="0"/>
              <a:t> or, </a:t>
            </a:r>
            <a:r>
              <a:rPr lang="fr-CA" dirty="0" err="1"/>
              <a:t>failing</a:t>
            </a:r>
            <a:r>
              <a:rPr lang="fr-CA" dirty="0"/>
              <a:t> </a:t>
            </a:r>
            <a:r>
              <a:rPr lang="fr-CA" dirty="0" err="1"/>
              <a:t>that</a:t>
            </a:r>
            <a:r>
              <a:rPr lang="fr-CA" dirty="0"/>
              <a:t>, the </a:t>
            </a:r>
            <a:r>
              <a:rPr lang="fr-CA" dirty="0" err="1"/>
              <a:t>law</a:t>
            </a:r>
            <a:r>
              <a:rPr lang="fr-CA" dirty="0"/>
              <a:t> of the place of </a:t>
            </a:r>
            <a:r>
              <a:rPr lang="fr-CA" dirty="0" err="1"/>
              <a:t>solemnization</a:t>
            </a:r>
            <a:r>
              <a:rPr lang="fr-CA" dirty="0"/>
              <a:t> of the </a:t>
            </a:r>
            <a:r>
              <a:rPr lang="fr-CA" dirty="0" err="1"/>
              <a:t>marriage</a:t>
            </a:r>
            <a:r>
              <a:rPr lang="fr-CA" dirty="0"/>
              <a:t>". </a:t>
            </a:r>
            <a:r>
              <a:rPr lang="fr-CA" dirty="0" err="1"/>
              <a:t>Definition</a:t>
            </a:r>
            <a:r>
              <a:rPr lang="fr-CA" dirty="0"/>
              <a:t> of domicile : </a:t>
            </a:r>
            <a:r>
              <a:rPr lang="fr-CA" i="1" dirty="0"/>
              <a:t>Civil code of Québec</a:t>
            </a:r>
            <a:r>
              <a:rPr lang="fr-CA" dirty="0"/>
              <a:t>, RLRQ c CCQ-1991, art 75.</a:t>
            </a:r>
          </a:p>
          <a:p>
            <a:r>
              <a:rPr lang="fr-CA" dirty="0">
                <a:hlinkClick r:id="rId47"/>
              </a:rPr>
              <a:t>[15]</a:t>
            </a:r>
            <a:r>
              <a:rPr lang="fr-CA" dirty="0"/>
              <a:t> </a:t>
            </a:r>
            <a:r>
              <a:rPr lang="fr-CA" i="1" dirty="0"/>
              <a:t>Civil code of </a:t>
            </a:r>
            <a:r>
              <a:rPr lang="fr-CA" i="1" err="1"/>
              <a:t>Quebec</a:t>
            </a:r>
            <a:r>
              <a:rPr lang="fr-CA" dirty="0"/>
              <a:t>, RLRQ c CCQ-1991, art 414, 415, 3089.</a:t>
            </a:r>
            <a:r>
              <a:rPr lang="fr-CA" i="1" dirty="0"/>
              <a:t>, </a:t>
            </a:r>
            <a:r>
              <a:rPr lang="fr-CA" dirty="0"/>
              <a:t>« R.B. c. L.D., [2002] J.Q. no 914 » at para 15.; </a:t>
            </a:r>
            <a:r>
              <a:rPr lang="fr-CA" i="1" dirty="0"/>
              <a:t>Family Law — 102718</a:t>
            </a:r>
            <a:r>
              <a:rPr lang="fr-CA" dirty="0"/>
              <a:t>, 2010 Québec › at para 36.</a:t>
            </a:r>
          </a:p>
          <a:p>
            <a:r>
              <a:rPr lang="fr-CA" dirty="0">
                <a:hlinkClick r:id="rId48"/>
              </a:rPr>
              <a:t>[16]</a:t>
            </a:r>
            <a:r>
              <a:rPr lang="fr-CA" dirty="0"/>
              <a:t> </a:t>
            </a:r>
            <a:r>
              <a:rPr lang="fr-CA" i="1" dirty="0"/>
              <a:t>Civil code of </a:t>
            </a:r>
            <a:r>
              <a:rPr lang="fr-CA" i="1" dirty="0" err="1"/>
              <a:t>Quebec</a:t>
            </a:r>
            <a:r>
              <a:rPr lang="fr-CA" dirty="0"/>
              <a:t>, RLRQ, c C-1991, arts 415 al 1, 416 al 1.</a:t>
            </a:r>
          </a:p>
          <a:p>
            <a:r>
              <a:rPr lang="fr-CA" dirty="0">
                <a:hlinkClick r:id="rId49"/>
              </a:rPr>
              <a:t>[17]</a:t>
            </a:r>
            <a:r>
              <a:rPr lang="fr-CA" dirty="0"/>
              <a:t> </a:t>
            </a:r>
            <a:r>
              <a:rPr lang="fr-CA" i="1" dirty="0"/>
              <a:t>Civil code of </a:t>
            </a:r>
            <a:r>
              <a:rPr lang="fr-CA" i="1" dirty="0" err="1"/>
              <a:t>Quebec</a:t>
            </a:r>
            <a:r>
              <a:rPr lang="fr-CA" dirty="0"/>
              <a:t>, RLRQ, c C-1991, arts 415 al 1.</a:t>
            </a:r>
          </a:p>
          <a:p>
            <a:r>
              <a:rPr lang="fr-CA" dirty="0">
                <a:hlinkClick r:id="rId50"/>
              </a:rPr>
              <a:t>[18]</a:t>
            </a:r>
            <a:r>
              <a:rPr lang="fr-CA" dirty="0"/>
              <a:t> </a:t>
            </a:r>
            <a:r>
              <a:rPr lang="fr-CA" i="1" dirty="0"/>
              <a:t>Civil code of </a:t>
            </a:r>
            <a:r>
              <a:rPr lang="fr-CA" i="1" dirty="0" err="1"/>
              <a:t>Quebec</a:t>
            </a:r>
            <a:r>
              <a:rPr lang="fr-CA" dirty="0"/>
              <a:t>, RLRQ, c C-1991, arts 415 al 1.</a:t>
            </a:r>
          </a:p>
          <a:p>
            <a:r>
              <a:rPr lang="fr-CA" dirty="0">
                <a:hlinkClick r:id="rId51"/>
              </a:rPr>
              <a:t>[19]</a:t>
            </a:r>
            <a:r>
              <a:rPr lang="fr-CA" dirty="0"/>
              <a:t> </a:t>
            </a:r>
            <a:r>
              <a:rPr lang="fr-CA" i="1" dirty="0"/>
              <a:t>Civil code of </a:t>
            </a:r>
            <a:r>
              <a:rPr lang="fr-CA" i="1" dirty="0" err="1"/>
              <a:t>Quebec</a:t>
            </a:r>
            <a:r>
              <a:rPr lang="fr-CA" dirty="0"/>
              <a:t>, RLRQ, c C-1991, art 423 al 1. </a:t>
            </a:r>
          </a:p>
          <a:p>
            <a:r>
              <a:rPr lang="fr-CA" dirty="0">
                <a:hlinkClick r:id="rId52"/>
              </a:rPr>
              <a:t>[20]</a:t>
            </a:r>
            <a:r>
              <a:rPr lang="fr-CA" dirty="0"/>
              <a:t> </a:t>
            </a:r>
            <a:r>
              <a:rPr lang="fr-CA" i="1" dirty="0"/>
              <a:t>Civil code of </a:t>
            </a:r>
            <a:r>
              <a:rPr lang="fr-CA" i="1" dirty="0" err="1"/>
              <a:t>Quebec</a:t>
            </a:r>
            <a:r>
              <a:rPr lang="fr-CA" dirty="0"/>
              <a:t>, RLRQ, c C-1991, art 423 al 2.</a:t>
            </a:r>
          </a:p>
          <a:p>
            <a:r>
              <a:rPr lang="fr-CA" dirty="0">
                <a:hlinkClick r:id="rId53"/>
              </a:rPr>
              <a:t>[21]</a:t>
            </a:r>
            <a:r>
              <a:rPr lang="fr-CA" dirty="0"/>
              <a:t> </a:t>
            </a:r>
            <a:r>
              <a:rPr lang="fr-CA" i="1" dirty="0"/>
              <a:t>Civil code of </a:t>
            </a:r>
            <a:r>
              <a:rPr lang="fr-CA" i="1" dirty="0" err="1"/>
              <a:t>Quebec</a:t>
            </a:r>
            <a:r>
              <a:rPr lang="fr-CA" dirty="0"/>
              <a:t>, RLRQ, c C-1991, art 423 al 2.</a:t>
            </a:r>
          </a:p>
          <a:p>
            <a:pPr algn="just"/>
            <a:r>
              <a:rPr lang="fr-CA" dirty="0">
                <a:hlinkClick r:id="rId54"/>
              </a:rPr>
              <a:t>[22]</a:t>
            </a:r>
            <a:r>
              <a:rPr lang="fr-CA" dirty="0"/>
              <a:t> </a:t>
            </a:r>
            <a:r>
              <a:rPr lang="fr-CA" i="1" dirty="0"/>
              <a:t>Civil code of </a:t>
            </a:r>
            <a:r>
              <a:rPr lang="fr-CA" i="1" dirty="0" err="1"/>
              <a:t>Quebec</a:t>
            </a:r>
            <a:r>
              <a:rPr lang="fr-CA" dirty="0"/>
              <a:t>, RLRQ, c C-1991, arts 414, 415, 433.</a:t>
            </a:r>
          </a:p>
          <a:p>
            <a:pPr algn="just"/>
            <a:r>
              <a:rPr lang="fr-CA" dirty="0">
                <a:hlinkClick r:id="rId29"/>
              </a:rPr>
              <a:t>[23]</a:t>
            </a:r>
            <a:r>
              <a:rPr lang="fr-CA" dirty="0"/>
              <a:t> For </a:t>
            </a:r>
            <a:r>
              <a:rPr lang="fr-CA" dirty="0" err="1"/>
              <a:t>example</a:t>
            </a:r>
            <a:r>
              <a:rPr lang="fr-CA" dirty="0"/>
              <a:t> : </a:t>
            </a:r>
            <a:r>
              <a:rPr lang="fr-CA" dirty="0">
                <a:hlinkClick r:id="rId55"/>
              </a:rPr>
              <a:t>13 Frequently Asked Family Law Questions About Situations of Intimate Partner Violence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171450" indent="-171450">
              <a:buFont typeface="Arial" panose="020B0604020202020204" pitchFamily="34" charset="0"/>
              <a:buChar char="•"/>
            </a:pPr>
            <a:r>
              <a:rPr lang="en-CA" dirty="0"/>
              <a:t>For unmarried couples who live together</a:t>
            </a:r>
            <a:r>
              <a:rPr lang="en-CA" sz="1800" dirty="0">
                <a:hlinkClick r:id="rId3"/>
              </a:rPr>
              <a:t>[1]</a:t>
            </a:r>
            <a:r>
              <a:rPr lang="fr-CA" sz="1800" dirty="0">
                <a:solidFill>
                  <a:srgbClr val="32414E"/>
                </a:solidFill>
                <a:effectLst/>
                <a:latin typeface="Arial"/>
                <a:ea typeface="Calibri"/>
                <a:cs typeface="Arial"/>
              </a:rPr>
              <a:t> </a:t>
            </a:r>
            <a:r>
              <a:rPr lang="en-CA" dirty="0">
                <a:solidFill>
                  <a:srgbClr val="32414E"/>
                </a:solidFill>
              </a:rPr>
              <a:t>and have children together on or after June 30, 2025</a:t>
            </a:r>
            <a:r>
              <a:rPr lang="en-CA" sz="1800" dirty="0">
                <a:hlinkClick r:id="rId3"/>
              </a:rPr>
              <a:t>[2]</a:t>
            </a:r>
            <a:r>
              <a:rPr lang="fr-CA" sz="1800" dirty="0">
                <a:solidFill>
                  <a:srgbClr val="32414E"/>
                </a:solidFill>
                <a:effectLst/>
                <a:latin typeface="Arial"/>
                <a:ea typeface="Calibri"/>
                <a:cs typeface="Arial"/>
              </a:rPr>
              <a:t>, </a:t>
            </a:r>
            <a:r>
              <a:rPr lang="fr-CA" dirty="0" err="1">
                <a:solidFill>
                  <a:srgbClr val="32414E"/>
                </a:solidFill>
              </a:rPr>
              <a:t>some</a:t>
            </a:r>
            <a:r>
              <a:rPr lang="fr-CA" dirty="0">
                <a:solidFill>
                  <a:srgbClr val="32414E"/>
                </a:solidFill>
              </a:rPr>
              <a:t> </a:t>
            </a:r>
            <a:r>
              <a:rPr lang="fr-CA" dirty="0" err="1">
                <a:solidFill>
                  <a:srgbClr val="32414E"/>
                </a:solidFill>
              </a:rPr>
              <a:t>property</a:t>
            </a:r>
            <a:r>
              <a:rPr lang="fr-CA" dirty="0">
                <a:solidFill>
                  <a:srgbClr val="32414E"/>
                </a:solidFill>
              </a:rPr>
              <a:t> </a:t>
            </a:r>
            <a:r>
              <a:rPr lang="fr-CA" dirty="0" err="1">
                <a:solidFill>
                  <a:srgbClr val="32414E"/>
                </a:solidFill>
              </a:rPr>
              <a:t>used</a:t>
            </a:r>
            <a:r>
              <a:rPr lang="fr-CA" dirty="0">
                <a:solidFill>
                  <a:srgbClr val="32414E"/>
                </a:solidFill>
              </a:rPr>
              <a:t> by the </a:t>
            </a:r>
            <a:r>
              <a:rPr lang="fr-CA" dirty="0" err="1">
                <a:solidFill>
                  <a:srgbClr val="32414E"/>
                </a:solidFill>
              </a:rPr>
              <a:t>family</a:t>
            </a:r>
            <a:r>
              <a:rPr lang="fr-CA" dirty="0">
                <a:solidFill>
                  <a:srgbClr val="32414E"/>
                </a:solidFill>
              </a:rPr>
              <a:t> </a:t>
            </a:r>
            <a:r>
              <a:rPr lang="fr-CA" dirty="0" err="1">
                <a:solidFill>
                  <a:srgbClr val="32414E"/>
                </a:solidFill>
              </a:rPr>
              <a:t>will</a:t>
            </a:r>
            <a:r>
              <a:rPr lang="fr-CA" dirty="0">
                <a:solidFill>
                  <a:srgbClr val="32414E"/>
                </a:solidFill>
              </a:rPr>
              <a:t> </a:t>
            </a:r>
            <a:r>
              <a:rPr lang="fr-CA" dirty="0" err="1">
                <a:solidFill>
                  <a:srgbClr val="32414E"/>
                </a:solidFill>
              </a:rPr>
              <a:t>generally</a:t>
            </a:r>
            <a:r>
              <a:rPr lang="fr-CA" dirty="0">
                <a:solidFill>
                  <a:srgbClr val="32414E"/>
                </a:solidFill>
              </a:rPr>
              <a:t> </a:t>
            </a:r>
            <a:r>
              <a:rPr lang="fr-CA" dirty="0" err="1">
                <a:solidFill>
                  <a:srgbClr val="32414E"/>
                </a:solidFill>
              </a:rPr>
              <a:t>be</a:t>
            </a:r>
            <a:r>
              <a:rPr lang="fr-CA" dirty="0">
                <a:solidFill>
                  <a:srgbClr val="32414E"/>
                </a:solidFill>
              </a:rPr>
              <a:t> </a:t>
            </a:r>
            <a:r>
              <a:rPr lang="fr-CA" dirty="0" err="1">
                <a:solidFill>
                  <a:srgbClr val="32414E"/>
                </a:solidFill>
              </a:rPr>
              <a:t>divided</a:t>
            </a:r>
            <a:r>
              <a:rPr lang="fr-CA" dirty="0">
                <a:solidFill>
                  <a:srgbClr val="32414E"/>
                </a:solidFill>
              </a:rPr>
              <a:t> </a:t>
            </a:r>
            <a:r>
              <a:rPr lang="fr-CA" dirty="0" err="1">
                <a:solidFill>
                  <a:srgbClr val="32414E"/>
                </a:solidFill>
              </a:rPr>
              <a:t>equally</a:t>
            </a:r>
            <a:r>
              <a:rPr lang="fr-CA" dirty="0">
                <a:solidFill>
                  <a:srgbClr val="32414E"/>
                </a:solidFill>
              </a:rPr>
              <a:t> if </a:t>
            </a:r>
            <a:r>
              <a:rPr lang="fr-CA" dirty="0" err="1">
                <a:solidFill>
                  <a:srgbClr val="32414E"/>
                </a:solidFill>
              </a:rPr>
              <a:t>they</a:t>
            </a:r>
            <a:r>
              <a:rPr lang="fr-CA" dirty="0">
                <a:solidFill>
                  <a:srgbClr val="32414E"/>
                </a:solidFill>
              </a:rPr>
              <a:t> break up</a:t>
            </a:r>
            <a:r>
              <a:rPr lang="en-CA" sz="1800" dirty="0">
                <a:hlinkClick r:id="rId3"/>
              </a:rPr>
              <a:t>[3]</a:t>
            </a:r>
            <a:r>
              <a:rPr lang="fr-CA" sz="1800" dirty="0">
                <a:solidFill>
                  <a:srgbClr val="32414E"/>
                </a:solidFill>
                <a:effectLst/>
                <a:latin typeface="Arial"/>
                <a:ea typeface="Calibri"/>
                <a:cs typeface="Arial"/>
              </a:rPr>
              <a:t>.</a:t>
            </a:r>
            <a:r>
              <a:rPr lang="fr-CA" sz="1800" dirty="0">
                <a:solidFill>
                  <a:srgbClr val="32414E"/>
                </a:solidFill>
                <a:latin typeface="Arial"/>
                <a:ea typeface="Calibri"/>
                <a:cs typeface="Arial"/>
              </a:rPr>
              <a:t> </a:t>
            </a:r>
            <a:r>
              <a:rPr lang="fr-CA" dirty="0">
                <a:solidFill>
                  <a:srgbClr val="32414E"/>
                </a:solidFill>
              </a:rPr>
              <a:t>Under the </a:t>
            </a:r>
            <a:r>
              <a:rPr lang="fr-CA" dirty="0" err="1">
                <a:solidFill>
                  <a:srgbClr val="32414E"/>
                </a:solidFill>
              </a:rPr>
              <a:t>law</a:t>
            </a:r>
            <a:r>
              <a:rPr lang="fr-CA" dirty="0">
                <a:solidFill>
                  <a:srgbClr val="32414E"/>
                </a:solidFill>
              </a:rPr>
              <a:t>, </a:t>
            </a:r>
            <a:r>
              <a:rPr lang="fr-CA" dirty="0" err="1">
                <a:solidFill>
                  <a:srgbClr val="32414E"/>
                </a:solidFill>
              </a:rPr>
              <a:t>this</a:t>
            </a:r>
            <a:r>
              <a:rPr lang="fr-CA" dirty="0">
                <a:solidFill>
                  <a:srgbClr val="32414E"/>
                </a:solidFill>
              </a:rPr>
              <a:t> type of </a:t>
            </a:r>
            <a:r>
              <a:rPr lang="fr-CA" dirty="0" err="1">
                <a:solidFill>
                  <a:srgbClr val="32414E"/>
                </a:solidFill>
              </a:rPr>
              <a:t>relationship</a:t>
            </a:r>
            <a:r>
              <a:rPr lang="fr-CA" dirty="0">
                <a:solidFill>
                  <a:srgbClr val="32414E"/>
                </a:solidFill>
              </a:rPr>
              <a:t> </a:t>
            </a:r>
            <a:r>
              <a:rPr lang="fr-CA" dirty="0" err="1">
                <a:solidFill>
                  <a:srgbClr val="32414E"/>
                </a:solidFill>
              </a:rPr>
              <a:t>is</a:t>
            </a:r>
            <a:r>
              <a:rPr lang="fr-CA" dirty="0">
                <a:solidFill>
                  <a:srgbClr val="32414E"/>
                </a:solidFill>
              </a:rPr>
              <a:t> </a:t>
            </a:r>
            <a:r>
              <a:rPr lang="fr-CA" dirty="0" err="1">
                <a:solidFill>
                  <a:srgbClr val="32414E"/>
                </a:solidFill>
              </a:rPr>
              <a:t>known</a:t>
            </a:r>
            <a:r>
              <a:rPr lang="fr-CA" dirty="0">
                <a:solidFill>
                  <a:srgbClr val="32414E"/>
                </a:solidFill>
              </a:rPr>
              <a:t> as a “parental union”</a:t>
            </a:r>
            <a:r>
              <a:rPr lang="en-CA" sz="1800" dirty="0">
                <a:hlinkClick r:id="rId3"/>
              </a:rPr>
              <a:t> [4]</a:t>
            </a:r>
            <a:r>
              <a:rPr lang="fr-CA" sz="1800" dirty="0">
                <a:solidFill>
                  <a:srgbClr val="32414E"/>
                </a:solidFill>
                <a:effectLst/>
                <a:latin typeface="Arial"/>
                <a:ea typeface="Calibri"/>
                <a:cs typeface="Arial"/>
              </a:rPr>
              <a:t>.</a:t>
            </a:r>
            <a:r>
              <a:rPr lang="fr-CA" sz="1800" dirty="0">
                <a:solidFill>
                  <a:srgbClr val="32414E"/>
                </a:solidFill>
                <a:latin typeface="Arial"/>
                <a:ea typeface="Calibri"/>
                <a:cs typeface="Arial"/>
              </a:rPr>
              <a:t> </a:t>
            </a:r>
            <a:r>
              <a:rPr lang="fr-CA" dirty="0">
                <a:solidFill>
                  <a:srgbClr val="32414E"/>
                </a:solidFill>
              </a:rPr>
              <a:t>The division of </a:t>
            </a:r>
            <a:r>
              <a:rPr lang="fr-CA" dirty="0" err="1">
                <a:solidFill>
                  <a:srgbClr val="32414E"/>
                </a:solidFill>
              </a:rPr>
              <a:t>their</a:t>
            </a:r>
            <a:r>
              <a:rPr lang="fr-CA" dirty="0">
                <a:solidFill>
                  <a:srgbClr val="32414E"/>
                </a:solidFill>
              </a:rPr>
              <a:t> </a:t>
            </a:r>
            <a:r>
              <a:rPr lang="fr-CA" dirty="0" err="1">
                <a:solidFill>
                  <a:srgbClr val="32414E"/>
                </a:solidFill>
              </a:rPr>
              <a:t>family</a:t>
            </a:r>
            <a:r>
              <a:rPr lang="fr-CA" dirty="0">
                <a:solidFill>
                  <a:srgbClr val="32414E"/>
                </a:solidFill>
              </a:rPr>
              <a:t> </a:t>
            </a:r>
            <a:r>
              <a:rPr lang="fr-CA" dirty="0" err="1">
                <a:solidFill>
                  <a:srgbClr val="32414E"/>
                </a:solidFill>
              </a:rPr>
              <a:t>property</a:t>
            </a:r>
            <a:r>
              <a:rPr lang="fr-CA" dirty="0">
                <a:solidFill>
                  <a:srgbClr val="32414E"/>
                </a:solidFill>
              </a:rPr>
              <a:t> </a:t>
            </a:r>
            <a:r>
              <a:rPr lang="fr-CA" dirty="0" err="1">
                <a:solidFill>
                  <a:srgbClr val="32414E"/>
                </a:solidFill>
              </a:rPr>
              <a:t>is</a:t>
            </a:r>
            <a:r>
              <a:rPr lang="fr-CA" dirty="0">
                <a:solidFill>
                  <a:srgbClr val="32414E"/>
                </a:solidFill>
              </a:rPr>
              <a:t> </a:t>
            </a:r>
            <a:r>
              <a:rPr lang="fr-CA" dirty="0" err="1">
                <a:solidFill>
                  <a:srgbClr val="32414E"/>
                </a:solidFill>
              </a:rPr>
              <a:t>called</a:t>
            </a:r>
            <a:r>
              <a:rPr lang="fr-CA" dirty="0">
                <a:solidFill>
                  <a:srgbClr val="32414E"/>
                </a:solidFill>
              </a:rPr>
              <a:t> the “division of the parental union </a:t>
            </a:r>
            <a:r>
              <a:rPr lang="fr-CA" dirty="0" err="1">
                <a:solidFill>
                  <a:srgbClr val="32414E"/>
                </a:solidFill>
              </a:rPr>
              <a:t>patrimony</a:t>
            </a:r>
            <a:r>
              <a:rPr lang="fr-CA" dirty="0">
                <a:solidFill>
                  <a:srgbClr val="32414E"/>
                </a:solidFill>
              </a:rPr>
              <a:t>.”</a:t>
            </a:r>
            <a:r>
              <a:rPr lang="fr-CA" sz="1800" dirty="0">
                <a:solidFill>
                  <a:srgbClr val="32414E"/>
                </a:solidFill>
                <a:latin typeface="Arial"/>
                <a:ea typeface="Calibri"/>
                <a:cs typeface="Arial"/>
              </a:rPr>
              <a:t> </a:t>
            </a:r>
            <a:r>
              <a:rPr lang="en-CA" sz="1800" dirty="0">
                <a:hlinkClick r:id="rId3"/>
              </a:rPr>
              <a:t>[5]</a:t>
            </a:r>
            <a:r>
              <a:rPr lang="fr-CA" sz="1800" dirty="0">
                <a:solidFill>
                  <a:srgbClr val="32414E"/>
                </a:solidFill>
                <a:effectLst/>
                <a:latin typeface="Arial"/>
                <a:ea typeface="Calibri"/>
                <a:cs typeface="Arial"/>
              </a:rPr>
              <a:t>. </a:t>
            </a:r>
          </a:p>
          <a:p>
            <a:pPr marL="171450" indent="-171450">
              <a:buFont typeface="Arial" panose="020B0604020202020204" pitchFamily="34" charset="0"/>
              <a:buChar char="•"/>
            </a:pPr>
            <a:endParaRPr lang="fr-CA" dirty="0"/>
          </a:p>
          <a:p>
            <a:pPr marL="285750" indent="-285750">
              <a:buFont typeface="Arial,Sans-Serif"/>
              <a:buChar char="•"/>
            </a:pPr>
            <a:r>
              <a:rPr lang="en-CA" dirty="0"/>
              <a:t>For example, the value of the following property is typically divided equally between the parents</a:t>
            </a:r>
            <a:r>
              <a:rPr lang="fr-CA" dirty="0">
                <a:hlinkClick r:id="rId4"/>
              </a:rPr>
              <a:t>[6]</a:t>
            </a:r>
            <a:r>
              <a:rPr lang="fr-CA" dirty="0"/>
              <a:t> : </a:t>
            </a:r>
          </a:p>
          <a:p>
            <a:r>
              <a:rPr lang="fr-CA" dirty="0"/>
              <a:t> </a:t>
            </a:r>
          </a:p>
          <a:p>
            <a:pPr marL="742950" lvl="1" indent="-285750">
              <a:buFont typeface="Arial"/>
              <a:buChar char="•"/>
            </a:pPr>
            <a:r>
              <a:rPr lang="en-CA" dirty="0"/>
              <a:t>Household furniture (bed, sofa, tables, etc.) </a:t>
            </a:r>
            <a:endParaRPr lang="fr-CA" dirty="0"/>
          </a:p>
          <a:p>
            <a:pPr marL="742950" lvl="1" indent="-285750">
              <a:buFont typeface="Arial"/>
              <a:buChar char="•"/>
            </a:pPr>
            <a:r>
              <a:rPr lang="en-CA" dirty="0"/>
              <a:t>Appliances (microwave, coffee maker, etc.) </a:t>
            </a:r>
            <a:endParaRPr lang="fr-CA" dirty="0"/>
          </a:p>
          <a:p>
            <a:pPr marL="742950" lvl="1" indent="-285750">
              <a:buFont typeface="Arial"/>
              <a:buChar char="•"/>
            </a:pPr>
            <a:r>
              <a:rPr lang="en-CA" dirty="0"/>
              <a:t>The family vehicle  </a:t>
            </a:r>
            <a:endParaRPr lang="fr-CA" dirty="0"/>
          </a:p>
          <a:p>
            <a:pPr marL="742950" lvl="1" indent="-285750">
              <a:buFont typeface="Arial"/>
              <a:buChar char="•"/>
            </a:pPr>
            <a:r>
              <a:rPr lang="en-CA" dirty="0"/>
              <a:t>The family home (if one or both parents own the home)</a:t>
            </a:r>
            <a:endParaRPr lang="fr-CA" dirty="0"/>
          </a:p>
          <a:p>
            <a:pPr marL="742950" lvl="1" indent="-285750">
              <a:buFont typeface="Arial"/>
              <a:buChar char="•"/>
            </a:pPr>
            <a:endParaRPr lang="fr-CA" dirty="0"/>
          </a:p>
          <a:p>
            <a:pPr lvl="1"/>
            <a:r>
              <a:rPr lang="fr-CA" dirty="0"/>
              <a:t> </a:t>
            </a:r>
          </a:p>
          <a:p>
            <a:pPr lvl="1">
              <a:defRPr/>
            </a:pPr>
            <a:r>
              <a:rPr lang="fr-CA" dirty="0"/>
              <a:t>The </a:t>
            </a:r>
            <a:r>
              <a:rPr lang="fr-CA" dirty="0" err="1"/>
              <a:t>list</a:t>
            </a:r>
            <a:r>
              <a:rPr lang="fr-CA" dirty="0"/>
              <a:t> </a:t>
            </a:r>
            <a:r>
              <a:rPr lang="fr-CA" dirty="0" err="1"/>
              <a:t>is</a:t>
            </a:r>
            <a:r>
              <a:rPr lang="fr-CA" dirty="0"/>
              <a:t> similar to that of married couples, but there are also some differences (which we won’t cover in this workshop) </a:t>
            </a:r>
            <a:r>
              <a:rPr lang="fr-CA" dirty="0">
                <a:hlinkClick r:id="rId5"/>
              </a:rPr>
              <a:t>[7]</a:t>
            </a:r>
            <a:r>
              <a:rPr lang="fr-CA" dirty="0"/>
              <a:t>.</a:t>
            </a:r>
          </a:p>
          <a:p>
            <a:pPr lvl="1"/>
            <a:r>
              <a:rPr lang="fr-CA" dirty="0"/>
              <a:t> </a:t>
            </a:r>
          </a:p>
          <a:p>
            <a:pPr marL="285750" indent="-285750">
              <a:buFont typeface="Arial,Sans-Serif"/>
              <a:buChar char="•"/>
            </a:pPr>
            <a:r>
              <a:rPr lang="fr-CA" dirty="0"/>
              <a:t>There are </a:t>
            </a:r>
            <a:r>
              <a:rPr lang="fr-CA" dirty="0" err="1"/>
              <a:t>some</a:t>
            </a:r>
            <a:r>
              <a:rPr lang="fr-CA" dirty="0"/>
              <a:t> </a:t>
            </a:r>
            <a:r>
              <a:rPr lang="fr-CA" b="1" dirty="0"/>
              <a:t>exceptions</a:t>
            </a:r>
            <a:r>
              <a:rPr lang="fr-CA" dirty="0"/>
              <a:t>. Dans certains cas, des biens qui ont servi à la famille ne sont pas partagés. </a:t>
            </a:r>
            <a:r>
              <a:rPr lang="en-CA" dirty="0"/>
              <a:t>Certain property used by the family is not divided, like property that one of the parents has received as an</a:t>
            </a:r>
            <a:r>
              <a:rPr lang="en-CA" b="1" dirty="0"/>
              <a:t> inheritance</a:t>
            </a:r>
            <a:r>
              <a:rPr lang="en-CA" dirty="0"/>
              <a:t> or </a:t>
            </a:r>
            <a:r>
              <a:rPr lang="en-CA" b="1" dirty="0"/>
              <a:t>gift</a:t>
            </a:r>
            <a:r>
              <a:rPr lang="fr-CA" dirty="0">
                <a:hlinkClick r:id="rId5"/>
              </a:rPr>
              <a:t>[8]</a:t>
            </a:r>
            <a:r>
              <a:rPr lang="fr-CA" dirty="0"/>
              <a:t>. </a:t>
            </a:r>
          </a:p>
          <a:p>
            <a:r>
              <a:rPr lang="fr-CA" dirty="0"/>
              <a:t> </a:t>
            </a:r>
          </a:p>
          <a:p>
            <a:pPr marL="285750" indent="-285750">
              <a:buFont typeface="Arial,Sans-Serif"/>
              <a:buChar char="•"/>
            </a:pPr>
            <a:r>
              <a:rPr lang="fr-CA" dirty="0"/>
              <a:t>How </a:t>
            </a:r>
            <a:r>
              <a:rPr lang="fr-CA" dirty="0" err="1"/>
              <a:t>does</a:t>
            </a:r>
            <a:r>
              <a:rPr lang="fr-CA" dirty="0"/>
              <a:t> </a:t>
            </a:r>
            <a:r>
              <a:rPr lang="fr-CA" dirty="0" err="1"/>
              <a:t>this</a:t>
            </a:r>
            <a:r>
              <a:rPr lang="fr-CA" dirty="0"/>
              <a:t> </a:t>
            </a:r>
            <a:r>
              <a:rPr lang="fr-CA" dirty="0" err="1"/>
              <a:t>work</a:t>
            </a:r>
            <a:r>
              <a:rPr lang="fr-CA" dirty="0"/>
              <a:t> in practice?</a:t>
            </a:r>
          </a:p>
          <a:p>
            <a:r>
              <a:rPr lang="fr-CA" dirty="0"/>
              <a:t> </a:t>
            </a:r>
          </a:p>
          <a:p>
            <a:pPr marL="742950" lvl="1" indent="-285750">
              <a:buFont typeface="Arial"/>
              <a:buChar char="•"/>
            </a:pPr>
            <a:r>
              <a:rPr lang="en-CA" dirty="0"/>
              <a:t>Usually, the parents divide the </a:t>
            </a:r>
            <a:r>
              <a:rPr lang="en-CA" b="1" dirty="0"/>
              <a:t>value of the property</a:t>
            </a:r>
            <a:r>
              <a:rPr lang="en-CA" dirty="0"/>
              <a:t> rather than dividing the property itself</a:t>
            </a:r>
            <a:r>
              <a:rPr lang="fr-CA" dirty="0">
                <a:hlinkClick r:id="rId6"/>
              </a:rPr>
              <a:t>[9]</a:t>
            </a:r>
            <a:r>
              <a:rPr lang="fr-CA" dirty="0"/>
              <a:t>. For instance, if </a:t>
            </a:r>
            <a:r>
              <a:rPr lang="fr-CA" dirty="0" err="1"/>
              <a:t>their</a:t>
            </a:r>
            <a:r>
              <a:rPr lang="fr-CA" dirty="0"/>
              <a:t> </a:t>
            </a:r>
            <a:r>
              <a:rPr lang="fr-CA" dirty="0" err="1"/>
              <a:t>shared</a:t>
            </a:r>
            <a:r>
              <a:rPr lang="fr-CA" dirty="0"/>
              <a:t> </a:t>
            </a:r>
            <a:r>
              <a:rPr lang="fr-CA" dirty="0" err="1"/>
              <a:t>property</a:t>
            </a:r>
            <a:r>
              <a:rPr lang="fr-CA" dirty="0"/>
              <a:t> </a:t>
            </a:r>
            <a:r>
              <a:rPr lang="fr-CA" dirty="0" err="1"/>
              <a:t>is</a:t>
            </a:r>
            <a:r>
              <a:rPr lang="fr-CA" dirty="0"/>
              <a:t> </a:t>
            </a:r>
            <a:r>
              <a:rPr lang="fr-CA" dirty="0" err="1"/>
              <a:t>worth</a:t>
            </a:r>
            <a:r>
              <a:rPr lang="fr-CA" dirty="0"/>
              <a:t> $5,000 in total, the parent </a:t>
            </a:r>
            <a:r>
              <a:rPr lang="fr-CA" dirty="0" err="1"/>
              <a:t>who</a:t>
            </a:r>
            <a:r>
              <a:rPr lang="fr-CA" dirty="0"/>
              <a:t> </a:t>
            </a:r>
            <a:r>
              <a:rPr lang="fr-CA" dirty="0" err="1"/>
              <a:t>keeps</a:t>
            </a:r>
            <a:r>
              <a:rPr lang="fr-CA" dirty="0"/>
              <a:t> </a:t>
            </a:r>
            <a:r>
              <a:rPr lang="fr-CA" dirty="0" err="1"/>
              <a:t>it</a:t>
            </a:r>
            <a:r>
              <a:rPr lang="fr-CA" dirty="0"/>
              <a:t> </a:t>
            </a:r>
            <a:r>
              <a:rPr lang="fr-CA" dirty="0" err="1"/>
              <a:t>would</a:t>
            </a:r>
            <a:r>
              <a:rPr lang="fr-CA" dirty="0"/>
              <a:t> </a:t>
            </a:r>
            <a:r>
              <a:rPr lang="fr-CA" dirty="0" err="1"/>
              <a:t>pay</a:t>
            </a:r>
            <a:r>
              <a:rPr lang="fr-CA" dirty="0"/>
              <a:t> $2,500 to the </a:t>
            </a:r>
            <a:r>
              <a:rPr lang="fr-CA" dirty="0" err="1"/>
              <a:t>other</a:t>
            </a:r>
            <a:r>
              <a:rPr lang="fr-CA" dirty="0"/>
              <a:t> parent.  It </a:t>
            </a:r>
            <a:r>
              <a:rPr lang="fr-CA" dirty="0" err="1"/>
              <a:t>works</a:t>
            </a:r>
            <a:r>
              <a:rPr lang="fr-CA" dirty="0"/>
              <a:t> the </a:t>
            </a:r>
            <a:r>
              <a:rPr lang="fr-CA" dirty="0" err="1"/>
              <a:t>same</a:t>
            </a:r>
            <a:r>
              <a:rPr lang="fr-CA" dirty="0"/>
              <a:t> </a:t>
            </a:r>
            <a:r>
              <a:rPr lang="fr-CA" dirty="0" err="1"/>
              <a:t>way</a:t>
            </a:r>
            <a:r>
              <a:rPr lang="fr-CA" dirty="0"/>
              <a:t> as </a:t>
            </a:r>
            <a:r>
              <a:rPr lang="fr-CA" dirty="0" err="1"/>
              <a:t>it</a:t>
            </a:r>
            <a:r>
              <a:rPr lang="fr-CA" dirty="0"/>
              <a:t> </a:t>
            </a:r>
            <a:r>
              <a:rPr lang="fr-CA" dirty="0" err="1"/>
              <a:t>does</a:t>
            </a:r>
            <a:r>
              <a:rPr lang="fr-CA" dirty="0"/>
              <a:t> for </a:t>
            </a:r>
            <a:r>
              <a:rPr lang="fr-CA" dirty="0" err="1"/>
              <a:t>married</a:t>
            </a:r>
            <a:r>
              <a:rPr lang="fr-CA" dirty="0"/>
              <a:t> couples.</a:t>
            </a:r>
          </a:p>
          <a:p>
            <a:pPr marL="742950" lvl="1" indent="-285750">
              <a:buFont typeface="Arial"/>
              <a:buChar char="•"/>
            </a:pPr>
            <a:endParaRPr lang="fr-CA" dirty="0"/>
          </a:p>
          <a:p>
            <a:pPr marL="742950" lvl="1" indent="-285750">
              <a:buFont typeface="Arial"/>
              <a:buChar char="•"/>
            </a:pPr>
            <a:r>
              <a:rPr lang="en-CA" dirty="0"/>
              <a:t>They can also choose to physically divide the property equally between them.</a:t>
            </a:r>
            <a:r>
              <a:rPr lang="fr-CA" dirty="0">
                <a:hlinkClick r:id="rId7"/>
              </a:rPr>
              <a:t>[10]</a:t>
            </a:r>
            <a:r>
              <a:rPr lang="fr-CA" dirty="0"/>
              <a:t>. </a:t>
            </a:r>
          </a:p>
          <a:p>
            <a:pPr marL="742950" lvl="1" indent="-285750">
              <a:buFont typeface="Arial"/>
              <a:buChar char="•"/>
            </a:pPr>
            <a:endParaRPr lang="fr-CA" dirty="0"/>
          </a:p>
          <a:p>
            <a:pPr marL="171450" indent="-171450">
              <a:buFont typeface="Arial"/>
              <a:buChar char="•"/>
            </a:pPr>
            <a:r>
              <a:rPr lang="en-CA" dirty="0"/>
              <a:t>If they can’t agree on how to divide the property or determine its value, they can get professional help. Just like married couples, they can work with a </a:t>
            </a:r>
            <a:r>
              <a:rPr lang="en-CA" b="1" dirty="0"/>
              <a:t>family mediator</a:t>
            </a:r>
            <a:r>
              <a:rPr lang="en-CA" dirty="0"/>
              <a:t> if that makes sense for their situation</a:t>
            </a:r>
            <a:r>
              <a:rPr lang="fr-CA" dirty="0">
                <a:hlinkClick r:id="rId8"/>
              </a:rPr>
              <a:t>[11]</a:t>
            </a:r>
            <a:r>
              <a:rPr lang="fr-CA" dirty="0"/>
              <a:t>. </a:t>
            </a:r>
            <a:endParaRPr lang="en-US" dirty="0"/>
          </a:p>
          <a:p>
            <a:pPr marL="628650" lvl="1" indent="-171450">
              <a:buFont typeface="Arial"/>
              <a:buChar char="•"/>
            </a:pPr>
            <a:r>
              <a:rPr lang="en-CA" dirty="0"/>
              <a:t>The family mediator can try to help them reach an agreement</a:t>
            </a:r>
            <a:r>
              <a:rPr lang="fr-CA" dirty="0">
                <a:hlinkClick r:id="rId4"/>
              </a:rPr>
              <a:t>[12]</a:t>
            </a:r>
            <a:r>
              <a:rPr lang="fr-CA" dirty="0"/>
              <a:t>. </a:t>
            </a:r>
            <a:endParaRPr lang="en-US" dirty="0"/>
          </a:p>
          <a:p>
            <a:pPr marL="628650" lvl="1" indent="-171450">
              <a:buFont typeface="Arial"/>
              <a:buChar char="•"/>
            </a:pPr>
            <a:r>
              <a:rPr lang="en-CA" dirty="0"/>
              <a:t>Couples that are separating are usually eligible for free mediation hours</a:t>
            </a:r>
            <a:r>
              <a:rPr lang="fr-CA" dirty="0">
                <a:hlinkClick r:id="rId9"/>
              </a:rPr>
              <a:t>[13]</a:t>
            </a:r>
            <a:r>
              <a:rPr lang="fr-CA" dirty="0"/>
              <a:t>.</a:t>
            </a:r>
            <a:endParaRPr lang="en-US" dirty="0"/>
          </a:p>
          <a:p>
            <a:pPr marL="628650" lvl="1" indent="-171450">
              <a:buFont typeface="Arial"/>
              <a:buChar char="•"/>
            </a:pPr>
            <a:r>
              <a:rPr lang="en-CA"/>
              <a:t>They can also choose a mediator who speaks their native language. For example, there are mediators who speak Spanish, Arabic, and Italian.</a:t>
            </a:r>
            <a:endParaRPr lang="fr-CA"/>
          </a:p>
          <a:p>
            <a:pPr lvl="1"/>
            <a:r>
              <a:rPr lang="fr-CA" dirty="0"/>
              <a:t> </a:t>
            </a:r>
          </a:p>
          <a:p>
            <a:pPr marL="171450" indent="-171450">
              <a:buFont typeface="Arial"/>
              <a:buChar char="•"/>
            </a:pPr>
            <a:r>
              <a:rPr lang="en-CA" dirty="0"/>
              <a:t>The </a:t>
            </a:r>
            <a:r>
              <a:rPr lang="en-CA" b="1" dirty="0"/>
              <a:t>court</a:t>
            </a:r>
            <a:r>
              <a:rPr lang="en-CA" dirty="0"/>
              <a:t> can also make a decision for them (for example, if mediation does not resolve the matter)</a:t>
            </a:r>
            <a:r>
              <a:rPr lang="fr-CA" dirty="0">
                <a:hlinkClick r:id="rId5"/>
              </a:rPr>
              <a:t>[14]</a:t>
            </a:r>
            <a:r>
              <a:rPr lang="fr-CA" dirty="0"/>
              <a:t>. </a:t>
            </a:r>
            <a:endParaRPr lang="en-US" dirty="0"/>
          </a:p>
          <a:p>
            <a:r>
              <a:rPr lang="fr-CA" dirty="0"/>
              <a:t> </a:t>
            </a:r>
          </a:p>
          <a:p>
            <a:r>
              <a:rPr lang="fr-CA" b="1" u="sng" dirty="0" err="1"/>
              <a:t>Additional</a:t>
            </a:r>
            <a:r>
              <a:rPr lang="fr-CA" b="1" u="sng" dirty="0"/>
              <a:t> information</a:t>
            </a:r>
            <a:endParaRPr lang="fr-CA" dirty="0"/>
          </a:p>
          <a:p>
            <a:r>
              <a:rPr lang="fr-CA" dirty="0"/>
              <a:t> </a:t>
            </a:r>
          </a:p>
          <a:p>
            <a:pPr marL="171450" indent="-171450">
              <a:buFont typeface="Arial" panose="020B0604020202020204" pitchFamily="34" charset="0"/>
              <a:buChar char="•"/>
            </a:pPr>
            <a:r>
              <a:rPr lang="en-CA" dirty="0"/>
              <a:t>The parental union regime was created by the </a:t>
            </a:r>
            <a:r>
              <a:rPr lang="en-CA" i="1" dirty="0"/>
              <a:t>Act respecting family law reform and establishing the parental union regime</a:t>
            </a:r>
            <a:r>
              <a:rPr lang="en-CA" dirty="0"/>
              <a:t>, LQ 2024, c. 22. In principle, the division of parental union patrimony only applies to couples whose children are born on or after June 30, 2025</a:t>
            </a:r>
            <a:r>
              <a:rPr lang="fr-CA" dirty="0"/>
              <a:t> </a:t>
            </a:r>
            <a:r>
              <a:rPr lang="fr-CA" dirty="0">
                <a:hlinkClick r:id="rId5"/>
              </a:rPr>
              <a:t>[15]</a:t>
            </a:r>
            <a:r>
              <a:rPr lang="fr-CA" b="0" dirty="0"/>
              <a:t>. </a:t>
            </a:r>
            <a:r>
              <a:rPr lang="en-CA" dirty="0"/>
              <a:t>However, couples who had children together before that date can choose to voluntarily opt into the parental union regime</a:t>
            </a:r>
            <a:r>
              <a:rPr lang="fr-CA" dirty="0">
                <a:hlinkClick r:id="rId5"/>
              </a:rPr>
              <a:t>[16]</a:t>
            </a:r>
            <a:r>
              <a:rPr lang="fr-CA" b="0" dirty="0"/>
              <a:t>. </a:t>
            </a:r>
            <a:r>
              <a:rPr lang="en-CA" dirty="0"/>
              <a:t>They can do this through a notarial act</a:t>
            </a:r>
            <a:r>
              <a:rPr lang="fr-CA" dirty="0">
                <a:hlinkClick r:id="rId5"/>
              </a:rPr>
              <a:t>[17]</a:t>
            </a:r>
            <a:r>
              <a:rPr lang="fr-CA" b="0" dirty="0"/>
              <a:t>.</a:t>
            </a:r>
            <a:r>
              <a:rPr lang="fr-CA" dirty="0"/>
              <a:t> </a:t>
            </a:r>
            <a:r>
              <a:rPr lang="en-CA" dirty="0"/>
              <a:t>They can also do it without a notary, by signing a document stating their intention to opt into the regime, in front of two witnesses</a:t>
            </a:r>
            <a:r>
              <a:rPr lang="fr-CA" dirty="0"/>
              <a:t> </a:t>
            </a:r>
            <a:r>
              <a:rPr lang="fr-CA" dirty="0">
                <a:hlinkClick r:id="rId5"/>
              </a:rPr>
              <a:t>[18]</a:t>
            </a:r>
            <a:r>
              <a:rPr lang="fr-CA" b="0" dirty="0"/>
              <a:t>.</a:t>
            </a:r>
            <a:endParaRPr lang="fr-CA" dirty="0"/>
          </a:p>
          <a:p>
            <a:pPr marL="0" indent="0">
              <a:buFont typeface="Arial" panose="020B0604020202020204" pitchFamily="34" charset="0"/>
              <a:buNone/>
            </a:pPr>
            <a:endParaRPr lang="fr-CA" dirty="0"/>
          </a:p>
          <a:p>
            <a:pPr marL="171450" indent="-171450">
              <a:buFont typeface="Arial" panose="020B0604020202020204" pitchFamily="34" charset="0"/>
              <a:buChar char="•"/>
              <a:defRPr/>
            </a:pPr>
            <a:r>
              <a:rPr lang="fr-CA" dirty="0" err="1"/>
              <a:t>Unlike</a:t>
            </a:r>
            <a:r>
              <a:rPr lang="fr-CA" dirty="0"/>
              <a:t> </a:t>
            </a:r>
            <a:r>
              <a:rPr lang="fr-CA" dirty="0" err="1"/>
              <a:t>married</a:t>
            </a:r>
            <a:r>
              <a:rPr lang="fr-CA" dirty="0"/>
              <a:t> couples</a:t>
            </a:r>
            <a:r>
              <a:rPr lang="fr-CA" dirty="0">
                <a:hlinkClick r:id="rId5"/>
              </a:rPr>
              <a:t>[19]</a:t>
            </a:r>
            <a:r>
              <a:rPr lang="fr-CA" dirty="0"/>
              <a:t>, </a:t>
            </a:r>
            <a:r>
              <a:rPr lang="fr-CA" dirty="0" err="1"/>
              <a:t>those</a:t>
            </a:r>
            <a:r>
              <a:rPr lang="fr-CA" dirty="0"/>
              <a:t> in a parental union have the right to </a:t>
            </a:r>
            <a:r>
              <a:rPr lang="fr-CA" dirty="0" err="1"/>
              <a:t>decide</a:t>
            </a:r>
            <a:r>
              <a:rPr lang="fr-CA" dirty="0"/>
              <a:t> </a:t>
            </a:r>
            <a:r>
              <a:rPr lang="fr-CA" dirty="0" err="1"/>
              <a:t>which</a:t>
            </a:r>
            <a:r>
              <a:rPr lang="fr-CA" dirty="0"/>
              <a:t> </a:t>
            </a:r>
            <a:r>
              <a:rPr lang="fr-CA" dirty="0" err="1"/>
              <a:t>property</a:t>
            </a:r>
            <a:r>
              <a:rPr lang="fr-CA" dirty="0"/>
              <a:t> </a:t>
            </a:r>
            <a:r>
              <a:rPr lang="fr-CA" dirty="0" err="1"/>
              <a:t>is</a:t>
            </a:r>
            <a:r>
              <a:rPr lang="fr-CA" dirty="0"/>
              <a:t> </a:t>
            </a:r>
            <a:r>
              <a:rPr lang="fr-CA" dirty="0" err="1"/>
              <a:t>included</a:t>
            </a:r>
            <a:r>
              <a:rPr lang="fr-CA" dirty="0"/>
              <a:t> in the parental union </a:t>
            </a:r>
            <a:r>
              <a:rPr lang="fr-CA" dirty="0" err="1"/>
              <a:t>patrimony</a:t>
            </a:r>
            <a:r>
              <a:rPr lang="fr-CA" dirty="0"/>
              <a:t> </a:t>
            </a:r>
            <a:r>
              <a:rPr lang="fr-CA" dirty="0">
                <a:hlinkClick r:id="rId5"/>
              </a:rPr>
              <a:t>[20]</a:t>
            </a:r>
            <a:r>
              <a:rPr lang="fr-CA" dirty="0"/>
              <a:t>. A couple in a parental union </a:t>
            </a:r>
            <a:r>
              <a:rPr lang="fr-CA" dirty="0" err="1"/>
              <a:t>could</a:t>
            </a:r>
            <a:r>
              <a:rPr lang="fr-CA" dirty="0"/>
              <a:t> </a:t>
            </a:r>
            <a:r>
              <a:rPr lang="fr-CA" dirty="0" err="1"/>
              <a:t>choose</a:t>
            </a:r>
            <a:r>
              <a:rPr lang="fr-CA" dirty="0"/>
              <a:t> to </a:t>
            </a:r>
            <a:r>
              <a:rPr lang="fr-CA" dirty="0" err="1"/>
              <a:t>add</a:t>
            </a:r>
            <a:r>
              <a:rPr lang="fr-CA" dirty="0"/>
              <a:t> or </a:t>
            </a:r>
            <a:r>
              <a:rPr lang="fr-CA" dirty="0" err="1"/>
              <a:t>remove</a:t>
            </a:r>
            <a:r>
              <a:rPr lang="fr-CA" dirty="0"/>
              <a:t> </a:t>
            </a:r>
            <a:r>
              <a:rPr lang="fr-CA" dirty="0" err="1"/>
              <a:t>specific</a:t>
            </a:r>
            <a:r>
              <a:rPr lang="fr-CA" dirty="0"/>
              <a:t> </a:t>
            </a:r>
            <a:r>
              <a:rPr lang="fr-CA" dirty="0" err="1"/>
              <a:t>property</a:t>
            </a:r>
            <a:r>
              <a:rPr lang="fr-CA" dirty="0"/>
              <a:t> </a:t>
            </a:r>
            <a:r>
              <a:rPr lang="fr-CA" dirty="0" err="1"/>
              <a:t>from</a:t>
            </a:r>
            <a:r>
              <a:rPr lang="fr-CA" dirty="0"/>
              <a:t> </a:t>
            </a:r>
            <a:r>
              <a:rPr lang="fr-CA" dirty="0" err="1"/>
              <a:t>what’s</a:t>
            </a:r>
            <a:r>
              <a:rPr lang="fr-CA" dirty="0"/>
              <a:t> </a:t>
            </a:r>
            <a:r>
              <a:rPr lang="fr-CA" dirty="0" err="1"/>
              <a:t>included</a:t>
            </a:r>
            <a:r>
              <a:rPr lang="fr-CA" dirty="0">
                <a:hlinkClick r:id="rId5"/>
              </a:rPr>
              <a:t>[21]</a:t>
            </a:r>
            <a:r>
              <a:rPr lang="fr-CA" dirty="0"/>
              <a:t>. For </a:t>
            </a:r>
            <a:r>
              <a:rPr lang="fr-CA" dirty="0" err="1"/>
              <a:t>example</a:t>
            </a:r>
            <a:r>
              <a:rPr lang="fr-CA" dirty="0"/>
              <a:t>, </a:t>
            </a:r>
            <a:r>
              <a:rPr lang="fr-CA" dirty="0" err="1"/>
              <a:t>they</a:t>
            </a:r>
            <a:r>
              <a:rPr lang="fr-CA" dirty="0"/>
              <a:t> </a:t>
            </a:r>
            <a:r>
              <a:rPr lang="fr-CA" dirty="0" err="1"/>
              <a:t>might</a:t>
            </a:r>
            <a:r>
              <a:rPr lang="fr-CA" dirty="0"/>
              <a:t> </a:t>
            </a:r>
            <a:r>
              <a:rPr lang="fr-CA" dirty="0" err="1"/>
              <a:t>decide</a:t>
            </a:r>
            <a:r>
              <a:rPr lang="fr-CA" dirty="0"/>
              <a:t> </a:t>
            </a:r>
            <a:r>
              <a:rPr lang="fr-CA" dirty="0" err="1"/>
              <a:t>that</a:t>
            </a:r>
            <a:r>
              <a:rPr lang="fr-CA" dirty="0"/>
              <a:t> the </a:t>
            </a:r>
            <a:r>
              <a:rPr lang="fr-CA" dirty="0" err="1"/>
              <a:t>family</a:t>
            </a:r>
            <a:r>
              <a:rPr lang="fr-CA" dirty="0"/>
              <a:t> car </a:t>
            </a:r>
            <a:r>
              <a:rPr lang="fr-CA" dirty="0" err="1"/>
              <a:t>won’t</a:t>
            </a:r>
            <a:r>
              <a:rPr lang="fr-CA" dirty="0"/>
              <a:t> </a:t>
            </a:r>
            <a:r>
              <a:rPr lang="fr-CA" dirty="0" err="1"/>
              <a:t>be</a:t>
            </a:r>
            <a:r>
              <a:rPr lang="fr-CA" dirty="0"/>
              <a:t> part of the parental union </a:t>
            </a:r>
            <a:r>
              <a:rPr lang="fr-CA" dirty="0" err="1"/>
              <a:t>property</a:t>
            </a:r>
            <a:r>
              <a:rPr lang="fr-CA" dirty="0">
                <a:hlinkClick r:id="rId5"/>
              </a:rPr>
              <a:t>[22]</a:t>
            </a:r>
            <a:r>
              <a:rPr lang="fr-CA" dirty="0"/>
              <a:t>. </a:t>
            </a:r>
            <a:r>
              <a:rPr lang="en-CA" dirty="0"/>
              <a:t>To remove property that would normally be included under the law (like the family car), the couple must go through a notary</a:t>
            </a:r>
            <a:r>
              <a:rPr lang="fr-CA" dirty="0">
                <a:hlinkClick r:id="rId5"/>
              </a:rPr>
              <a:t>[23]</a:t>
            </a:r>
            <a:r>
              <a:rPr lang="fr-CA" dirty="0"/>
              <a:t>.</a:t>
            </a:r>
          </a:p>
          <a:p>
            <a:pPr marL="171450" indent="-171450">
              <a:buFont typeface="Arial" panose="020B0604020202020204" pitchFamily="34" charset="0"/>
              <a:buChar char="•"/>
            </a:pPr>
            <a:endParaRPr lang="fr-CA" dirty="0"/>
          </a:p>
          <a:p>
            <a:pPr marL="171450" indent="-171450">
              <a:buFont typeface="Arial"/>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10"/>
              </a:rPr>
              <a:t>[24]</a:t>
            </a:r>
            <a:r>
              <a:rPr lang="fr-CA" dirty="0"/>
              <a:t>. </a:t>
            </a:r>
            <a:r>
              <a:rPr lang="en-CA" dirty="0"/>
              <a:t>That said, some mediators specialize in mediation in the context of domestic violence. To find them, the person can go to the </a:t>
            </a:r>
            <a:r>
              <a:rPr lang="en-CA" dirty="0">
                <a:hlinkClick r:id="rId11"/>
              </a:rPr>
              <a:t>A</a:t>
            </a:r>
            <a:r>
              <a:rPr lang="fr-FR" dirty="0">
                <a:hlinkClick r:id="rId11"/>
              </a:rPr>
              <a:t>ssociation des médiateurs familiaux du Québec’s 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 </a:t>
            </a:r>
            <a:r>
              <a:rPr lang="fr-CA" dirty="0"/>
              <a:t> For more information on </a:t>
            </a:r>
            <a:r>
              <a:rPr lang="fr-CA" dirty="0" err="1"/>
              <a:t>family</a:t>
            </a:r>
            <a:r>
              <a:rPr lang="fr-CA" dirty="0"/>
              <a:t> </a:t>
            </a:r>
            <a:r>
              <a:rPr lang="fr-CA" dirty="0" err="1"/>
              <a:t>mediation</a:t>
            </a:r>
            <a:r>
              <a:rPr lang="fr-CA" dirty="0"/>
              <a:t>, </a:t>
            </a:r>
            <a:r>
              <a:rPr lang="fr-CA" dirty="0" err="1"/>
              <a:t>see</a:t>
            </a:r>
            <a:r>
              <a:rPr lang="fr-CA" dirty="0"/>
              <a:t> </a:t>
            </a:r>
            <a:r>
              <a:rPr lang="fr-CA" dirty="0" err="1"/>
              <a:t>our</a:t>
            </a:r>
            <a:r>
              <a:rPr lang="fr-CA" dirty="0"/>
              <a:t> article: </a:t>
            </a:r>
            <a:r>
              <a:rPr lang="en-US" dirty="0">
                <a:hlinkClick r:id="rId12"/>
              </a:rPr>
              <a:t> </a:t>
            </a:r>
            <a:r>
              <a:rPr lang="en-US" dirty="0">
                <a:hlinkClick r:id="rId13"/>
              </a:rPr>
              <a:t>Family Mediation in Six Steps | Éducaloi</a:t>
            </a:r>
            <a:endParaRPr lang="en-US"/>
          </a:p>
          <a:p>
            <a:endParaRPr lang="en-US" dirty="0">
              <a:cs typeface="+mn-lt"/>
            </a:endParaRPr>
          </a:p>
          <a:p>
            <a:r>
              <a:rPr lang="fr-CA" b="1" u="sng" dirty="0"/>
              <a:t>Sources</a:t>
            </a:r>
            <a:endParaRPr lang="en-US" dirty="0"/>
          </a:p>
          <a:p>
            <a:endParaRPr lang="fr-CA" dirty="0"/>
          </a:p>
          <a:p>
            <a:r>
              <a:rPr lang="fr-CA" dirty="0">
                <a:hlinkClick r:id="rId14"/>
              </a:rPr>
              <a:t>[1]</a:t>
            </a:r>
            <a:r>
              <a:rPr lang="fr-CA" dirty="0"/>
              <a:t> </a:t>
            </a:r>
            <a:r>
              <a:rPr lang="fr-CA" sz="1800" i="1" dirty="0">
                <a:latin typeface="Calibri"/>
                <a:ea typeface="Calibri"/>
                <a:cs typeface="Calibri"/>
              </a:rPr>
              <a:t>Civil code of </a:t>
            </a:r>
            <a:r>
              <a:rPr lang="fr-CA" sz="1800" i="1" dirty="0" err="1">
                <a:latin typeface="Calibri"/>
                <a:ea typeface="Calibri"/>
                <a:cs typeface="Calibri"/>
              </a:rPr>
              <a:t>Quebec</a:t>
            </a:r>
            <a:r>
              <a:rPr lang="fr-CA" sz="1800" dirty="0">
                <a:effectLst/>
                <a:latin typeface="Calibri"/>
                <a:ea typeface="Calibri"/>
                <a:cs typeface="Calibri"/>
              </a:rPr>
              <a:t>, RLRQ, c C-1991, art 521.20 al 1.</a:t>
            </a:r>
            <a:endParaRPr lang="fr-CA" i="1" dirty="0">
              <a:latin typeface="Calibri"/>
              <a:ea typeface="Calibri"/>
              <a:cs typeface="Calibri"/>
            </a:endParaRPr>
          </a:p>
          <a:p>
            <a:r>
              <a:rPr lang="fr-CA" dirty="0">
                <a:hlinkClick r:id="rId15"/>
              </a:rPr>
              <a:t>[2]</a:t>
            </a:r>
            <a:r>
              <a:rPr lang="fr-CA" dirty="0"/>
              <a:t> </a:t>
            </a:r>
            <a:r>
              <a:rPr lang="fr-CA" i="1" err="1">
                <a:latin typeface="Aptos"/>
                <a:ea typeface="Calibri"/>
                <a:cs typeface="Calibri"/>
              </a:rPr>
              <a:t>Act</a:t>
            </a:r>
            <a:r>
              <a:rPr lang="fr-CA" i="1" dirty="0">
                <a:latin typeface="Aptos"/>
                <a:ea typeface="Calibri"/>
                <a:cs typeface="Calibri"/>
              </a:rPr>
              <a:t> </a:t>
            </a:r>
            <a:r>
              <a:rPr lang="fr-CA" i="1" err="1">
                <a:latin typeface="Aptos"/>
                <a:ea typeface="Calibri"/>
                <a:cs typeface="Calibri"/>
              </a:rPr>
              <a:t>respecting</a:t>
            </a:r>
            <a:r>
              <a:rPr lang="fr-CA" i="1" dirty="0">
                <a:latin typeface="Aptos"/>
                <a:ea typeface="Calibri"/>
                <a:cs typeface="Calibri"/>
              </a:rPr>
              <a:t> </a:t>
            </a:r>
            <a:r>
              <a:rPr lang="fr-CA" i="1" err="1">
                <a:latin typeface="Aptos"/>
                <a:ea typeface="Calibri"/>
                <a:cs typeface="Calibri"/>
              </a:rPr>
              <a:t>family</a:t>
            </a:r>
            <a:r>
              <a:rPr lang="fr-CA" i="1" dirty="0">
                <a:latin typeface="Aptos"/>
                <a:ea typeface="Calibri"/>
                <a:cs typeface="Calibri"/>
              </a:rPr>
              <a:t> </a:t>
            </a:r>
            <a:r>
              <a:rPr lang="fr-CA" i="1" err="1">
                <a:latin typeface="Aptos"/>
                <a:ea typeface="Calibri"/>
                <a:cs typeface="Calibri"/>
              </a:rPr>
              <a:t>law</a:t>
            </a:r>
            <a:r>
              <a:rPr lang="fr-CA" i="1" dirty="0">
                <a:latin typeface="Aptos"/>
                <a:ea typeface="Calibri"/>
                <a:cs typeface="Calibri"/>
              </a:rPr>
              <a:t> </a:t>
            </a:r>
            <a:r>
              <a:rPr lang="fr-CA" i="1" err="1">
                <a:latin typeface="Aptos"/>
                <a:ea typeface="Calibri"/>
                <a:cs typeface="Calibri"/>
              </a:rPr>
              <a:t>reform</a:t>
            </a:r>
            <a:r>
              <a:rPr lang="fr-CA" i="1" dirty="0">
                <a:latin typeface="Aptos"/>
                <a:ea typeface="Calibri"/>
                <a:cs typeface="Calibri"/>
              </a:rPr>
              <a:t> and </a:t>
            </a:r>
            <a:r>
              <a:rPr lang="fr-CA" i="1" err="1">
                <a:latin typeface="Aptos"/>
                <a:ea typeface="Calibri"/>
                <a:cs typeface="Calibri"/>
              </a:rPr>
              <a:t>establishing</a:t>
            </a:r>
            <a:r>
              <a:rPr lang="fr-CA" i="1" dirty="0">
                <a:latin typeface="Aptos"/>
                <a:ea typeface="Calibri"/>
                <a:cs typeface="Calibri"/>
              </a:rPr>
              <a:t> the parental union </a:t>
            </a:r>
            <a:r>
              <a:rPr lang="fr-CA" i="1" err="1">
                <a:latin typeface="Aptos"/>
                <a:ea typeface="Calibri"/>
                <a:cs typeface="Calibri"/>
              </a:rPr>
              <a:t>regime</a:t>
            </a:r>
            <a:r>
              <a:rPr lang="fr-FR" sz="1800" dirty="0">
                <a:effectLst/>
                <a:latin typeface="Calibri"/>
                <a:ea typeface="Calibri"/>
                <a:cs typeface="Calibri"/>
              </a:rPr>
              <a:t>, LQ 2024, c 22, art 45</a:t>
            </a:r>
            <a:r>
              <a:rPr lang="fr-CA" sz="1800" dirty="0">
                <a:effectLst/>
                <a:latin typeface="Calibri"/>
                <a:ea typeface="Calibri"/>
                <a:cs typeface="Calibri"/>
              </a:rPr>
              <a:t>.​</a:t>
            </a:r>
            <a:endParaRPr lang="fr-CA" i="1" dirty="0">
              <a:latin typeface="Calibri"/>
              <a:ea typeface="Calibri"/>
              <a:cs typeface="Calibri"/>
            </a:endParaRPr>
          </a:p>
          <a:p>
            <a:r>
              <a:rPr lang="fr-CA" dirty="0">
                <a:hlinkClick r:id="rId16"/>
              </a:rPr>
              <a:t>[3]</a:t>
            </a:r>
            <a:r>
              <a:rPr lang="fr-CA" dirty="0"/>
              <a:t> </a:t>
            </a:r>
            <a:r>
              <a:rPr lang="fr-CA" i="1" dirty="0"/>
              <a:t>Civil code of </a:t>
            </a:r>
            <a:r>
              <a:rPr lang="fr-CA" i="1" dirty="0" err="1"/>
              <a:t>Quebec</a:t>
            </a:r>
            <a:r>
              <a:rPr lang="fr-CA" sz="1800" dirty="0">
                <a:effectLst/>
                <a:latin typeface="Calibri"/>
                <a:ea typeface="Calibri"/>
                <a:cs typeface="Calibri"/>
              </a:rPr>
              <a:t>, RLRQ, c C-1991, arts 521.30, 521.34.</a:t>
            </a:r>
            <a:endParaRPr lang="fr-CA" i="1" dirty="0">
              <a:latin typeface="Calibri"/>
              <a:ea typeface="Calibri"/>
              <a:cs typeface="Calibri"/>
            </a:endParaRPr>
          </a:p>
          <a:p>
            <a:pPr>
              <a:defRPr/>
            </a:pPr>
            <a:r>
              <a:rPr lang="fr-CA" dirty="0">
                <a:hlinkClick r:id="rId17"/>
              </a:rPr>
              <a:t>[4]</a:t>
            </a:r>
            <a:r>
              <a:rPr lang="fr-CA" dirty="0"/>
              <a:t> </a:t>
            </a:r>
            <a:r>
              <a:rPr lang="fr-CA" i="1" dirty="0"/>
              <a:t>Civil code of </a:t>
            </a:r>
            <a:r>
              <a:rPr lang="fr-CA" i="1" dirty="0" err="1"/>
              <a:t>Quebec</a:t>
            </a:r>
            <a:r>
              <a:rPr lang="fr-CA" sz="1800" kern="100" dirty="0">
                <a:effectLst/>
                <a:latin typeface="Calibri"/>
                <a:ea typeface="Calibri"/>
                <a:cs typeface="Calibri"/>
              </a:rPr>
              <a:t>, RLRQ, c C-1991, art 521.20.</a:t>
            </a:r>
            <a:endParaRPr lang="fr-CA" i="1" dirty="0">
              <a:latin typeface="Calibri"/>
              <a:ea typeface="Calibri"/>
              <a:cs typeface="Calibri"/>
            </a:endParaRPr>
          </a:p>
          <a:p>
            <a:r>
              <a:rPr lang="fr-CA" dirty="0">
                <a:hlinkClick r:id="rId18"/>
              </a:rPr>
              <a:t>[5]</a:t>
            </a:r>
            <a:r>
              <a:rPr lang="fr-CA" dirty="0"/>
              <a:t> </a:t>
            </a:r>
            <a:r>
              <a:rPr lang="fr-CA" i="1" dirty="0"/>
              <a:t>Civil code of </a:t>
            </a:r>
            <a:r>
              <a:rPr lang="fr-CA" i="1" dirty="0" err="1"/>
              <a:t>Quebec</a:t>
            </a:r>
            <a:r>
              <a:rPr lang="fr-CA" sz="1800" dirty="0">
                <a:effectLst/>
                <a:latin typeface="Calibri"/>
                <a:ea typeface="Calibri"/>
                <a:cs typeface="Calibri"/>
              </a:rPr>
              <a:t>, RLRQ, c C-1991, arts 521.29, 521.34.</a:t>
            </a:r>
            <a:endParaRPr lang="en-US" dirty="0">
              <a:latin typeface="Aptos" panose="02110004020202020204"/>
              <a:ea typeface="Calibri"/>
              <a:cs typeface="Calibri"/>
            </a:endParaRPr>
          </a:p>
          <a:p>
            <a:r>
              <a:rPr lang="fr-CA" dirty="0">
                <a:hlinkClick r:id="rId19"/>
              </a:rPr>
              <a:t>[6]</a:t>
            </a:r>
            <a:r>
              <a:rPr lang="fr-CA" dirty="0"/>
              <a:t> </a:t>
            </a:r>
            <a:r>
              <a:rPr lang="fr-CA" i="1" dirty="0"/>
              <a:t>Civil code of </a:t>
            </a:r>
            <a:r>
              <a:rPr lang="fr-CA" i="1" dirty="0" err="1"/>
              <a:t>Quebec</a:t>
            </a:r>
            <a:r>
              <a:rPr lang="fr-CA" sz="1800" dirty="0">
                <a:effectLst/>
                <a:latin typeface="Calibri"/>
                <a:ea typeface="Calibri"/>
                <a:cs typeface="Calibri"/>
              </a:rPr>
              <a:t>, RLRQ, c C-1991, art 521.30 al 1.</a:t>
            </a:r>
            <a:endParaRPr lang="fr-CA" i="1" dirty="0">
              <a:latin typeface="Calibri"/>
              <a:ea typeface="Calibri"/>
              <a:cs typeface="Calibri"/>
            </a:endParaRPr>
          </a:p>
          <a:p>
            <a:pPr>
              <a:defRPr/>
            </a:pPr>
            <a:r>
              <a:rPr lang="fr-CA" dirty="0">
                <a:hlinkClick r:id="rId10"/>
              </a:rPr>
              <a:t>[7]</a:t>
            </a:r>
            <a:r>
              <a:rPr lang="fr-CA" dirty="0"/>
              <a:t> For </a:t>
            </a:r>
            <a:r>
              <a:rPr lang="fr-CA" dirty="0" err="1"/>
              <a:t>example</a:t>
            </a:r>
            <a:r>
              <a:rPr lang="fr-CA" dirty="0"/>
              <a:t>: </a:t>
            </a:r>
            <a:r>
              <a:rPr lang="fr-CA" dirty="0" err="1"/>
              <a:t>RRSPs</a:t>
            </a:r>
            <a:r>
              <a:rPr lang="fr-CA" dirty="0"/>
              <a:t> are part of the </a:t>
            </a:r>
            <a:r>
              <a:rPr lang="fr-CA" dirty="0" err="1"/>
              <a:t>family</a:t>
            </a:r>
            <a:r>
              <a:rPr lang="fr-CA" dirty="0"/>
              <a:t> </a:t>
            </a:r>
            <a:r>
              <a:rPr lang="fr-CA" dirty="0" err="1"/>
              <a:t>patrimony</a:t>
            </a:r>
            <a:r>
              <a:rPr lang="fr-CA" dirty="0"/>
              <a:t> of </a:t>
            </a:r>
            <a:r>
              <a:rPr lang="fr-CA" dirty="0" err="1"/>
              <a:t>married</a:t>
            </a:r>
            <a:r>
              <a:rPr lang="fr-CA" dirty="0"/>
              <a:t> couples </a:t>
            </a:r>
            <a:r>
              <a:rPr lang="fr-CA" dirty="0" err="1"/>
              <a:t>according</a:t>
            </a:r>
            <a:r>
              <a:rPr lang="fr-CA" dirty="0"/>
              <a:t> to the </a:t>
            </a:r>
            <a:r>
              <a:rPr lang="fr-CA" i="1" dirty="0"/>
              <a:t>Civil code of </a:t>
            </a:r>
            <a:r>
              <a:rPr lang="fr-CA" i="1" dirty="0" err="1"/>
              <a:t>Quebec</a:t>
            </a:r>
            <a:r>
              <a:rPr lang="fr-CA" dirty="0"/>
              <a:t>, RLRQ, c C-1991, arts 415 al 1. For </a:t>
            </a:r>
            <a:r>
              <a:rPr lang="fr-CA" dirty="0" err="1"/>
              <a:t>common-law</a:t>
            </a:r>
            <a:r>
              <a:rPr lang="fr-CA" dirty="0"/>
              <a:t> </a:t>
            </a:r>
            <a:r>
              <a:rPr lang="fr-CA" dirty="0" err="1"/>
              <a:t>partners</a:t>
            </a:r>
            <a:r>
              <a:rPr lang="fr-CA" dirty="0"/>
              <a:t> </a:t>
            </a:r>
            <a:r>
              <a:rPr lang="fr-CA" dirty="0" err="1"/>
              <a:t>with</a:t>
            </a:r>
            <a:r>
              <a:rPr lang="fr-CA" dirty="0"/>
              <a:t> </a:t>
            </a:r>
            <a:r>
              <a:rPr lang="fr-CA" dirty="0" err="1"/>
              <a:t>children</a:t>
            </a:r>
            <a:r>
              <a:rPr lang="fr-CA" dirty="0"/>
              <a:t>, </a:t>
            </a:r>
            <a:r>
              <a:rPr lang="fr-CA" dirty="0" err="1"/>
              <a:t>RRSPs</a:t>
            </a:r>
            <a:r>
              <a:rPr lang="fr-CA" dirty="0"/>
              <a:t> are not </a:t>
            </a:r>
            <a:r>
              <a:rPr lang="fr-CA" dirty="0" err="1"/>
              <a:t>included</a:t>
            </a:r>
            <a:r>
              <a:rPr lang="fr-CA" dirty="0"/>
              <a:t> in the </a:t>
            </a:r>
            <a:r>
              <a:rPr lang="fr-CA" dirty="0" err="1"/>
              <a:t>share</a:t>
            </a:r>
            <a:r>
              <a:rPr lang="fr-CA" dirty="0"/>
              <a:t> of the parental union </a:t>
            </a:r>
            <a:r>
              <a:rPr lang="fr-CA" dirty="0" err="1"/>
              <a:t>patrimony</a:t>
            </a:r>
            <a:r>
              <a:rPr lang="fr-CA" dirty="0"/>
              <a:t> (</a:t>
            </a:r>
            <a:r>
              <a:rPr lang="fr-CA" i="1" dirty="0">
                <a:latin typeface="Calibri"/>
                <a:ea typeface="Calibri"/>
                <a:cs typeface="Calibri"/>
              </a:rPr>
              <a:t>Civil code of </a:t>
            </a:r>
            <a:r>
              <a:rPr lang="fr-CA" i="1" dirty="0" err="1">
                <a:latin typeface="Calibri"/>
                <a:ea typeface="Calibri"/>
                <a:cs typeface="Calibri"/>
              </a:rPr>
              <a:t>Quebec</a:t>
            </a:r>
            <a:r>
              <a:rPr lang="fr-CA" sz="1200" dirty="0">
                <a:effectLst/>
                <a:latin typeface="Calibri"/>
                <a:ea typeface="Calibri"/>
                <a:cs typeface="Calibri"/>
              </a:rPr>
              <a:t>, RLRQ, c C-1991, art 521.30 a contrario</a:t>
            </a:r>
            <a:r>
              <a:rPr lang="fr-CA" dirty="0"/>
              <a:t>)</a:t>
            </a:r>
          </a:p>
          <a:p>
            <a:r>
              <a:rPr lang="fr-CA" dirty="0">
                <a:hlinkClick r:id="rId14"/>
              </a:rPr>
              <a:t>[8]</a:t>
            </a:r>
            <a:r>
              <a:rPr lang="fr-CA" dirty="0"/>
              <a:t> </a:t>
            </a:r>
            <a:r>
              <a:rPr lang="fr-CA" i="1" dirty="0"/>
              <a:t>Civil code of </a:t>
            </a:r>
            <a:r>
              <a:rPr lang="fr-CA" i="1" dirty="0" err="1"/>
              <a:t>Quebec</a:t>
            </a:r>
            <a:r>
              <a:rPr lang="fr-CA" sz="1800" dirty="0">
                <a:effectLst/>
                <a:latin typeface="Calibri"/>
                <a:ea typeface="Calibri"/>
                <a:cs typeface="Calibri"/>
              </a:rPr>
              <a:t>, RLRQ, c C-1991, art 521.30 al 2.</a:t>
            </a:r>
            <a:endParaRPr lang="fr-CA" i="1" dirty="0">
              <a:latin typeface="Calibri"/>
              <a:ea typeface="Calibri"/>
              <a:cs typeface="Calibri"/>
            </a:endParaRPr>
          </a:p>
          <a:p>
            <a:r>
              <a:rPr lang="fr-CA" dirty="0">
                <a:hlinkClick r:id="rId15"/>
              </a:rPr>
              <a:t>[9]</a:t>
            </a:r>
            <a:r>
              <a:rPr lang="fr-CA" dirty="0"/>
              <a:t> </a:t>
            </a:r>
            <a:r>
              <a:rPr lang="fr-CA" i="1" dirty="0"/>
              <a:t>Civil code of </a:t>
            </a:r>
            <a:r>
              <a:rPr lang="fr-CA" i="1" dirty="0" err="1"/>
              <a:t>Quebec</a:t>
            </a:r>
            <a:r>
              <a:rPr lang="fr-CA" sz="1200" dirty="0">
                <a:effectLst/>
                <a:latin typeface="Calibri"/>
                <a:ea typeface="Calibri"/>
                <a:cs typeface="Calibri"/>
              </a:rPr>
              <a:t>, RLRQ, c C-1991, art 521.34, 521.37 al 1.</a:t>
            </a:r>
            <a:endParaRPr lang="fr-CA" i="1" dirty="0">
              <a:latin typeface="Calibri"/>
              <a:ea typeface="Calibri"/>
              <a:cs typeface="Calibri"/>
            </a:endParaRPr>
          </a:p>
          <a:p>
            <a:r>
              <a:rPr lang="fr-CA" dirty="0">
                <a:hlinkClick r:id="rId16"/>
              </a:rPr>
              <a:t>[10]</a:t>
            </a:r>
            <a:r>
              <a:rPr lang="fr-CA" dirty="0"/>
              <a:t> </a:t>
            </a:r>
            <a:r>
              <a:rPr lang="fr-CA" i="1" dirty="0"/>
              <a:t>Civil code of </a:t>
            </a:r>
            <a:r>
              <a:rPr lang="fr-CA" i="1" dirty="0" err="1"/>
              <a:t>Quebec</a:t>
            </a:r>
            <a:r>
              <a:rPr lang="fr-CA" sz="1200" dirty="0">
                <a:effectLst/>
                <a:latin typeface="Calibri"/>
                <a:ea typeface="Calibri"/>
                <a:cs typeface="Calibri"/>
              </a:rPr>
              <a:t>, RLRQ, c C-1991, art 521.37.</a:t>
            </a:r>
            <a:endParaRPr lang="fr-CA" i="1" dirty="0">
              <a:latin typeface="Calibri"/>
              <a:ea typeface="Calibri"/>
              <a:cs typeface="Calibri"/>
            </a:endParaRPr>
          </a:p>
          <a:p>
            <a:pPr>
              <a:defRPr/>
            </a:pPr>
            <a:r>
              <a:rPr lang="fr-CA" dirty="0">
                <a:hlinkClick r:id="rId17"/>
              </a:rPr>
              <a:t>[11]</a:t>
            </a:r>
            <a:r>
              <a:rPr lang="fr-CA" dirty="0"/>
              <a:t> </a:t>
            </a:r>
            <a:r>
              <a:rPr lang="fr-CA" i="1" dirty="0"/>
              <a:t>Code of civil </a:t>
            </a:r>
            <a:r>
              <a:rPr lang="fr-CA" i="1" dirty="0" err="1"/>
              <a:t>procedure</a:t>
            </a:r>
            <a:r>
              <a:rPr lang="fr-CA" dirty="0"/>
              <a:t>, RLRQ, c C-25, arts 605 al 2, 616.</a:t>
            </a:r>
            <a:endParaRPr lang="fr-CA" i="1" dirty="0"/>
          </a:p>
          <a:p>
            <a:pPr>
              <a:defRPr/>
            </a:pPr>
            <a:r>
              <a:rPr lang="fr-CA" dirty="0">
                <a:hlinkClick r:id="rId18"/>
              </a:rPr>
              <a:t>[12]</a:t>
            </a:r>
            <a:r>
              <a:rPr lang="fr-CA" dirty="0"/>
              <a:t> </a:t>
            </a:r>
            <a:r>
              <a:rPr lang="fr-CA" i="1" dirty="0"/>
              <a:t>Code of civil </a:t>
            </a:r>
            <a:r>
              <a:rPr lang="fr-CA" i="1" dirty="0" err="1"/>
              <a:t>procedure</a:t>
            </a:r>
            <a:r>
              <a:rPr lang="fr-CA" dirty="0"/>
              <a:t>, RLRQ, c C-25, art 605 al 2, 616.</a:t>
            </a:r>
            <a:endParaRPr lang="en-US" dirty="0"/>
          </a:p>
          <a:p>
            <a:pPr>
              <a:defRPr/>
            </a:pPr>
            <a:r>
              <a:rPr lang="fr-CA">
                <a:hlinkClick r:id="rId19"/>
              </a:rPr>
              <a:t>[13]</a:t>
            </a:r>
            <a:r>
              <a:rPr lang="fr-CA"/>
              <a:t> </a:t>
            </a:r>
            <a:r>
              <a:rPr lang="fr-CA" i="1"/>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a:t>
            </a:r>
            <a:r>
              <a:rPr lang="fr-CA" i="1" dirty="0" err="1"/>
              <a:t>mediation</a:t>
            </a:r>
            <a:r>
              <a:rPr lang="fr-CA" dirty="0"/>
              <a:t>, c. C-25-01, r. 0.7, art. 10.1.</a:t>
            </a:r>
            <a:endParaRPr lang="fr-CA" i="1" dirty="0"/>
          </a:p>
          <a:p>
            <a:pPr>
              <a:defRPr/>
            </a:pPr>
            <a:r>
              <a:rPr lang="fr-CA" dirty="0">
                <a:hlinkClick r:id="rId10"/>
              </a:rPr>
              <a:t>[14]</a:t>
            </a:r>
            <a:r>
              <a:rPr lang="fr-CA" i="1" dirty="0"/>
              <a:t> Code of civil </a:t>
            </a:r>
            <a:r>
              <a:rPr lang="fr-CA" i="1" dirty="0" err="1"/>
              <a:t>procedure</a:t>
            </a:r>
            <a:r>
              <a:rPr lang="fr-CA" dirty="0"/>
              <a:t>, RLRQ, c C-25, art 409.</a:t>
            </a:r>
            <a:endParaRPr lang="en-US" dirty="0"/>
          </a:p>
          <a:p>
            <a:pPr>
              <a:defRPr/>
            </a:pPr>
            <a:r>
              <a:rPr lang="fr-CA" dirty="0">
                <a:hlinkClick r:id="rId10"/>
              </a:rPr>
              <a:t>[15]</a:t>
            </a:r>
            <a:r>
              <a:rPr lang="fr-FR" sz="1200" i="1" dirty="0">
                <a:effectLst/>
                <a:latin typeface="Calibri"/>
                <a:ea typeface="Calibri"/>
                <a:cs typeface="Calibri"/>
              </a:rPr>
              <a:t> </a:t>
            </a:r>
            <a:r>
              <a:rPr lang="fr-CA" i="1" dirty="0" err="1"/>
              <a:t>Act</a:t>
            </a:r>
            <a:r>
              <a:rPr lang="fr-CA" i="1" dirty="0"/>
              <a:t> </a:t>
            </a:r>
            <a:r>
              <a:rPr lang="fr-CA" i="1" dirty="0" err="1"/>
              <a:t>respecting</a:t>
            </a:r>
            <a:r>
              <a:rPr lang="fr-CA" i="1" dirty="0"/>
              <a:t> </a:t>
            </a:r>
            <a:r>
              <a:rPr lang="fr-CA" i="1" dirty="0" err="1"/>
              <a:t>family</a:t>
            </a:r>
            <a:r>
              <a:rPr lang="fr-CA" i="1" dirty="0"/>
              <a:t> </a:t>
            </a:r>
            <a:r>
              <a:rPr lang="fr-CA" i="1" dirty="0" err="1"/>
              <a:t>law</a:t>
            </a:r>
            <a:r>
              <a:rPr lang="fr-CA" i="1" dirty="0"/>
              <a:t> </a:t>
            </a:r>
            <a:r>
              <a:rPr lang="fr-CA" i="1" dirty="0" err="1"/>
              <a:t>reform</a:t>
            </a:r>
            <a:r>
              <a:rPr lang="fr-CA" i="1" dirty="0"/>
              <a:t> and </a:t>
            </a:r>
            <a:r>
              <a:rPr lang="fr-CA" i="1" dirty="0" err="1"/>
              <a:t>establishing</a:t>
            </a:r>
            <a:r>
              <a:rPr lang="fr-CA" i="1" dirty="0"/>
              <a:t> the parental union </a:t>
            </a:r>
            <a:r>
              <a:rPr lang="fr-CA" i="1" dirty="0" err="1"/>
              <a:t>regime</a:t>
            </a:r>
            <a:r>
              <a:rPr lang="fr-FR" sz="1200" dirty="0">
                <a:effectLst/>
                <a:latin typeface="Calibri"/>
                <a:ea typeface="Calibri"/>
                <a:cs typeface="Calibri"/>
              </a:rPr>
              <a:t>, LQ 2024, c 22, art 45</a:t>
            </a:r>
            <a:r>
              <a:rPr lang="fr-CA" sz="1200" dirty="0">
                <a:effectLst/>
                <a:latin typeface="Calibri"/>
                <a:ea typeface="Calibri"/>
                <a:cs typeface="Calibri"/>
              </a:rPr>
              <a:t>.​</a:t>
            </a:r>
            <a:endParaRPr lang="fr-CA" dirty="0">
              <a:latin typeface="Calibri"/>
              <a:ea typeface="Calibri"/>
              <a:cs typeface="Calibri"/>
            </a:endParaRPr>
          </a:p>
          <a:p>
            <a:pPr>
              <a:defRPr/>
            </a:pPr>
            <a:r>
              <a:rPr lang="fr-CA" dirty="0">
                <a:hlinkClick r:id="rId10"/>
              </a:rPr>
              <a:t>[16]</a:t>
            </a:r>
            <a:r>
              <a:rPr lang="fr-CA" i="1" dirty="0"/>
              <a:t> </a:t>
            </a:r>
            <a:r>
              <a:rPr lang="fr-CA" i="1" dirty="0" err="1"/>
              <a:t>Act</a:t>
            </a:r>
            <a:r>
              <a:rPr lang="fr-CA" i="1" dirty="0"/>
              <a:t> </a:t>
            </a:r>
            <a:r>
              <a:rPr lang="fr-CA" i="1" dirty="0" err="1"/>
              <a:t>respecting</a:t>
            </a:r>
            <a:r>
              <a:rPr lang="fr-CA" i="1" dirty="0"/>
              <a:t> </a:t>
            </a:r>
            <a:r>
              <a:rPr lang="fr-CA" i="1" dirty="0" err="1"/>
              <a:t>family</a:t>
            </a:r>
            <a:r>
              <a:rPr lang="fr-CA" i="1" dirty="0"/>
              <a:t> </a:t>
            </a:r>
            <a:r>
              <a:rPr lang="fr-CA" i="1" dirty="0" err="1"/>
              <a:t>law</a:t>
            </a:r>
            <a:r>
              <a:rPr lang="fr-CA" i="1" dirty="0"/>
              <a:t> </a:t>
            </a:r>
            <a:r>
              <a:rPr lang="fr-CA" i="1" dirty="0" err="1"/>
              <a:t>reform</a:t>
            </a:r>
            <a:r>
              <a:rPr lang="fr-CA" i="1" dirty="0"/>
              <a:t> and </a:t>
            </a:r>
            <a:r>
              <a:rPr lang="fr-CA" i="1" dirty="0" err="1"/>
              <a:t>establishing</a:t>
            </a:r>
            <a:r>
              <a:rPr lang="fr-CA" i="1" dirty="0"/>
              <a:t> the parental union </a:t>
            </a:r>
            <a:r>
              <a:rPr lang="fr-CA" i="1" dirty="0" err="1"/>
              <a:t>regime</a:t>
            </a:r>
            <a:r>
              <a:rPr lang="fr-FR" sz="1200" dirty="0">
                <a:effectLst/>
                <a:latin typeface="Calibri"/>
                <a:ea typeface="Calibri"/>
                <a:cs typeface="Calibri"/>
              </a:rPr>
              <a:t>, LQ 2024, c 22, art 46.</a:t>
            </a:r>
            <a:endParaRPr lang="fr-CA" i="1" dirty="0">
              <a:latin typeface="Calibri"/>
              <a:ea typeface="Calibri"/>
              <a:cs typeface="Calibri"/>
            </a:endParaRPr>
          </a:p>
          <a:p>
            <a:pPr>
              <a:defRPr/>
            </a:pPr>
            <a:r>
              <a:rPr lang="fr-CA" dirty="0">
                <a:hlinkClick r:id="rId10"/>
              </a:rPr>
              <a:t>[17]</a:t>
            </a:r>
            <a:r>
              <a:rPr lang="fr-CA" i="1" dirty="0"/>
              <a:t> </a:t>
            </a:r>
            <a:r>
              <a:rPr lang="fr-CA" i="1" dirty="0" err="1"/>
              <a:t>Act</a:t>
            </a:r>
            <a:r>
              <a:rPr lang="fr-CA" i="1" dirty="0"/>
              <a:t> </a:t>
            </a:r>
            <a:r>
              <a:rPr lang="fr-CA" i="1" dirty="0" err="1"/>
              <a:t>respecting</a:t>
            </a:r>
            <a:r>
              <a:rPr lang="fr-CA" i="1" dirty="0"/>
              <a:t> </a:t>
            </a:r>
            <a:r>
              <a:rPr lang="fr-CA" i="1" dirty="0" err="1"/>
              <a:t>family</a:t>
            </a:r>
            <a:r>
              <a:rPr lang="fr-CA" i="1" dirty="0"/>
              <a:t> </a:t>
            </a:r>
            <a:r>
              <a:rPr lang="fr-CA" i="1" dirty="0" err="1"/>
              <a:t>law</a:t>
            </a:r>
            <a:r>
              <a:rPr lang="fr-CA" i="1" dirty="0"/>
              <a:t> </a:t>
            </a:r>
            <a:r>
              <a:rPr lang="fr-CA" i="1" dirty="0" err="1"/>
              <a:t>reform</a:t>
            </a:r>
            <a:r>
              <a:rPr lang="fr-CA" i="1" dirty="0"/>
              <a:t> and </a:t>
            </a:r>
            <a:r>
              <a:rPr lang="fr-CA" i="1" dirty="0" err="1"/>
              <a:t>establishing</a:t>
            </a:r>
            <a:r>
              <a:rPr lang="fr-CA" i="1" dirty="0"/>
              <a:t> the parental union </a:t>
            </a:r>
            <a:r>
              <a:rPr lang="fr-CA" i="1" dirty="0" err="1"/>
              <a:t>regime</a:t>
            </a:r>
            <a:r>
              <a:rPr lang="fr-FR" sz="1200" dirty="0">
                <a:effectLst/>
                <a:latin typeface="Calibri"/>
                <a:ea typeface="Calibri"/>
                <a:cs typeface="Calibri"/>
              </a:rPr>
              <a:t>, LQ 2024, c 22, art 46 al 1.</a:t>
            </a:r>
            <a:endParaRPr lang="fr-CA" i="1" dirty="0">
              <a:latin typeface="Calibri"/>
              <a:ea typeface="Calibri"/>
              <a:cs typeface="Calibri"/>
            </a:endParaRPr>
          </a:p>
          <a:p>
            <a:pPr>
              <a:defRPr/>
            </a:pPr>
            <a:r>
              <a:rPr lang="fr-CA" dirty="0">
                <a:hlinkClick r:id="rId10"/>
              </a:rPr>
              <a:t>[18]</a:t>
            </a:r>
            <a:r>
              <a:rPr lang="fr-CA" i="1" dirty="0"/>
              <a:t> </a:t>
            </a:r>
            <a:r>
              <a:rPr lang="fr-CA" i="1" dirty="0" err="1"/>
              <a:t>Act</a:t>
            </a:r>
            <a:r>
              <a:rPr lang="fr-CA" i="1" dirty="0"/>
              <a:t> </a:t>
            </a:r>
            <a:r>
              <a:rPr lang="fr-CA" i="1" dirty="0" err="1"/>
              <a:t>respecting</a:t>
            </a:r>
            <a:r>
              <a:rPr lang="fr-CA" i="1" dirty="0"/>
              <a:t> </a:t>
            </a:r>
            <a:r>
              <a:rPr lang="fr-CA" i="1" dirty="0" err="1"/>
              <a:t>family</a:t>
            </a:r>
            <a:r>
              <a:rPr lang="fr-CA" i="1" dirty="0"/>
              <a:t> </a:t>
            </a:r>
            <a:r>
              <a:rPr lang="fr-CA" i="1" dirty="0" err="1"/>
              <a:t>law</a:t>
            </a:r>
            <a:r>
              <a:rPr lang="fr-CA" i="1" dirty="0"/>
              <a:t> </a:t>
            </a:r>
            <a:r>
              <a:rPr lang="fr-CA" i="1" dirty="0" err="1"/>
              <a:t>reform</a:t>
            </a:r>
            <a:r>
              <a:rPr lang="fr-CA" i="1" dirty="0"/>
              <a:t> and </a:t>
            </a:r>
            <a:r>
              <a:rPr lang="fr-CA" i="1" dirty="0" err="1"/>
              <a:t>establishing</a:t>
            </a:r>
            <a:r>
              <a:rPr lang="fr-CA" i="1" dirty="0"/>
              <a:t> the parental union </a:t>
            </a:r>
            <a:r>
              <a:rPr lang="fr-CA" i="1" dirty="0" err="1"/>
              <a:t>regime</a:t>
            </a:r>
            <a:r>
              <a:rPr lang="fr-FR" sz="1200" dirty="0">
                <a:effectLst/>
                <a:latin typeface="Calibri"/>
                <a:ea typeface="Calibri"/>
                <a:cs typeface="Calibri"/>
              </a:rPr>
              <a:t>, LQ 2024, c 22, art 46 al 1.</a:t>
            </a:r>
            <a:endParaRPr lang="fr-CA" i="1" dirty="0">
              <a:latin typeface="Calibri"/>
              <a:ea typeface="Calibri"/>
              <a:cs typeface="Calibri"/>
            </a:endParaRPr>
          </a:p>
          <a:p>
            <a:r>
              <a:rPr lang="fr-CA" dirty="0">
                <a:hlinkClick r:id="rId10"/>
              </a:rPr>
              <a:t>[19]</a:t>
            </a:r>
            <a:r>
              <a:rPr lang="fr-CA" i="1" dirty="0"/>
              <a:t> Civil code of </a:t>
            </a:r>
            <a:r>
              <a:rPr lang="fr-CA" i="1" dirty="0" err="1"/>
              <a:t>Quebec</a:t>
            </a:r>
            <a:r>
              <a:rPr lang="fr-CA" sz="1200" dirty="0">
                <a:effectLst/>
                <a:latin typeface="Calibri"/>
                <a:ea typeface="Calibri"/>
                <a:cs typeface="Calibri"/>
              </a:rPr>
              <a:t>, RLRQ, c C-1991, art 423.</a:t>
            </a:r>
            <a:endParaRPr lang="fr-CA" i="1" dirty="0">
              <a:latin typeface="Calibri"/>
              <a:ea typeface="Calibri"/>
              <a:cs typeface="Calibri"/>
            </a:endParaRPr>
          </a:p>
          <a:p>
            <a:r>
              <a:rPr lang="fr-CA" dirty="0">
                <a:hlinkClick r:id="rId10"/>
              </a:rPr>
              <a:t>[20]</a:t>
            </a:r>
            <a:r>
              <a:rPr lang="fr-CA" i="1" dirty="0"/>
              <a:t> Civil code of </a:t>
            </a:r>
            <a:r>
              <a:rPr lang="fr-CA" i="1" dirty="0" err="1"/>
              <a:t>Quebec</a:t>
            </a:r>
            <a:r>
              <a:rPr lang="fr-CA" sz="1200" dirty="0">
                <a:effectLst/>
                <a:latin typeface="Calibri"/>
                <a:ea typeface="Calibri"/>
                <a:cs typeface="Calibri"/>
              </a:rPr>
              <a:t>, RLRQ, c C-1991, art 521.31 al 1.</a:t>
            </a:r>
            <a:endParaRPr lang="fr-CA" i="1" dirty="0">
              <a:latin typeface="Calibri"/>
              <a:ea typeface="Calibri"/>
              <a:cs typeface="Calibri"/>
            </a:endParaRPr>
          </a:p>
          <a:p>
            <a:r>
              <a:rPr lang="fr-CA" dirty="0">
                <a:hlinkClick r:id="rId10"/>
              </a:rPr>
              <a:t>[21]</a:t>
            </a:r>
            <a:r>
              <a:rPr lang="fr-CA" i="1" dirty="0"/>
              <a:t> Civil code of </a:t>
            </a:r>
            <a:r>
              <a:rPr lang="fr-CA" i="1" dirty="0" err="1"/>
              <a:t>Quebec</a:t>
            </a:r>
            <a:r>
              <a:rPr lang="fr-CA" sz="1200" dirty="0">
                <a:effectLst/>
                <a:latin typeface="Calibri"/>
                <a:ea typeface="Calibri"/>
                <a:cs typeface="Calibri"/>
              </a:rPr>
              <a:t>, RLRQ, c C-1991, art 521.31 al 1 et 2.</a:t>
            </a:r>
            <a:endParaRPr lang="fr-CA" i="1" dirty="0">
              <a:latin typeface="Calibri"/>
              <a:ea typeface="Calibri"/>
              <a:cs typeface="Calibri"/>
            </a:endParaRPr>
          </a:p>
          <a:p>
            <a:r>
              <a:rPr lang="fr-CA" dirty="0">
                <a:hlinkClick r:id="rId10"/>
              </a:rPr>
              <a:t>[22]</a:t>
            </a:r>
            <a:r>
              <a:rPr lang="fr-CA" sz="1200" i="1" dirty="0">
                <a:effectLst/>
                <a:latin typeface="Calibri"/>
                <a:ea typeface="Calibri"/>
                <a:cs typeface="Calibri"/>
              </a:rPr>
              <a:t> </a:t>
            </a:r>
            <a:r>
              <a:rPr lang="fr-CA" i="1" dirty="0"/>
              <a:t>Civil code of </a:t>
            </a:r>
            <a:r>
              <a:rPr lang="fr-CA" i="1" dirty="0" err="1"/>
              <a:t>Quebec</a:t>
            </a:r>
            <a:r>
              <a:rPr lang="fr-CA" sz="1200" dirty="0">
                <a:effectLst/>
                <a:latin typeface="Calibri"/>
                <a:ea typeface="Calibri"/>
                <a:cs typeface="Calibri"/>
              </a:rPr>
              <a:t>, RLRQ, c C-1991, art 521.31 al 1 et 2.</a:t>
            </a:r>
            <a:endParaRPr lang="fr-CA" i="1" dirty="0">
              <a:latin typeface="Calibri"/>
              <a:ea typeface="Calibri"/>
              <a:cs typeface="Calibri"/>
            </a:endParaRPr>
          </a:p>
          <a:p>
            <a:r>
              <a:rPr lang="fr-CA" dirty="0">
                <a:hlinkClick r:id="rId10"/>
              </a:rPr>
              <a:t>[23]</a:t>
            </a:r>
            <a:r>
              <a:rPr lang="fr-CA" i="1" dirty="0"/>
              <a:t> Civil code of </a:t>
            </a:r>
            <a:r>
              <a:rPr lang="fr-CA" i="1" dirty="0" err="1"/>
              <a:t>Quebec</a:t>
            </a:r>
            <a:r>
              <a:rPr lang="fr-CA" sz="1200" dirty="0">
                <a:effectLst/>
                <a:latin typeface="Calibri"/>
                <a:ea typeface="Calibri"/>
                <a:cs typeface="Calibri"/>
              </a:rPr>
              <a:t>, RLRQ, c C-1991, art 521.31 al 2.</a:t>
            </a:r>
            <a:endParaRPr lang="fr-CA" i="1" dirty="0">
              <a:latin typeface="Calibri"/>
              <a:ea typeface="Calibri"/>
              <a:cs typeface="Calibri"/>
            </a:endParaRPr>
          </a:p>
          <a:p>
            <a:r>
              <a:rPr lang="fr-CA" dirty="0">
                <a:hlinkClick r:id="rId10"/>
              </a:rPr>
              <a:t>[24]</a:t>
            </a:r>
            <a:r>
              <a:rPr lang="fr-CA" i="1" dirty="0"/>
              <a:t> </a:t>
            </a:r>
            <a:r>
              <a:rPr lang="fr-CA" dirty="0"/>
              <a:t>For </a:t>
            </a:r>
            <a:r>
              <a:rPr lang="fr-CA" dirty="0" err="1"/>
              <a:t>example</a:t>
            </a:r>
            <a:r>
              <a:rPr lang="fr-CA" dirty="0"/>
              <a:t> : </a:t>
            </a:r>
            <a:r>
              <a:rPr lang="fr-CA" dirty="0">
                <a:hlinkClick r:id="rId20"/>
              </a:rPr>
              <a:t>13 Frequently Asked Family Law Questions About Situations of Intimate Partner Violence — SOS violence conjugale</a:t>
            </a:r>
            <a:endParaRPr lang="fr-CA"/>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7C58-BCC8-1B85-AB2F-BFF108F111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9842AE-E1D9-6DE8-5281-5DFA84B7E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09FA51-27E5-3FDF-B9AB-2C8DD554DC19}"/>
              </a:ext>
            </a:extLst>
          </p:cNvPr>
          <p:cNvSpPr>
            <a:spLocks noGrp="1"/>
          </p:cNvSpPr>
          <p:nvPr>
            <p:ph type="body" idx="1"/>
          </p:nvPr>
        </p:nvSpPr>
        <p:spPr/>
        <p:txBody>
          <a:bodyPr/>
          <a:lstStyle/>
          <a:p>
            <a:r>
              <a:rPr lang="fr-CA" b="1" dirty="0"/>
              <a:t>5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 </a:t>
            </a:r>
            <a:endParaRPr lang="fr-CA" dirty="0"/>
          </a:p>
          <a:p>
            <a:endParaRPr lang="fr-CA" dirty="0"/>
          </a:p>
          <a:p>
            <a:r>
              <a:rPr lang="fr-CA" b="1" u="sng" dirty="0"/>
              <a:t>Information to </a:t>
            </a:r>
            <a:r>
              <a:rPr lang="fr-CA" b="1" u="sng" dirty="0" err="1"/>
              <a:t>share</a:t>
            </a:r>
            <a:endParaRPr lang="fr-CA" dirty="0" err="1"/>
          </a:p>
          <a:p>
            <a:endParaRPr lang="fr-CA" dirty="0"/>
          </a:p>
          <a:p>
            <a:pPr marL="171450" indent="-171450">
              <a:buFont typeface="Arial"/>
              <a:buChar char="•"/>
            </a:pPr>
            <a:r>
              <a:rPr lang="en-CA" dirty="0"/>
              <a:t>Now, let's talk about the rules that apply in the following cases:</a:t>
            </a:r>
            <a:endParaRPr lang="fr-CA" dirty="0"/>
          </a:p>
          <a:p>
            <a:pPr marL="342900" lvl="1" indent="-171450">
              <a:buFont typeface="Arial"/>
              <a:buChar char="•"/>
            </a:pPr>
            <a:r>
              <a:rPr lang="en-CA" dirty="0"/>
              <a:t>The couple doesn’t live together,</a:t>
            </a:r>
            <a:endParaRPr lang="fr-CA" dirty="0"/>
          </a:p>
          <a:p>
            <a:pPr marL="342900" lvl="1" indent="-171450">
              <a:buFont typeface="Arial"/>
              <a:buChar char="•"/>
            </a:pPr>
            <a:r>
              <a:rPr lang="en-CA" dirty="0"/>
              <a:t>The couple doesn’t have children together,</a:t>
            </a:r>
            <a:r>
              <a:rPr lang="fr-CA" dirty="0"/>
              <a:t> </a:t>
            </a:r>
          </a:p>
          <a:p>
            <a:pPr marL="342900" lvl="1" indent="-171450">
              <a:buFont typeface="Arial"/>
              <a:buChar char="•"/>
            </a:pPr>
            <a:r>
              <a:rPr lang="en-CA" dirty="0"/>
              <a:t>The couple has children together who were born before June 30, 2025.</a:t>
            </a:r>
          </a:p>
          <a:p>
            <a:pPr marL="342900" lvl="1" indent="-171450">
              <a:buFont typeface="Arial"/>
              <a:buChar char="•"/>
            </a:pPr>
            <a:endParaRPr lang="fr-CA" dirty="0"/>
          </a:p>
          <a:p>
            <a:pPr marL="171450" indent="-171450">
              <a:buFont typeface="Arial"/>
              <a:buChar char="•"/>
            </a:pPr>
            <a:r>
              <a:rPr lang="en-CA" dirty="0"/>
              <a:t>For unmarried couples who live together but do not have children together</a:t>
            </a:r>
            <a:r>
              <a:rPr lang="en-CA" dirty="0">
                <a:hlinkClick r:id="rId3"/>
              </a:rPr>
              <a:t>[1]</a:t>
            </a:r>
            <a:r>
              <a:rPr lang="fr-CA" dirty="0"/>
              <a:t>, </a:t>
            </a:r>
            <a:r>
              <a:rPr lang="en-CA" dirty="0"/>
              <a:t>the rules for dividing property after a separation </a:t>
            </a:r>
            <a:r>
              <a:rPr lang="en-CA" b="1" dirty="0"/>
              <a:t>are different from those for married couples or couples in a “parental union.” </a:t>
            </a:r>
            <a:r>
              <a:rPr lang="en-CA" dirty="0"/>
              <a:t>So, if Ana Júlia hadn’t been married, the rules would have been different, since she didn’t have children with her partner. The same applies to unmarried couples who had children together before June 30, 2025</a:t>
            </a:r>
            <a:r>
              <a:rPr lang="en-CA" dirty="0">
                <a:hlinkClick r:id="rId3"/>
              </a:rPr>
              <a:t>[2]</a:t>
            </a:r>
            <a:r>
              <a:rPr lang="en-CA" dirty="0"/>
              <a:t> and to couples who do not live together</a:t>
            </a:r>
            <a:r>
              <a:rPr lang="en-CA" dirty="0">
                <a:hlinkClick r:id="rId3"/>
              </a:rPr>
              <a:t>[3]</a:t>
            </a:r>
            <a:r>
              <a:rPr lang="fr-CA" dirty="0"/>
              <a:t>. </a:t>
            </a:r>
          </a:p>
          <a:p>
            <a:endParaRPr lang="fr-CA" dirty="0"/>
          </a:p>
          <a:p>
            <a:pPr marL="171450" indent="-171450">
              <a:buFont typeface="Arial"/>
              <a:buChar char="•"/>
            </a:pPr>
            <a:r>
              <a:rPr lang="en-CA" dirty="0"/>
              <a:t>In these cases, </a:t>
            </a:r>
            <a:r>
              <a:rPr lang="en-CA" b="1" dirty="0"/>
              <a:t>each partner usually keeps the property that belongs to them</a:t>
            </a:r>
            <a:r>
              <a:rPr lang="en-CA" dirty="0">
                <a:hlinkClick r:id="rId3"/>
              </a:rPr>
              <a:t>[4]</a:t>
            </a:r>
            <a:r>
              <a:rPr lang="fr-CA" dirty="0"/>
              <a:t>, There </a:t>
            </a:r>
            <a:r>
              <a:rPr lang="fr-CA" dirty="0" err="1"/>
              <a:t>is</a:t>
            </a:r>
            <a:r>
              <a:rPr lang="fr-CA" dirty="0"/>
              <a:t> no “division of </a:t>
            </a:r>
            <a:r>
              <a:rPr lang="fr-CA" dirty="0" err="1"/>
              <a:t>family</a:t>
            </a:r>
            <a:r>
              <a:rPr lang="fr-CA" dirty="0"/>
              <a:t> </a:t>
            </a:r>
            <a:r>
              <a:rPr lang="fr-CA" dirty="0" err="1"/>
              <a:t>patrimony</a:t>
            </a:r>
            <a:r>
              <a:rPr lang="fr-CA" dirty="0"/>
              <a:t>” or “division of a parental union”. For </a:t>
            </a:r>
            <a:r>
              <a:rPr lang="fr-CA" dirty="0" err="1"/>
              <a:t>example</a:t>
            </a:r>
            <a:r>
              <a:rPr lang="fr-CA" dirty="0"/>
              <a:t>, if </a:t>
            </a:r>
            <a:r>
              <a:rPr lang="en-CA" dirty="0"/>
              <a:t>Ana Júlia's partner</a:t>
            </a:r>
            <a:r>
              <a:rPr lang="fr-CA" dirty="0"/>
              <a:t> </a:t>
            </a:r>
            <a:r>
              <a:rPr lang="fr-CA" dirty="0" err="1"/>
              <a:t>owned</a:t>
            </a:r>
            <a:r>
              <a:rPr lang="fr-CA" dirty="0"/>
              <a:t> the </a:t>
            </a:r>
            <a:r>
              <a:rPr lang="fr-CA" dirty="0" err="1"/>
              <a:t>family</a:t>
            </a:r>
            <a:r>
              <a:rPr lang="fr-CA" dirty="0"/>
              <a:t> car, </a:t>
            </a:r>
            <a:r>
              <a:rPr lang="fr-CA" dirty="0" err="1"/>
              <a:t>he</a:t>
            </a:r>
            <a:r>
              <a:rPr lang="fr-CA" dirty="0"/>
              <a:t> </a:t>
            </a:r>
            <a:r>
              <a:rPr lang="fr-CA" dirty="0" err="1"/>
              <a:t>would</a:t>
            </a:r>
            <a:r>
              <a:rPr lang="fr-CA" dirty="0"/>
              <a:t> </a:t>
            </a:r>
            <a:r>
              <a:rPr lang="fr-CA" dirty="0" err="1"/>
              <a:t>keep</a:t>
            </a:r>
            <a:r>
              <a:rPr lang="fr-CA" dirty="0"/>
              <a:t> </a:t>
            </a:r>
            <a:r>
              <a:rPr lang="fr-CA" dirty="0" err="1"/>
              <a:t>it</a:t>
            </a:r>
            <a:r>
              <a:rPr lang="fr-CA" dirty="0"/>
              <a:t> </a:t>
            </a:r>
            <a:r>
              <a:rPr lang="fr-CA" dirty="0" err="1"/>
              <a:t>after</a:t>
            </a:r>
            <a:r>
              <a:rPr lang="fr-CA" dirty="0"/>
              <a:t> </a:t>
            </a:r>
            <a:r>
              <a:rPr lang="fr-CA" dirty="0" err="1"/>
              <a:t>they</a:t>
            </a:r>
            <a:r>
              <a:rPr lang="fr-CA" dirty="0"/>
              <a:t> </a:t>
            </a:r>
            <a:r>
              <a:rPr lang="fr-CA" dirty="0" err="1"/>
              <a:t>separated</a:t>
            </a:r>
            <a:r>
              <a:rPr lang="fr-CA" dirty="0"/>
              <a:t>. </a:t>
            </a:r>
          </a:p>
          <a:p>
            <a:r>
              <a:rPr lang="fr-CA" dirty="0"/>
              <a:t> </a:t>
            </a:r>
          </a:p>
          <a:p>
            <a:pPr marL="171450" indent="-171450">
              <a:buFont typeface="Arial"/>
              <a:buChar char="•"/>
            </a:pPr>
            <a:r>
              <a:rPr lang="en-CA" dirty="0"/>
              <a:t>If the partners </a:t>
            </a:r>
            <a:r>
              <a:rPr lang="en-CA" b="1" dirty="0"/>
              <a:t>own something together,</a:t>
            </a:r>
            <a:r>
              <a:rPr lang="en-CA" dirty="0"/>
              <a:t> they must </a:t>
            </a:r>
            <a:r>
              <a:rPr lang="en-CA" b="1" dirty="0"/>
              <a:t>agree</a:t>
            </a:r>
            <a:r>
              <a:rPr lang="en-CA" dirty="0"/>
              <a:t> on who will keep it and whether one of them will reimburse the other for their share</a:t>
            </a:r>
            <a:r>
              <a:rPr lang="en-CA" dirty="0">
                <a:hlinkClick r:id="rId4"/>
              </a:rPr>
              <a:t>[5]</a:t>
            </a:r>
            <a:r>
              <a:rPr lang="fr-CA" dirty="0"/>
              <a:t>. </a:t>
            </a:r>
            <a:endParaRPr lang="en-US" dirty="0"/>
          </a:p>
          <a:p>
            <a:r>
              <a:rPr lang="fr-CA" dirty="0"/>
              <a:t> </a:t>
            </a:r>
          </a:p>
          <a:p>
            <a:pPr marL="171450" indent="-171450">
              <a:buFont typeface="Arial"/>
              <a:buChar char="•"/>
            </a:pPr>
            <a:r>
              <a:rPr lang="en-CA" dirty="0"/>
              <a:t>If they can’t agree on how to divide their shared property, they can get professional help from a </a:t>
            </a:r>
            <a:r>
              <a:rPr lang="en-CA" b="1" dirty="0"/>
              <a:t>family mediator</a:t>
            </a:r>
            <a:r>
              <a:rPr lang="en-CA" dirty="0"/>
              <a:t>, like married couples and couples in a parental union</a:t>
            </a:r>
            <a:r>
              <a:rPr lang="fr-CA" dirty="0">
                <a:hlinkClick r:id="rId5"/>
              </a:rPr>
              <a:t>[6]</a:t>
            </a:r>
            <a:r>
              <a:rPr lang="fr-CA" dirty="0"/>
              <a:t>. </a:t>
            </a:r>
            <a:endParaRPr lang="en-US" dirty="0"/>
          </a:p>
          <a:p>
            <a:pPr marL="628650" lvl="1" indent="-171450">
              <a:buFont typeface="Arial,Sans-Serif"/>
              <a:buChar char="•"/>
            </a:pPr>
            <a:r>
              <a:rPr lang="en-CA" dirty="0"/>
              <a:t>They are usually eligible for free mediation hours</a:t>
            </a:r>
            <a:r>
              <a:rPr lang="fr-CA" dirty="0">
                <a:hlinkClick r:id="rId6"/>
              </a:rPr>
              <a:t>[7]</a:t>
            </a:r>
            <a:r>
              <a:rPr lang="fr-CA" dirty="0"/>
              <a:t>. </a:t>
            </a:r>
            <a:endParaRPr lang="en-US" dirty="0"/>
          </a:p>
          <a:p>
            <a:pPr marL="628650" lvl="1" indent="-171450">
              <a:buFont typeface="Arial,Sans-Serif"/>
              <a:buChar char="•"/>
            </a:pPr>
            <a:r>
              <a:rPr lang="en-CA" dirty="0"/>
              <a:t>Couples that are separating are usually eligible for free mediation hours</a:t>
            </a:r>
            <a:r>
              <a:rPr lang="fr-CA" dirty="0">
                <a:hlinkClick r:id="rId7"/>
              </a:rPr>
              <a:t>[8]</a:t>
            </a:r>
            <a:r>
              <a:rPr lang="fr-CA" dirty="0"/>
              <a:t>.</a:t>
            </a:r>
            <a:endParaRPr lang="en-US" dirty="0"/>
          </a:p>
          <a:p>
            <a:pPr marL="628650" lvl="1" indent="-171450">
              <a:buFont typeface="Arial,Sans-Serif"/>
              <a:buChar char="•"/>
            </a:pPr>
            <a:r>
              <a:rPr lang="en-CA" dirty="0"/>
              <a:t>They can also choose a mediator who speaks their native language. For example, there are mediators who speak Spanish, Arabic, and Italian</a:t>
            </a:r>
            <a:endParaRPr lang="en-US" dirty="0"/>
          </a:p>
          <a:p>
            <a:pPr lvl="1"/>
            <a:r>
              <a:rPr lang="fr-CA" dirty="0"/>
              <a:t> </a:t>
            </a:r>
          </a:p>
          <a:p>
            <a:pPr marL="171450" indent="-171450">
              <a:buFont typeface="Arial"/>
              <a:buChar char="•"/>
            </a:pPr>
            <a:r>
              <a:rPr lang="en-CA" dirty="0"/>
              <a:t>The </a:t>
            </a:r>
            <a:r>
              <a:rPr lang="en-CA" b="1" dirty="0"/>
              <a:t>court </a:t>
            </a:r>
            <a:r>
              <a:rPr lang="en-CA" dirty="0"/>
              <a:t>can also make a decision for them (for example, if mediation does not resolve the matter)</a:t>
            </a:r>
            <a:r>
              <a:rPr lang="fr-CA" dirty="0">
                <a:hlinkClick r:id="rId8"/>
              </a:rPr>
              <a:t>[9]</a:t>
            </a:r>
            <a:r>
              <a:rPr lang="fr-CA" dirty="0"/>
              <a:t>. </a:t>
            </a:r>
            <a:endParaRPr lang="en-US" dirty="0"/>
          </a:p>
          <a:p>
            <a:r>
              <a:rPr lang="fr-CA" dirty="0"/>
              <a:t> </a:t>
            </a:r>
          </a:p>
          <a:p>
            <a:r>
              <a:rPr lang="fr-CA" b="1" u="sng" dirty="0" err="1"/>
              <a:t>Additional</a:t>
            </a:r>
            <a:r>
              <a:rPr lang="fr-CA" b="1" u="sng" dirty="0"/>
              <a:t> information</a:t>
            </a:r>
            <a:endParaRPr lang="fr-CA" dirty="0"/>
          </a:p>
          <a:p>
            <a:r>
              <a:rPr lang="fr-CA" dirty="0"/>
              <a:t> </a:t>
            </a:r>
          </a:p>
          <a:p>
            <a:pPr marL="171450" indent="-171450">
              <a:buFont typeface="Arial"/>
              <a:buChar char="•"/>
            </a:pPr>
            <a:r>
              <a:rPr lang="en-CA" dirty="0"/>
              <a:t>Unmarried couples who don’t have children together can create a contract during their relationship to decide what would happen if they separate, including how they want to divide their property. This is sometimes called a “cohabitation agreement.” For more information, see our article: </a:t>
            </a:r>
            <a:r>
              <a:rPr lang="en-CA" u="sng" dirty="0">
                <a:hlinkClick r:id="rId9"/>
              </a:rPr>
              <a:t>Written Agreements Between Common-Law Couples | Éducaloi</a:t>
            </a:r>
            <a:endParaRPr lang="fr"/>
          </a:p>
          <a:p>
            <a:endParaRPr lang="fr-CA" dirty="0"/>
          </a:p>
          <a:p>
            <a:pPr marL="171450" indent="-171450">
              <a:buFont typeface="Arial"/>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10"/>
              </a:rPr>
              <a:t>[10]</a:t>
            </a:r>
            <a:r>
              <a:rPr lang="fr-CA" dirty="0"/>
              <a:t>. </a:t>
            </a:r>
            <a:r>
              <a:rPr lang="en-CA" dirty="0"/>
              <a:t>That said, some mediators specialize in mediation in the context of domestic violence. To find them, the person can go to the </a:t>
            </a:r>
            <a:r>
              <a:rPr lang="en-CA" dirty="0">
                <a:hlinkClick r:id="rId11"/>
              </a:rPr>
              <a:t>A</a:t>
            </a:r>
            <a:r>
              <a:rPr lang="fr-FR" dirty="0">
                <a:hlinkClick r:id="rId11"/>
              </a:rPr>
              <a:t>ssociation des médiateurs familiaux du Québec’s 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 </a:t>
            </a:r>
            <a:r>
              <a:rPr lang="fr-CA" dirty="0"/>
              <a:t> For more information on </a:t>
            </a:r>
            <a:r>
              <a:rPr lang="fr-CA" dirty="0" err="1"/>
              <a:t>family</a:t>
            </a:r>
            <a:r>
              <a:rPr lang="fr-CA" dirty="0"/>
              <a:t> </a:t>
            </a:r>
            <a:r>
              <a:rPr lang="fr-CA" dirty="0" err="1"/>
              <a:t>mediation</a:t>
            </a:r>
            <a:r>
              <a:rPr lang="fr-CA" dirty="0"/>
              <a:t>, </a:t>
            </a:r>
            <a:r>
              <a:rPr lang="fr-CA" dirty="0" err="1"/>
              <a:t>see</a:t>
            </a:r>
            <a:r>
              <a:rPr lang="fr-CA" dirty="0"/>
              <a:t> </a:t>
            </a:r>
            <a:r>
              <a:rPr lang="fr-CA" dirty="0" err="1"/>
              <a:t>our</a:t>
            </a:r>
            <a:r>
              <a:rPr lang="fr-CA" dirty="0"/>
              <a:t> article: </a:t>
            </a:r>
            <a:r>
              <a:rPr lang="en-US" dirty="0">
                <a:hlinkClick r:id="rId12"/>
              </a:rPr>
              <a:t> </a:t>
            </a:r>
            <a:r>
              <a:rPr lang="en-US" dirty="0">
                <a:hlinkClick r:id="rId13"/>
              </a:rPr>
              <a:t>Family Mediation in Six Steps | Éducaloi</a:t>
            </a:r>
            <a:endParaRPr lang="en-US">
              <a:cs typeface="+mn-lt"/>
            </a:endParaRPr>
          </a:p>
          <a:p>
            <a:endParaRPr lang="en-US" dirty="0"/>
          </a:p>
          <a:p>
            <a:r>
              <a:rPr lang="fr-CA" b="1" u="sng" dirty="0"/>
              <a:t>Sources</a:t>
            </a:r>
            <a:endParaRPr lang="en-US" dirty="0"/>
          </a:p>
          <a:p>
            <a:endParaRPr lang="fr-CA" dirty="0"/>
          </a:p>
          <a:p>
            <a:pPr>
              <a:defRPr/>
            </a:pPr>
            <a:r>
              <a:rPr lang="fr-CA" dirty="0">
                <a:hlinkClick r:id="rId14"/>
              </a:rPr>
              <a:t>[1]</a:t>
            </a:r>
            <a:r>
              <a:rPr lang="fr-CA" dirty="0"/>
              <a:t> </a:t>
            </a:r>
            <a:r>
              <a:rPr lang="fr-CA" sz="1800" i="1" kern="100" dirty="0">
                <a:latin typeface="Calibri"/>
                <a:ea typeface="Calibri"/>
                <a:cs typeface="Calibri"/>
              </a:rPr>
              <a:t>Civil code of </a:t>
            </a:r>
            <a:r>
              <a:rPr lang="fr-CA" sz="1800" i="1" kern="100" dirty="0" err="1">
                <a:latin typeface="Calibri"/>
                <a:ea typeface="Calibri"/>
                <a:cs typeface="Calibri"/>
              </a:rPr>
              <a:t>Quebec</a:t>
            </a:r>
            <a:r>
              <a:rPr lang="fr-CA" sz="1800" kern="100" dirty="0">
                <a:effectLst/>
                <a:latin typeface="Calibri"/>
                <a:ea typeface="Calibri"/>
                <a:cs typeface="Calibri"/>
              </a:rPr>
              <a:t>, RLRQ, c C-1991, art 521.20 al 1 a contrario.</a:t>
            </a:r>
            <a:endParaRPr lang="fr-CA" dirty="0">
              <a:latin typeface="Calibri"/>
              <a:ea typeface="Calibri"/>
              <a:cs typeface="Calibri"/>
            </a:endParaRPr>
          </a:p>
          <a:p>
            <a:pPr>
              <a:defRPr/>
            </a:pPr>
            <a:r>
              <a:rPr lang="fr-CA" dirty="0">
                <a:hlinkClick r:id="rId14"/>
              </a:rPr>
              <a:t>[2]</a:t>
            </a:r>
            <a:r>
              <a:rPr lang="fr-CA" dirty="0"/>
              <a:t> </a:t>
            </a:r>
            <a:r>
              <a:rPr lang="fr-CA" i="1" dirty="0" err="1"/>
              <a:t>Act</a:t>
            </a:r>
            <a:r>
              <a:rPr lang="fr-CA" i="1" dirty="0"/>
              <a:t> </a:t>
            </a:r>
            <a:r>
              <a:rPr lang="fr-CA" i="1" dirty="0" err="1"/>
              <a:t>respecting</a:t>
            </a:r>
            <a:r>
              <a:rPr lang="fr-CA" i="1" dirty="0"/>
              <a:t> </a:t>
            </a:r>
            <a:r>
              <a:rPr lang="fr-CA" i="1" dirty="0" err="1"/>
              <a:t>family</a:t>
            </a:r>
            <a:r>
              <a:rPr lang="fr-CA" i="1" dirty="0"/>
              <a:t> </a:t>
            </a:r>
            <a:r>
              <a:rPr lang="fr-CA" i="1" dirty="0" err="1"/>
              <a:t>law</a:t>
            </a:r>
            <a:r>
              <a:rPr lang="fr-CA" i="1" dirty="0"/>
              <a:t> </a:t>
            </a:r>
            <a:r>
              <a:rPr lang="fr-CA" i="1" dirty="0" err="1"/>
              <a:t>reform</a:t>
            </a:r>
            <a:r>
              <a:rPr lang="fr-CA" i="1" dirty="0"/>
              <a:t> and </a:t>
            </a:r>
            <a:r>
              <a:rPr lang="fr-CA" i="1" dirty="0" err="1"/>
              <a:t>establishing</a:t>
            </a:r>
            <a:r>
              <a:rPr lang="fr-CA" i="1" dirty="0"/>
              <a:t> the parental union </a:t>
            </a:r>
            <a:r>
              <a:rPr lang="fr-CA" i="1" dirty="0" err="1"/>
              <a:t>regime</a:t>
            </a:r>
            <a:r>
              <a:rPr lang="fr-FR" sz="1800" kern="100" dirty="0">
                <a:effectLst/>
                <a:latin typeface="Calibri"/>
                <a:ea typeface="Calibri"/>
                <a:cs typeface="Calibri"/>
              </a:rPr>
              <a:t>, LQ 2024, c 22, art 45</a:t>
            </a:r>
            <a:r>
              <a:rPr lang="fr-CA" sz="1800" kern="100" dirty="0">
                <a:effectLst/>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[3]</a:t>
            </a:r>
            <a:r>
              <a:rPr lang="fr-CA" sz="1200" i="1" kern="100"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r>
              <a:rPr lang="fr-CA" dirty="0">
                <a:hlinkClick r:id="rId14"/>
              </a:rPr>
              <a:t>[4]</a:t>
            </a:r>
            <a:r>
              <a:rPr lang="fr-CA" dirty="0"/>
              <a:t> </a:t>
            </a:r>
            <a:r>
              <a:rPr lang="fr-CA" i="1" dirty="0"/>
              <a:t>Civil code of </a:t>
            </a:r>
            <a:r>
              <a:rPr lang="fr-CA" i="1" dirty="0" err="1"/>
              <a:t>Quebec</a:t>
            </a:r>
            <a:r>
              <a:rPr lang="fr-CA" dirty="0"/>
              <a:t>, RLRQ, c C-1991, art 947.</a:t>
            </a:r>
            <a:endParaRPr lang="en-US" dirty="0"/>
          </a:p>
          <a:p>
            <a:r>
              <a:rPr lang="fr-CA" dirty="0">
                <a:hlinkClick r:id="rId15"/>
              </a:rPr>
              <a:t>[5]</a:t>
            </a:r>
            <a:r>
              <a:rPr lang="fr-CA" dirty="0"/>
              <a:t> </a:t>
            </a:r>
            <a:r>
              <a:rPr lang="fr-CA" i="1" dirty="0"/>
              <a:t>Civil code of </a:t>
            </a:r>
            <a:r>
              <a:rPr lang="fr-CA" i="1" dirty="0" err="1"/>
              <a:t>Quebec</a:t>
            </a:r>
            <a:r>
              <a:rPr lang="fr-CA" dirty="0"/>
              <a:t>, RLRQ, c C-1991, art 1026, 1030. </a:t>
            </a:r>
            <a:endParaRPr lang="en-US" dirty="0"/>
          </a:p>
          <a:p>
            <a:r>
              <a:rPr lang="fr-CA" dirty="0">
                <a:hlinkClick r:id="rId16"/>
              </a:rPr>
              <a:t>[6]</a:t>
            </a:r>
            <a:r>
              <a:rPr lang="fr-CA" dirty="0"/>
              <a:t> </a:t>
            </a:r>
            <a:r>
              <a:rPr lang="fr-CA" i="1" dirty="0"/>
              <a:t>Code of civil </a:t>
            </a:r>
            <a:r>
              <a:rPr lang="fr-CA" i="1" dirty="0" err="1"/>
              <a:t>procedure</a:t>
            </a:r>
            <a:r>
              <a:rPr lang="fr-CA" dirty="0"/>
              <a:t>, RLRQ, c C-25, arts 605 al 2, 616.</a:t>
            </a:r>
            <a:endParaRPr lang="en-US"/>
          </a:p>
          <a:p>
            <a:r>
              <a:rPr lang="fr-CA" dirty="0">
                <a:hlinkClick r:id="rId17"/>
              </a:rPr>
              <a:t>[7]</a:t>
            </a:r>
            <a:r>
              <a:rPr lang="fr-CA" dirty="0"/>
              <a:t> </a:t>
            </a:r>
            <a:r>
              <a:rPr lang="fr-CA" i="1" dirty="0"/>
              <a:t>Code of civil </a:t>
            </a:r>
            <a:r>
              <a:rPr lang="fr-CA" i="1" dirty="0" err="1"/>
              <a:t>procedure</a:t>
            </a:r>
            <a:r>
              <a:rPr lang="fr-CA" dirty="0"/>
              <a:t>, RLRQ, c C-25, art 605 al 2, 616.</a:t>
            </a:r>
            <a:endParaRPr lang="en-US"/>
          </a:p>
          <a:p>
            <a:r>
              <a:rPr lang="fr-CA" dirty="0">
                <a:hlinkClick r:id="rId18"/>
              </a:rPr>
              <a:t>[8]</a:t>
            </a:r>
            <a:r>
              <a:rPr lang="fr-CA" dirty="0"/>
              <a:t> </a:t>
            </a:r>
            <a:r>
              <a:rPr lang="fr-CA" i="1" dirty="0"/>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a:t>
            </a:r>
            <a:r>
              <a:rPr lang="fr-CA" i="1" dirty="0" err="1"/>
              <a:t>mediation</a:t>
            </a:r>
            <a:r>
              <a:rPr lang="fr-CA" dirty="0"/>
              <a:t>, c. C-25-01, r. 0.7, art. 10.1, 10.4.</a:t>
            </a:r>
            <a:endParaRPr lang="en-US" dirty="0"/>
          </a:p>
          <a:p>
            <a:r>
              <a:rPr lang="fr-CA" dirty="0">
                <a:hlinkClick r:id="rId19"/>
              </a:rPr>
              <a:t>[9]</a:t>
            </a:r>
            <a:r>
              <a:rPr lang="fr-CA" dirty="0"/>
              <a:t> </a:t>
            </a:r>
            <a:r>
              <a:rPr lang="fr-CA" i="1" dirty="0"/>
              <a:t>Code of civil </a:t>
            </a:r>
            <a:r>
              <a:rPr lang="fr-CA" i="1" dirty="0" err="1"/>
              <a:t>procedure</a:t>
            </a:r>
            <a:r>
              <a:rPr lang="fr-CA" dirty="0"/>
              <a:t>, RLRQ, c C-25, art 409.</a:t>
            </a:r>
            <a:endParaRPr lang="en-US" dirty="0"/>
          </a:p>
          <a:p>
            <a:r>
              <a:rPr lang="fr-CA" dirty="0">
                <a:hlinkClick r:id="rId10"/>
              </a:rPr>
              <a:t>[10]</a:t>
            </a:r>
            <a:r>
              <a:rPr lang="fr-CA" dirty="0"/>
              <a:t> </a:t>
            </a:r>
            <a:r>
              <a:rPr lang="fr-CA"/>
              <a:t>For </a:t>
            </a:r>
            <a:r>
              <a:rPr lang="fr-CA" err="1"/>
              <a:t>example</a:t>
            </a:r>
            <a:r>
              <a:rPr lang="fr-CA"/>
              <a:t> : </a:t>
            </a:r>
            <a:r>
              <a:rPr lang="fr-CA" dirty="0">
                <a:hlinkClick r:id="rId20"/>
              </a:rPr>
              <a:t>13 Frequently Asked Family Law Questions About Situations of Intimate Partner Violence — SOS violence conjugale</a:t>
            </a:r>
          </a:p>
        </p:txBody>
      </p:sp>
      <p:sp>
        <p:nvSpPr>
          <p:cNvPr id="4" name="Espace réservé du numéro de diapositive 3">
            <a:extLst>
              <a:ext uri="{FF2B5EF4-FFF2-40B4-BE49-F238E27FC236}">
                <a16:creationId xmlns:a16="http://schemas.microsoft.com/office/drawing/2014/main" id="{5A4C4526-646B-094A-E0EC-0F9574460135}"/>
              </a:ext>
            </a:extLst>
          </p:cNvPr>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12412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2025-06-10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en/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2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a:t>
            </a:r>
            <a:r>
              <a:rPr lang="fr-CA" dirty="0" err="1"/>
              <a:t>property</a:t>
            </a:r>
            <a:br>
              <a:rPr lang="fr-CA" dirty="0"/>
            </a:br>
            <a:r>
              <a:rPr lang="fr-CA" sz="2000" dirty="0" err="1">
                <a:cs typeface="Arial"/>
              </a:rPr>
              <a:t>My</a:t>
            </a:r>
            <a:r>
              <a:rPr lang="fr-CA" sz="2000">
                <a:cs typeface="Arial"/>
              </a:rPr>
              <a:t> Relationship</a:t>
            </a:r>
            <a:endParaRPr lang="fr-FR"/>
          </a:p>
        </p:txBody>
      </p:sp>
      <p:pic>
        <p:nvPicPr>
          <p:cNvPr id="4" name="Image 3" descr="Une image contenant dessin, croquis, illustration, dessin humoristique&#10;&#10;Description générée automatiquement">
            <a:extLst>
              <a:ext uri="{FF2B5EF4-FFF2-40B4-BE49-F238E27FC236}">
                <a16:creationId xmlns:a16="http://schemas.microsoft.com/office/drawing/2014/main" id="{573A700F-06AC-3662-F5BF-3385B5B4F6CD}"/>
              </a:ext>
            </a:extLst>
          </p:cNvPr>
          <p:cNvPicPr>
            <a:picLocks noChangeAspect="1"/>
          </p:cNvPicPr>
          <p:nvPr/>
        </p:nvPicPr>
        <p:blipFill>
          <a:blip r:embed="rId4"/>
          <a:stretch>
            <a:fillRect/>
          </a:stretch>
        </p:blipFill>
        <p:spPr>
          <a:xfrm>
            <a:off x="7340600" y="609600"/>
            <a:ext cx="4114800" cy="4114800"/>
          </a:xfrm>
          <a:prstGeom prst="rect">
            <a:avLst/>
          </a:prstGeom>
        </p:spPr>
      </p:pic>
      <p:sp>
        <p:nvSpPr>
          <p:cNvPr id="6" name="Sous-titre 5">
            <a:extLst>
              <a:ext uri="{FF2B5EF4-FFF2-40B4-BE49-F238E27FC236}">
                <a16:creationId xmlns:a16="http://schemas.microsoft.com/office/drawing/2014/main" id="{963D3F47-2450-679F-05BF-3D73D4F313B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cs typeface="Arial"/>
              </a:rPr>
              <a:t>Finding</a:t>
            </a:r>
            <a:r>
              <a:rPr lang="fr-CA" sz="2000" dirty="0">
                <a:cs typeface="Arial"/>
              </a:rPr>
              <a:t> help</a:t>
            </a:r>
            <a:br>
              <a:rPr lang="fr-FR" dirty="0"/>
            </a:br>
            <a:r>
              <a:rPr lang="fr-FR" dirty="0"/>
              <a:t>Community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fr-FR" sz="4000" b="1" dirty="0">
                <a:solidFill>
                  <a:schemeClr val="accent2"/>
                </a:solidFill>
              </a:rPr>
              <a:t>Info-</a:t>
            </a:r>
            <a:r>
              <a:rPr lang="fr-FR" sz="4000" b="1" dirty="0" err="1">
                <a:solidFill>
                  <a:schemeClr val="accent2"/>
                </a:solidFill>
              </a:rPr>
              <a:t>Separation</a:t>
            </a:r>
            <a:r>
              <a:rPr lang="fr-FR" sz="4000" b="1" dirty="0">
                <a:solidFill>
                  <a:schemeClr val="accent2"/>
                </a:solidFill>
              </a:rPr>
              <a:t> </a:t>
            </a:r>
            <a:endParaRPr lang="fr-FR" dirty="0">
              <a:solidFill>
                <a:schemeClr val="accent2"/>
              </a:solidFill>
            </a:endParaRPr>
          </a:p>
          <a:p>
            <a:r>
              <a:rPr lang="fr-FR" sz="4000" b="1" dirty="0">
                <a:solidFill>
                  <a:schemeClr val="accent2"/>
                </a:solidFill>
              </a:rPr>
              <a:t>Service</a:t>
            </a:r>
            <a:endParaRPr lang="fr-FR" dirty="0">
              <a:solidFill>
                <a:schemeClr val="accent2"/>
              </a:solidFill>
            </a:endParaRP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endParaRPr lang="fr-FR" sz="4000" dirty="0">
              <a:solidFill>
                <a:schemeClr val="accent2"/>
              </a:solidFill>
              <a:cs typeface="Arial"/>
            </a:endParaRPr>
          </a:p>
          <a:p>
            <a:br>
              <a:rPr lang="fr-FR" sz="2000" dirty="0">
                <a:highlight>
                  <a:srgbClr val="FFFF00"/>
                </a:highlight>
                <a:cs typeface="Arial"/>
              </a:rPr>
            </a:br>
            <a:endParaRPr lang="fr-FR" sz="2000">
              <a:highlight>
                <a:srgbClr val="FFFF00"/>
              </a:highlight>
            </a:endParaRPr>
          </a:p>
          <a:p>
            <a:r>
              <a:rPr lang="fr-CA" sz="18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Centres de justice de proximité l Centres de justice de proximité</a:t>
            </a:r>
            <a:endParaRPr lang="fr-CA">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descr="Une image contenant texte, capture d’écran, Page web, Site web&#10;&#10;Le contenu généré par l’IA peut être incorrect.">
            <a:extLst>
              <a:ext uri="{FF2B5EF4-FFF2-40B4-BE49-F238E27FC236}">
                <a16:creationId xmlns:a16="http://schemas.microsoft.com/office/drawing/2014/main" id="{0440D1D6-9392-7C0F-ED51-71CA67327487}"/>
              </a:ext>
            </a:extLst>
          </p:cNvPr>
          <p:cNvPicPr>
            <a:picLocks noChangeAspect="1"/>
          </p:cNvPicPr>
          <p:nvPr/>
        </p:nvPicPr>
        <p:blipFill>
          <a:blip r:embed="rId11"/>
          <a:srcRect l="103" t="162" r="9740" b="-559"/>
          <a:stretch/>
        </p:blipFill>
        <p:spPr>
          <a:xfrm>
            <a:off x="5694333" y="2379772"/>
            <a:ext cx="4795297" cy="3016273"/>
          </a:xfrm>
          <a:prstGeom prst="rect">
            <a:avLst/>
          </a:prstGeom>
        </p:spPr>
      </p:pic>
    </p:spTree>
    <p:extLst>
      <p:ext uri="{BB962C8B-B14F-4D97-AF65-F5344CB8AC3E}">
        <p14:creationId xmlns:p14="http://schemas.microsoft.com/office/powerpoint/2010/main" val="195776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206475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dirty="0">
                <a:solidFill>
                  <a:srgbClr val="212121"/>
                </a:solidFill>
                <a:cs typeface="Arial"/>
              </a:rPr>
              <a:t>Justice Pro Bono – "Porte 33" Program</a:t>
            </a:r>
          </a:p>
          <a:p>
            <a:pPr marL="404495" lvl="2" indent="-404495">
              <a:lnSpc>
                <a:spcPct val="100000"/>
              </a:lnSpc>
            </a:pPr>
            <a:r>
              <a:rPr lang="fr-CA" sz="2400" dirty="0">
                <a:solidFill>
                  <a:srgbClr val="212121"/>
                </a:solidFill>
                <a:cs typeface="Arial"/>
              </a:rPr>
              <a:t>Directory of </a:t>
            </a:r>
            <a:r>
              <a:rPr lang="fr-CA" sz="2400" dirty="0" err="1">
                <a:solidFill>
                  <a:srgbClr val="212121"/>
                </a:solidFill>
                <a:cs typeface="Arial"/>
              </a:rPr>
              <a:t>family</a:t>
            </a:r>
            <a:r>
              <a:rPr lang="fr-CA" sz="2400" dirty="0">
                <a:solidFill>
                  <a:srgbClr val="212121"/>
                </a:solidFill>
                <a:cs typeface="Arial"/>
              </a:rPr>
              <a:t> </a:t>
            </a:r>
            <a:r>
              <a:rPr lang="fr-CA" sz="2400" dirty="0" err="1">
                <a:solidFill>
                  <a:srgbClr val="212121"/>
                </a:solidFill>
                <a:cs typeface="Arial"/>
              </a:rPr>
              <a:t>mediators</a:t>
            </a:r>
            <a:r>
              <a:rPr lang="fr-CA" sz="2400" dirty="0">
                <a:solidFill>
                  <a:srgbClr val="212121"/>
                </a:solidFill>
                <a:cs typeface="Arial"/>
              </a:rPr>
              <a:t> in </a:t>
            </a:r>
            <a:r>
              <a:rPr lang="fr-CA" sz="2400" dirty="0" err="1">
                <a:solidFill>
                  <a:srgbClr val="212121"/>
                </a:solidFill>
                <a:cs typeface="Arial"/>
              </a:rPr>
              <a:t>Quebec</a:t>
            </a:r>
            <a:r>
              <a:rPr lang="fr-CA" sz="2400" dirty="0">
                <a:solidFill>
                  <a:srgbClr val="212121"/>
                </a:solidFill>
                <a:cs typeface="Arial"/>
              </a:rPr>
              <a:t> (French </a:t>
            </a:r>
            <a:r>
              <a:rPr lang="fr-CA" sz="2400" dirty="0" err="1">
                <a:solidFill>
                  <a:srgbClr val="212121"/>
                </a:solidFill>
                <a:cs typeface="Arial"/>
              </a:rPr>
              <a:t>only</a:t>
            </a:r>
            <a:r>
              <a:rPr lang="fr-CA" sz="2400" dirty="0">
                <a:solidFill>
                  <a:srgbClr val="212121"/>
                </a:solidFill>
                <a:cs typeface="Arial"/>
              </a:rPr>
              <a:t>)</a:t>
            </a:r>
          </a:p>
          <a:p>
            <a:pPr marL="404495" lvl="2" indent="-404495">
              <a:lnSpc>
                <a:spcPct val="100000"/>
              </a:lnSpc>
            </a:pPr>
            <a:r>
              <a:rPr lang="fr-CA" sz="2400" dirty="0" err="1">
                <a:solidFill>
                  <a:srgbClr val="212121"/>
                </a:solidFill>
                <a:cs typeface="Arial"/>
              </a:rPr>
              <a:t>Inform'elle</a:t>
            </a:r>
            <a:r>
              <a:rPr lang="fr-CA" sz="2400" dirty="0">
                <a:solidFill>
                  <a:srgbClr val="212121"/>
                </a:solidFill>
                <a:cs typeface="Arial"/>
              </a:rPr>
              <a:t> (</a:t>
            </a:r>
            <a:r>
              <a:rPr lang="fr-CA" sz="2400" dirty="0" err="1">
                <a:solidFill>
                  <a:srgbClr val="212121"/>
                </a:solidFill>
                <a:cs typeface="Arial"/>
              </a:rPr>
              <a:t>Montreal</a:t>
            </a:r>
            <a:r>
              <a:rPr lang="fr-CA" sz="2400" dirty="0">
                <a:solidFill>
                  <a:srgbClr val="212121"/>
                </a:solidFill>
                <a:cs typeface="Arial"/>
              </a:rPr>
              <a:t> South Shore) (French </a:t>
            </a:r>
            <a:r>
              <a:rPr lang="fr-CA" sz="2400" dirty="0" err="1">
                <a:solidFill>
                  <a:srgbClr val="212121"/>
                </a:solidFill>
                <a:cs typeface="Arial"/>
              </a:rPr>
              <a:t>only</a:t>
            </a:r>
            <a:r>
              <a:rPr lang="fr-CA" sz="2400" dirty="0">
                <a:solidFill>
                  <a:srgbClr val="212121"/>
                </a:solidFill>
                <a:cs typeface="Arial"/>
              </a:rPr>
              <a:t>)</a:t>
            </a:r>
            <a:endParaRPr lang="fr-FR" dirty="0">
              <a:cs typeface="Arial"/>
            </a:endParaRPr>
          </a:p>
        </p:txBody>
      </p:sp>
    </p:spTree>
    <p:custDataLst>
      <p:tags r:id="rId1"/>
    </p:custDataLst>
    <p:extLst>
      <p:ext uri="{BB962C8B-B14F-4D97-AF65-F5344CB8AC3E}">
        <p14:creationId xmlns:p14="http://schemas.microsoft.com/office/powerpoint/2010/main" val="28938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Ana </a:t>
            </a:r>
            <a:r>
              <a:rPr lang="fr-CA" sz="4000" dirty="0" err="1">
                <a:solidFill>
                  <a:schemeClr val="accent2"/>
                </a:solidFill>
                <a:latin typeface="Arial"/>
                <a:cs typeface="Arial"/>
              </a:rPr>
              <a:t>Júlia</a:t>
            </a:r>
            <a:r>
              <a:rPr lang="fr-CA" sz="4000" dirty="0">
                <a:solidFill>
                  <a:schemeClr val="accent2"/>
                </a:solidFill>
                <a:latin typeface="Arial"/>
                <a:cs typeface="Arial"/>
              </a:rPr>
              <a:t>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marL="0" indent="0" fontAlgn="base">
              <a:lnSpc>
                <a:spcPct val="100000"/>
              </a:lnSpc>
              <a:buNone/>
            </a:pPr>
            <a:endParaRPr lang="fr-CA" b="1" dirty="0">
              <a:solidFill>
                <a:srgbClr val="212121"/>
              </a:solidFill>
              <a:cs typeface="Arial"/>
            </a:endParaRPr>
          </a:p>
          <a:p>
            <a:pPr>
              <a:lnSpc>
                <a:spcPct val="100000"/>
              </a:lnSpc>
            </a:pPr>
            <a:r>
              <a:rPr lang="fr-CA" b="1" dirty="0" err="1">
                <a:solidFill>
                  <a:srgbClr val="212121"/>
                </a:solidFill>
                <a:cs typeface="Arial"/>
              </a:rPr>
              <a:t>Find</a:t>
            </a:r>
            <a:r>
              <a:rPr lang="fr-CA" b="1" dirty="0">
                <a:solidFill>
                  <a:srgbClr val="212121"/>
                </a:solidFill>
                <a:cs typeface="Arial"/>
              </a:rPr>
              <a:t> a copy of the </a:t>
            </a:r>
            <a:r>
              <a:rPr lang="fr-CA" b="1" dirty="0" err="1">
                <a:solidFill>
                  <a:srgbClr val="212121"/>
                </a:solidFill>
                <a:cs typeface="Arial"/>
              </a:rPr>
              <a:t>marriage</a:t>
            </a:r>
            <a:r>
              <a:rPr lang="fr-CA" b="1" dirty="0">
                <a:solidFill>
                  <a:srgbClr val="212121"/>
                </a:solidFill>
                <a:cs typeface="Arial"/>
              </a:rPr>
              <a:t> </a:t>
            </a:r>
            <a:r>
              <a:rPr lang="fr-CA" b="1" dirty="0" err="1">
                <a:solidFill>
                  <a:srgbClr val="212121"/>
                </a:solidFill>
                <a:cs typeface="Arial"/>
              </a:rPr>
              <a:t>certificate</a:t>
            </a:r>
          </a:p>
          <a:p>
            <a:pPr>
              <a:lnSpc>
                <a:spcPct val="100000"/>
              </a:lnSpc>
            </a:pPr>
            <a:endParaRPr lang="fr-CA" dirty="0">
              <a:solidFill>
                <a:srgbClr val="212121"/>
              </a:solidFill>
              <a:cs typeface="Arial"/>
            </a:endParaRPr>
          </a:p>
          <a:p>
            <a:pPr>
              <a:lnSpc>
                <a:spcPct val="100000"/>
              </a:lnSpc>
            </a:pPr>
            <a:r>
              <a:rPr lang="fr-CA" b="1" dirty="0" err="1">
                <a:solidFill>
                  <a:srgbClr val="212121"/>
                </a:solidFill>
                <a:cs typeface="Arial"/>
              </a:rPr>
              <a:t>Make</a:t>
            </a:r>
            <a:r>
              <a:rPr lang="fr-CA" b="1" dirty="0">
                <a:solidFill>
                  <a:srgbClr val="212121"/>
                </a:solidFill>
                <a:cs typeface="Arial"/>
              </a:rPr>
              <a:t> a </a:t>
            </a:r>
            <a:r>
              <a:rPr lang="fr-CA" b="1" dirty="0" err="1">
                <a:solidFill>
                  <a:srgbClr val="212121"/>
                </a:solidFill>
                <a:cs typeface="Arial"/>
              </a:rPr>
              <a:t>list</a:t>
            </a:r>
            <a:r>
              <a:rPr lang="fr-CA" b="1" dirty="0">
                <a:solidFill>
                  <a:srgbClr val="212121"/>
                </a:solidFill>
                <a:cs typeface="Arial"/>
              </a:rPr>
              <a:t> of the </a:t>
            </a:r>
            <a:r>
              <a:rPr lang="fr-CA" b="1" dirty="0" err="1">
                <a:solidFill>
                  <a:srgbClr val="212121"/>
                </a:solidFill>
                <a:cs typeface="Arial"/>
              </a:rPr>
              <a:t>furniture</a:t>
            </a:r>
            <a:r>
              <a:rPr lang="fr-CA" b="1" dirty="0">
                <a:solidFill>
                  <a:srgbClr val="212121"/>
                </a:solidFill>
                <a:cs typeface="Arial"/>
              </a:rPr>
              <a:t> and </a:t>
            </a:r>
            <a:r>
              <a:rPr lang="fr-CA" b="1" dirty="0" err="1">
                <a:solidFill>
                  <a:srgbClr val="212121"/>
                </a:solidFill>
                <a:cs typeface="Arial"/>
              </a:rPr>
              <a:t>objects</a:t>
            </a:r>
          </a:p>
          <a:p>
            <a:pPr>
              <a:lnSpc>
                <a:spcPct val="100000"/>
              </a:lnSpc>
            </a:pPr>
            <a:endParaRPr lang="fr-CA" dirty="0">
              <a:solidFill>
                <a:srgbClr val="212121"/>
              </a:solidFill>
              <a:cs typeface="Arial"/>
            </a:endParaRPr>
          </a:p>
          <a:p>
            <a:pPr marL="0" indent="0">
              <a:lnSpc>
                <a:spcPct val="100000"/>
              </a:lnSpc>
              <a:buNone/>
            </a:pPr>
            <a:endParaRPr lang="fr-CA" b="1" dirty="0">
              <a:solidFill>
                <a:srgbClr val="212121"/>
              </a:solidFill>
              <a:cs typeface="Arial"/>
            </a:endParaRPr>
          </a:p>
          <a:p>
            <a:endParaRPr lang="fr-CA" dirty="0">
              <a:solidFill>
                <a:srgbClr val="000000"/>
              </a:solidFill>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dessin, croquis, illustration, dessin humoristique&#10;&#10;Description générée automatiquement">
            <a:extLst>
              <a:ext uri="{FF2B5EF4-FFF2-40B4-BE49-F238E27FC236}">
                <a16:creationId xmlns:a16="http://schemas.microsoft.com/office/drawing/2014/main" id="{25E5EA0D-6182-C0BA-B87B-734604B7F2F6}"/>
              </a:ext>
            </a:extLst>
          </p:cNvPr>
          <p:cNvPicPr>
            <a:picLocks noGrp="1" noChangeAspect="1"/>
          </p:cNvPicPr>
          <p:nvPr>
            <p:ph sz="half" idx="1"/>
          </p:nvPr>
        </p:nvPicPr>
        <p:blipFill>
          <a:blip r:embed="rId5"/>
          <a:stretch>
            <a:fillRect/>
          </a:stretch>
        </p:blipFill>
        <p:spPr>
          <a:xfrm>
            <a:off x="1444321" y="1833444"/>
            <a:ext cx="4474233" cy="4330460"/>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95655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5" name="Espace réservé du contenu 4" descr="Une image contenant dessin, croquis, illustration, dessin humoristique&#10;&#10;Description générée automatiquement">
            <a:extLst>
              <a:ext uri="{FF2B5EF4-FFF2-40B4-BE49-F238E27FC236}">
                <a16:creationId xmlns:a16="http://schemas.microsoft.com/office/drawing/2014/main" id="{0CEE511E-25F2-4C1F-3091-DE4D339D4FA9}"/>
              </a:ext>
            </a:extLst>
          </p:cNvPr>
          <p:cNvPicPr>
            <a:picLocks noGrp="1" noChangeAspect="1"/>
          </p:cNvPicPr>
          <p:nvPr>
            <p:ph sz="half" idx="2"/>
          </p:nvPr>
        </p:nvPicPr>
        <p:blipFill>
          <a:blip r:embed="rId4"/>
          <a:stretch>
            <a:fillRect/>
          </a:stretch>
        </p:blipFill>
        <p:spPr>
          <a:xfrm>
            <a:off x="3837394" y="1685916"/>
            <a:ext cx="4703010" cy="480995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a:solidFill>
                  <a:schemeClr val="accent2"/>
                </a:solidFill>
                <a:latin typeface="Arial"/>
                <a:cs typeface="Arial"/>
              </a:rPr>
              <a:t>Ana </a:t>
            </a:r>
            <a:r>
              <a:rPr lang="fr-CA" sz="4000" dirty="0" err="1">
                <a:solidFill>
                  <a:schemeClr val="accent2"/>
                </a:solidFill>
                <a:latin typeface="Arial"/>
                <a:cs typeface="Arial"/>
              </a:rPr>
              <a:t>Júlia's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a:t>
            </a:r>
            <a:r>
              <a:rPr lang="fr-CA" b="1" dirty="0" err="1">
                <a:solidFill>
                  <a:srgbClr val="212121"/>
                </a:solidFill>
                <a:cs typeface="Arial"/>
              </a:rPr>
              <a:t>These</a:t>
            </a:r>
            <a:r>
              <a:rPr lang="fr-CA" b="1" dirty="0">
                <a:solidFill>
                  <a:srgbClr val="212121"/>
                </a:solidFill>
                <a:cs typeface="Arial"/>
              </a:rPr>
              <a:t> are </a:t>
            </a:r>
            <a:r>
              <a:rPr lang="fr-CA" b="1" dirty="0" err="1">
                <a:solidFill>
                  <a:srgbClr val="212121"/>
                </a:solidFill>
                <a:cs typeface="Arial"/>
              </a:rPr>
              <a:t>our</a:t>
            </a:r>
            <a:r>
              <a:rPr lang="fr-CA" b="1" dirty="0">
                <a:solidFill>
                  <a:srgbClr val="212121"/>
                </a:solidFill>
                <a:cs typeface="Arial"/>
              </a:rPr>
              <a:t> </a:t>
            </a:r>
            <a:r>
              <a:rPr lang="fr-CA" b="1" dirty="0" err="1">
                <a:solidFill>
                  <a:srgbClr val="212121"/>
                </a:solidFill>
                <a:cs typeface="Arial"/>
              </a:rPr>
              <a:t>funiture</a:t>
            </a:r>
            <a:r>
              <a:rPr lang="fr-CA" b="1" dirty="0">
                <a:solidFill>
                  <a:srgbClr val="212121"/>
                </a:solidFill>
                <a:cs typeface="Arial"/>
              </a:rPr>
              <a:t> and </a:t>
            </a:r>
            <a:r>
              <a:rPr lang="fr-CA" b="1" dirty="0" err="1">
                <a:solidFill>
                  <a:srgbClr val="212121"/>
                </a:solidFill>
                <a:cs typeface="Arial"/>
              </a:rPr>
              <a:t>objects</a:t>
            </a:r>
            <a:r>
              <a:rPr lang="fr-CA" b="1" dirty="0">
                <a:solidFill>
                  <a:srgbClr val="212121"/>
                </a:solidFill>
                <a:cs typeface="Arial"/>
              </a:rPr>
              <a:t>."</a:t>
            </a:r>
            <a:endParaRPr lang="fr-FR" dirty="0">
              <a:solidFill>
                <a:srgbClr val="212121"/>
              </a:solidFill>
              <a:cs typeface="Arial"/>
            </a:endParaRPr>
          </a:p>
          <a:p>
            <a:pPr>
              <a:lnSpc>
                <a:spcPct val="100000"/>
              </a:lnSpc>
            </a:pPr>
            <a:r>
              <a:rPr lang="fr-CA" b="1" dirty="0">
                <a:solidFill>
                  <a:srgbClr val="212121"/>
                </a:solidFill>
                <a:cs typeface="Arial"/>
              </a:rPr>
              <a:t>"</a:t>
            </a:r>
            <a:r>
              <a:rPr lang="fr-CA" b="1" dirty="0" err="1">
                <a:solidFill>
                  <a:srgbClr val="212121"/>
                </a:solidFill>
                <a:cs typeface="Arial"/>
              </a:rPr>
              <a:t>We're</a:t>
            </a:r>
            <a:r>
              <a:rPr lang="fr-CA" b="1" dirty="0">
                <a:solidFill>
                  <a:srgbClr val="212121"/>
                </a:solidFill>
                <a:cs typeface="Arial"/>
              </a:rPr>
              <a:t> </a:t>
            </a:r>
            <a:r>
              <a:rPr lang="fr-CA" b="1" dirty="0" err="1">
                <a:solidFill>
                  <a:srgbClr val="212121"/>
                </a:solidFill>
                <a:cs typeface="Arial"/>
              </a:rPr>
              <a:t>going</a:t>
            </a:r>
            <a:r>
              <a:rPr lang="fr-CA" b="1" dirty="0">
                <a:solidFill>
                  <a:srgbClr val="212121"/>
                </a:solidFill>
                <a:cs typeface="Arial"/>
              </a:rPr>
              <a:t> to divorce."</a:t>
            </a:r>
            <a:endParaRPr lang="fr-CA" dirty="0">
              <a:solidFill>
                <a:srgbClr val="212121"/>
              </a:solidFill>
              <a:cs typeface="Arial"/>
            </a:endParaRPr>
          </a:p>
          <a:p>
            <a:pPr>
              <a:lnSpc>
                <a:spcPct val="100000"/>
              </a:lnSpc>
            </a:pPr>
            <a:r>
              <a:rPr lang="fr-CA" b="1" dirty="0">
                <a:solidFill>
                  <a:srgbClr val="212121"/>
                </a:solidFill>
                <a:cs typeface="Arial"/>
              </a:rPr>
              <a:t>"</a:t>
            </a:r>
            <a:r>
              <a:rPr lang="fr-CA" b="1" dirty="0" err="1">
                <a:solidFill>
                  <a:srgbClr val="212121"/>
                </a:solidFill>
                <a:cs typeface="Arial"/>
              </a:rPr>
              <a:t>He'll</a:t>
            </a:r>
            <a:r>
              <a:rPr lang="fr-CA" b="1" dirty="0">
                <a:solidFill>
                  <a:srgbClr val="212121"/>
                </a:solidFill>
                <a:cs typeface="Arial"/>
              </a:rPr>
              <a:t> </a:t>
            </a:r>
            <a:r>
              <a:rPr lang="fr-CA" b="1" dirty="0" err="1">
                <a:solidFill>
                  <a:srgbClr val="212121"/>
                </a:solidFill>
                <a:cs typeface="Arial"/>
              </a:rPr>
              <a:t>stay</a:t>
            </a:r>
            <a:r>
              <a:rPr lang="fr-CA" b="1" dirty="0">
                <a:solidFill>
                  <a:srgbClr val="212121"/>
                </a:solidFill>
                <a:cs typeface="Arial"/>
              </a:rPr>
              <a:t> in the </a:t>
            </a:r>
            <a:r>
              <a:rPr lang="fr-CA" b="1" dirty="0" err="1">
                <a:solidFill>
                  <a:srgbClr val="212121"/>
                </a:solidFill>
                <a:cs typeface="Arial"/>
              </a:rPr>
              <a:t>apartment</a:t>
            </a:r>
            <a:r>
              <a:rPr lang="fr-CA" b="1" dirty="0">
                <a:solidFill>
                  <a:srgbClr val="212121"/>
                </a:solidFill>
                <a:cs typeface="Arial"/>
              </a:rPr>
              <a:t>."</a:t>
            </a:r>
            <a:endParaRPr lang="en-US" dirty="0">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leave</a:t>
            </a:r>
            <a:r>
              <a:rPr lang="fr-CA" b="1" dirty="0">
                <a:solidFill>
                  <a:srgbClr val="212121"/>
                </a:solidFill>
                <a:cs typeface="Arial"/>
              </a:rPr>
              <a:t> </a:t>
            </a:r>
            <a:r>
              <a:rPr lang="fr-CA" b="1" dirty="0" err="1">
                <a:solidFill>
                  <a:srgbClr val="212121"/>
                </a:solidFill>
                <a:cs typeface="Arial"/>
              </a:rPr>
              <a:t>everything</a:t>
            </a:r>
            <a:r>
              <a:rPr lang="fr-CA" b="1" dirty="0">
                <a:solidFill>
                  <a:srgbClr val="212121"/>
                </a:solidFill>
                <a:cs typeface="Arial"/>
              </a:rPr>
              <a:t> </a:t>
            </a:r>
            <a:r>
              <a:rPr lang="fr-CA" b="1" dirty="0" err="1">
                <a:solidFill>
                  <a:srgbClr val="212121"/>
                </a:solidFill>
                <a:cs typeface="Arial"/>
              </a:rPr>
              <a:t>behind</a:t>
            </a:r>
            <a:r>
              <a:rPr lang="fr-CA" b="1" dirty="0">
                <a:solidFill>
                  <a:srgbClr val="212121"/>
                </a:solidFill>
                <a:cs typeface="Arial"/>
              </a:rPr>
              <a:t>."</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dessin, croquis, illustration, dessin humoristique&#10;&#10;Description générée automatiquement">
            <a:extLst>
              <a:ext uri="{FF2B5EF4-FFF2-40B4-BE49-F238E27FC236}">
                <a16:creationId xmlns:a16="http://schemas.microsoft.com/office/drawing/2014/main" id="{CA383F7D-CA05-E11C-AB03-F132C1AE2EAE}"/>
              </a:ext>
            </a:extLst>
          </p:cNvPr>
          <p:cNvPicPr>
            <a:picLocks noChangeAspect="1"/>
          </p:cNvPicPr>
          <p:nvPr/>
        </p:nvPicPr>
        <p:blipFill>
          <a:blip r:embed="rId5"/>
          <a:stretch>
            <a:fillRect/>
          </a:stretch>
        </p:blipFill>
        <p:spPr>
          <a:xfrm>
            <a:off x="1550624" y="1582757"/>
            <a:ext cx="4206607" cy="420660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Division of </a:t>
            </a:r>
            <a:r>
              <a:rPr lang="fr-FR" dirty="0" err="1">
                <a:cs typeface="Arial"/>
              </a:rPr>
              <a:t>property</a:t>
            </a:r>
            <a:r>
              <a:rPr lang="fr-FR" dirty="0">
                <a:cs typeface="Arial"/>
              </a:rPr>
              <a:t> for </a:t>
            </a:r>
            <a:r>
              <a:rPr lang="fr-FR" dirty="0" err="1">
                <a:cs typeface="Arial"/>
              </a:rPr>
              <a:t>married</a:t>
            </a:r>
            <a:r>
              <a:rPr lang="fr-FR" dirty="0">
                <a:cs typeface="Arial"/>
              </a:rPr>
              <a:t> couples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dirty="0">
                <a:solidFill>
                  <a:srgbClr val="212121"/>
                </a:solidFill>
                <a:cs typeface="Arial"/>
              </a:rPr>
              <a:t>Family </a:t>
            </a:r>
            <a:r>
              <a:rPr lang="fr-CA" sz="2400" b="1" dirty="0" err="1">
                <a:solidFill>
                  <a:srgbClr val="212121"/>
                </a:solidFill>
                <a:cs typeface="Arial"/>
              </a:rPr>
              <a:t>property</a:t>
            </a:r>
            <a:r>
              <a:rPr lang="fr-CA" sz="2400" dirty="0">
                <a:solidFill>
                  <a:srgbClr val="212121"/>
                </a:solidFill>
                <a:cs typeface="Arial"/>
              </a:rPr>
              <a:t> : </a:t>
            </a:r>
            <a:r>
              <a:rPr lang="fr-CA" sz="2400" dirty="0" err="1">
                <a:solidFill>
                  <a:srgbClr val="212121"/>
                </a:solidFill>
                <a:cs typeface="Arial"/>
              </a:rPr>
              <a:t>generally</a:t>
            </a:r>
            <a:r>
              <a:rPr lang="fr-CA" sz="2400" dirty="0">
                <a:solidFill>
                  <a:srgbClr val="212121"/>
                </a:solidFill>
                <a:cs typeface="Arial"/>
              </a:rPr>
              <a:t> </a:t>
            </a:r>
            <a:r>
              <a:rPr lang="fr-CA" sz="2400" dirty="0" err="1">
                <a:solidFill>
                  <a:srgbClr val="212121"/>
                </a:solidFill>
                <a:cs typeface="Arial"/>
              </a:rPr>
              <a:t>shared</a:t>
            </a:r>
            <a:r>
              <a:rPr lang="fr-CA" sz="2400" dirty="0">
                <a:solidFill>
                  <a:srgbClr val="212121"/>
                </a:solidFill>
                <a:cs typeface="Arial"/>
              </a:rPr>
              <a:t> </a:t>
            </a:r>
            <a:r>
              <a:rPr lang="fr-CA" sz="2400" b="1" dirty="0" err="1">
                <a:solidFill>
                  <a:srgbClr val="212121"/>
                </a:solidFill>
                <a:cs typeface="Arial"/>
              </a:rPr>
              <a:t>half-half</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a:t>
            </a:r>
            <a:r>
              <a:rPr lang="fr-CA" sz="2400" dirty="0" err="1">
                <a:solidFill>
                  <a:srgbClr val="212121"/>
                </a:solidFill>
                <a:cs typeface="Arial"/>
              </a:rPr>
              <a:t>Examples</a:t>
            </a:r>
            <a:r>
              <a:rPr lang="fr-CA" sz="2400" dirty="0">
                <a:solidFill>
                  <a:srgbClr val="212121"/>
                </a:solidFill>
                <a:cs typeface="Arial"/>
              </a:rPr>
              <a:t>: </a:t>
            </a:r>
            <a:r>
              <a:rPr lang="fr-CA" sz="2400" dirty="0" err="1">
                <a:solidFill>
                  <a:srgbClr val="212121"/>
                </a:solidFill>
                <a:cs typeface="Arial"/>
              </a:rPr>
              <a:t>family</a:t>
            </a:r>
            <a:r>
              <a:rPr lang="fr-CA" sz="2400" dirty="0">
                <a:solidFill>
                  <a:srgbClr val="212121"/>
                </a:solidFill>
                <a:cs typeface="Arial"/>
              </a:rPr>
              <a:t> car, </a:t>
            </a:r>
            <a:r>
              <a:rPr lang="fr-CA" sz="2400" dirty="0" err="1">
                <a:solidFill>
                  <a:srgbClr val="212121"/>
                </a:solidFill>
                <a:cs typeface="Arial"/>
              </a:rPr>
              <a:t>furniture</a:t>
            </a:r>
            <a:r>
              <a:rPr lang="fr-CA" sz="2400" dirty="0">
                <a:solidFill>
                  <a:srgbClr val="212121"/>
                </a:solidFill>
                <a:cs typeface="Arial"/>
              </a:rPr>
              <a:t>, coffee maker, </a:t>
            </a:r>
            <a:r>
              <a:rPr lang="fr-CA" sz="2400" dirty="0" err="1">
                <a:solidFill>
                  <a:srgbClr val="212121"/>
                </a:solidFill>
                <a:cs typeface="Arial"/>
              </a:rPr>
              <a:t>microwave</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Some</a:t>
            </a:r>
            <a:r>
              <a:rPr lang="fr-CA" sz="2400" dirty="0">
                <a:solidFill>
                  <a:srgbClr val="212121"/>
                </a:solidFill>
                <a:cs typeface="Arial"/>
              </a:rPr>
              <a:t> exceptions </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in case of </a:t>
            </a:r>
            <a:r>
              <a:rPr lang="fr-CA" sz="2400" dirty="0" err="1">
                <a:solidFill>
                  <a:srgbClr val="212121"/>
                </a:solidFill>
                <a:cs typeface="Arial"/>
              </a:rPr>
              <a:t>disagreement</a:t>
            </a:r>
            <a:endParaRPr lang="fr-CA" dirty="0" err="1"/>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FDD64F73-390D-243F-3733-6CFC3FC14AF6}"/>
              </a:ext>
            </a:extLst>
          </p:cNvPr>
          <p:cNvSpPr/>
          <p:nvPr/>
        </p:nvSpPr>
        <p:spPr>
          <a:xfrm>
            <a:off x="549145" y="282988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Devision</a:t>
            </a:r>
            <a:r>
              <a:rPr lang="fr-FR" sz="4000" dirty="0">
                <a:cs typeface="Arial"/>
              </a:rPr>
              <a:t> of </a:t>
            </a:r>
            <a:r>
              <a:rPr lang="fr-FR" sz="4000" dirty="0" err="1">
                <a:cs typeface="Arial"/>
              </a:rPr>
              <a:t>property</a:t>
            </a:r>
            <a:r>
              <a:rPr lang="fr-FR" sz="4000" dirty="0">
                <a:cs typeface="Arial"/>
              </a:rPr>
              <a:t> of </a:t>
            </a:r>
            <a:r>
              <a:rPr lang="fr-FR" sz="4000" dirty="0" err="1">
                <a:cs typeface="Arial"/>
              </a:rPr>
              <a:t>unmarried</a:t>
            </a:r>
            <a:r>
              <a:rPr lang="fr-FR" sz="4000" dirty="0">
                <a:cs typeface="Arial"/>
              </a:rPr>
              <a:t> couples, "</a:t>
            </a:r>
            <a:r>
              <a:rPr lang="fr-FR" sz="4000" dirty="0" err="1">
                <a:cs typeface="Arial"/>
              </a:rPr>
              <a:t>common-law</a:t>
            </a:r>
            <a:r>
              <a:rPr lang="fr-FR" sz="4000" dirty="0">
                <a:cs typeface="Arial"/>
              </a:rPr>
              <a:t> </a:t>
            </a:r>
            <a:r>
              <a:rPr lang="fr-FR" sz="4000" dirty="0" err="1">
                <a:cs typeface="Arial"/>
              </a:rPr>
              <a:t>partners</a:t>
            </a:r>
            <a:r>
              <a:rPr lang="fr-FR" sz="4000" dirty="0">
                <a:cs typeface="Arial"/>
              </a:rPr>
              <a:t> </a:t>
            </a:r>
            <a:r>
              <a:rPr lang="fr-FR" sz="4000" dirty="0" err="1">
                <a:cs typeface="Arial"/>
              </a:rPr>
              <a:t>with</a:t>
            </a:r>
            <a:r>
              <a:rPr lang="fr-FR" sz="4000" dirty="0">
                <a:cs typeface="Arial"/>
              </a:rPr>
              <a:t> </a:t>
            </a:r>
            <a:r>
              <a:rPr lang="fr-FR" sz="4000" dirty="0" err="1">
                <a:cs typeface="Arial"/>
              </a:rPr>
              <a:t>children</a:t>
            </a:r>
            <a:r>
              <a:rPr lang="fr-FR" sz="4000" dirty="0">
                <a:cs typeface="Arial"/>
              </a:rPr>
              <a: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599" y="1971175"/>
            <a:ext cx="11232764" cy="3955500"/>
          </a:xfrm>
        </p:spPr>
        <p:txBody>
          <a:bodyPr vert="horz" lIns="91440" tIns="45720" rIns="91440" bIns="45720" rtlCol="0" anchor="t">
            <a:normAutofit fontScale="92500"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Only</a:t>
            </a:r>
            <a:r>
              <a:rPr lang="fr-CA" sz="2400" dirty="0">
                <a:solidFill>
                  <a:srgbClr val="212121"/>
                </a:solidFill>
                <a:cs typeface="Arial"/>
              </a:rPr>
              <a:t> for couples</a:t>
            </a:r>
            <a:r>
              <a:rPr lang="fr-CA" sz="2400" b="1" dirty="0">
                <a:solidFill>
                  <a:srgbClr val="212121"/>
                </a:solidFill>
                <a:cs typeface="Arial"/>
              </a:rPr>
              <a:t> </a:t>
            </a:r>
            <a:r>
              <a:rPr lang="fr-CA" sz="2400" b="1" dirty="0" err="1">
                <a:solidFill>
                  <a:srgbClr val="212121"/>
                </a:solidFill>
                <a:cs typeface="Arial"/>
              </a:rPr>
              <a:t>who</a:t>
            </a:r>
            <a:r>
              <a:rPr lang="fr-CA" sz="2400" b="1" dirty="0">
                <a:solidFill>
                  <a:srgbClr val="212121"/>
                </a:solidFill>
                <a:cs typeface="Arial"/>
              </a:rPr>
              <a:t> </a:t>
            </a:r>
            <a:r>
              <a:rPr lang="fr-CA" sz="2400" b="1" dirty="0" err="1">
                <a:solidFill>
                  <a:srgbClr val="212121"/>
                </a:solidFill>
                <a:cs typeface="Arial"/>
              </a:rPr>
              <a:t>had</a:t>
            </a:r>
            <a:r>
              <a:rPr lang="fr-CA" sz="2400" b="1" dirty="0">
                <a:solidFill>
                  <a:srgbClr val="212121"/>
                </a:solidFill>
                <a:cs typeface="Arial"/>
              </a:rPr>
              <a:t> </a:t>
            </a:r>
            <a:r>
              <a:rPr lang="fr-CA" sz="2400" b="1" dirty="0" err="1">
                <a:solidFill>
                  <a:srgbClr val="212121"/>
                </a:solidFill>
                <a:cs typeface="Arial"/>
              </a:rPr>
              <a:t>children</a:t>
            </a:r>
            <a:r>
              <a:rPr lang="fr-CA" sz="2400" b="1" dirty="0">
                <a:solidFill>
                  <a:srgbClr val="212121"/>
                </a:solidFill>
                <a:cs typeface="Arial"/>
              </a:rPr>
              <a:t> as of June 30, 2025</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Family </a:t>
            </a:r>
            <a:r>
              <a:rPr lang="fr-CA" sz="2400" b="1" dirty="0" err="1">
                <a:solidFill>
                  <a:srgbClr val="212121"/>
                </a:solidFill>
                <a:cs typeface="Arial"/>
              </a:rPr>
              <a:t>property</a:t>
            </a:r>
            <a:r>
              <a:rPr lang="fr-CA" sz="2400" dirty="0">
                <a:solidFill>
                  <a:srgbClr val="212121"/>
                </a:solidFill>
                <a:cs typeface="Arial"/>
              </a:rPr>
              <a:t>: </a:t>
            </a:r>
            <a:r>
              <a:rPr lang="fr-CA" sz="2400" dirty="0" err="1">
                <a:solidFill>
                  <a:srgbClr val="212121"/>
                </a:solidFill>
                <a:cs typeface="Arial"/>
              </a:rPr>
              <a:t>generally</a:t>
            </a:r>
            <a:r>
              <a:rPr lang="fr-CA" sz="2400" dirty="0">
                <a:solidFill>
                  <a:srgbClr val="212121"/>
                </a:solidFill>
                <a:cs typeface="Arial"/>
              </a:rPr>
              <a:t> </a:t>
            </a:r>
            <a:r>
              <a:rPr lang="fr-CA" sz="2400" b="1" dirty="0" err="1">
                <a:solidFill>
                  <a:srgbClr val="212121"/>
                </a:solidFill>
                <a:cs typeface="Arial"/>
              </a:rPr>
              <a:t>shared</a:t>
            </a:r>
            <a:r>
              <a:rPr lang="fr-CA" sz="2400" b="1" dirty="0">
                <a:solidFill>
                  <a:srgbClr val="212121"/>
                </a:solidFill>
                <a:cs typeface="Arial"/>
              </a:rPr>
              <a:t> </a:t>
            </a:r>
            <a:r>
              <a:rPr lang="fr-CA" sz="2400" b="1" dirty="0" err="1">
                <a:solidFill>
                  <a:srgbClr val="212121"/>
                </a:solidFill>
                <a:cs typeface="Arial"/>
              </a:rPr>
              <a:t>half-half</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a:t>
            </a:r>
            <a:r>
              <a:rPr lang="fr-CA" sz="2400" dirty="0" err="1">
                <a:solidFill>
                  <a:srgbClr val="212121"/>
                </a:solidFill>
                <a:cs typeface="Arial"/>
              </a:rPr>
              <a:t>Examples</a:t>
            </a:r>
            <a:r>
              <a:rPr lang="fr-CA" sz="2400" dirty="0">
                <a:solidFill>
                  <a:srgbClr val="212121"/>
                </a:solidFill>
                <a:cs typeface="Arial"/>
              </a:rPr>
              <a:t>: </a:t>
            </a:r>
            <a:r>
              <a:rPr lang="fr-CA" sz="2400" dirty="0" err="1">
                <a:solidFill>
                  <a:srgbClr val="212121"/>
                </a:solidFill>
                <a:cs typeface="Arial"/>
              </a:rPr>
              <a:t>family</a:t>
            </a:r>
            <a:r>
              <a:rPr lang="fr-CA" sz="2400" dirty="0">
                <a:solidFill>
                  <a:srgbClr val="212121"/>
                </a:solidFill>
                <a:cs typeface="Arial"/>
              </a:rPr>
              <a:t> car, </a:t>
            </a:r>
            <a:r>
              <a:rPr lang="fr-CA" sz="2400" dirty="0" err="1">
                <a:solidFill>
                  <a:srgbClr val="212121"/>
                </a:solidFill>
                <a:cs typeface="Arial"/>
              </a:rPr>
              <a:t>furniture</a:t>
            </a:r>
            <a:r>
              <a:rPr lang="fr-CA" sz="2400" dirty="0">
                <a:solidFill>
                  <a:srgbClr val="212121"/>
                </a:solidFill>
                <a:cs typeface="Arial"/>
              </a:rPr>
              <a:t>, coffee maker, </a:t>
            </a:r>
            <a:r>
              <a:rPr lang="fr-CA" sz="2400" dirty="0" err="1">
                <a:solidFill>
                  <a:srgbClr val="212121"/>
                </a:solidFill>
                <a:cs typeface="Arial"/>
              </a:rPr>
              <a:t>microwave</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Some</a:t>
            </a:r>
            <a:r>
              <a:rPr lang="fr-CA" sz="2400" dirty="0">
                <a:solidFill>
                  <a:srgbClr val="212121"/>
                </a:solidFill>
                <a:cs typeface="Arial"/>
              </a:rPr>
              <a:t> exceptions</a:t>
            </a:r>
          </a:p>
          <a:p>
            <a:pPr marL="0" lvl="2" indent="0">
              <a:lnSpc>
                <a:spcPct val="100000"/>
              </a:lnSpc>
              <a:spcBef>
                <a:spcPts val="1000"/>
              </a:spcBef>
              <a:buNone/>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in case of </a:t>
            </a:r>
            <a:r>
              <a:rPr lang="fr-CA" sz="2400" dirty="0" err="1">
                <a:solidFill>
                  <a:srgbClr val="212121"/>
                </a:solidFill>
                <a:cs typeface="Arial"/>
              </a:rPr>
              <a:t>disagreement</a:t>
            </a:r>
            <a:endParaRPr lang="fr-CA" dirty="0" err="1"/>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D967F7A8-2076-4FE6-21E0-888BBFCF14C6}"/>
              </a:ext>
            </a:extLst>
          </p:cNvPr>
          <p:cNvSpPr/>
          <p:nvPr/>
        </p:nvSpPr>
        <p:spPr>
          <a:xfrm>
            <a:off x="599619" y="353989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EABC-3E63-5E66-4474-BFD1D12E0F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FD273E-1768-8D6D-8BE2-69586A0E12BC}"/>
              </a:ext>
            </a:extLst>
          </p:cNvPr>
          <p:cNvSpPr>
            <a:spLocks noGrp="1"/>
          </p:cNvSpPr>
          <p:nvPr>
            <p:ph type="title"/>
          </p:nvPr>
        </p:nvSpPr>
        <p:spPr>
          <a:xfrm>
            <a:off x="415504" y="405892"/>
            <a:ext cx="11232897" cy="1325563"/>
          </a:xfrm>
        </p:spPr>
        <p:txBody>
          <a:bodyPr>
            <a:normAutofit/>
          </a:bodyPr>
          <a:lstStyle/>
          <a:p>
            <a:r>
              <a:rPr lang="fr-FR" sz="4000" dirty="0">
                <a:cs typeface="Arial"/>
              </a:rPr>
              <a:t>Division of </a:t>
            </a:r>
            <a:r>
              <a:rPr lang="fr-FR" sz="4000" dirty="0" err="1">
                <a:cs typeface="Arial"/>
              </a:rPr>
              <a:t>property</a:t>
            </a:r>
            <a:r>
              <a:rPr lang="fr-FR" sz="4000" dirty="0">
                <a:cs typeface="Arial"/>
              </a:rPr>
              <a:t> for </a:t>
            </a:r>
            <a:r>
              <a:rPr lang="fr-FR" sz="4000" dirty="0" err="1">
                <a:cs typeface="Arial"/>
              </a:rPr>
              <a:t>unmarried</a:t>
            </a:r>
            <a:r>
              <a:rPr lang="fr-FR" sz="4000" dirty="0">
                <a:cs typeface="Arial"/>
              </a:rPr>
              <a:t> couples </a:t>
            </a:r>
            <a:r>
              <a:rPr lang="fr-FR" sz="4000" dirty="0" err="1">
                <a:cs typeface="Arial"/>
              </a:rPr>
              <a:t>with</a:t>
            </a:r>
            <a:r>
              <a:rPr lang="fr-FR" sz="4000" dirty="0">
                <a:cs typeface="Arial"/>
              </a:rPr>
              <a:t> </a:t>
            </a:r>
            <a:r>
              <a:rPr lang="fr-FR" sz="4000" dirty="0" err="1">
                <a:cs typeface="Arial"/>
              </a:rPr>
              <a:t>children</a:t>
            </a:r>
            <a:endParaRPr lang="fr-FR" sz="4000" dirty="0">
              <a:cs typeface="Arial"/>
            </a:endParaRPr>
          </a:p>
        </p:txBody>
      </p:sp>
      <p:sp>
        <p:nvSpPr>
          <p:cNvPr id="3" name="Espace réservé du contenu 2">
            <a:extLst>
              <a:ext uri="{FF2B5EF4-FFF2-40B4-BE49-F238E27FC236}">
                <a16:creationId xmlns:a16="http://schemas.microsoft.com/office/drawing/2014/main" id="{A34D590F-532A-EE31-9560-AF8934C1F8FB}"/>
              </a:ext>
            </a:extLst>
          </p:cNvPr>
          <p:cNvSpPr>
            <a:spLocks noGrp="1"/>
          </p:cNvSpPr>
          <p:nvPr>
            <p:ph idx="1"/>
          </p:nvPr>
        </p:nvSpPr>
        <p:spPr>
          <a:xfrm>
            <a:off x="415637" y="2128834"/>
            <a:ext cx="11232764" cy="3955500"/>
          </a:xfrm>
        </p:spPr>
        <p:txBody>
          <a:bodyPr vert="horz" lIns="91440" tIns="45720" rIns="91440" bIns="45720" rtlCol="0" anchor="t">
            <a:normAutofit fontScale="92500"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The </a:t>
            </a:r>
            <a:r>
              <a:rPr lang="fr-CA" sz="2400" dirty="0" err="1">
                <a:solidFill>
                  <a:srgbClr val="212121"/>
                </a:solidFill>
                <a:cs typeface="Arial"/>
              </a:rPr>
              <a:t>rules</a:t>
            </a:r>
            <a:r>
              <a:rPr lang="fr-CA" sz="2400" dirty="0">
                <a:solidFill>
                  <a:srgbClr val="212121"/>
                </a:solidFill>
                <a:cs typeface="Arial"/>
              </a:rPr>
              <a:t> are </a:t>
            </a:r>
            <a:r>
              <a:rPr lang="fr-CA" sz="2400" dirty="0" err="1">
                <a:solidFill>
                  <a:srgbClr val="212121"/>
                </a:solidFill>
                <a:cs typeface="Arial"/>
              </a:rPr>
              <a:t>different</a:t>
            </a:r>
            <a:r>
              <a:rPr lang="fr-CA" sz="2400" dirty="0">
                <a:solidFill>
                  <a:srgbClr val="212121"/>
                </a:solidFill>
                <a:cs typeface="Arial"/>
              </a:rPr>
              <a:t> for </a:t>
            </a:r>
            <a:r>
              <a:rPr lang="fr-CA" sz="2400" b="1" dirty="0" err="1">
                <a:solidFill>
                  <a:srgbClr val="212121"/>
                </a:solidFill>
                <a:cs typeface="Arial"/>
              </a:rPr>
              <a:t>unmarried</a:t>
            </a:r>
            <a:r>
              <a:rPr lang="fr-CA" sz="2400" b="1" dirty="0">
                <a:solidFill>
                  <a:srgbClr val="212121"/>
                </a:solidFill>
                <a:cs typeface="Arial"/>
              </a:rPr>
              <a:t> couples </a:t>
            </a:r>
            <a:r>
              <a:rPr lang="fr-CA" sz="2400" b="1" dirty="0" err="1">
                <a:solidFill>
                  <a:srgbClr val="212121"/>
                </a:solidFill>
                <a:cs typeface="Arial"/>
              </a:rPr>
              <a:t>without</a:t>
            </a:r>
            <a:r>
              <a:rPr lang="fr-CA" sz="2400" b="1" dirty="0">
                <a:solidFill>
                  <a:srgbClr val="212121"/>
                </a:solidFill>
                <a:cs typeface="Arial"/>
              </a:rPr>
              <a:t> </a:t>
            </a:r>
            <a:r>
              <a:rPr lang="fr-CA" sz="2400" b="1" dirty="0" err="1">
                <a:solidFill>
                  <a:srgbClr val="212121"/>
                </a:solidFill>
                <a:cs typeface="Arial"/>
              </a:rPr>
              <a:t>children</a:t>
            </a:r>
            <a:r>
              <a:rPr lang="fr-CA" sz="2400" b="1" dirty="0">
                <a:solidFill>
                  <a:srgbClr val="212121"/>
                </a:solidFill>
                <a:cs typeface="Arial"/>
              </a:rPr>
              <a:t> </a:t>
            </a:r>
            <a:r>
              <a:rPr lang="fr-CA" sz="2400" dirty="0">
                <a:solidFill>
                  <a:srgbClr val="212121"/>
                </a:solidFill>
                <a:cs typeface="Arial"/>
              </a:rPr>
              <a:t>+ </a:t>
            </a:r>
            <a:r>
              <a:rPr lang="fr-CA" sz="2400" dirty="0" err="1">
                <a:solidFill>
                  <a:srgbClr val="212121"/>
                </a:solidFill>
                <a:cs typeface="Arial"/>
              </a:rPr>
              <a:t>unmarried</a:t>
            </a:r>
            <a:r>
              <a:rPr lang="fr-CA" sz="2400" dirty="0">
                <a:solidFill>
                  <a:srgbClr val="212121"/>
                </a:solidFill>
                <a:cs typeface="Arial"/>
              </a:rPr>
              <a:t> couples </a:t>
            </a:r>
            <a:r>
              <a:rPr lang="fr-CA" sz="2400" b="1" dirty="0" err="1">
                <a:solidFill>
                  <a:srgbClr val="212121"/>
                </a:solidFill>
                <a:cs typeface="Arial"/>
              </a:rPr>
              <a:t>who</a:t>
            </a:r>
            <a:r>
              <a:rPr lang="fr-CA" sz="2400" b="1" dirty="0">
                <a:solidFill>
                  <a:srgbClr val="212121"/>
                </a:solidFill>
                <a:cs typeface="Arial"/>
              </a:rPr>
              <a:t> </a:t>
            </a:r>
            <a:r>
              <a:rPr lang="fr-CA" sz="2400" b="1" dirty="0" err="1">
                <a:solidFill>
                  <a:srgbClr val="212121"/>
                </a:solidFill>
                <a:cs typeface="Arial"/>
              </a:rPr>
              <a:t>had</a:t>
            </a:r>
            <a:r>
              <a:rPr lang="fr-CA" sz="2400" b="1" dirty="0">
                <a:solidFill>
                  <a:srgbClr val="212121"/>
                </a:solidFill>
                <a:cs typeface="Arial"/>
              </a:rPr>
              <a:t> </a:t>
            </a:r>
            <a:r>
              <a:rPr lang="fr-CA" sz="2400" b="1" dirty="0" err="1">
                <a:solidFill>
                  <a:srgbClr val="212121"/>
                </a:solidFill>
                <a:cs typeface="Arial"/>
              </a:rPr>
              <a:t>children</a:t>
            </a:r>
            <a:r>
              <a:rPr lang="fr-CA" sz="2400" b="1" dirty="0">
                <a:solidFill>
                  <a:srgbClr val="212121"/>
                </a:solidFill>
                <a:cs typeface="Arial"/>
              </a:rPr>
              <a:t> </a:t>
            </a:r>
            <a:r>
              <a:rPr lang="fr-CA" sz="2400" b="1" dirty="0" err="1">
                <a:solidFill>
                  <a:srgbClr val="212121"/>
                </a:solidFill>
                <a:cs typeface="Arial"/>
              </a:rPr>
              <a:t>together</a:t>
            </a:r>
            <a:r>
              <a:rPr lang="fr-CA" sz="2400" b="1" dirty="0">
                <a:solidFill>
                  <a:srgbClr val="212121"/>
                </a:solidFill>
                <a:cs typeface="Arial"/>
              </a:rPr>
              <a:t> </a:t>
            </a:r>
            <a:r>
              <a:rPr lang="fr-CA" sz="2400" b="1" dirty="0" err="1">
                <a:solidFill>
                  <a:srgbClr val="212121"/>
                </a:solidFill>
                <a:cs typeface="Arial"/>
              </a:rPr>
              <a:t>before</a:t>
            </a:r>
            <a:r>
              <a:rPr lang="fr-CA" sz="2400" b="1" dirty="0">
                <a:solidFill>
                  <a:srgbClr val="212121"/>
                </a:solidFill>
                <a:cs typeface="Arial"/>
              </a:rPr>
              <a:t> June 30, 2025. </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err="1">
                <a:solidFill>
                  <a:srgbClr val="212121"/>
                </a:solidFill>
                <a:cs typeface="Arial"/>
              </a:rPr>
              <a:t>Each</a:t>
            </a:r>
            <a:r>
              <a:rPr lang="fr-CA" sz="2400" b="1" dirty="0">
                <a:solidFill>
                  <a:srgbClr val="212121"/>
                </a:solidFill>
                <a:cs typeface="Arial"/>
              </a:rPr>
              <a:t> </a:t>
            </a:r>
            <a:r>
              <a:rPr lang="fr-CA" sz="2400" b="1" dirty="0" err="1">
                <a:solidFill>
                  <a:srgbClr val="212121"/>
                </a:solidFill>
                <a:cs typeface="Arial"/>
              </a:rPr>
              <a:t>person</a:t>
            </a:r>
            <a:r>
              <a:rPr lang="fr-CA" sz="2400" b="1" dirty="0">
                <a:solidFill>
                  <a:srgbClr val="212121"/>
                </a:solidFill>
                <a:cs typeface="Arial"/>
              </a:rPr>
              <a:t> </a:t>
            </a:r>
            <a:r>
              <a:rPr lang="fr-CA" sz="2400" b="1" dirty="0" err="1">
                <a:solidFill>
                  <a:srgbClr val="212121"/>
                </a:solidFill>
                <a:cs typeface="Arial"/>
              </a:rPr>
              <a:t>leaves</a:t>
            </a:r>
            <a:r>
              <a:rPr lang="fr-CA" sz="2400" b="1" dirty="0">
                <a:solidFill>
                  <a:srgbClr val="212121"/>
                </a:solidFill>
                <a:cs typeface="Arial"/>
              </a:rPr>
              <a:t> </a:t>
            </a:r>
            <a:r>
              <a:rPr lang="fr-CA" sz="2400" b="1" dirty="0" err="1">
                <a:solidFill>
                  <a:srgbClr val="212121"/>
                </a:solidFill>
                <a:cs typeface="Arial"/>
              </a:rPr>
              <a:t>with</a:t>
            </a:r>
            <a:r>
              <a:rPr lang="fr-CA" sz="2400" b="1" dirty="0">
                <a:solidFill>
                  <a:srgbClr val="212121"/>
                </a:solidFill>
                <a:cs typeface="Arial"/>
              </a:rPr>
              <a:t> </a:t>
            </a:r>
            <a:r>
              <a:rPr lang="fr-CA" sz="2400" b="1" dirty="0" err="1">
                <a:solidFill>
                  <a:srgbClr val="212121"/>
                </a:solidFill>
                <a:cs typeface="Arial"/>
              </a:rPr>
              <a:t>their</a:t>
            </a:r>
            <a:r>
              <a:rPr lang="fr-CA" sz="2400" b="1" dirty="0">
                <a:solidFill>
                  <a:srgbClr val="212121"/>
                </a:solidFill>
                <a:cs typeface="Arial"/>
              </a:rPr>
              <a:t> </a:t>
            </a:r>
            <a:r>
              <a:rPr lang="fr-CA" sz="2400" b="1" dirty="0" err="1">
                <a:solidFill>
                  <a:srgbClr val="212121"/>
                </a:solidFill>
                <a:cs typeface="Arial"/>
              </a:rPr>
              <a:t>things</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If </a:t>
            </a:r>
            <a:r>
              <a:rPr lang="fr-CA" sz="2400" dirty="0" err="1">
                <a:solidFill>
                  <a:srgbClr val="212121"/>
                </a:solidFill>
                <a:cs typeface="Arial"/>
              </a:rPr>
              <a:t>both</a:t>
            </a:r>
            <a:r>
              <a:rPr lang="fr-CA" sz="2400" dirty="0">
                <a:solidFill>
                  <a:srgbClr val="212121"/>
                </a:solidFill>
                <a:cs typeface="Arial"/>
              </a:rPr>
              <a:t> are</a:t>
            </a:r>
            <a:r>
              <a:rPr lang="fr-CA" sz="2400" b="1" dirty="0">
                <a:solidFill>
                  <a:srgbClr val="212121"/>
                </a:solidFill>
                <a:cs typeface="Arial"/>
              </a:rPr>
              <a:t> </a:t>
            </a:r>
            <a:r>
              <a:rPr lang="fr-CA" sz="2400" b="1" dirty="0" err="1">
                <a:solidFill>
                  <a:srgbClr val="212121"/>
                </a:solidFill>
                <a:cs typeface="Arial"/>
              </a:rPr>
              <a:t>owners</a:t>
            </a:r>
            <a:r>
              <a:rPr lang="fr-CA" sz="2400" b="1" dirty="0">
                <a:solidFill>
                  <a:srgbClr val="212121"/>
                </a:solidFill>
                <a:cs typeface="Arial"/>
              </a:rPr>
              <a:t> </a:t>
            </a:r>
            <a:r>
              <a:rPr lang="fr-CA" sz="2400" b="1" dirty="0" err="1">
                <a:solidFill>
                  <a:srgbClr val="212121"/>
                </a:solidFill>
                <a:cs typeface="Arial"/>
              </a:rPr>
              <a:t>together</a:t>
            </a:r>
            <a:r>
              <a:rPr lang="fr-CA" sz="2400" dirty="0">
                <a:solidFill>
                  <a:srgbClr val="212121"/>
                </a:solidFill>
                <a:cs typeface="Arial"/>
              </a:rPr>
              <a:t>: </a:t>
            </a:r>
            <a:r>
              <a:rPr lang="fr-CA" sz="2400" dirty="0" err="1">
                <a:solidFill>
                  <a:srgbClr val="212121"/>
                </a:solidFill>
                <a:cs typeface="Arial"/>
              </a:rPr>
              <a:t>will</a:t>
            </a:r>
            <a:r>
              <a:rPr lang="fr-CA" sz="2400" dirty="0">
                <a:solidFill>
                  <a:srgbClr val="212121"/>
                </a:solidFill>
                <a:cs typeface="Arial"/>
              </a:rPr>
              <a:t> have to</a:t>
            </a:r>
            <a:r>
              <a:rPr lang="fr-CA" sz="2400" b="1" dirty="0">
                <a:solidFill>
                  <a:srgbClr val="212121"/>
                </a:solidFill>
                <a:cs typeface="Arial"/>
              </a:rPr>
              <a:t> </a:t>
            </a:r>
            <a:r>
              <a:rPr lang="fr-CA" sz="2400" b="1" dirty="0" err="1">
                <a:solidFill>
                  <a:srgbClr val="212121"/>
                </a:solidFill>
                <a:cs typeface="Arial"/>
              </a:rPr>
              <a:t>decide</a:t>
            </a:r>
            <a:r>
              <a:rPr lang="fr-CA" sz="2400" b="1" dirty="0">
                <a:solidFill>
                  <a:srgbClr val="212121"/>
                </a:solidFill>
                <a:cs typeface="Arial"/>
              </a:rPr>
              <a:t> </a:t>
            </a:r>
            <a:r>
              <a:rPr lang="fr-CA" sz="2400" b="1" dirty="0" err="1">
                <a:solidFill>
                  <a:srgbClr val="212121"/>
                </a:solidFill>
                <a:cs typeface="Arial"/>
              </a:rPr>
              <a:t>together</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in case of </a:t>
            </a:r>
            <a:r>
              <a:rPr lang="fr-CA" sz="2400" dirty="0" err="1">
                <a:solidFill>
                  <a:srgbClr val="212121"/>
                </a:solidFill>
                <a:cs typeface="Arial"/>
              </a:rPr>
              <a:t>disagreement</a:t>
            </a:r>
            <a:endParaRPr lang="fr-CA" dirty="0" err="1">
              <a:solidFill>
                <a:srgbClr val="000000"/>
              </a:solidFill>
              <a:cs typeface="Arial"/>
            </a:endParaRPr>
          </a:p>
          <a:p>
            <a:endParaRPr lang="fr-FR" dirty="0">
              <a:cs typeface="Arial"/>
            </a:endParaRPr>
          </a:p>
        </p:txBody>
      </p:sp>
      <p:pic>
        <p:nvPicPr>
          <p:cNvPr id="3074" name="Picture 2">
            <a:extLst>
              <a:ext uri="{FF2B5EF4-FFF2-40B4-BE49-F238E27FC236}">
                <a16:creationId xmlns:a16="http://schemas.microsoft.com/office/drawing/2014/main" id="{A1EABCAE-B05B-667E-9FD8-434D28E5B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B765DB6-A2FF-17BC-4190-ABA4AF6E31CD}"/>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B5D12451-0CC7-8F2B-5526-D57332663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8703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21587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33202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379349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EDUC-1465940978-641</_dlc_DocId>
    <_dlc_DocIdUrl xmlns="8ee12ee5-159c-4bfa-a4d1-c6eb204610cd">
      <Url>https://educaloi.sharepoint.com/projets/_layouts/15/DocIdRedir.aspx?ID=EDUC-1465940978-641</Url>
      <Description>EDUC-1465940978-641</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9E5B5D-7AF1-486A-979B-B5ED2CF87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caddf82-89a6-4838-8327-d09ffc87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4.xml><?xml version="1.0" encoding="utf-8"?>
<ds:datastoreItem xmlns:ds="http://schemas.openxmlformats.org/officeDocument/2006/customXml" ds:itemID="{CAE8C6C2-DDA4-4AE5-86FD-885A7AFED248}">
  <ds:schemaRefs>
    <ds:schemaRef ds:uri="http://schemas.openxmlformats.org/package/2006/metadata/core-properties"/>
    <ds:schemaRef ds:uri="http://purl.org/dc/dcmitype/"/>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elements/1.1/"/>
    <ds:schemaRef ds:uri="0caddf82-89a6-4838-8327-d09ffc8737ba"/>
    <ds:schemaRef ds:uri="8ee12ee5-159c-4bfa-a4d1-c6eb204610cd"/>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1199</TotalTime>
  <Words>5400</Words>
  <Application>Microsoft Office PowerPoint</Application>
  <PresentationFormat>Widescreen</PresentationFormat>
  <Paragraphs>389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My property My Relationship</vt:lpstr>
      <vt:lpstr>Examining the situation What do you see here?</vt:lpstr>
      <vt:lpstr>Understanding the legal issues Ana Júlia's Story</vt:lpstr>
      <vt:lpstr>Division of property for married couples</vt:lpstr>
      <vt:lpstr>Devision of property of unmarried couples, "common-law partners with children"</vt:lpstr>
      <vt:lpstr>Division of property for unmarried couples with children</vt:lpstr>
      <vt:lpstr>PowerPoint Presentation</vt:lpstr>
      <vt:lpstr>Finding help (Name of the organisation)</vt:lpstr>
      <vt:lpstr>Finding help Éducaloi</vt:lpstr>
      <vt:lpstr>Finding help Community Justice Centers</vt:lpstr>
      <vt:lpstr>Finding help ReBâtir</vt:lpstr>
      <vt:lpstr>Other resources</vt:lpstr>
      <vt:lpstr>Taking action What could Ana Júlia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842</cp:revision>
  <dcterms:created xsi:type="dcterms:W3CDTF">2024-06-10T18:08:19Z</dcterms:created>
  <dcterms:modified xsi:type="dcterms:W3CDTF">2025-06-10T15:53:41Z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d7ffe30d-f474-414f-b890-ca182c8a2288</vt:lpwstr>
  </property>
  <property fmtid="{D5CDD505-2E9C-101B-9397-08002B2CF9AE}" pid="12" name="ArticulateGUID">
    <vt:lpwstr>20A7321C-40AD-4422-8BFC-9A122DA56A0E</vt:lpwstr>
  </property>
  <property fmtid="{D5CDD505-2E9C-101B-9397-08002B2CF9AE}" pid="13" name="ArticulatePath">
    <vt:lpwstr>https://educaloi.sharepoint.com/projets/081000/3_Productions_livrables/3_Atelier_ÉJ_Femmes/VF_Ateliers_FMC_apres_reforme_PL56_en_cours/4_Mes biens_FMC_en_cours</vt:lpwstr>
  </property>
</Properties>
</file>