
<file path=[Content_Types].xml><?xml version="1.0" encoding="utf-8"?>
<Types xmlns="http://schemas.openxmlformats.org/package/2006/content-types">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9.xml" ContentType="application/vnd.openxmlformats-officedocument.presentationml.tags+xml"/>
  <Override PartName="/ppt/notesSlides/notesSlide14.xml" ContentType="application/vnd.openxmlformats-officedocument.presentationml.notesSlide+xml"/>
  <Override PartName="/ppt/tags/tag10.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23"/>
  </p:notesMasterIdLst>
  <p:sldIdLst>
    <p:sldId id="256" r:id="rId6"/>
    <p:sldId id="261" r:id="rId7"/>
    <p:sldId id="273" r:id="rId8"/>
    <p:sldId id="268" r:id="rId9"/>
    <p:sldId id="277" r:id="rId10"/>
    <p:sldId id="280" r:id="rId11"/>
    <p:sldId id="282" r:id="rId12"/>
    <p:sldId id="283" r:id="rId13"/>
    <p:sldId id="287" r:id="rId14"/>
    <p:sldId id="288" r:id="rId15"/>
    <p:sldId id="289" r:id="rId16"/>
    <p:sldId id="290" r:id="rId17"/>
    <p:sldId id="291" r:id="rId18"/>
    <p:sldId id="274" r:id="rId19"/>
    <p:sldId id="276" r:id="rId20"/>
    <p:sldId id="293" r:id="rId21"/>
    <p:sldId id="294" r:id="rId22"/>
  </p:sldIdLst>
  <p:sldSz cx="12192000" cy="6858000"/>
  <p:notesSz cx="6858000" cy="9144000"/>
  <p:custDataLst>
    <p:tags r:id="rId24"/>
  </p:custData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E3BB740-3B75-4CF2-1CD8-1772410ABA82}" name="Ophélie Vincent" initials="OV" userId="S::ophelie.vincent@educaloi.qc.ca::7fab5384-1989-4cd8-a938-9f00900dde79" providerId="AD"/>
  <p188:author id="{D6AD4248-0ED8-836A-4DB0-480D67A55B05}" name="Nihal Selim" initials="NS" userId="S::nihal.selim@educaloi.qc.ca::5ebe341c-5dd7-4c31-8797-5d5454b6c11a" providerId="AD"/>
  <p188:author id="{0F882777-E91A-493D-E4ED-2128884B0E26}" name="Anne-Marie Lavoie" initials="AL" userId="S::anne-marie.lavoie@educaloi.qc.ca::1b24b5aa-6417-4ba1-9155-5b4918e5dba3" providerId="AD"/>
  <p188:author id="{A852BFCE-A682-6F8F-68E9-0A7A28E5B3E4}" name="Manuel Gingras" initials="MG" userId="S::manuel.gingras@educaloi.qc.ca::be382c80-d7d9-4587-a8b0-63fd84055547"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333F4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9367" autoAdjust="0"/>
  </p:normalViewPr>
  <p:slideViewPr>
    <p:cSldViewPr snapToGrid="0">
      <p:cViewPr varScale="1">
        <p:scale>
          <a:sx n="44" d="100"/>
          <a:sy n="44" d="100"/>
        </p:scale>
        <p:origin x="1500"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gs" Target="tags/tag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 Id="rId3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hal Selim" userId="S::nihal.selim@educaloi.qc.ca::5ebe341c-5dd7-4c31-8797-5d5454b6c11a" providerId="AD" clId="Web-{1F4FC1CF-B778-2C7C-97D6-AB4C008C5228}"/>
    <pc:docChg chg="modSld">
      <pc:chgData name="Nihal Selim" userId="S::nihal.selim@educaloi.qc.ca::5ebe341c-5dd7-4c31-8797-5d5454b6c11a" providerId="AD" clId="Web-{1F4FC1CF-B778-2C7C-97D6-AB4C008C5228}" dt="2024-11-01T13:20:22.672" v="0"/>
      <pc:docMkLst>
        <pc:docMk/>
      </pc:docMkLst>
      <pc:sldChg chg="addAnim">
        <pc:chgData name="Nihal Selim" userId="S::nihal.selim@educaloi.qc.ca::5ebe341c-5dd7-4c31-8797-5d5454b6c11a" providerId="AD" clId="Web-{1F4FC1CF-B778-2C7C-97D6-AB4C008C5228}" dt="2024-11-01T13:20:22.672" v="0"/>
        <pc:sldMkLst>
          <pc:docMk/>
          <pc:sldMk cId="17678412" sldId="276"/>
        </pc:sldMkLst>
      </pc:sldChg>
    </pc:docChg>
  </pc:docChgLst>
  <pc:docChgLst>
    <pc:chgData name="Anne-Marie Lavoie" userId="S::anne-marie.lavoie@educaloi.qc.ca::1b24b5aa-6417-4ba1-9155-5b4918e5dba3" providerId="AD" clId="Web-{6729899B-AAB5-1A70-D941-B586F9A1ED71}"/>
    <pc:docChg chg="addSld delSld modSld">
      <pc:chgData name="Anne-Marie Lavoie" userId="S::anne-marie.lavoie@educaloi.qc.ca::1b24b5aa-6417-4ba1-9155-5b4918e5dba3" providerId="AD" clId="Web-{6729899B-AAB5-1A70-D941-B586F9A1ED71}" dt="2024-06-10T20:41:47.747" v="132"/>
      <pc:docMkLst>
        <pc:docMk/>
      </pc:docMkLst>
      <pc:sldChg chg="modSp modNotes">
        <pc:chgData name="Anne-Marie Lavoie" userId="S::anne-marie.lavoie@educaloi.qc.ca::1b24b5aa-6417-4ba1-9155-5b4918e5dba3" providerId="AD" clId="Web-{6729899B-AAB5-1A70-D941-B586F9A1ED71}" dt="2024-06-10T20:36:12.238" v="21"/>
        <pc:sldMkLst>
          <pc:docMk/>
          <pc:sldMk cId="2258642045" sldId="268"/>
        </pc:sldMkLst>
      </pc:sldChg>
      <pc:sldChg chg="addSp delSp modSp modNotes">
        <pc:chgData name="Anne-Marie Lavoie" userId="S::anne-marie.lavoie@educaloi.qc.ca::1b24b5aa-6417-4ba1-9155-5b4918e5dba3" providerId="AD" clId="Web-{6729899B-AAB5-1A70-D941-B586F9A1ED71}" dt="2024-06-10T20:41:47.747" v="132"/>
        <pc:sldMkLst>
          <pc:docMk/>
          <pc:sldMk cId="17678412" sldId="276"/>
        </pc:sldMkLst>
      </pc:sldChg>
      <pc:sldChg chg="modSp modNotes">
        <pc:chgData name="Anne-Marie Lavoie" userId="S::anne-marie.lavoie@educaloi.qc.ca::1b24b5aa-6417-4ba1-9155-5b4918e5dba3" providerId="AD" clId="Web-{6729899B-AAB5-1A70-D941-B586F9A1ED71}" dt="2024-06-10T20:37:09.958" v="37"/>
        <pc:sldMkLst>
          <pc:docMk/>
          <pc:sldMk cId="412656306" sldId="277"/>
        </pc:sldMkLst>
      </pc:sldChg>
      <pc:sldChg chg="del">
        <pc:chgData name="Anne-Marie Lavoie" userId="S::anne-marie.lavoie@educaloi.qc.ca::1b24b5aa-6417-4ba1-9155-5b4918e5dba3" providerId="AD" clId="Web-{6729899B-AAB5-1A70-D941-B586F9A1ED71}" dt="2024-06-10T20:37:13.458" v="38"/>
        <pc:sldMkLst>
          <pc:docMk/>
          <pc:sldMk cId="2219041496" sldId="278"/>
        </pc:sldMkLst>
      </pc:sldChg>
      <pc:sldChg chg="addSp delSp modSp add replId modNotes">
        <pc:chgData name="Anne-Marie Lavoie" userId="S::anne-marie.lavoie@educaloi.qc.ca::1b24b5aa-6417-4ba1-9155-5b4918e5dba3" providerId="AD" clId="Web-{6729899B-AAB5-1A70-D941-B586F9A1ED71}" dt="2024-06-10T20:39:51.712" v="116"/>
        <pc:sldMkLst>
          <pc:docMk/>
          <pc:sldMk cId="2825560202" sldId="280"/>
        </pc:sldMkLst>
      </pc:sldChg>
    </pc:docChg>
  </pc:docChgLst>
  <pc:docChgLst>
    <pc:chgData name="Nihal Selim" userId="S::nihal.selim@educaloi.qc.ca::5ebe341c-5dd7-4c31-8797-5d5454b6c11a" providerId="AD" clId="Web-{EC28E755-7C2C-05D2-2EED-B9C0A347ABEA}"/>
    <pc:docChg chg="modSld">
      <pc:chgData name="Nihal Selim" userId="S::nihal.selim@educaloi.qc.ca::5ebe341c-5dd7-4c31-8797-5d5454b6c11a" providerId="AD" clId="Web-{EC28E755-7C2C-05D2-2EED-B9C0A347ABEA}" dt="2024-11-01T12:54:18.778" v="1"/>
      <pc:docMkLst>
        <pc:docMk/>
      </pc:docMkLst>
    </pc:docChg>
  </pc:docChgLst>
  <pc:docChgLst>
    <pc:chgData name="Isabelle Bourgeois" userId="S::isabelle.bourgeois@educaloi.qc.ca::62da3eca-ed7d-481c-ba2a-c4938ec016c9" providerId="AD" clId="Web-{292E7E3E-FA18-C035-E0A4-0E40DB4F7DEC}"/>
    <pc:docChg chg="modSld">
      <pc:chgData name="Isabelle Bourgeois" userId="S::isabelle.bourgeois@educaloi.qc.ca::62da3eca-ed7d-481c-ba2a-c4938ec016c9" providerId="AD" clId="Web-{292E7E3E-FA18-C035-E0A4-0E40DB4F7DEC}" dt="2024-09-16T14:32:51.394" v="1"/>
      <pc:docMkLst>
        <pc:docMk/>
      </pc:docMkLst>
      <pc:sldChg chg="modNotes">
        <pc:chgData name="Isabelle Bourgeois" userId="S::isabelle.bourgeois@educaloi.qc.ca::62da3eca-ed7d-481c-ba2a-c4938ec016c9" providerId="AD" clId="Web-{292E7E3E-FA18-C035-E0A4-0E40DB4F7DEC}" dt="2024-09-16T14:32:51.394" v="1"/>
        <pc:sldMkLst>
          <pc:docMk/>
          <pc:sldMk cId="1284194586" sldId="263"/>
        </pc:sldMkLst>
      </pc:sldChg>
    </pc:docChg>
  </pc:docChgLst>
  <pc:docChgLst>
    <pc:chgData name="Anne-Marie Lavoie" userId="1b24b5aa-6417-4ba1-9155-5b4918e5dba3" providerId="ADAL" clId="{692978F4-39DC-48C6-B197-C27B00DA4598}"/>
    <pc:docChg chg="undo custSel modSld">
      <pc:chgData name="Anne-Marie Lavoie" userId="1b24b5aa-6417-4ba1-9155-5b4918e5dba3" providerId="ADAL" clId="{692978F4-39DC-48C6-B197-C27B00DA4598}" dt="2024-06-10T20:05:37.607" v="7"/>
      <pc:docMkLst>
        <pc:docMk/>
      </pc:docMkLst>
      <pc:sldChg chg="modSp mod modNotesTx">
        <pc:chgData name="Anne-Marie Lavoie" userId="1b24b5aa-6417-4ba1-9155-5b4918e5dba3" providerId="ADAL" clId="{692978F4-39DC-48C6-B197-C27B00DA4598}" dt="2024-06-10T20:05:37.607" v="7"/>
        <pc:sldMkLst>
          <pc:docMk/>
          <pc:sldMk cId="2562021519" sldId="273"/>
        </pc:sldMkLst>
      </pc:sldChg>
    </pc:docChg>
  </pc:docChgLst>
  <pc:docChgLst>
    <pc:chgData name="Manuel Gingras" userId="S::manuel.gingras@educaloi.qc.ca::be382c80-d7d9-4587-a8b0-63fd84055547" providerId="AD" clId="Web-{112D916E-930E-DD7C-030F-5FA9F3A79E99}"/>
    <pc:docChg chg="modSld">
      <pc:chgData name="Manuel Gingras" userId="S::manuel.gingras@educaloi.qc.ca::be382c80-d7d9-4587-a8b0-63fd84055547" providerId="AD" clId="Web-{112D916E-930E-DD7C-030F-5FA9F3A79E99}" dt="2025-02-04T18:37:02.798" v="76"/>
      <pc:docMkLst>
        <pc:docMk/>
      </pc:docMkLst>
      <pc:sldChg chg="modNotes">
        <pc:chgData name="Manuel Gingras" userId="S::manuel.gingras@educaloi.qc.ca::be382c80-d7d9-4587-a8b0-63fd84055547" providerId="AD" clId="Web-{112D916E-930E-DD7C-030F-5FA9F3A79E99}" dt="2025-02-04T18:37:02.798" v="76"/>
        <pc:sldMkLst>
          <pc:docMk/>
          <pc:sldMk cId="929840304" sldId="283"/>
        </pc:sldMkLst>
      </pc:sldChg>
    </pc:docChg>
  </pc:docChgLst>
  <pc:docChgLst>
    <pc:chgData name="Anne-Marie Lavoie" userId="S::anne-marie.lavoie@educaloi.qc.ca::1b24b5aa-6417-4ba1-9155-5b4918e5dba3" providerId="AD" clId="Web-{BECE6333-3B94-BE7B-7876-BC1D8A6AE05A}"/>
    <pc:docChg chg="modSld">
      <pc:chgData name="Anne-Marie Lavoie" userId="S::anne-marie.lavoie@educaloi.qc.ca::1b24b5aa-6417-4ba1-9155-5b4918e5dba3" providerId="AD" clId="Web-{BECE6333-3B94-BE7B-7876-BC1D8A6AE05A}" dt="2025-04-30T14:44:18.851" v="4"/>
      <pc:docMkLst>
        <pc:docMk/>
      </pc:docMkLst>
      <pc:sldChg chg="modNotes">
        <pc:chgData name="Anne-Marie Lavoie" userId="S::anne-marie.lavoie@educaloi.qc.ca::1b24b5aa-6417-4ba1-9155-5b4918e5dba3" providerId="AD" clId="Web-{BECE6333-3B94-BE7B-7876-BC1D8A6AE05A}" dt="2025-04-30T14:44:18.851" v="4"/>
        <pc:sldMkLst>
          <pc:docMk/>
          <pc:sldMk cId="2049219551" sldId="256"/>
        </pc:sldMkLst>
      </pc:sldChg>
    </pc:docChg>
  </pc:docChgLst>
  <pc:docChgLst>
    <pc:chgData name="Anne-Marie Lavoie" userId="S::anne-marie.lavoie@educaloi.qc.ca::1b24b5aa-6417-4ba1-9155-5b4918e5dba3" providerId="AD" clId="Web-{2BBB3323-8235-F82E-7DAF-BD0E560AB647}"/>
    <pc:docChg chg="addSld delSld modSld">
      <pc:chgData name="Anne-Marie Lavoie" userId="S::anne-marie.lavoie@educaloi.qc.ca::1b24b5aa-6417-4ba1-9155-5b4918e5dba3" providerId="AD" clId="Web-{2BBB3323-8235-F82E-7DAF-BD0E560AB647}" dt="2025-05-08T20:29:30.261" v="1690"/>
      <pc:docMkLst>
        <pc:docMk/>
      </pc:docMkLst>
      <pc:sldChg chg="modSp modNotes">
        <pc:chgData name="Anne-Marie Lavoie" userId="S::anne-marie.lavoie@educaloi.qc.ca::1b24b5aa-6417-4ba1-9155-5b4918e5dba3" providerId="AD" clId="Web-{2BBB3323-8235-F82E-7DAF-BD0E560AB647}" dt="2025-05-08T19:03:37.577" v="25"/>
        <pc:sldMkLst>
          <pc:docMk/>
          <pc:sldMk cId="2049219551" sldId="256"/>
        </pc:sldMkLst>
        <pc:spChg chg="mod">
          <ac:chgData name="Anne-Marie Lavoie" userId="S::anne-marie.lavoie@educaloi.qc.ca::1b24b5aa-6417-4ba1-9155-5b4918e5dba3" providerId="AD" clId="Web-{2BBB3323-8235-F82E-7DAF-BD0E560AB647}" dt="2025-05-08T19:02:50.136" v="22" actId="20577"/>
          <ac:spMkLst>
            <pc:docMk/>
            <pc:sldMk cId="2049219551" sldId="256"/>
            <ac:spMk id="2" creationId="{24BD971B-2C72-F1DB-8C22-B12CAC11AF0F}"/>
          </ac:spMkLst>
        </pc:spChg>
      </pc:sldChg>
      <pc:sldChg chg="modSp modNotes">
        <pc:chgData name="Anne-Marie Lavoie" userId="S::anne-marie.lavoie@educaloi.qc.ca::1b24b5aa-6417-4ba1-9155-5b4918e5dba3" providerId="AD" clId="Web-{2BBB3323-8235-F82E-7DAF-BD0E560AB647}" dt="2025-05-08T19:04:46.191" v="48"/>
        <pc:sldMkLst>
          <pc:docMk/>
          <pc:sldMk cId="788116382" sldId="261"/>
        </pc:sldMkLst>
        <pc:spChg chg="mod">
          <ac:chgData name="Anne-Marie Lavoie" userId="S::anne-marie.lavoie@educaloi.qc.ca::1b24b5aa-6417-4ba1-9155-5b4918e5dba3" providerId="AD" clId="Web-{2BBB3323-8235-F82E-7DAF-BD0E560AB647}" dt="2025-05-08T19:04:41.738" v="45" actId="20577"/>
          <ac:spMkLst>
            <pc:docMk/>
            <pc:sldMk cId="788116382" sldId="261"/>
            <ac:spMk id="3" creationId="{EB514E21-4339-3A09-CDE5-9BDD2BAB410C}"/>
          </ac:spMkLst>
        </pc:spChg>
      </pc:sldChg>
      <pc:sldChg chg="del">
        <pc:chgData name="Anne-Marie Lavoie" userId="S::anne-marie.lavoie@educaloi.qc.ca::1b24b5aa-6417-4ba1-9155-5b4918e5dba3" providerId="AD" clId="Web-{2BBB3323-8235-F82E-7DAF-BD0E560AB647}" dt="2025-05-08T20:29:08.150" v="1688"/>
        <pc:sldMkLst>
          <pc:docMk/>
          <pc:sldMk cId="1284194586" sldId="263"/>
        </pc:sldMkLst>
      </pc:sldChg>
      <pc:sldChg chg="del">
        <pc:chgData name="Anne-Marie Lavoie" userId="S::anne-marie.lavoie@educaloi.qc.ca::1b24b5aa-6417-4ba1-9155-5b4918e5dba3" providerId="AD" clId="Web-{2BBB3323-8235-F82E-7DAF-BD0E560AB647}" dt="2025-05-08T20:16:23.686" v="1390"/>
        <pc:sldMkLst>
          <pc:docMk/>
          <pc:sldMk cId="194442244" sldId="264"/>
        </pc:sldMkLst>
      </pc:sldChg>
      <pc:sldChg chg="modSp modNotes">
        <pc:chgData name="Anne-Marie Lavoie" userId="S::anne-marie.lavoie@educaloi.qc.ca::1b24b5aa-6417-4ba1-9155-5b4918e5dba3" providerId="AD" clId="Web-{2BBB3323-8235-F82E-7DAF-BD0E560AB647}" dt="2025-05-08T19:15:49.694" v="254"/>
        <pc:sldMkLst>
          <pc:docMk/>
          <pc:sldMk cId="2258642045" sldId="268"/>
        </pc:sldMkLst>
        <pc:spChg chg="mod">
          <ac:chgData name="Anne-Marie Lavoie" userId="S::anne-marie.lavoie@educaloi.qc.ca::1b24b5aa-6417-4ba1-9155-5b4918e5dba3" providerId="AD" clId="Web-{2BBB3323-8235-F82E-7DAF-BD0E560AB647}" dt="2025-05-08T19:09:48.604" v="162" actId="20577"/>
          <ac:spMkLst>
            <pc:docMk/>
            <pc:sldMk cId="2258642045" sldId="268"/>
            <ac:spMk id="2" creationId="{31287A08-DE0A-3C22-D512-1325EE58DCAB}"/>
          </ac:spMkLst>
        </pc:spChg>
        <pc:spChg chg="mod">
          <ac:chgData name="Anne-Marie Lavoie" userId="S::anne-marie.lavoie@educaloi.qc.ca::1b24b5aa-6417-4ba1-9155-5b4918e5dba3" providerId="AD" clId="Web-{2BBB3323-8235-F82E-7DAF-BD0E560AB647}" dt="2025-05-08T19:11:45.332" v="209" actId="20577"/>
          <ac:spMkLst>
            <pc:docMk/>
            <pc:sldMk cId="2258642045" sldId="268"/>
            <ac:spMk id="3" creationId="{3B28B986-B56D-E700-4184-02404A001CA2}"/>
          </ac:spMkLst>
        </pc:spChg>
      </pc:sldChg>
      <pc:sldChg chg="del mod modShow">
        <pc:chgData name="Anne-Marie Lavoie" userId="S::anne-marie.lavoie@educaloi.qc.ca::1b24b5aa-6417-4ba1-9155-5b4918e5dba3" providerId="AD" clId="Web-{2BBB3323-8235-F82E-7DAF-BD0E560AB647}" dt="2025-05-08T20:16:56.689" v="1393"/>
        <pc:sldMkLst>
          <pc:docMk/>
          <pc:sldMk cId="1046026074" sldId="270"/>
        </pc:sldMkLst>
      </pc:sldChg>
      <pc:sldChg chg="modSp modNotes">
        <pc:chgData name="Anne-Marie Lavoie" userId="S::anne-marie.lavoie@educaloi.qc.ca::1b24b5aa-6417-4ba1-9155-5b4918e5dba3" providerId="AD" clId="Web-{2BBB3323-8235-F82E-7DAF-BD0E560AB647}" dt="2025-05-08T19:08:36.662" v="139"/>
        <pc:sldMkLst>
          <pc:docMk/>
          <pc:sldMk cId="2562021519" sldId="273"/>
        </pc:sldMkLst>
        <pc:spChg chg="mod">
          <ac:chgData name="Anne-Marie Lavoie" userId="S::anne-marie.lavoie@educaloi.qc.ca::1b24b5aa-6417-4ba1-9155-5b4918e5dba3" providerId="AD" clId="Web-{2BBB3323-8235-F82E-7DAF-BD0E560AB647}" dt="2025-05-08T19:05:24.022" v="68" actId="20577"/>
          <ac:spMkLst>
            <pc:docMk/>
            <pc:sldMk cId="2562021519" sldId="273"/>
            <ac:spMk id="2" creationId="{E7E739C1-403D-1C98-CE13-2CD78AF72842}"/>
          </ac:spMkLst>
        </pc:spChg>
        <pc:spChg chg="mod">
          <ac:chgData name="Anne-Marie Lavoie" userId="S::anne-marie.lavoie@educaloi.qc.ca::1b24b5aa-6417-4ba1-9155-5b4918e5dba3" providerId="AD" clId="Web-{2BBB3323-8235-F82E-7DAF-BD0E560AB647}" dt="2025-05-08T19:06:10.072" v="96" actId="20577"/>
          <ac:spMkLst>
            <pc:docMk/>
            <pc:sldMk cId="2562021519" sldId="273"/>
            <ac:spMk id="4" creationId="{58C44320-6FD9-CC92-7A20-1AD20861F3FE}"/>
          </ac:spMkLst>
        </pc:spChg>
      </pc:sldChg>
      <pc:sldChg chg="addSp delSp modSp modNotes">
        <pc:chgData name="Anne-Marie Lavoie" userId="S::anne-marie.lavoie@educaloi.qc.ca::1b24b5aa-6417-4ba1-9155-5b4918e5dba3" providerId="AD" clId="Web-{2BBB3323-8235-F82E-7DAF-BD0E560AB647}" dt="2025-05-08T20:25:46.526" v="1554"/>
        <pc:sldMkLst>
          <pc:docMk/>
          <pc:sldMk cId="3147967890" sldId="274"/>
        </pc:sldMkLst>
        <pc:spChg chg="mod">
          <ac:chgData name="Anne-Marie Lavoie" userId="S::anne-marie.lavoie@educaloi.qc.ca::1b24b5aa-6417-4ba1-9155-5b4918e5dba3" providerId="AD" clId="Web-{2BBB3323-8235-F82E-7DAF-BD0E560AB647}" dt="2025-05-08T20:21:52.289" v="1433" actId="20577"/>
          <ac:spMkLst>
            <pc:docMk/>
            <pc:sldMk cId="3147967890" sldId="274"/>
            <ac:spMk id="2" creationId="{D60169F9-DB6E-F048-179F-D40EB2C95A96}"/>
          </ac:spMkLst>
        </pc:spChg>
        <pc:spChg chg="mod">
          <ac:chgData name="Anne-Marie Lavoie" userId="S::anne-marie.lavoie@educaloi.qc.ca::1b24b5aa-6417-4ba1-9155-5b4918e5dba3" providerId="AD" clId="Web-{2BBB3323-8235-F82E-7DAF-BD0E560AB647}" dt="2025-05-08T20:23:19.186" v="1450" actId="20577"/>
          <ac:spMkLst>
            <pc:docMk/>
            <pc:sldMk cId="3147967890" sldId="274"/>
            <ac:spMk id="4" creationId="{3F0D7A1A-5954-C4F2-A92B-20225AE4FDE0}"/>
          </ac:spMkLst>
        </pc:spChg>
        <pc:picChg chg="del">
          <ac:chgData name="Anne-Marie Lavoie" userId="S::anne-marie.lavoie@educaloi.qc.ca::1b24b5aa-6417-4ba1-9155-5b4918e5dba3" providerId="AD" clId="Web-{2BBB3323-8235-F82E-7DAF-BD0E560AB647}" dt="2025-05-08T20:23:20.796" v="1451"/>
          <ac:picMkLst>
            <pc:docMk/>
            <pc:sldMk cId="3147967890" sldId="274"/>
            <ac:picMk id="9" creationId="{83B31413-4F5F-7DD8-A489-6318EC517201}"/>
          </ac:picMkLst>
        </pc:picChg>
        <pc:picChg chg="add mod modCrop">
          <ac:chgData name="Anne-Marie Lavoie" userId="S::anne-marie.lavoie@educaloi.qc.ca::1b24b5aa-6417-4ba1-9155-5b4918e5dba3" providerId="AD" clId="Web-{2BBB3323-8235-F82E-7DAF-BD0E560AB647}" dt="2025-05-08T20:24:01.518" v="1461"/>
          <ac:picMkLst>
            <pc:docMk/>
            <pc:sldMk cId="3147967890" sldId="274"/>
            <ac:picMk id="14" creationId="{E0DD4265-9616-384C-B3F9-E60B89B41E4D}"/>
          </ac:picMkLst>
        </pc:picChg>
      </pc:sldChg>
      <pc:sldChg chg="modSp modNotes">
        <pc:chgData name="Anne-Marie Lavoie" userId="S::anne-marie.lavoie@educaloi.qc.ca::1b24b5aa-6417-4ba1-9155-5b4918e5dba3" providerId="AD" clId="Web-{2BBB3323-8235-F82E-7DAF-BD0E560AB647}" dt="2025-05-08T20:28:50.602" v="1686"/>
        <pc:sldMkLst>
          <pc:docMk/>
          <pc:sldMk cId="17678412" sldId="276"/>
        </pc:sldMkLst>
        <pc:spChg chg="mod">
          <ac:chgData name="Anne-Marie Lavoie" userId="S::anne-marie.lavoie@educaloi.qc.ca::1b24b5aa-6417-4ba1-9155-5b4918e5dba3" providerId="AD" clId="Web-{2BBB3323-8235-F82E-7DAF-BD0E560AB647}" dt="2025-05-08T20:26:10.324" v="1567" actId="20577"/>
          <ac:spMkLst>
            <pc:docMk/>
            <pc:sldMk cId="17678412" sldId="276"/>
            <ac:spMk id="2" creationId="{E7E739C1-403D-1C98-CE13-2CD78AF72842}"/>
          </ac:spMkLst>
        </pc:spChg>
        <pc:spChg chg="mod">
          <ac:chgData name="Anne-Marie Lavoie" userId="S::anne-marie.lavoie@educaloi.qc.ca::1b24b5aa-6417-4ba1-9155-5b4918e5dba3" providerId="AD" clId="Web-{2BBB3323-8235-F82E-7DAF-BD0E560AB647}" dt="2025-05-08T20:28:16.553" v="1669" actId="20577"/>
          <ac:spMkLst>
            <pc:docMk/>
            <pc:sldMk cId="17678412" sldId="276"/>
            <ac:spMk id="4" creationId="{58C44320-6FD9-CC92-7A20-1AD20861F3FE}"/>
          </ac:spMkLst>
        </pc:spChg>
      </pc:sldChg>
      <pc:sldChg chg="modSp modNotes">
        <pc:chgData name="Anne-Marie Lavoie" userId="S::anne-marie.lavoie@educaloi.qc.ca::1b24b5aa-6417-4ba1-9155-5b4918e5dba3" providerId="AD" clId="Web-{2BBB3323-8235-F82E-7DAF-BD0E560AB647}" dt="2025-05-08T20:06:45.627" v="1244"/>
        <pc:sldMkLst>
          <pc:docMk/>
          <pc:sldMk cId="412656306" sldId="277"/>
        </pc:sldMkLst>
        <pc:spChg chg="mod">
          <ac:chgData name="Anne-Marie Lavoie" userId="S::anne-marie.lavoie@educaloi.qc.ca::1b24b5aa-6417-4ba1-9155-5b4918e5dba3" providerId="AD" clId="Web-{2BBB3323-8235-F82E-7DAF-BD0E560AB647}" dt="2025-05-08T19:16:59.418" v="271" actId="20577"/>
          <ac:spMkLst>
            <pc:docMk/>
            <pc:sldMk cId="412656306" sldId="277"/>
            <ac:spMk id="2" creationId="{31287A08-DE0A-3C22-D512-1325EE58DCAB}"/>
          </ac:spMkLst>
        </pc:spChg>
        <pc:spChg chg="mod">
          <ac:chgData name="Anne-Marie Lavoie" userId="S::anne-marie.lavoie@educaloi.qc.ca::1b24b5aa-6417-4ba1-9155-5b4918e5dba3" providerId="AD" clId="Web-{2BBB3323-8235-F82E-7DAF-BD0E560AB647}" dt="2025-05-08T19:18:25.284" v="320" actId="20577"/>
          <ac:spMkLst>
            <pc:docMk/>
            <pc:sldMk cId="412656306" sldId="277"/>
            <ac:spMk id="3" creationId="{3B28B986-B56D-E700-4184-02404A001CA2}"/>
          </ac:spMkLst>
        </pc:spChg>
      </pc:sldChg>
      <pc:sldChg chg="modSp modNotes">
        <pc:chgData name="Anne-Marie Lavoie" userId="S::anne-marie.lavoie@educaloi.qc.ca::1b24b5aa-6417-4ba1-9155-5b4918e5dba3" providerId="AD" clId="Web-{2BBB3323-8235-F82E-7DAF-BD0E560AB647}" dt="2025-05-08T20:06:05.515" v="1237"/>
        <pc:sldMkLst>
          <pc:docMk/>
          <pc:sldMk cId="1668909151" sldId="280"/>
        </pc:sldMkLst>
        <pc:spChg chg="mod">
          <ac:chgData name="Anne-Marie Lavoie" userId="S::anne-marie.lavoie@educaloi.qc.ca::1b24b5aa-6417-4ba1-9155-5b4918e5dba3" providerId="AD" clId="Web-{2BBB3323-8235-F82E-7DAF-BD0E560AB647}" dt="2025-05-08T19:33:46.322" v="608" actId="20577"/>
          <ac:spMkLst>
            <pc:docMk/>
            <pc:sldMk cId="1668909151" sldId="280"/>
            <ac:spMk id="2" creationId="{31287A08-DE0A-3C22-D512-1325EE58DCAB}"/>
          </ac:spMkLst>
        </pc:spChg>
        <pc:spChg chg="mod">
          <ac:chgData name="Anne-Marie Lavoie" userId="S::anne-marie.lavoie@educaloi.qc.ca::1b24b5aa-6417-4ba1-9155-5b4918e5dba3" providerId="AD" clId="Web-{2BBB3323-8235-F82E-7DAF-BD0E560AB647}" dt="2025-05-08T19:57:18.162" v="1064" actId="20577"/>
          <ac:spMkLst>
            <pc:docMk/>
            <pc:sldMk cId="1668909151" sldId="280"/>
            <ac:spMk id="3" creationId="{3B28B986-B56D-E700-4184-02404A001CA2}"/>
          </ac:spMkLst>
        </pc:spChg>
      </pc:sldChg>
      <pc:sldChg chg="del">
        <pc:chgData name="Anne-Marie Lavoie" userId="S::anne-marie.lavoie@educaloi.qc.ca::1b24b5aa-6417-4ba1-9155-5b4918e5dba3" providerId="AD" clId="Web-{2BBB3323-8235-F82E-7DAF-BD0E560AB647}" dt="2025-05-08T20:18:50.510" v="1399"/>
        <pc:sldMkLst>
          <pc:docMk/>
          <pc:sldMk cId="2672208301" sldId="281"/>
        </pc:sldMkLst>
      </pc:sldChg>
      <pc:sldChg chg="modSp modNotes">
        <pc:chgData name="Anne-Marie Lavoie" userId="S::anne-marie.lavoie@educaloi.qc.ca::1b24b5aa-6417-4ba1-9155-5b4918e5dba3" providerId="AD" clId="Web-{2BBB3323-8235-F82E-7DAF-BD0E560AB647}" dt="2025-05-08T19:50:54.868" v="849"/>
        <pc:sldMkLst>
          <pc:docMk/>
          <pc:sldMk cId="3822552925" sldId="282"/>
        </pc:sldMkLst>
        <pc:spChg chg="mod">
          <ac:chgData name="Anne-Marie Lavoie" userId="S::anne-marie.lavoie@educaloi.qc.ca::1b24b5aa-6417-4ba1-9155-5b4918e5dba3" providerId="AD" clId="Web-{2BBB3323-8235-F82E-7DAF-BD0E560AB647}" dt="2025-05-08T19:42:55.535" v="740" actId="20577"/>
          <ac:spMkLst>
            <pc:docMk/>
            <pc:sldMk cId="3822552925" sldId="282"/>
            <ac:spMk id="2" creationId="{31287A08-DE0A-3C22-D512-1325EE58DCAB}"/>
          </ac:spMkLst>
        </pc:spChg>
        <pc:spChg chg="mod">
          <ac:chgData name="Anne-Marie Lavoie" userId="S::anne-marie.lavoie@educaloi.qc.ca::1b24b5aa-6417-4ba1-9155-5b4918e5dba3" providerId="AD" clId="Web-{2BBB3323-8235-F82E-7DAF-BD0E560AB647}" dt="2025-05-08T19:46:35.567" v="755" actId="20577"/>
          <ac:spMkLst>
            <pc:docMk/>
            <pc:sldMk cId="3822552925" sldId="282"/>
            <ac:spMk id="3" creationId="{3B28B986-B56D-E700-4184-02404A001CA2}"/>
          </ac:spMkLst>
        </pc:spChg>
      </pc:sldChg>
      <pc:sldChg chg="modSp modNotes">
        <pc:chgData name="Anne-Marie Lavoie" userId="S::anne-marie.lavoie@educaloi.qc.ca::1b24b5aa-6417-4ba1-9155-5b4918e5dba3" providerId="AD" clId="Web-{2BBB3323-8235-F82E-7DAF-BD0E560AB647}" dt="2025-05-08T20:15:53.356" v="1388"/>
        <pc:sldMkLst>
          <pc:docMk/>
          <pc:sldMk cId="929840304" sldId="283"/>
        </pc:sldMkLst>
        <pc:spChg chg="mod">
          <ac:chgData name="Anne-Marie Lavoie" userId="S::anne-marie.lavoie@educaloi.qc.ca::1b24b5aa-6417-4ba1-9155-5b4918e5dba3" providerId="AD" clId="Web-{2BBB3323-8235-F82E-7DAF-BD0E560AB647}" dt="2025-05-08T19:51:57.623" v="894" actId="20577"/>
          <ac:spMkLst>
            <pc:docMk/>
            <pc:sldMk cId="929840304" sldId="283"/>
            <ac:spMk id="2" creationId="{31287A08-DE0A-3C22-D512-1325EE58DCAB}"/>
          </ac:spMkLst>
        </pc:spChg>
        <pc:spChg chg="mod">
          <ac:chgData name="Anne-Marie Lavoie" userId="S::anne-marie.lavoie@educaloi.qc.ca::1b24b5aa-6417-4ba1-9155-5b4918e5dba3" providerId="AD" clId="Web-{2BBB3323-8235-F82E-7DAF-BD0E560AB647}" dt="2025-05-08T19:59:25.359" v="1106" actId="20577"/>
          <ac:spMkLst>
            <pc:docMk/>
            <pc:sldMk cId="929840304" sldId="283"/>
            <ac:spMk id="3" creationId="{3B28B986-B56D-E700-4184-02404A001CA2}"/>
          </ac:spMkLst>
        </pc:spChg>
      </pc:sldChg>
      <pc:sldChg chg="del">
        <pc:chgData name="Anne-Marie Lavoie" userId="S::anne-marie.lavoie@educaloi.qc.ca::1b24b5aa-6417-4ba1-9155-5b4918e5dba3" providerId="AD" clId="Web-{2BBB3323-8235-F82E-7DAF-BD0E560AB647}" dt="2025-05-08T20:29:30.261" v="1690"/>
        <pc:sldMkLst>
          <pc:docMk/>
          <pc:sldMk cId="2124970692" sldId="284"/>
        </pc:sldMkLst>
      </pc:sldChg>
      <pc:sldChg chg="del">
        <pc:chgData name="Anne-Marie Lavoie" userId="S::anne-marie.lavoie@educaloi.qc.ca::1b24b5aa-6417-4ba1-9155-5b4918e5dba3" providerId="AD" clId="Web-{2BBB3323-8235-F82E-7DAF-BD0E560AB647}" dt="2025-05-08T20:17:41.130" v="1397"/>
        <pc:sldMkLst>
          <pc:docMk/>
          <pc:sldMk cId="3504811585" sldId="285"/>
        </pc:sldMkLst>
      </pc:sldChg>
      <pc:sldChg chg="del">
        <pc:chgData name="Anne-Marie Lavoie" userId="S::anne-marie.lavoie@educaloi.qc.ca::1b24b5aa-6417-4ba1-9155-5b4918e5dba3" providerId="AD" clId="Web-{2BBB3323-8235-F82E-7DAF-BD0E560AB647}" dt="2025-05-08T20:17:17.206" v="1395"/>
        <pc:sldMkLst>
          <pc:docMk/>
          <pc:sldMk cId="3817288758" sldId="286"/>
        </pc:sldMkLst>
      </pc:sldChg>
      <pc:sldChg chg="add">
        <pc:chgData name="Anne-Marie Lavoie" userId="S::anne-marie.lavoie@educaloi.qc.ca::1b24b5aa-6417-4ba1-9155-5b4918e5dba3" providerId="AD" clId="Web-{2BBB3323-8235-F82E-7DAF-BD0E560AB647}" dt="2025-05-08T20:16:19.030" v="1389"/>
        <pc:sldMkLst>
          <pc:docMk/>
          <pc:sldMk cId="673340198" sldId="287"/>
        </pc:sldMkLst>
      </pc:sldChg>
      <pc:sldChg chg="add">
        <pc:chgData name="Anne-Marie Lavoie" userId="S::anne-marie.lavoie@educaloi.qc.ca::1b24b5aa-6417-4ba1-9155-5b4918e5dba3" providerId="AD" clId="Web-{2BBB3323-8235-F82E-7DAF-BD0E560AB647}" dt="2025-05-08T20:16:48.063" v="1392"/>
        <pc:sldMkLst>
          <pc:docMk/>
          <pc:sldMk cId="3521773944" sldId="288"/>
        </pc:sldMkLst>
      </pc:sldChg>
      <pc:sldChg chg="add">
        <pc:chgData name="Anne-Marie Lavoie" userId="S::anne-marie.lavoie@educaloi.qc.ca::1b24b5aa-6417-4ba1-9155-5b4918e5dba3" providerId="AD" clId="Web-{2BBB3323-8235-F82E-7DAF-BD0E560AB647}" dt="2025-05-08T20:17:11.315" v="1394"/>
        <pc:sldMkLst>
          <pc:docMk/>
          <pc:sldMk cId="1590488260" sldId="289"/>
        </pc:sldMkLst>
      </pc:sldChg>
      <pc:sldChg chg="add">
        <pc:chgData name="Anne-Marie Lavoie" userId="S::anne-marie.lavoie@educaloi.qc.ca::1b24b5aa-6417-4ba1-9155-5b4918e5dba3" providerId="AD" clId="Web-{2BBB3323-8235-F82E-7DAF-BD0E560AB647}" dt="2025-05-08T20:17:36.379" v="1396"/>
        <pc:sldMkLst>
          <pc:docMk/>
          <pc:sldMk cId="776258779" sldId="290"/>
        </pc:sldMkLst>
      </pc:sldChg>
      <pc:sldChg chg="add">
        <pc:chgData name="Anne-Marie Lavoie" userId="S::anne-marie.lavoie@educaloi.qc.ca::1b24b5aa-6417-4ba1-9155-5b4918e5dba3" providerId="AD" clId="Web-{2BBB3323-8235-F82E-7DAF-BD0E560AB647}" dt="2025-05-08T20:18:46.478" v="1398"/>
        <pc:sldMkLst>
          <pc:docMk/>
          <pc:sldMk cId="1779407211" sldId="291"/>
        </pc:sldMkLst>
      </pc:sldChg>
      <pc:sldChg chg="add">
        <pc:chgData name="Anne-Marie Lavoie" userId="S::anne-marie.lavoie@educaloi.qc.ca::1b24b5aa-6417-4ba1-9155-5b4918e5dba3" providerId="AD" clId="Web-{2BBB3323-8235-F82E-7DAF-BD0E560AB647}" dt="2025-05-08T20:29:02.165" v="1687"/>
        <pc:sldMkLst>
          <pc:docMk/>
          <pc:sldMk cId="4017619561" sldId="293"/>
        </pc:sldMkLst>
      </pc:sldChg>
      <pc:sldChg chg="add">
        <pc:chgData name="Anne-Marie Lavoie" userId="S::anne-marie.lavoie@educaloi.qc.ca::1b24b5aa-6417-4ba1-9155-5b4918e5dba3" providerId="AD" clId="Web-{2BBB3323-8235-F82E-7DAF-BD0E560AB647}" dt="2025-05-08T20:29:24.933" v="1689"/>
        <pc:sldMkLst>
          <pc:docMk/>
          <pc:sldMk cId="4185815877" sldId="294"/>
        </pc:sldMkLst>
      </pc:sldChg>
    </pc:docChg>
  </pc:docChgLst>
  <pc:docChgLst>
    <pc:chgData name="Anne-Marie Lavoie" userId="1b24b5aa-6417-4ba1-9155-5b4918e5dba3" providerId="ADAL" clId="{3F45A232-1D3C-4252-B804-81F9DD58D18D}"/>
    <pc:docChg chg="undo custSel addSld delSld modSld sldOrd">
      <pc:chgData name="Anne-Marie Lavoie" userId="1b24b5aa-6417-4ba1-9155-5b4918e5dba3" providerId="ADAL" clId="{3F45A232-1D3C-4252-B804-81F9DD58D18D}" dt="2024-06-10T19:45:28.450" v="1121" actId="207"/>
      <pc:docMkLst>
        <pc:docMk/>
      </pc:docMkLst>
      <pc:sldChg chg="addSp modSp mod">
        <pc:chgData name="Anne-Marie Lavoie" userId="1b24b5aa-6417-4ba1-9155-5b4918e5dba3" providerId="ADAL" clId="{3F45A232-1D3C-4252-B804-81F9DD58D18D}" dt="2024-06-10T18:21:28.259" v="93" actId="1076"/>
        <pc:sldMkLst>
          <pc:docMk/>
          <pc:sldMk cId="2049219551" sldId="256"/>
        </pc:sldMkLst>
      </pc:sldChg>
      <pc:sldChg chg="addSp delSp modSp mod modNotesTx">
        <pc:chgData name="Anne-Marie Lavoie" userId="1b24b5aa-6417-4ba1-9155-5b4918e5dba3" providerId="ADAL" clId="{3F45A232-1D3C-4252-B804-81F9DD58D18D}" dt="2024-06-10T18:20:41.612" v="86" actId="207"/>
        <pc:sldMkLst>
          <pc:docMk/>
          <pc:sldMk cId="2725634421" sldId="257"/>
        </pc:sldMkLst>
      </pc:sldChg>
      <pc:sldChg chg="del">
        <pc:chgData name="Anne-Marie Lavoie" userId="1b24b5aa-6417-4ba1-9155-5b4918e5dba3" providerId="ADAL" clId="{3F45A232-1D3C-4252-B804-81F9DD58D18D}" dt="2024-06-10T19:44:49.923" v="1118" actId="47"/>
        <pc:sldMkLst>
          <pc:docMk/>
          <pc:sldMk cId="4212076830" sldId="258"/>
        </pc:sldMkLst>
      </pc:sldChg>
      <pc:sldChg chg="del">
        <pc:chgData name="Anne-Marie Lavoie" userId="1b24b5aa-6417-4ba1-9155-5b4918e5dba3" providerId="ADAL" clId="{3F45A232-1D3C-4252-B804-81F9DD58D18D}" dt="2024-06-10T19:44:48.782" v="1117" actId="47"/>
        <pc:sldMkLst>
          <pc:docMk/>
          <pc:sldMk cId="2845101940" sldId="259"/>
        </pc:sldMkLst>
      </pc:sldChg>
      <pc:sldChg chg="addSp delSp modSp mod modNotesTx">
        <pc:chgData name="Anne-Marie Lavoie" userId="1b24b5aa-6417-4ba1-9155-5b4918e5dba3" providerId="ADAL" clId="{3F45A232-1D3C-4252-B804-81F9DD58D18D}" dt="2024-06-10T19:04:33.100" v="463" actId="12"/>
        <pc:sldMkLst>
          <pc:docMk/>
          <pc:sldMk cId="2922681230" sldId="260"/>
        </pc:sldMkLst>
      </pc:sldChg>
      <pc:sldChg chg="addSp delSp modSp mod ord modNotesTx">
        <pc:chgData name="Anne-Marie Lavoie" userId="1b24b5aa-6417-4ba1-9155-5b4918e5dba3" providerId="ADAL" clId="{3F45A232-1D3C-4252-B804-81F9DD58D18D}" dt="2024-06-10T18:27:54.768" v="124" actId="207"/>
        <pc:sldMkLst>
          <pc:docMk/>
          <pc:sldMk cId="788116382" sldId="261"/>
        </pc:sldMkLst>
      </pc:sldChg>
      <pc:sldChg chg="del">
        <pc:chgData name="Anne-Marie Lavoie" userId="1b24b5aa-6417-4ba1-9155-5b4918e5dba3" providerId="ADAL" clId="{3F45A232-1D3C-4252-B804-81F9DD58D18D}" dt="2024-06-10T19:44:47.840" v="1116" actId="47"/>
        <pc:sldMkLst>
          <pc:docMk/>
          <pc:sldMk cId="705444620" sldId="262"/>
        </pc:sldMkLst>
      </pc:sldChg>
      <pc:sldChg chg="delSp modSp mod ord modNotesTx">
        <pc:chgData name="Anne-Marie Lavoie" userId="1b24b5aa-6417-4ba1-9155-5b4918e5dba3" providerId="ADAL" clId="{3F45A232-1D3C-4252-B804-81F9DD58D18D}" dt="2024-06-10T19:44:31.961" v="1110"/>
        <pc:sldMkLst>
          <pc:docMk/>
          <pc:sldMk cId="1284194586" sldId="263"/>
        </pc:sldMkLst>
      </pc:sldChg>
      <pc:sldChg chg="modSp mod ord modNotesTx">
        <pc:chgData name="Anne-Marie Lavoie" userId="1b24b5aa-6417-4ba1-9155-5b4918e5dba3" providerId="ADAL" clId="{3F45A232-1D3C-4252-B804-81F9DD58D18D}" dt="2024-06-10T19:25:39.671" v="807"/>
        <pc:sldMkLst>
          <pc:docMk/>
          <pc:sldMk cId="194442244" sldId="264"/>
        </pc:sldMkLst>
      </pc:sldChg>
      <pc:sldChg chg="del">
        <pc:chgData name="Anne-Marie Lavoie" userId="1b24b5aa-6417-4ba1-9155-5b4918e5dba3" providerId="ADAL" clId="{3F45A232-1D3C-4252-B804-81F9DD58D18D}" dt="2024-06-10T19:44:46.930" v="1115" actId="47"/>
        <pc:sldMkLst>
          <pc:docMk/>
          <pc:sldMk cId="671735368" sldId="265"/>
        </pc:sldMkLst>
      </pc:sldChg>
      <pc:sldChg chg="del">
        <pc:chgData name="Anne-Marie Lavoie" userId="1b24b5aa-6417-4ba1-9155-5b4918e5dba3" providerId="ADAL" clId="{3F45A232-1D3C-4252-B804-81F9DD58D18D}" dt="2024-06-10T19:44:45.819" v="1114" actId="47"/>
        <pc:sldMkLst>
          <pc:docMk/>
          <pc:sldMk cId="1999439447" sldId="266"/>
        </pc:sldMkLst>
      </pc:sldChg>
      <pc:sldChg chg="del">
        <pc:chgData name="Anne-Marie Lavoie" userId="1b24b5aa-6417-4ba1-9155-5b4918e5dba3" providerId="ADAL" clId="{3F45A232-1D3C-4252-B804-81F9DD58D18D}" dt="2024-06-10T19:44:44.725" v="1113" actId="47"/>
        <pc:sldMkLst>
          <pc:docMk/>
          <pc:sldMk cId="1012829428" sldId="267"/>
        </pc:sldMkLst>
      </pc:sldChg>
      <pc:sldChg chg="addSp modSp mod ord modNotesTx">
        <pc:chgData name="Anne-Marie Lavoie" userId="1b24b5aa-6417-4ba1-9155-5b4918e5dba3" providerId="ADAL" clId="{3F45A232-1D3C-4252-B804-81F9DD58D18D}" dt="2024-06-10T18:59:18.639" v="373" actId="20577"/>
        <pc:sldMkLst>
          <pc:docMk/>
          <pc:sldMk cId="2258642045" sldId="268"/>
        </pc:sldMkLst>
      </pc:sldChg>
      <pc:sldChg chg="del">
        <pc:chgData name="Anne-Marie Lavoie" userId="1b24b5aa-6417-4ba1-9155-5b4918e5dba3" providerId="ADAL" clId="{3F45A232-1D3C-4252-B804-81F9DD58D18D}" dt="2024-06-10T19:44:43.631" v="1112" actId="47"/>
        <pc:sldMkLst>
          <pc:docMk/>
          <pc:sldMk cId="4149592756" sldId="269"/>
        </pc:sldMkLst>
      </pc:sldChg>
      <pc:sldChg chg="addSp delSp modSp mod ord modNotesTx">
        <pc:chgData name="Anne-Marie Lavoie" userId="1b24b5aa-6417-4ba1-9155-5b4918e5dba3" providerId="ADAL" clId="{3F45A232-1D3C-4252-B804-81F9DD58D18D}" dt="2024-06-10T19:45:28.450" v="1121" actId="207"/>
        <pc:sldMkLst>
          <pc:docMk/>
          <pc:sldMk cId="1046026074" sldId="270"/>
        </pc:sldMkLst>
      </pc:sldChg>
      <pc:sldChg chg="del">
        <pc:chgData name="Anne-Marie Lavoie" userId="1b24b5aa-6417-4ba1-9155-5b4918e5dba3" providerId="ADAL" clId="{3F45A232-1D3C-4252-B804-81F9DD58D18D}" dt="2024-06-10T19:45:10.277" v="1119" actId="47"/>
        <pc:sldMkLst>
          <pc:docMk/>
          <pc:sldMk cId="377609633" sldId="271"/>
        </pc:sldMkLst>
      </pc:sldChg>
      <pc:sldChg chg="del">
        <pc:chgData name="Anne-Marie Lavoie" userId="1b24b5aa-6417-4ba1-9155-5b4918e5dba3" providerId="ADAL" clId="{3F45A232-1D3C-4252-B804-81F9DD58D18D}" dt="2024-06-10T19:44:38.931" v="1111" actId="47"/>
        <pc:sldMkLst>
          <pc:docMk/>
          <pc:sldMk cId="62476029" sldId="272"/>
        </pc:sldMkLst>
      </pc:sldChg>
      <pc:sldChg chg="addSp delSp modSp new mod modNotesTx">
        <pc:chgData name="Anne-Marie Lavoie" userId="1b24b5aa-6417-4ba1-9155-5b4918e5dba3" providerId="ADAL" clId="{3F45A232-1D3C-4252-B804-81F9DD58D18D}" dt="2024-06-10T18:53:28.957" v="306" actId="1076"/>
        <pc:sldMkLst>
          <pc:docMk/>
          <pc:sldMk cId="2562021519" sldId="273"/>
        </pc:sldMkLst>
      </pc:sldChg>
      <pc:sldChg chg="addSp delSp modSp add mod ord modNotesTx">
        <pc:chgData name="Anne-Marie Lavoie" userId="1b24b5aa-6417-4ba1-9155-5b4918e5dba3" providerId="ADAL" clId="{3F45A232-1D3C-4252-B804-81F9DD58D18D}" dt="2024-06-10T19:30:40.878" v="940" actId="12"/>
        <pc:sldMkLst>
          <pc:docMk/>
          <pc:sldMk cId="3147967890" sldId="274"/>
        </pc:sldMkLst>
      </pc:sldChg>
      <pc:sldChg chg="addSp delSp modSp add mod modNotesTx">
        <pc:chgData name="Anne-Marie Lavoie" userId="1b24b5aa-6417-4ba1-9155-5b4918e5dba3" providerId="ADAL" clId="{3F45A232-1D3C-4252-B804-81F9DD58D18D}" dt="2024-06-10T19:31:25.945" v="951" actId="12"/>
        <pc:sldMkLst>
          <pc:docMk/>
          <pc:sldMk cId="3145390396" sldId="275"/>
        </pc:sldMkLst>
      </pc:sldChg>
      <pc:sldChg chg="addSp delSp modSp add mod ord modNotesTx">
        <pc:chgData name="Anne-Marie Lavoie" userId="1b24b5aa-6417-4ba1-9155-5b4918e5dba3" providerId="ADAL" clId="{3F45A232-1D3C-4252-B804-81F9DD58D18D}" dt="2024-06-10T19:36:56.216" v="1087" actId="15"/>
        <pc:sldMkLst>
          <pc:docMk/>
          <pc:sldMk cId="17678412" sldId="276"/>
        </pc:sldMkLst>
      </pc:sldChg>
    </pc:docChg>
  </pc:docChgLst>
  <pc:docChgLst>
    <pc:chgData name="Anne-Marie Lavoie" userId="S::anne-marie.lavoie@educaloi.qc.ca::1b24b5aa-6417-4ba1-9155-5b4918e5dba3" providerId="AD" clId="Web-{705A6B6E-327A-F2C5-6B56-60727A5F5E05}"/>
    <pc:docChg chg="delSld modSld">
      <pc:chgData name="Anne-Marie Lavoie" userId="S::anne-marie.lavoie@educaloi.qc.ca::1b24b5aa-6417-4ba1-9155-5b4918e5dba3" providerId="AD" clId="Web-{705A6B6E-327A-F2C5-6B56-60727A5F5E05}" dt="2024-06-10T20:04:33.903" v="35" actId="20577"/>
      <pc:docMkLst>
        <pc:docMk/>
      </pc:docMkLst>
      <pc:sldChg chg="del">
        <pc:chgData name="Anne-Marie Lavoie" userId="S::anne-marie.lavoie@educaloi.qc.ca::1b24b5aa-6417-4ba1-9155-5b4918e5dba3" providerId="AD" clId="Web-{705A6B6E-327A-F2C5-6B56-60727A5F5E05}" dt="2024-06-10T20:00:39.427" v="13"/>
        <pc:sldMkLst>
          <pc:docMk/>
          <pc:sldMk cId="2725634421" sldId="257"/>
        </pc:sldMkLst>
      </pc:sldChg>
      <pc:sldChg chg="addSp delSp modSp">
        <pc:chgData name="Anne-Marie Lavoie" userId="S::anne-marie.lavoie@educaloi.qc.ca::1b24b5aa-6417-4ba1-9155-5b4918e5dba3" providerId="AD" clId="Web-{705A6B6E-327A-F2C5-6B56-60727A5F5E05}" dt="2024-06-10T20:01:35.913" v="18" actId="1076"/>
        <pc:sldMkLst>
          <pc:docMk/>
          <pc:sldMk cId="788116382" sldId="261"/>
        </pc:sldMkLst>
      </pc:sldChg>
    </pc:docChg>
  </pc:docChgLst>
  <pc:docChgLst>
    <pc:chgData name="Anne-Marie Lavoie" userId="1b24b5aa-6417-4ba1-9155-5b4918e5dba3" providerId="ADAL" clId="{6C5DFF3E-AE7B-43BA-A633-55085ABF503F}"/>
    <pc:docChg chg="modSld">
      <pc:chgData name="Anne-Marie Lavoie" userId="1b24b5aa-6417-4ba1-9155-5b4918e5dba3" providerId="ADAL" clId="{6C5DFF3E-AE7B-43BA-A633-55085ABF503F}" dt="2024-06-10T20:31:17.357" v="0" actId="14"/>
      <pc:docMkLst>
        <pc:docMk/>
      </pc:docMkLst>
    </pc:docChg>
  </pc:docChgLst>
  <pc:docChgLst>
    <pc:chgData name="Manuel Gingras" userId="S::manuel.gingras@educaloi.qc.ca::be382c80-d7d9-4587-a8b0-63fd84055547" providerId="AD" clId="Web-{9D18EBB9-E56F-A9A5-44A2-618726FDF965}"/>
    <pc:docChg chg="mod">
      <pc:chgData name="Manuel Gingras" userId="S::manuel.gingras@educaloi.qc.ca::be382c80-d7d9-4587-a8b0-63fd84055547" providerId="AD" clId="Web-{9D18EBB9-E56F-A9A5-44A2-618726FDF965}" dt="2025-01-28T18:53:47.583" v="0"/>
      <pc:docMkLst>
        <pc:docMk/>
      </pc:docMkLst>
    </pc:docChg>
  </pc:docChgLst>
  <pc:docChgLst>
    <pc:chgData name="Nihal Selim" userId="5ebe341c-5dd7-4c31-8797-5d5454b6c11a" providerId="ADAL" clId="{732B45DD-7AD1-48E7-9098-76BADE6976DC}"/>
    <pc:docChg chg="delSld modSld">
      <pc:chgData name="Nihal Selim" userId="5ebe341c-5dd7-4c31-8797-5d5454b6c11a" providerId="ADAL" clId="{732B45DD-7AD1-48E7-9098-76BADE6976DC}" dt="2025-04-23T15:04:28.146" v="20" actId="47"/>
      <pc:docMkLst>
        <pc:docMk/>
      </pc:docMkLst>
      <pc:sldChg chg="modSp mod">
        <pc:chgData name="Nihal Selim" userId="5ebe341c-5dd7-4c31-8797-5d5454b6c11a" providerId="ADAL" clId="{732B45DD-7AD1-48E7-9098-76BADE6976DC}" dt="2025-04-23T15:00:04.677" v="0" actId="20577"/>
        <pc:sldMkLst>
          <pc:docMk/>
          <pc:sldMk cId="2562021519" sldId="273"/>
        </pc:sldMkLst>
        <pc:spChg chg="mod">
          <ac:chgData name="Nihal Selim" userId="5ebe341c-5dd7-4c31-8797-5d5454b6c11a" providerId="ADAL" clId="{732B45DD-7AD1-48E7-9098-76BADE6976DC}" dt="2025-04-23T15:00:04.677" v="0" actId="20577"/>
          <ac:spMkLst>
            <pc:docMk/>
            <pc:sldMk cId="2562021519" sldId="273"/>
            <ac:spMk id="4" creationId="{58C44320-6FD9-CC92-7A20-1AD20861F3FE}"/>
          </ac:spMkLst>
        </pc:spChg>
      </pc:sldChg>
      <pc:sldChg chg="del">
        <pc:chgData name="Nihal Selim" userId="5ebe341c-5dd7-4c31-8797-5d5454b6c11a" providerId="ADAL" clId="{732B45DD-7AD1-48E7-9098-76BADE6976DC}" dt="2025-04-23T15:04:28.146" v="20" actId="47"/>
        <pc:sldMkLst>
          <pc:docMk/>
          <pc:sldMk cId="2120576460" sldId="279"/>
        </pc:sldMkLst>
      </pc:sldChg>
      <pc:sldChg chg="modSp mod modNotesTx">
        <pc:chgData name="Nihal Selim" userId="5ebe341c-5dd7-4c31-8797-5d5454b6c11a" providerId="ADAL" clId="{732B45DD-7AD1-48E7-9098-76BADE6976DC}" dt="2025-04-23T15:02:17.554" v="19" actId="20577"/>
        <pc:sldMkLst>
          <pc:docMk/>
          <pc:sldMk cId="929840304" sldId="283"/>
        </pc:sldMkLst>
        <pc:spChg chg="mod">
          <ac:chgData name="Nihal Selim" userId="5ebe341c-5dd7-4c31-8797-5d5454b6c11a" providerId="ADAL" clId="{732B45DD-7AD1-48E7-9098-76BADE6976DC}" dt="2025-04-23T15:01:55.737" v="3" actId="1076"/>
          <ac:spMkLst>
            <pc:docMk/>
            <pc:sldMk cId="929840304" sldId="283"/>
            <ac:spMk id="3" creationId="{3B28B986-B56D-E700-4184-02404A001CA2}"/>
          </ac:spMkLst>
        </pc:spChg>
      </pc:sldChg>
    </pc:docChg>
  </pc:docChgLst>
  <pc:docChgLst>
    <pc:chgData name="Anne-Marie Lavoie" userId="S::anne-marie.lavoie@educaloi.qc.ca::1b24b5aa-6417-4ba1-9155-5b4918e5dba3" providerId="AD" clId="Web-{268AD607-F787-500C-5C3D-2472D1135C77}"/>
    <pc:docChg chg="delSld modSld modMainMaster">
      <pc:chgData name="Anne-Marie Lavoie" userId="S::anne-marie.lavoie@educaloi.qc.ca::1b24b5aa-6417-4ba1-9155-5b4918e5dba3" providerId="AD" clId="Web-{268AD607-F787-500C-5C3D-2472D1135C77}" dt="2024-06-10T20:56:44.226" v="89" actId="14100"/>
      <pc:docMkLst>
        <pc:docMk/>
      </pc:docMkLst>
      <pc:sldChg chg="addSp delSp modSp modTransition">
        <pc:chgData name="Anne-Marie Lavoie" userId="S::anne-marie.lavoie@educaloi.qc.ca::1b24b5aa-6417-4ba1-9155-5b4918e5dba3" providerId="AD" clId="Web-{268AD607-F787-500C-5C3D-2472D1135C77}" dt="2024-06-10T20:48:38.065" v="11"/>
        <pc:sldMkLst>
          <pc:docMk/>
          <pc:sldMk cId="2049219551" sldId="256"/>
        </pc:sldMkLst>
      </pc:sldChg>
      <pc:sldChg chg="addSp delSp modSp modTransition">
        <pc:chgData name="Anne-Marie Lavoie" userId="S::anne-marie.lavoie@educaloi.qc.ca::1b24b5aa-6417-4ba1-9155-5b4918e5dba3" providerId="AD" clId="Web-{268AD607-F787-500C-5C3D-2472D1135C77}" dt="2024-06-10T20:48:38.065" v="11"/>
        <pc:sldMkLst>
          <pc:docMk/>
          <pc:sldMk cId="788116382" sldId="261"/>
        </pc:sldMkLst>
      </pc:sldChg>
      <pc:sldChg chg="modTransition">
        <pc:chgData name="Anne-Marie Lavoie" userId="S::anne-marie.lavoie@educaloi.qc.ca::1b24b5aa-6417-4ba1-9155-5b4918e5dba3" providerId="AD" clId="Web-{268AD607-F787-500C-5C3D-2472D1135C77}" dt="2024-06-10T20:48:38.065" v="11"/>
        <pc:sldMkLst>
          <pc:docMk/>
          <pc:sldMk cId="1284194586" sldId="263"/>
        </pc:sldMkLst>
      </pc:sldChg>
      <pc:sldChg chg="modTransition">
        <pc:chgData name="Anne-Marie Lavoie" userId="S::anne-marie.lavoie@educaloi.qc.ca::1b24b5aa-6417-4ba1-9155-5b4918e5dba3" providerId="AD" clId="Web-{268AD607-F787-500C-5C3D-2472D1135C77}" dt="2024-06-10T20:48:38.065" v="11"/>
        <pc:sldMkLst>
          <pc:docMk/>
          <pc:sldMk cId="194442244" sldId="264"/>
        </pc:sldMkLst>
      </pc:sldChg>
      <pc:sldChg chg="addSp modSp modTransition modNotes">
        <pc:chgData name="Anne-Marie Lavoie" userId="S::anne-marie.lavoie@educaloi.qc.ca::1b24b5aa-6417-4ba1-9155-5b4918e5dba3" providerId="AD" clId="Web-{268AD607-F787-500C-5C3D-2472D1135C77}" dt="2024-06-10T20:52:46.482" v="53"/>
        <pc:sldMkLst>
          <pc:docMk/>
          <pc:sldMk cId="2258642045" sldId="268"/>
        </pc:sldMkLst>
      </pc:sldChg>
      <pc:sldChg chg="modTransition">
        <pc:chgData name="Anne-Marie Lavoie" userId="S::anne-marie.lavoie@educaloi.qc.ca::1b24b5aa-6417-4ba1-9155-5b4918e5dba3" providerId="AD" clId="Web-{268AD607-F787-500C-5C3D-2472D1135C77}" dt="2024-06-10T20:48:38.065" v="11"/>
        <pc:sldMkLst>
          <pc:docMk/>
          <pc:sldMk cId="1046026074" sldId="270"/>
        </pc:sldMkLst>
      </pc:sldChg>
      <pc:sldChg chg="addSp delSp modSp modTransition modNotes">
        <pc:chgData name="Anne-Marie Lavoie" userId="S::anne-marie.lavoie@educaloi.qc.ca::1b24b5aa-6417-4ba1-9155-5b4918e5dba3" providerId="AD" clId="Web-{268AD607-F787-500C-5C3D-2472D1135C77}" dt="2024-06-10T20:50:24.007" v="27"/>
        <pc:sldMkLst>
          <pc:docMk/>
          <pc:sldMk cId="2562021519" sldId="273"/>
        </pc:sldMkLst>
      </pc:sldChg>
      <pc:sldChg chg="modTransition">
        <pc:chgData name="Anne-Marie Lavoie" userId="S::anne-marie.lavoie@educaloi.qc.ca::1b24b5aa-6417-4ba1-9155-5b4918e5dba3" providerId="AD" clId="Web-{268AD607-F787-500C-5C3D-2472D1135C77}" dt="2024-06-10T20:48:38.065" v="11"/>
        <pc:sldMkLst>
          <pc:docMk/>
          <pc:sldMk cId="3147967890" sldId="274"/>
        </pc:sldMkLst>
      </pc:sldChg>
      <pc:sldChg chg="modTransition">
        <pc:chgData name="Anne-Marie Lavoie" userId="S::anne-marie.lavoie@educaloi.qc.ca::1b24b5aa-6417-4ba1-9155-5b4918e5dba3" providerId="AD" clId="Web-{268AD607-F787-500C-5C3D-2472D1135C77}" dt="2024-06-10T20:48:38.065" v="11"/>
        <pc:sldMkLst>
          <pc:docMk/>
          <pc:sldMk cId="3145390396" sldId="275"/>
        </pc:sldMkLst>
      </pc:sldChg>
      <pc:sldChg chg="addSp delSp modSp modTransition modNotes">
        <pc:chgData name="Anne-Marie Lavoie" userId="S::anne-marie.lavoie@educaloi.qc.ca::1b24b5aa-6417-4ba1-9155-5b4918e5dba3" providerId="AD" clId="Web-{268AD607-F787-500C-5C3D-2472D1135C77}" dt="2024-06-10T20:56:44.226" v="89" actId="14100"/>
        <pc:sldMkLst>
          <pc:docMk/>
          <pc:sldMk cId="17678412" sldId="276"/>
        </pc:sldMkLst>
      </pc:sldChg>
      <pc:sldChg chg="modSp modTransition modNotes">
        <pc:chgData name="Anne-Marie Lavoie" userId="S::anne-marie.lavoie@educaloi.qc.ca::1b24b5aa-6417-4ba1-9155-5b4918e5dba3" providerId="AD" clId="Web-{268AD607-F787-500C-5C3D-2472D1135C77}" dt="2024-06-10T20:54:47.815" v="73"/>
        <pc:sldMkLst>
          <pc:docMk/>
          <pc:sldMk cId="412656306" sldId="277"/>
        </pc:sldMkLst>
      </pc:sldChg>
      <pc:sldChg chg="modTransition">
        <pc:chgData name="Anne-Marie Lavoie" userId="S::anne-marie.lavoie@educaloi.qc.ca::1b24b5aa-6417-4ba1-9155-5b4918e5dba3" providerId="AD" clId="Web-{268AD607-F787-500C-5C3D-2472D1135C77}" dt="2024-06-10T20:48:38.065" v="11"/>
        <pc:sldMkLst>
          <pc:docMk/>
          <pc:sldMk cId="2120576460" sldId="279"/>
        </pc:sldMkLst>
      </pc:sldChg>
      <pc:sldChg chg="del modTransition">
        <pc:chgData name="Anne-Marie Lavoie" userId="S::anne-marie.lavoie@educaloi.qc.ca::1b24b5aa-6417-4ba1-9155-5b4918e5dba3" providerId="AD" clId="Web-{268AD607-F787-500C-5C3D-2472D1135C77}" dt="2024-06-10T20:54:55.253" v="74"/>
        <pc:sldMkLst>
          <pc:docMk/>
          <pc:sldMk cId="2825560202" sldId="280"/>
        </pc:sldMkLst>
      </pc:sldChg>
      <pc:sldMasterChg chg="modTransition modSldLayout">
        <pc:chgData name="Anne-Marie Lavoie" userId="S::anne-marie.lavoie@educaloi.qc.ca::1b24b5aa-6417-4ba1-9155-5b4918e5dba3" providerId="AD" clId="Web-{268AD607-F787-500C-5C3D-2472D1135C77}" dt="2024-06-10T20:48:38.065" v="11"/>
        <pc:sldMasterMkLst>
          <pc:docMk/>
          <pc:sldMasterMk cId="2869653256" sldId="2147483648"/>
        </pc:sldMasterMkLst>
        <pc:sldLayoutChg chg="modTransition">
          <pc:chgData name="Anne-Marie Lavoie" userId="S::anne-marie.lavoie@educaloi.qc.ca::1b24b5aa-6417-4ba1-9155-5b4918e5dba3" providerId="AD" clId="Web-{268AD607-F787-500C-5C3D-2472D1135C77}" dt="2024-06-10T20:48:38.065" v="11"/>
          <pc:sldLayoutMkLst>
            <pc:docMk/>
            <pc:sldMasterMk cId="2869653256" sldId="2147483648"/>
            <pc:sldLayoutMk cId="4279856871" sldId="2147483649"/>
          </pc:sldLayoutMkLst>
        </pc:sldLayoutChg>
        <pc:sldLayoutChg chg="modTransition">
          <pc:chgData name="Anne-Marie Lavoie" userId="S::anne-marie.lavoie@educaloi.qc.ca::1b24b5aa-6417-4ba1-9155-5b4918e5dba3" providerId="AD" clId="Web-{268AD607-F787-500C-5C3D-2472D1135C77}" dt="2024-06-10T20:48:38.065" v="11"/>
          <pc:sldLayoutMkLst>
            <pc:docMk/>
            <pc:sldMasterMk cId="2869653256" sldId="2147483648"/>
            <pc:sldLayoutMk cId="304390168" sldId="2147483650"/>
          </pc:sldLayoutMkLst>
        </pc:sldLayoutChg>
        <pc:sldLayoutChg chg="modTransition">
          <pc:chgData name="Anne-Marie Lavoie" userId="S::anne-marie.lavoie@educaloi.qc.ca::1b24b5aa-6417-4ba1-9155-5b4918e5dba3" providerId="AD" clId="Web-{268AD607-F787-500C-5C3D-2472D1135C77}" dt="2024-06-10T20:48:38.065" v="11"/>
          <pc:sldLayoutMkLst>
            <pc:docMk/>
            <pc:sldMasterMk cId="2869653256" sldId="2147483648"/>
            <pc:sldLayoutMk cId="1870373785" sldId="2147483651"/>
          </pc:sldLayoutMkLst>
        </pc:sldLayoutChg>
        <pc:sldLayoutChg chg="modTransition">
          <pc:chgData name="Anne-Marie Lavoie" userId="S::anne-marie.lavoie@educaloi.qc.ca::1b24b5aa-6417-4ba1-9155-5b4918e5dba3" providerId="AD" clId="Web-{268AD607-F787-500C-5C3D-2472D1135C77}" dt="2024-06-10T20:48:38.065" v="11"/>
          <pc:sldLayoutMkLst>
            <pc:docMk/>
            <pc:sldMasterMk cId="2869653256" sldId="2147483648"/>
            <pc:sldLayoutMk cId="2478324938" sldId="2147483652"/>
          </pc:sldLayoutMkLst>
        </pc:sldLayoutChg>
        <pc:sldLayoutChg chg="modTransition">
          <pc:chgData name="Anne-Marie Lavoie" userId="S::anne-marie.lavoie@educaloi.qc.ca::1b24b5aa-6417-4ba1-9155-5b4918e5dba3" providerId="AD" clId="Web-{268AD607-F787-500C-5C3D-2472D1135C77}" dt="2024-06-10T20:48:38.065" v="11"/>
          <pc:sldLayoutMkLst>
            <pc:docMk/>
            <pc:sldMasterMk cId="2869653256" sldId="2147483648"/>
            <pc:sldLayoutMk cId="3785946216" sldId="2147483654"/>
          </pc:sldLayoutMkLst>
        </pc:sldLayoutChg>
        <pc:sldLayoutChg chg="modTransition">
          <pc:chgData name="Anne-Marie Lavoie" userId="S::anne-marie.lavoie@educaloi.qc.ca::1b24b5aa-6417-4ba1-9155-5b4918e5dba3" providerId="AD" clId="Web-{268AD607-F787-500C-5C3D-2472D1135C77}" dt="2024-06-10T20:48:38.065" v="11"/>
          <pc:sldLayoutMkLst>
            <pc:docMk/>
            <pc:sldMasterMk cId="2869653256" sldId="2147483648"/>
            <pc:sldLayoutMk cId="3100289402" sldId="2147483655"/>
          </pc:sldLayoutMkLst>
        </pc:sldLayoutChg>
        <pc:sldLayoutChg chg="modTransition">
          <pc:chgData name="Anne-Marie Lavoie" userId="S::anne-marie.lavoie@educaloi.qc.ca::1b24b5aa-6417-4ba1-9155-5b4918e5dba3" providerId="AD" clId="Web-{268AD607-F787-500C-5C3D-2472D1135C77}" dt="2024-06-10T20:48:38.065" v="11"/>
          <pc:sldLayoutMkLst>
            <pc:docMk/>
            <pc:sldMasterMk cId="2869653256" sldId="2147483648"/>
            <pc:sldLayoutMk cId="3255062822" sldId="2147483656"/>
          </pc:sldLayoutMkLst>
        </pc:sldLayoutChg>
        <pc:sldLayoutChg chg="modTransition">
          <pc:chgData name="Anne-Marie Lavoie" userId="S::anne-marie.lavoie@educaloi.qc.ca::1b24b5aa-6417-4ba1-9155-5b4918e5dba3" providerId="AD" clId="Web-{268AD607-F787-500C-5C3D-2472D1135C77}" dt="2024-06-10T20:48:38.065" v="11"/>
          <pc:sldLayoutMkLst>
            <pc:docMk/>
            <pc:sldMasterMk cId="2869653256" sldId="2147483648"/>
            <pc:sldLayoutMk cId="3735583333" sldId="2147483660"/>
          </pc:sldLayoutMkLst>
        </pc:sldLayoutChg>
        <pc:sldLayoutChg chg="modTransition">
          <pc:chgData name="Anne-Marie Lavoie" userId="S::anne-marie.lavoie@educaloi.qc.ca::1b24b5aa-6417-4ba1-9155-5b4918e5dba3" providerId="AD" clId="Web-{268AD607-F787-500C-5C3D-2472D1135C77}" dt="2024-06-10T20:48:38.065" v="11"/>
          <pc:sldLayoutMkLst>
            <pc:docMk/>
            <pc:sldMasterMk cId="2869653256" sldId="2147483648"/>
            <pc:sldLayoutMk cId="2648816707" sldId="2147483661"/>
          </pc:sldLayoutMkLst>
        </pc:sldLayoutChg>
        <pc:sldLayoutChg chg="modTransition">
          <pc:chgData name="Anne-Marie Lavoie" userId="S::anne-marie.lavoie@educaloi.qc.ca::1b24b5aa-6417-4ba1-9155-5b4918e5dba3" providerId="AD" clId="Web-{268AD607-F787-500C-5C3D-2472D1135C77}" dt="2024-06-10T20:48:38.065" v="11"/>
          <pc:sldLayoutMkLst>
            <pc:docMk/>
            <pc:sldMasterMk cId="2869653256" sldId="2147483648"/>
            <pc:sldLayoutMk cId="2704355599" sldId="2147483662"/>
          </pc:sldLayoutMkLst>
        </pc:sldLayoutChg>
        <pc:sldLayoutChg chg="modTransition">
          <pc:chgData name="Anne-Marie Lavoie" userId="S::anne-marie.lavoie@educaloi.qc.ca::1b24b5aa-6417-4ba1-9155-5b4918e5dba3" providerId="AD" clId="Web-{268AD607-F787-500C-5C3D-2472D1135C77}" dt="2024-06-10T20:48:38.065" v="11"/>
          <pc:sldLayoutMkLst>
            <pc:docMk/>
            <pc:sldMasterMk cId="2869653256" sldId="2147483648"/>
            <pc:sldLayoutMk cId="2521806310" sldId="2147483663"/>
          </pc:sldLayoutMkLst>
        </pc:sldLayoutChg>
        <pc:sldLayoutChg chg="modTransition">
          <pc:chgData name="Anne-Marie Lavoie" userId="S::anne-marie.lavoie@educaloi.qc.ca::1b24b5aa-6417-4ba1-9155-5b4918e5dba3" providerId="AD" clId="Web-{268AD607-F787-500C-5C3D-2472D1135C77}" dt="2024-06-10T20:48:38.065" v="11"/>
          <pc:sldLayoutMkLst>
            <pc:docMk/>
            <pc:sldMasterMk cId="2869653256" sldId="2147483648"/>
            <pc:sldLayoutMk cId="4082421386" sldId="2147483664"/>
          </pc:sldLayoutMkLst>
        </pc:sldLayoutChg>
        <pc:sldLayoutChg chg="modTransition">
          <pc:chgData name="Anne-Marie Lavoie" userId="S::anne-marie.lavoie@educaloi.qc.ca::1b24b5aa-6417-4ba1-9155-5b4918e5dba3" providerId="AD" clId="Web-{268AD607-F787-500C-5C3D-2472D1135C77}" dt="2024-06-10T20:48:38.065" v="11"/>
          <pc:sldLayoutMkLst>
            <pc:docMk/>
            <pc:sldMasterMk cId="2869653256" sldId="2147483648"/>
            <pc:sldLayoutMk cId="424558682" sldId="2147483666"/>
          </pc:sldLayoutMkLst>
        </pc:sldLayoutChg>
        <pc:sldLayoutChg chg="modTransition">
          <pc:chgData name="Anne-Marie Lavoie" userId="S::anne-marie.lavoie@educaloi.qc.ca::1b24b5aa-6417-4ba1-9155-5b4918e5dba3" providerId="AD" clId="Web-{268AD607-F787-500C-5C3D-2472D1135C77}" dt="2024-06-10T20:48:38.065" v="11"/>
          <pc:sldLayoutMkLst>
            <pc:docMk/>
            <pc:sldMasterMk cId="2869653256" sldId="2147483648"/>
            <pc:sldLayoutMk cId="392156504" sldId="2147483667"/>
          </pc:sldLayoutMkLst>
        </pc:sldLayoutChg>
        <pc:sldLayoutChg chg="modTransition">
          <pc:chgData name="Anne-Marie Lavoie" userId="S::anne-marie.lavoie@educaloi.qc.ca::1b24b5aa-6417-4ba1-9155-5b4918e5dba3" providerId="AD" clId="Web-{268AD607-F787-500C-5C3D-2472D1135C77}" dt="2024-06-10T20:48:38.065" v="11"/>
          <pc:sldLayoutMkLst>
            <pc:docMk/>
            <pc:sldMasterMk cId="2869653256" sldId="2147483648"/>
            <pc:sldLayoutMk cId="3970805779" sldId="2147483668"/>
          </pc:sldLayoutMkLst>
        </pc:sldLayoutChg>
        <pc:sldLayoutChg chg="modTransition">
          <pc:chgData name="Anne-Marie Lavoie" userId="S::anne-marie.lavoie@educaloi.qc.ca::1b24b5aa-6417-4ba1-9155-5b4918e5dba3" providerId="AD" clId="Web-{268AD607-F787-500C-5C3D-2472D1135C77}" dt="2024-06-10T20:48:38.065" v="11"/>
          <pc:sldLayoutMkLst>
            <pc:docMk/>
            <pc:sldMasterMk cId="2869653256" sldId="2147483648"/>
            <pc:sldLayoutMk cId="248108822" sldId="2147483669"/>
          </pc:sldLayoutMkLst>
        </pc:sldLayoutChg>
        <pc:sldLayoutChg chg="modTransition">
          <pc:chgData name="Anne-Marie Lavoie" userId="S::anne-marie.lavoie@educaloi.qc.ca::1b24b5aa-6417-4ba1-9155-5b4918e5dba3" providerId="AD" clId="Web-{268AD607-F787-500C-5C3D-2472D1135C77}" dt="2024-06-10T20:48:38.065" v="11"/>
          <pc:sldLayoutMkLst>
            <pc:docMk/>
            <pc:sldMasterMk cId="2869653256" sldId="2147483648"/>
            <pc:sldLayoutMk cId="279109481" sldId="2147483670"/>
          </pc:sldLayoutMkLst>
        </pc:sldLayoutChg>
      </pc:sldMasterChg>
    </pc:docChg>
  </pc:docChgLst>
  <pc:docChgLst>
    <pc:chgData name="Nihal Selim" userId="S::nihal.selim@educaloi.qc.ca::5ebe341c-5dd7-4c31-8797-5d5454b6c11a" providerId="AD" clId="Web-{BA0B8365-CD09-4656-9FD4-8C52EF7CD6AD}"/>
    <pc:docChg chg="addSld">
      <pc:chgData name="Nihal Selim" userId="S::nihal.selim@educaloi.qc.ca::5ebe341c-5dd7-4c31-8797-5d5454b6c11a" providerId="AD" clId="Web-{BA0B8365-CD09-4656-9FD4-8C52EF7CD6AD}" dt="2024-12-17T21:26:00.776" v="0"/>
      <pc:docMkLst>
        <pc:docMk/>
      </pc:docMkLst>
      <pc:sldChg chg="add">
        <pc:chgData name="Nihal Selim" userId="S::nihal.selim@educaloi.qc.ca::5ebe341c-5dd7-4c31-8797-5d5454b6c11a" providerId="AD" clId="Web-{BA0B8365-CD09-4656-9FD4-8C52EF7CD6AD}" dt="2024-12-17T21:26:00.776" v="0"/>
        <pc:sldMkLst>
          <pc:docMk/>
          <pc:sldMk cId="3817288758" sldId="286"/>
        </pc:sldMkLst>
      </pc:sldChg>
    </pc:docChg>
  </pc:docChgLst>
  <pc:docChgLst>
    <pc:chgData name="Anne-Marie Lavoie" userId="S::anne-marie.lavoie@educaloi.qc.ca::1b24b5aa-6417-4ba1-9155-5b4918e5dba3" providerId="AD" clId="Web-{C476C929-4674-06AE-A427-E3E2C8C46B0B}"/>
    <pc:docChg chg="mod addSld delSld modSld sldOrd">
      <pc:chgData name="Anne-Marie Lavoie" userId="S::anne-marie.lavoie@educaloi.qc.ca::1b24b5aa-6417-4ba1-9155-5b4918e5dba3" providerId="AD" clId="Web-{C476C929-4674-06AE-A427-E3E2C8C46B0B}" dt="2024-06-17T19:51:06.441" v="258"/>
      <pc:docMkLst>
        <pc:docMk/>
      </pc:docMkLst>
      <pc:sldChg chg="addSp delSp modSp">
        <pc:chgData name="Anne-Marie Lavoie" userId="S::anne-marie.lavoie@educaloi.qc.ca::1b24b5aa-6417-4ba1-9155-5b4918e5dba3" providerId="AD" clId="Web-{C476C929-4674-06AE-A427-E3E2C8C46B0B}" dt="2024-06-17T19:32:05.274" v="14" actId="1076"/>
        <pc:sldMkLst>
          <pc:docMk/>
          <pc:sldMk cId="2049219551" sldId="256"/>
        </pc:sldMkLst>
      </pc:sldChg>
      <pc:sldChg chg="addSp delSp modSp modNotes">
        <pc:chgData name="Anne-Marie Lavoie" userId="S::anne-marie.lavoie@educaloi.qc.ca::1b24b5aa-6417-4ba1-9155-5b4918e5dba3" providerId="AD" clId="Web-{C476C929-4674-06AE-A427-E3E2C8C46B0B}" dt="2024-06-17T19:33:27.089" v="22"/>
        <pc:sldMkLst>
          <pc:docMk/>
          <pc:sldMk cId="788116382" sldId="261"/>
        </pc:sldMkLst>
      </pc:sldChg>
      <pc:sldChg chg="modSp modNotes">
        <pc:chgData name="Anne-Marie Lavoie" userId="S::anne-marie.lavoie@educaloi.qc.ca::1b24b5aa-6417-4ba1-9155-5b4918e5dba3" providerId="AD" clId="Web-{C476C929-4674-06AE-A427-E3E2C8C46B0B}" dt="2024-06-17T19:36:10.392" v="72"/>
        <pc:sldMkLst>
          <pc:docMk/>
          <pc:sldMk cId="2258642045" sldId="268"/>
        </pc:sldMkLst>
      </pc:sldChg>
      <pc:sldChg chg="addSp delSp modSp modNotes">
        <pc:chgData name="Anne-Marie Lavoie" userId="S::anne-marie.lavoie@educaloi.qc.ca::1b24b5aa-6417-4ba1-9155-5b4918e5dba3" providerId="AD" clId="Web-{C476C929-4674-06AE-A427-E3E2C8C46B0B}" dt="2024-06-17T19:34:45.483" v="36"/>
        <pc:sldMkLst>
          <pc:docMk/>
          <pc:sldMk cId="2562021519" sldId="273"/>
        </pc:sldMkLst>
      </pc:sldChg>
      <pc:sldChg chg="addSp delSp modSp">
        <pc:chgData name="Anne-Marie Lavoie" userId="S::anne-marie.lavoie@educaloi.qc.ca::1b24b5aa-6417-4ba1-9155-5b4918e5dba3" providerId="AD" clId="Web-{C476C929-4674-06AE-A427-E3E2C8C46B0B}" dt="2024-06-17T19:44:49.802" v="230" actId="1076"/>
        <pc:sldMkLst>
          <pc:docMk/>
          <pc:sldMk cId="3147967890" sldId="274"/>
        </pc:sldMkLst>
      </pc:sldChg>
      <pc:sldChg chg="del">
        <pc:chgData name="Anne-Marie Lavoie" userId="S::anne-marie.lavoie@educaloi.qc.ca::1b24b5aa-6417-4ba1-9155-5b4918e5dba3" providerId="AD" clId="Web-{C476C929-4674-06AE-A427-E3E2C8C46B0B}" dt="2024-06-17T19:42:50.110" v="180"/>
        <pc:sldMkLst>
          <pc:docMk/>
          <pc:sldMk cId="3145390396" sldId="275"/>
        </pc:sldMkLst>
      </pc:sldChg>
      <pc:sldChg chg="addSp delSp modSp modNotes">
        <pc:chgData name="Anne-Marie Lavoie" userId="S::anne-marie.lavoie@educaloi.qc.ca::1b24b5aa-6417-4ba1-9155-5b4918e5dba3" providerId="AD" clId="Web-{C476C929-4674-06AE-A427-E3E2C8C46B0B}" dt="2024-06-17T19:51:06.441" v="258"/>
        <pc:sldMkLst>
          <pc:docMk/>
          <pc:sldMk cId="17678412" sldId="276"/>
        </pc:sldMkLst>
      </pc:sldChg>
      <pc:sldChg chg="modSp modNotes">
        <pc:chgData name="Anne-Marie Lavoie" userId="S::anne-marie.lavoie@educaloi.qc.ca::1b24b5aa-6417-4ba1-9155-5b4918e5dba3" providerId="AD" clId="Web-{C476C929-4674-06AE-A427-E3E2C8C46B0B}" dt="2024-06-17T19:37:12.816" v="101"/>
        <pc:sldMkLst>
          <pc:docMk/>
          <pc:sldMk cId="412656306" sldId="277"/>
        </pc:sldMkLst>
      </pc:sldChg>
      <pc:sldChg chg="modSp modNotes">
        <pc:chgData name="Anne-Marie Lavoie" userId="S::anne-marie.lavoie@educaloi.qc.ca::1b24b5aa-6417-4ba1-9155-5b4918e5dba3" providerId="AD" clId="Web-{C476C929-4674-06AE-A427-E3E2C8C46B0B}" dt="2024-06-17T19:45:27.132" v="237"/>
        <pc:sldMkLst>
          <pc:docMk/>
          <pc:sldMk cId="2120576460" sldId="279"/>
        </pc:sldMkLst>
      </pc:sldChg>
      <pc:sldChg chg="modSp modNotes">
        <pc:chgData name="Anne-Marie Lavoie" userId="S::anne-marie.lavoie@educaloi.qc.ca::1b24b5aa-6417-4ba1-9155-5b4918e5dba3" providerId="AD" clId="Web-{C476C929-4674-06AE-A427-E3E2C8C46B0B}" dt="2024-06-17T19:38:42.085" v="115"/>
        <pc:sldMkLst>
          <pc:docMk/>
          <pc:sldMk cId="1668909151" sldId="280"/>
        </pc:sldMkLst>
      </pc:sldChg>
      <pc:sldChg chg="ord">
        <pc:chgData name="Anne-Marie Lavoie" userId="S::anne-marie.lavoie@educaloi.qc.ca::1b24b5aa-6417-4ba1-9155-5b4918e5dba3" providerId="AD" clId="Web-{C476C929-4674-06AE-A427-E3E2C8C46B0B}" dt="2024-06-17T19:42:40.938" v="179"/>
        <pc:sldMkLst>
          <pc:docMk/>
          <pc:sldMk cId="2672208301" sldId="281"/>
        </pc:sldMkLst>
      </pc:sldChg>
      <pc:sldChg chg="modSp add replId modNotes">
        <pc:chgData name="Anne-Marie Lavoie" userId="S::anne-marie.lavoie@educaloi.qc.ca::1b24b5aa-6417-4ba1-9155-5b4918e5dba3" providerId="AD" clId="Web-{C476C929-4674-06AE-A427-E3E2C8C46B0B}" dt="2024-06-17T19:39:29.462" v="130"/>
        <pc:sldMkLst>
          <pc:docMk/>
          <pc:sldMk cId="3822552925" sldId="282"/>
        </pc:sldMkLst>
      </pc:sldChg>
      <pc:sldChg chg="modSp add replId addCm modNotes">
        <pc:chgData name="Anne-Marie Lavoie" userId="S::anne-marie.lavoie@educaloi.qc.ca::1b24b5aa-6417-4ba1-9155-5b4918e5dba3" providerId="AD" clId="Web-{C476C929-4674-06AE-A427-E3E2C8C46B0B}" dt="2024-06-17T19:42:08.405" v="177"/>
        <pc:sldMkLst>
          <pc:docMk/>
          <pc:sldMk cId="929840304" sldId="283"/>
        </pc:sldMkLst>
        <pc:extLst>
          <p:ext xmlns:p="http://schemas.openxmlformats.org/presentationml/2006/main" uri="{D6D511B9-2390-475A-947B-AFAB55BFBCF1}">
            <pc226:cmChg xmlns:pc226="http://schemas.microsoft.com/office/powerpoint/2022/06/main/command" chg="add">
              <pc226:chgData name="Anne-Marie Lavoie" userId="S::anne-marie.lavoie@educaloi.qc.ca::1b24b5aa-6417-4ba1-9155-5b4918e5dba3" providerId="AD" clId="Web-{C476C929-4674-06AE-A427-E3E2C8C46B0B}" dt="2024-06-17T19:42:08.405" v="177"/>
              <pc2:cmMkLst xmlns:pc2="http://schemas.microsoft.com/office/powerpoint/2019/9/main/command">
                <pc:docMk/>
                <pc:sldMk cId="929840304" sldId="283"/>
                <pc2:cmMk id="{E6FCBA87-C90C-44E2-B26D-0DF19862878A}"/>
              </pc2:cmMkLst>
            </pc226:cmChg>
          </p:ext>
        </pc:extLst>
      </pc:sldChg>
    </pc:docChg>
  </pc:docChgLst>
  <pc:docChgLst>
    <pc:chgData name="Anne-Marie Lavoie" userId="S::anne-marie.lavoie@educaloi.qc.ca::1b24b5aa-6417-4ba1-9155-5b4918e5dba3" providerId="AD" clId="Web-{CFC2FC13-AC7E-728E-9EC6-B0B1A066D48C}"/>
    <pc:docChg chg="addSld modSld">
      <pc:chgData name="Anne-Marie Lavoie" userId="S::anne-marie.lavoie@educaloi.qc.ca::1b24b5aa-6417-4ba1-9155-5b4918e5dba3" providerId="AD" clId="Web-{CFC2FC13-AC7E-728E-9EC6-B0B1A066D48C}" dt="2024-09-13T13:28:58.126" v="13"/>
      <pc:docMkLst>
        <pc:docMk/>
      </pc:docMkLst>
      <pc:sldChg chg="modSp">
        <pc:chgData name="Anne-Marie Lavoie" userId="S::anne-marie.lavoie@educaloi.qc.ca::1b24b5aa-6417-4ba1-9155-5b4918e5dba3" providerId="AD" clId="Web-{CFC2FC13-AC7E-728E-9EC6-B0B1A066D48C}" dt="2024-09-13T13:28:23.654" v="7" actId="20577"/>
        <pc:sldMkLst>
          <pc:docMk/>
          <pc:sldMk cId="2049219551" sldId="256"/>
        </pc:sldMkLst>
      </pc:sldChg>
      <pc:sldChg chg="addSp delSp modSp mod modClrScheme chgLayout">
        <pc:chgData name="Anne-Marie Lavoie" userId="S::anne-marie.lavoie@educaloi.qc.ca::1b24b5aa-6417-4ba1-9155-5b4918e5dba3" providerId="AD" clId="Web-{CFC2FC13-AC7E-728E-9EC6-B0B1A066D48C}" dt="2024-09-13T13:28:43.359" v="9"/>
        <pc:sldMkLst>
          <pc:docMk/>
          <pc:sldMk cId="1284194586" sldId="263"/>
        </pc:sldMkLst>
      </pc:sldChg>
      <pc:sldChg chg="addSp delSp new">
        <pc:chgData name="Anne-Marie Lavoie" userId="S::anne-marie.lavoie@educaloi.qc.ca::1b24b5aa-6417-4ba1-9155-5b4918e5dba3" providerId="AD" clId="Web-{CFC2FC13-AC7E-728E-9EC6-B0B1A066D48C}" dt="2024-09-13T13:28:58.126" v="13"/>
        <pc:sldMkLst>
          <pc:docMk/>
          <pc:sldMk cId="2124970692" sldId="284"/>
        </pc:sldMkLst>
      </pc:sldChg>
    </pc:docChg>
  </pc:docChgLst>
  <pc:docChgLst>
    <pc:chgData name="Anne-Marie Lavoie" userId="S::anne-marie.lavoie@educaloi.qc.ca::1b24b5aa-6417-4ba1-9155-5b4918e5dba3" providerId="AD" clId="Web-{CEFE0AB8-A071-C667-984B-797F65A30B8A}"/>
    <pc:docChg chg="modSld">
      <pc:chgData name="Anne-Marie Lavoie" userId="S::anne-marie.lavoie@educaloi.qc.ca::1b24b5aa-6417-4ba1-9155-5b4918e5dba3" providerId="AD" clId="Web-{CEFE0AB8-A071-C667-984B-797F65A30B8A}" dt="2024-06-10T20:31:05.022" v="25" actId="20577"/>
      <pc:docMkLst>
        <pc:docMk/>
      </pc:docMkLst>
      <pc:sldChg chg="addSp delSp modSp modNotes">
        <pc:chgData name="Anne-Marie Lavoie" userId="S::anne-marie.lavoie@educaloi.qc.ca::1b24b5aa-6417-4ba1-9155-5b4918e5dba3" providerId="AD" clId="Web-{CEFE0AB8-A071-C667-984B-797F65A30B8A}" dt="2024-06-10T20:29:02.888" v="9"/>
        <pc:sldMkLst>
          <pc:docMk/>
          <pc:sldMk cId="2049219551" sldId="256"/>
        </pc:sldMkLst>
      </pc:sldChg>
      <pc:sldChg chg="addSp delSp modSp">
        <pc:chgData name="Anne-Marie Lavoie" userId="S::anne-marie.lavoie@educaloi.qc.ca::1b24b5aa-6417-4ba1-9155-5b4918e5dba3" providerId="AD" clId="Web-{CEFE0AB8-A071-C667-984B-797F65A30B8A}" dt="2024-06-10T20:30:11.268" v="15" actId="1076"/>
        <pc:sldMkLst>
          <pc:docMk/>
          <pc:sldMk cId="788116382" sldId="261"/>
        </pc:sldMkLst>
      </pc:sldChg>
      <pc:sldChg chg="addSp delSp modSp">
        <pc:chgData name="Anne-Marie Lavoie" userId="S::anne-marie.lavoie@educaloi.qc.ca::1b24b5aa-6417-4ba1-9155-5b4918e5dba3" providerId="AD" clId="Web-{CEFE0AB8-A071-C667-984B-797F65A30B8A}" dt="2024-06-10T20:31:05.022" v="25" actId="20577"/>
        <pc:sldMkLst>
          <pc:docMk/>
          <pc:sldMk cId="2562021519" sldId="273"/>
        </pc:sldMkLst>
      </pc:sldChg>
    </pc:docChg>
  </pc:docChgLst>
  <pc:docChgLst>
    <pc:chgData name="Nihal Selim" userId="S::nihal.selim@educaloi.qc.ca::5ebe341c-5dd7-4c31-8797-5d5454b6c11a" providerId="AD" clId="Web-{A1F925BD-C839-103F-E719-3430AE5268ED}"/>
    <pc:docChg chg="modSld">
      <pc:chgData name="Nihal Selim" userId="S::nihal.selim@educaloi.qc.ca::5ebe341c-5dd7-4c31-8797-5d5454b6c11a" providerId="AD" clId="Web-{A1F925BD-C839-103F-E719-3430AE5268ED}" dt="2024-12-17T21:17:39.908" v="9" actId="14100"/>
      <pc:docMkLst>
        <pc:docMk/>
      </pc:docMkLst>
      <pc:sldChg chg="addSp delSp modSp">
        <pc:chgData name="Nihal Selim" userId="S::nihal.selim@educaloi.qc.ca::5ebe341c-5dd7-4c31-8797-5d5454b6c11a" providerId="AD" clId="Web-{A1F925BD-C839-103F-E719-3430AE5268ED}" dt="2024-12-17T20:50:14.871" v="0"/>
        <pc:sldMkLst>
          <pc:docMk/>
          <pc:sldMk cId="2049219551" sldId="256"/>
        </pc:sldMkLst>
      </pc:sldChg>
      <pc:sldChg chg="modNotes">
        <pc:chgData name="Nihal Selim" userId="S::nihal.selim@educaloi.qc.ca::5ebe341c-5dd7-4c31-8797-5d5454b6c11a" providerId="AD" clId="Web-{A1F925BD-C839-103F-E719-3430AE5268ED}" dt="2024-12-17T21:02:35.699" v="5"/>
        <pc:sldMkLst>
          <pc:docMk/>
          <pc:sldMk cId="194442244" sldId="264"/>
        </pc:sldMkLst>
      </pc:sldChg>
      <pc:sldChg chg="mod modShow">
        <pc:chgData name="Nihal Selim" userId="S::nihal.selim@educaloi.qc.ca::5ebe341c-5dd7-4c31-8797-5d5454b6c11a" providerId="AD" clId="Web-{A1F925BD-C839-103F-E719-3430AE5268ED}" dt="2024-12-17T21:02:38.183" v="6"/>
        <pc:sldMkLst>
          <pc:docMk/>
          <pc:sldMk cId="1046026074" sldId="270"/>
        </pc:sldMkLst>
      </pc:sldChg>
      <pc:sldChg chg="modNotes">
        <pc:chgData name="Nihal Selim" userId="S::nihal.selim@educaloi.qc.ca::5ebe341c-5dd7-4c31-8797-5d5454b6c11a" providerId="AD" clId="Web-{A1F925BD-C839-103F-E719-3430AE5268ED}" dt="2024-12-17T20:56:50.091" v="2"/>
        <pc:sldMkLst>
          <pc:docMk/>
          <pc:sldMk cId="2562021519" sldId="273"/>
        </pc:sldMkLst>
      </pc:sldChg>
      <pc:sldChg chg="modSp modNotes">
        <pc:chgData name="Nihal Selim" userId="S::nihal.selim@educaloi.qc.ca::5ebe341c-5dd7-4c31-8797-5d5454b6c11a" providerId="AD" clId="Web-{A1F925BD-C839-103F-E719-3430AE5268ED}" dt="2024-12-17T21:17:39.908" v="9" actId="14100"/>
        <pc:sldMkLst>
          <pc:docMk/>
          <pc:sldMk cId="3147967890" sldId="274"/>
        </pc:sldMkLst>
      </pc:sldChg>
      <pc:sldChg chg="addSp">
        <pc:chgData name="Nihal Selim" userId="S::nihal.selim@educaloi.qc.ca::5ebe341c-5dd7-4c31-8797-5d5454b6c11a" providerId="AD" clId="Web-{A1F925BD-C839-103F-E719-3430AE5268ED}" dt="2024-12-17T21:05:31.534" v="7"/>
        <pc:sldMkLst>
          <pc:docMk/>
          <pc:sldMk cId="3504811585" sldId="285"/>
        </pc:sldMkLst>
      </pc:sldChg>
    </pc:docChg>
  </pc:docChgLst>
  <pc:docChgLst>
    <pc:chgData name="Anne-Marie Lavoie" userId="S::anne-marie.lavoie@educaloi.qc.ca::1b24b5aa-6417-4ba1-9155-5b4918e5dba3" providerId="AD" clId="Web-{18BCA05E-DB58-FDB0-1398-25744322FE92}"/>
    <pc:docChg chg="addSld modSld">
      <pc:chgData name="Anne-Marie Lavoie" userId="S::anne-marie.lavoie@educaloi.qc.ca::1b24b5aa-6417-4ba1-9155-5b4918e5dba3" providerId="AD" clId="Web-{18BCA05E-DB58-FDB0-1398-25744322FE92}" dt="2024-06-17T19:28:36.418" v="229"/>
      <pc:docMkLst>
        <pc:docMk/>
      </pc:docMkLst>
      <pc:sldChg chg="addSp delSp modSp">
        <pc:chgData name="Anne-Marie Lavoie" userId="S::anne-marie.lavoie@educaloi.qc.ca::1b24b5aa-6417-4ba1-9155-5b4918e5dba3" providerId="AD" clId="Web-{18BCA05E-DB58-FDB0-1398-25744322FE92}" dt="2024-06-17T19:07:31.312" v="7" actId="1076"/>
        <pc:sldMkLst>
          <pc:docMk/>
          <pc:sldMk cId="2049219551" sldId="256"/>
        </pc:sldMkLst>
      </pc:sldChg>
      <pc:sldChg chg="addSp delSp modSp">
        <pc:chgData name="Anne-Marie Lavoie" userId="S::anne-marie.lavoie@educaloi.qc.ca::1b24b5aa-6417-4ba1-9155-5b4918e5dba3" providerId="AD" clId="Web-{18BCA05E-DB58-FDB0-1398-25744322FE92}" dt="2024-06-17T19:08:28.629" v="11" actId="14100"/>
        <pc:sldMkLst>
          <pc:docMk/>
          <pc:sldMk cId="788116382" sldId="261"/>
        </pc:sldMkLst>
      </pc:sldChg>
      <pc:sldChg chg="delSp modSp modNotes">
        <pc:chgData name="Anne-Marie Lavoie" userId="S::anne-marie.lavoie@educaloi.qc.ca::1b24b5aa-6417-4ba1-9155-5b4918e5dba3" providerId="AD" clId="Web-{18BCA05E-DB58-FDB0-1398-25744322FE92}" dt="2024-06-17T19:12:56.164" v="57"/>
        <pc:sldMkLst>
          <pc:docMk/>
          <pc:sldMk cId="2258642045" sldId="268"/>
        </pc:sldMkLst>
      </pc:sldChg>
      <pc:sldChg chg="addSp delSp modSp modNotes">
        <pc:chgData name="Anne-Marie Lavoie" userId="S::anne-marie.lavoie@educaloi.qc.ca::1b24b5aa-6417-4ba1-9155-5b4918e5dba3" providerId="AD" clId="Web-{18BCA05E-DB58-FDB0-1398-25744322FE92}" dt="2024-06-17T19:11:11.344" v="26"/>
        <pc:sldMkLst>
          <pc:docMk/>
          <pc:sldMk cId="2562021519" sldId="273"/>
        </pc:sldMkLst>
      </pc:sldChg>
      <pc:sldChg chg="addSp delSp modSp modNotes">
        <pc:chgData name="Anne-Marie Lavoie" userId="S::anne-marie.lavoie@educaloi.qc.ca::1b24b5aa-6417-4ba1-9155-5b4918e5dba3" providerId="AD" clId="Web-{18BCA05E-DB58-FDB0-1398-25744322FE92}" dt="2024-06-17T19:28:36.418" v="229"/>
        <pc:sldMkLst>
          <pc:docMk/>
          <pc:sldMk cId="17678412" sldId="276"/>
        </pc:sldMkLst>
      </pc:sldChg>
      <pc:sldChg chg="modSp modNotes">
        <pc:chgData name="Anne-Marie Lavoie" userId="S::anne-marie.lavoie@educaloi.qc.ca::1b24b5aa-6417-4ba1-9155-5b4918e5dba3" providerId="AD" clId="Web-{18BCA05E-DB58-FDB0-1398-25744322FE92}" dt="2024-06-17T19:14:17.107" v="83"/>
        <pc:sldMkLst>
          <pc:docMk/>
          <pc:sldMk cId="412656306" sldId="277"/>
        </pc:sldMkLst>
      </pc:sldChg>
      <pc:sldChg chg="modSp modNotes">
        <pc:chgData name="Anne-Marie Lavoie" userId="S::anne-marie.lavoie@educaloi.qc.ca::1b24b5aa-6417-4ba1-9155-5b4918e5dba3" providerId="AD" clId="Web-{18BCA05E-DB58-FDB0-1398-25744322FE92}" dt="2024-06-17T19:25:50.344" v="200"/>
        <pc:sldMkLst>
          <pc:docMk/>
          <pc:sldMk cId="2120576460" sldId="279"/>
        </pc:sldMkLst>
      </pc:sldChg>
      <pc:sldChg chg="modSp add replId modNotes">
        <pc:chgData name="Anne-Marie Lavoie" userId="S::anne-marie.lavoie@educaloi.qc.ca::1b24b5aa-6417-4ba1-9155-5b4918e5dba3" providerId="AD" clId="Web-{18BCA05E-DB58-FDB0-1398-25744322FE92}" dt="2024-06-17T19:20:13.366" v="106"/>
        <pc:sldMkLst>
          <pc:docMk/>
          <pc:sldMk cId="1668909151" sldId="280"/>
        </pc:sldMkLst>
      </pc:sldChg>
      <pc:sldChg chg="addSp delSp modSp add replId modNotes">
        <pc:chgData name="Anne-Marie Lavoie" userId="S::anne-marie.lavoie@educaloi.qc.ca::1b24b5aa-6417-4ba1-9155-5b4918e5dba3" providerId="AD" clId="Web-{18BCA05E-DB58-FDB0-1398-25744322FE92}" dt="2024-06-17T19:25:12.169" v="194"/>
        <pc:sldMkLst>
          <pc:docMk/>
          <pc:sldMk cId="2672208301" sldId="281"/>
        </pc:sldMkLst>
      </pc:sldChg>
    </pc:docChg>
  </pc:docChgLst>
  <pc:docChgLst>
    <pc:chgData name="Nihal Selim" userId="S::nihal.selim@educaloi.qc.ca::5ebe341c-5dd7-4c31-8797-5d5454b6c11a" providerId="AD" clId="Web-{1D139F26-0F4C-8197-3117-054AC030B2B7}"/>
    <pc:docChg chg="mod modSld">
      <pc:chgData name="Nihal Selim" userId="S::nihal.selim@educaloi.qc.ca::5ebe341c-5dd7-4c31-8797-5d5454b6c11a" providerId="AD" clId="Web-{1D139F26-0F4C-8197-3117-054AC030B2B7}" dt="2025-01-28T18:58:54.691" v="104"/>
      <pc:docMkLst>
        <pc:docMk/>
      </pc:docMkLst>
      <pc:sldChg chg="modNotes">
        <pc:chgData name="Nihal Selim" userId="S::nihal.selim@educaloi.qc.ca::5ebe341c-5dd7-4c31-8797-5d5454b6c11a" providerId="AD" clId="Web-{1D139F26-0F4C-8197-3117-054AC030B2B7}" dt="2025-01-28T18:58:54.691" v="104"/>
        <pc:sldMkLst>
          <pc:docMk/>
          <pc:sldMk cId="3147967890" sldId="274"/>
        </pc:sldMkLst>
      </pc:sldChg>
      <pc:sldChg chg="modNotes">
        <pc:chgData name="Nihal Selim" userId="S::nihal.selim@educaloi.qc.ca::5ebe341c-5dd7-4c31-8797-5d5454b6c11a" providerId="AD" clId="Web-{1D139F26-0F4C-8197-3117-054AC030B2B7}" dt="2025-01-28T18:26:59.736" v="0"/>
        <pc:sldMkLst>
          <pc:docMk/>
          <pc:sldMk cId="412656306" sldId="277"/>
        </pc:sldMkLst>
      </pc:sldChg>
      <pc:sldChg chg="modSp">
        <pc:chgData name="Nihal Selim" userId="S::nihal.selim@educaloi.qc.ca::5ebe341c-5dd7-4c31-8797-5d5454b6c11a" providerId="AD" clId="Web-{1D139F26-0F4C-8197-3117-054AC030B2B7}" dt="2025-01-28T18:33:33.487" v="1" actId="1076"/>
        <pc:sldMkLst>
          <pc:docMk/>
          <pc:sldMk cId="1668909151" sldId="280"/>
        </pc:sldMkLst>
        <pc:spChg chg="mod">
          <ac:chgData name="Nihal Selim" userId="S::nihal.selim@educaloi.qc.ca::5ebe341c-5dd7-4c31-8797-5d5454b6c11a" providerId="AD" clId="Web-{1D139F26-0F4C-8197-3117-054AC030B2B7}" dt="2025-01-28T18:33:33.487" v="1" actId="1076"/>
          <ac:spMkLst>
            <pc:docMk/>
            <pc:sldMk cId="1668909151" sldId="280"/>
            <ac:spMk id="3" creationId="{3B28B986-B56D-E700-4184-02404A001CA2}"/>
          </ac:spMkLst>
        </pc:spChg>
      </pc:sldChg>
      <pc:sldChg chg="modNotes">
        <pc:chgData name="Nihal Selim" userId="S::nihal.selim@educaloi.qc.ca::5ebe341c-5dd7-4c31-8797-5d5454b6c11a" providerId="AD" clId="Web-{1D139F26-0F4C-8197-3117-054AC030B2B7}" dt="2025-01-28T18:53:13.066" v="52"/>
        <pc:sldMkLst>
          <pc:docMk/>
          <pc:sldMk cId="2672208301" sldId="281"/>
        </pc:sldMkLst>
      </pc:sldChg>
      <pc:sldChg chg="modNotes">
        <pc:chgData name="Nihal Selim" userId="S::nihal.selim@educaloi.qc.ca::5ebe341c-5dd7-4c31-8797-5d5454b6c11a" providerId="AD" clId="Web-{1D139F26-0F4C-8197-3117-054AC030B2B7}" dt="2025-01-28T18:50:53.332" v="48"/>
        <pc:sldMkLst>
          <pc:docMk/>
          <pc:sldMk cId="3504811585" sldId="285"/>
        </pc:sldMkLst>
      </pc:sldChg>
    </pc:docChg>
  </pc:docChgLst>
  <pc:docChgLst>
    <pc:chgData name="Nihal Selim" userId="S::nihal.selim@educaloi.qc.ca::5ebe341c-5dd7-4c31-8797-5d5454b6c11a" providerId="AD" clId="Web-{A973C11B-3181-F3A1-302A-5DC661D5221D}"/>
    <pc:docChg chg="addSld modSld">
      <pc:chgData name="Nihal Selim" userId="S::nihal.selim@educaloi.qc.ca::5ebe341c-5dd7-4c31-8797-5d5454b6c11a" providerId="AD" clId="Web-{A973C11B-3181-F3A1-302A-5DC661D5221D}" dt="2024-11-11T21:31:24.886" v="87"/>
      <pc:docMkLst>
        <pc:docMk/>
      </pc:docMkLst>
      <pc:sldChg chg="modNotes">
        <pc:chgData name="Nihal Selim" userId="S::nihal.selim@educaloi.qc.ca::5ebe341c-5dd7-4c31-8797-5d5454b6c11a" providerId="AD" clId="Web-{A973C11B-3181-F3A1-302A-5DC661D5221D}" dt="2024-11-11T20:01:24.166" v="14"/>
        <pc:sldMkLst>
          <pc:docMk/>
          <pc:sldMk cId="2049219551" sldId="256"/>
        </pc:sldMkLst>
      </pc:sldChg>
      <pc:sldChg chg="modNotes">
        <pc:chgData name="Nihal Selim" userId="S::nihal.selim@educaloi.qc.ca::5ebe341c-5dd7-4c31-8797-5d5454b6c11a" providerId="AD" clId="Web-{A973C11B-3181-F3A1-302A-5DC661D5221D}" dt="2024-11-11T21:31:24.886" v="87"/>
        <pc:sldMkLst>
          <pc:docMk/>
          <pc:sldMk cId="788116382" sldId="261"/>
        </pc:sldMkLst>
      </pc:sldChg>
      <pc:sldChg chg="modNotes">
        <pc:chgData name="Nihal Selim" userId="S::nihal.selim@educaloi.qc.ca::5ebe341c-5dd7-4c31-8797-5d5454b6c11a" providerId="AD" clId="Web-{A973C11B-3181-F3A1-302A-5DC661D5221D}" dt="2024-11-11T20:31:18.902" v="23"/>
        <pc:sldMkLst>
          <pc:docMk/>
          <pc:sldMk cId="1284194586" sldId="263"/>
        </pc:sldMkLst>
      </pc:sldChg>
      <pc:sldChg chg="modNotes">
        <pc:chgData name="Nihal Selim" userId="S::nihal.selim@educaloi.qc.ca::5ebe341c-5dd7-4c31-8797-5d5454b6c11a" providerId="AD" clId="Web-{A973C11B-3181-F3A1-302A-5DC661D5221D}" dt="2024-11-11T19:57:49.488" v="7"/>
        <pc:sldMkLst>
          <pc:docMk/>
          <pc:sldMk cId="194442244" sldId="264"/>
        </pc:sldMkLst>
      </pc:sldChg>
      <pc:sldChg chg="modNotes">
        <pc:chgData name="Nihal Selim" userId="S::nihal.selim@educaloi.qc.ca::5ebe341c-5dd7-4c31-8797-5d5454b6c11a" providerId="AD" clId="Web-{A973C11B-3181-F3A1-302A-5DC661D5221D}" dt="2024-11-11T20:31:15.511" v="21"/>
        <pc:sldMkLst>
          <pc:docMk/>
          <pc:sldMk cId="17678412" sldId="276"/>
        </pc:sldMkLst>
      </pc:sldChg>
      <pc:sldChg chg="add modNotes">
        <pc:chgData name="Nihal Selim" userId="S::nihal.selim@educaloi.qc.ca::5ebe341c-5dd7-4c31-8797-5d5454b6c11a" providerId="AD" clId="Web-{A973C11B-3181-F3A1-302A-5DC661D5221D}" dt="2024-11-11T19:29:04.566" v="1"/>
        <pc:sldMkLst>
          <pc:docMk/>
          <pc:sldMk cId="3504811585" sldId="285"/>
        </pc:sldMkLst>
      </pc:sldChg>
    </pc:docChg>
  </pc:docChgLst>
  <pc:docChgLst>
    <pc:chgData name="Anne-Marie Lavoie" userId="S::anne-marie.lavoie@educaloi.qc.ca::1b24b5aa-6417-4ba1-9155-5b4918e5dba3" providerId="AD" clId="Web-{E4F11E9E-FE90-AA37-1F9C-BFC588C9F339}"/>
    <pc:docChg chg="addSld delSld modSld modMainMaster">
      <pc:chgData name="Anne-Marie Lavoie" userId="S::anne-marie.lavoie@educaloi.qc.ca::1b24b5aa-6417-4ba1-9155-5b4918e5dba3" providerId="AD" clId="Web-{E4F11E9E-FE90-AA37-1F9C-BFC588C9F339}" dt="2024-06-10T20:24:23.394" v="123"/>
      <pc:docMkLst>
        <pc:docMk/>
      </pc:docMkLst>
      <pc:sldChg chg="modTransition">
        <pc:chgData name="Anne-Marie Lavoie" userId="S::anne-marie.lavoie@educaloi.qc.ca::1b24b5aa-6417-4ba1-9155-5b4918e5dba3" providerId="AD" clId="Web-{E4F11E9E-FE90-AA37-1F9C-BFC588C9F339}" dt="2024-06-10T20:24:23.394" v="123"/>
        <pc:sldMkLst>
          <pc:docMk/>
          <pc:sldMk cId="2049219551" sldId="256"/>
        </pc:sldMkLst>
      </pc:sldChg>
      <pc:sldChg chg="del">
        <pc:chgData name="Anne-Marie Lavoie" userId="S::anne-marie.lavoie@educaloi.qc.ca::1b24b5aa-6417-4ba1-9155-5b4918e5dba3" providerId="AD" clId="Web-{E4F11E9E-FE90-AA37-1F9C-BFC588C9F339}" dt="2024-06-10T20:19:47.057" v="60"/>
        <pc:sldMkLst>
          <pc:docMk/>
          <pc:sldMk cId="2922681230" sldId="260"/>
        </pc:sldMkLst>
      </pc:sldChg>
      <pc:sldChg chg="modTransition">
        <pc:chgData name="Anne-Marie Lavoie" userId="S::anne-marie.lavoie@educaloi.qc.ca::1b24b5aa-6417-4ba1-9155-5b4918e5dba3" providerId="AD" clId="Web-{E4F11E9E-FE90-AA37-1F9C-BFC588C9F339}" dt="2024-06-10T20:24:23.394" v="123"/>
        <pc:sldMkLst>
          <pc:docMk/>
          <pc:sldMk cId="788116382" sldId="261"/>
        </pc:sldMkLst>
      </pc:sldChg>
      <pc:sldChg chg="modTransition">
        <pc:chgData name="Anne-Marie Lavoie" userId="S::anne-marie.lavoie@educaloi.qc.ca::1b24b5aa-6417-4ba1-9155-5b4918e5dba3" providerId="AD" clId="Web-{E4F11E9E-FE90-AA37-1F9C-BFC588C9F339}" dt="2024-06-10T20:24:23.394" v="123"/>
        <pc:sldMkLst>
          <pc:docMk/>
          <pc:sldMk cId="1284194586" sldId="263"/>
        </pc:sldMkLst>
      </pc:sldChg>
      <pc:sldChg chg="modSp modTransition">
        <pc:chgData name="Anne-Marie Lavoie" userId="S::anne-marie.lavoie@educaloi.qc.ca::1b24b5aa-6417-4ba1-9155-5b4918e5dba3" providerId="AD" clId="Web-{E4F11E9E-FE90-AA37-1F9C-BFC588C9F339}" dt="2024-06-10T20:24:23.394" v="123"/>
        <pc:sldMkLst>
          <pc:docMk/>
          <pc:sldMk cId="194442244" sldId="264"/>
        </pc:sldMkLst>
      </pc:sldChg>
      <pc:sldChg chg="modSp modTransition modNotes">
        <pc:chgData name="Anne-Marie Lavoie" userId="S::anne-marie.lavoie@educaloi.qc.ca::1b24b5aa-6417-4ba1-9155-5b4918e5dba3" providerId="AD" clId="Web-{E4F11E9E-FE90-AA37-1F9C-BFC588C9F339}" dt="2024-06-10T20:24:23.394" v="123"/>
        <pc:sldMkLst>
          <pc:docMk/>
          <pc:sldMk cId="2258642045" sldId="268"/>
        </pc:sldMkLst>
      </pc:sldChg>
      <pc:sldChg chg="modTransition">
        <pc:chgData name="Anne-Marie Lavoie" userId="S::anne-marie.lavoie@educaloi.qc.ca::1b24b5aa-6417-4ba1-9155-5b4918e5dba3" providerId="AD" clId="Web-{E4F11E9E-FE90-AA37-1F9C-BFC588C9F339}" dt="2024-06-10T20:24:23.394" v="123"/>
        <pc:sldMkLst>
          <pc:docMk/>
          <pc:sldMk cId="1046026074" sldId="270"/>
        </pc:sldMkLst>
      </pc:sldChg>
      <pc:sldChg chg="modTransition modNotes">
        <pc:chgData name="Anne-Marie Lavoie" userId="S::anne-marie.lavoie@educaloi.qc.ca::1b24b5aa-6417-4ba1-9155-5b4918e5dba3" providerId="AD" clId="Web-{E4F11E9E-FE90-AA37-1F9C-BFC588C9F339}" dt="2024-06-10T20:24:23.394" v="123"/>
        <pc:sldMkLst>
          <pc:docMk/>
          <pc:sldMk cId="2562021519" sldId="273"/>
        </pc:sldMkLst>
      </pc:sldChg>
      <pc:sldChg chg="modTransition">
        <pc:chgData name="Anne-Marie Lavoie" userId="S::anne-marie.lavoie@educaloi.qc.ca::1b24b5aa-6417-4ba1-9155-5b4918e5dba3" providerId="AD" clId="Web-{E4F11E9E-FE90-AA37-1F9C-BFC588C9F339}" dt="2024-06-10T20:24:23.394" v="123"/>
        <pc:sldMkLst>
          <pc:docMk/>
          <pc:sldMk cId="3147967890" sldId="274"/>
        </pc:sldMkLst>
      </pc:sldChg>
      <pc:sldChg chg="modTransition">
        <pc:chgData name="Anne-Marie Lavoie" userId="S::anne-marie.lavoie@educaloi.qc.ca::1b24b5aa-6417-4ba1-9155-5b4918e5dba3" providerId="AD" clId="Web-{E4F11E9E-FE90-AA37-1F9C-BFC588C9F339}" dt="2024-06-10T20:24:23.394" v="123"/>
        <pc:sldMkLst>
          <pc:docMk/>
          <pc:sldMk cId="3145390396" sldId="275"/>
        </pc:sldMkLst>
      </pc:sldChg>
      <pc:sldChg chg="addSp delSp modSp modTransition modNotes">
        <pc:chgData name="Anne-Marie Lavoie" userId="S::anne-marie.lavoie@educaloi.qc.ca::1b24b5aa-6417-4ba1-9155-5b4918e5dba3" providerId="AD" clId="Web-{E4F11E9E-FE90-AA37-1F9C-BFC588C9F339}" dt="2024-06-10T20:24:23.394" v="123"/>
        <pc:sldMkLst>
          <pc:docMk/>
          <pc:sldMk cId="17678412" sldId="276"/>
        </pc:sldMkLst>
      </pc:sldChg>
      <pc:sldChg chg="modSp add replId modTransition modNotes">
        <pc:chgData name="Anne-Marie Lavoie" userId="S::anne-marie.lavoie@educaloi.qc.ca::1b24b5aa-6417-4ba1-9155-5b4918e5dba3" providerId="AD" clId="Web-{E4F11E9E-FE90-AA37-1F9C-BFC588C9F339}" dt="2024-06-10T20:24:23.394" v="123"/>
        <pc:sldMkLst>
          <pc:docMk/>
          <pc:sldMk cId="412656306" sldId="277"/>
        </pc:sldMkLst>
      </pc:sldChg>
      <pc:sldChg chg="modSp add replId modTransition modNotes">
        <pc:chgData name="Anne-Marie Lavoie" userId="S::anne-marie.lavoie@educaloi.qc.ca::1b24b5aa-6417-4ba1-9155-5b4918e5dba3" providerId="AD" clId="Web-{E4F11E9E-FE90-AA37-1F9C-BFC588C9F339}" dt="2024-06-10T20:24:23.394" v="123"/>
        <pc:sldMkLst>
          <pc:docMk/>
          <pc:sldMk cId="2219041496" sldId="278"/>
        </pc:sldMkLst>
      </pc:sldChg>
      <pc:sldChg chg="modSp new modTransition modNotes">
        <pc:chgData name="Anne-Marie Lavoie" userId="S::anne-marie.lavoie@educaloi.qc.ca::1b24b5aa-6417-4ba1-9155-5b4918e5dba3" providerId="AD" clId="Web-{E4F11E9E-FE90-AA37-1F9C-BFC588C9F339}" dt="2024-06-10T20:24:23.394" v="123"/>
        <pc:sldMkLst>
          <pc:docMk/>
          <pc:sldMk cId="2120576460" sldId="279"/>
        </pc:sldMkLst>
      </pc:sldChg>
      <pc:sldChg chg="modSp new del">
        <pc:chgData name="Anne-Marie Lavoie" userId="S::anne-marie.lavoie@educaloi.qc.ca::1b24b5aa-6417-4ba1-9155-5b4918e5dba3" providerId="AD" clId="Web-{E4F11E9E-FE90-AA37-1F9C-BFC588C9F339}" dt="2024-06-10T20:22:07.780" v="99"/>
        <pc:sldMkLst>
          <pc:docMk/>
          <pc:sldMk cId="3953735982" sldId="279"/>
        </pc:sldMkLst>
      </pc:sldChg>
      <pc:sldMasterChg chg="modTransition modSldLayout">
        <pc:chgData name="Anne-Marie Lavoie" userId="S::anne-marie.lavoie@educaloi.qc.ca::1b24b5aa-6417-4ba1-9155-5b4918e5dba3" providerId="AD" clId="Web-{E4F11E9E-FE90-AA37-1F9C-BFC588C9F339}" dt="2024-06-10T20:24:23.394" v="123"/>
        <pc:sldMasterMkLst>
          <pc:docMk/>
          <pc:sldMasterMk cId="2869653256" sldId="2147483648"/>
        </pc:sldMasterMkLst>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4279856871" sldId="2147483649"/>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304390168" sldId="2147483650"/>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1870373785" sldId="2147483651"/>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2478324938" sldId="2147483652"/>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3785946216" sldId="2147483654"/>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3100289402" sldId="2147483655"/>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3255062822" sldId="2147483656"/>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3735583333" sldId="2147483660"/>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2648816707" sldId="2147483661"/>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2704355599" sldId="2147483662"/>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2521806310" sldId="2147483663"/>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4082421386" sldId="2147483664"/>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424558682" sldId="2147483666"/>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392156504" sldId="2147483667"/>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3970805779" sldId="2147483668"/>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248108822" sldId="2147483669"/>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279109481" sldId="2147483670"/>
          </pc:sldLayoutMkLst>
        </pc:sldLayoutChg>
      </pc:sldMasterChg>
    </pc:docChg>
  </pc:docChgLst>
  <pc:docChgLst>
    <pc:chgData name="Nihal Selim" userId="S::nihal.selim@educaloi.qc.ca::5ebe341c-5dd7-4c31-8797-5d5454b6c11a" providerId="AD" clId="Web-{67AD91BC-26DC-7A95-BA41-DFF17D57467D}"/>
    <pc:docChg chg="modSld">
      <pc:chgData name="Nihal Selim" userId="S::nihal.selim@educaloi.qc.ca::5ebe341c-5dd7-4c31-8797-5d5454b6c11a" providerId="AD" clId="Web-{67AD91BC-26DC-7A95-BA41-DFF17D57467D}" dt="2024-08-15T20:21:12.136" v="46"/>
      <pc:docMkLst>
        <pc:docMk/>
      </pc:docMkLst>
      <pc:sldChg chg="modNotes">
        <pc:chgData name="Nihal Selim" userId="S::nihal.selim@educaloi.qc.ca::5ebe341c-5dd7-4c31-8797-5d5454b6c11a" providerId="AD" clId="Web-{67AD91BC-26DC-7A95-BA41-DFF17D57467D}" dt="2024-08-15T19:32:24.600" v="4"/>
        <pc:sldMkLst>
          <pc:docMk/>
          <pc:sldMk cId="194442244" sldId="264"/>
        </pc:sldMkLst>
      </pc:sldChg>
      <pc:sldChg chg="modSp modNotes">
        <pc:chgData name="Nihal Selim" userId="S::nihal.selim@educaloi.qc.ca::5ebe341c-5dd7-4c31-8797-5d5454b6c11a" providerId="AD" clId="Web-{67AD91BC-26DC-7A95-BA41-DFF17D57467D}" dt="2024-08-15T19:07:30.373" v="3"/>
        <pc:sldMkLst>
          <pc:docMk/>
          <pc:sldMk cId="17678412" sldId="276"/>
        </pc:sldMkLst>
      </pc:sldChg>
      <pc:sldChg chg="modNotes">
        <pc:chgData name="Nihal Selim" userId="S::nihal.selim@educaloi.qc.ca::5ebe341c-5dd7-4c31-8797-5d5454b6c11a" providerId="AD" clId="Web-{67AD91BC-26DC-7A95-BA41-DFF17D57467D}" dt="2024-08-15T20:21:12.136" v="46"/>
        <pc:sldMkLst>
          <pc:docMk/>
          <pc:sldMk cId="929840304" sldId="28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075F62-46BC-467F-B139-F02B29887D82}" type="datetimeFigureOut">
              <a:rPr lang="fr-CA" smtClean="0"/>
              <a:t>2025-05-14</a:t>
            </a:fld>
            <a:endParaRPr lang="fr-CA"/>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A964A5-F659-4CE6-8211-A0E2A008B8AC}" type="slidenum">
              <a:rPr lang="fr-CA" smtClean="0"/>
              <a:t>‹N°›</a:t>
            </a:fld>
            <a:endParaRPr lang="fr-CA"/>
          </a:p>
        </p:txBody>
      </p:sp>
    </p:spTree>
    <p:extLst>
      <p:ext uri="{BB962C8B-B14F-4D97-AF65-F5344CB8AC3E}">
        <p14:creationId xmlns:p14="http://schemas.microsoft.com/office/powerpoint/2010/main" val="13286008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mailto:projet@rebatir.ca"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csj.qc.ca/commission-des-services-juridiques/nous-joindre/bureaux-d-aide-juridique/en"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barreau.qc.ca/en/general-public/access-justice/referral-services/"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s://usc-powerpoint.officeapps.live.com/pods/ppt.aspx?ui=fr-FR&amp;rs=fr-CA&amp;wdenableroaming=1&amp;wdfr=1&amp;mscc=1&amp;hid=501B1DA1-10BF-5000-434B-8A2AF298E53B.0&amp;uih=sharepointcom&amp;wdlcid=fr-FR&amp;jsapi=1&amp;jsapiver=v2&amp;corrid=0c296c0d-62fd-78cb-8e58-10a2f4b9bedc&amp;usid=0c296c0d-62fd-78cb-8e58-10a2f4b9bedc&amp;newsession=1&amp;sftc=1&amp;uihit=docaspx&amp;muv=1&amp;dchat=1&amp;sc=%7B%22pmo%22%3A%22https%3A%2F%2Feducaloi.sharepoint.com%22%2C%22pmshare%22%3Atrue%7D&amp;wdorigin=ItemsView&amp;wdhostclicktime=1712610358019&amp;wdpodsurl=https%3A%2F%2Fusc-powerpoint.officeapps.live.com%2Fpods%2F&amp;wdpopsurl=https%3A%2F%2Fusc-powerpoint.officeapps.live.com%2F&amp;wdoverrides=devicepixelratio:2,RenderGifSlideShow:true&amp;filename=6_Mon%20statut%20d%27immigration_FMC%202024-02-28.pptx&amp;filegeturlbool=true&amp;fs=5589868&amp;ro=false&amp;fastboot=true&amp;noauth=1&amp;thpanel=571&amp;sw=1087&amp;sh=518&amp;postmessagetoken=0c296c0d-62fd-78cb-8e58-10a2f4b9bedc#_ftn6" TargetMode="External"/><Relationship Id="rId13" Type="http://schemas.openxmlformats.org/officeDocument/2006/relationships/hyperlink" Target="https://usc-powerpoint.officeapps.live.com/pods/ppt.aspx?ui=fr-FR&amp;rs=fr-CA&amp;wdenableroaming=1&amp;wdfr=1&amp;mscc=1&amp;hid=501B1DA1-10BF-5000-434B-8A2AF298E53B.0&amp;uih=sharepointcom&amp;wdlcid=fr-FR&amp;jsapi=1&amp;jsapiver=v2&amp;corrid=0c296c0d-62fd-78cb-8e58-10a2f4b9bedc&amp;usid=0c296c0d-62fd-78cb-8e58-10a2f4b9bedc&amp;newsession=1&amp;sftc=1&amp;uihit=docaspx&amp;muv=1&amp;dchat=1&amp;sc=%7B%22pmo%22%3A%22https%3A%2F%2Feducaloi.sharepoint.com%22%2C%22pmshare%22%3Atrue%7D&amp;wdorigin=ItemsView&amp;wdhostclicktime=1712610358019&amp;wdpodsurl=https%3A%2F%2Fusc-powerpoint.officeapps.live.com%2Fpods%2F&amp;wdpopsurl=https%3A%2F%2Fusc-powerpoint.officeapps.live.com%2F&amp;wdoverrides=devicepixelratio:2,RenderGifSlideShow:true&amp;filename=6_Mon%20statut%20d%27immigration_FMC%202024-02-28.pptx&amp;filegeturlbool=true&amp;fs=5589868&amp;ro=false&amp;fastboot=true&amp;noauth=1&amp;thpanel=571&amp;sw=1087&amp;sh=518&amp;postmessagetoken=0c296c0d-62fd-78cb-8e58-10a2f4b9bedc#_ftnref1" TargetMode="External"/><Relationship Id="rId18" Type="http://schemas.openxmlformats.org/officeDocument/2006/relationships/hyperlink" Target="https://www.quebec.ca/en/immigration/permanent/sponsor-family-member/sponsoring-spouse-conjugal-partner/responsibilities-undertaking" TargetMode="External"/><Relationship Id="rId3" Type="http://schemas.openxmlformats.org/officeDocument/2006/relationships/hyperlink" Target="https://usc-powerpoint.officeapps.live.com/pods/ppt.aspx?ui=fr-FR&amp;rs=fr-CA&amp;wdenableroaming=1&amp;wdfr=1&amp;mscc=1&amp;hid=501B1DA1-10BF-5000-434B-8A2AF298E53B.0&amp;uih=sharepointcom&amp;wdlcid=fr-FR&amp;jsapi=1&amp;jsapiver=v2&amp;corrid=0c296c0d-62fd-78cb-8e58-10a2f4b9bedc&amp;usid=0c296c0d-62fd-78cb-8e58-10a2f4b9bedc&amp;newsession=1&amp;sftc=1&amp;uihit=docaspx&amp;muv=1&amp;dchat=1&amp;sc=%7B%22pmo%22%3A%22https%3A%2F%2Feducaloi.sharepoint.com%22%2C%22pmshare%22%3Atrue%7D&amp;wdorigin=ItemsView&amp;wdhostclicktime=1712610358019&amp;wdpodsurl=https%3A%2F%2Fusc-powerpoint.officeapps.live.com%2Fpods%2F&amp;wdpopsurl=https%3A%2F%2Fusc-powerpoint.officeapps.live.com%2F&amp;wdoverrides=devicepixelratio:2,RenderGifSlideShow:true&amp;filename=6_Mon%20statut%20d%27immigration_FMC%202024-02-28.pptx&amp;filegeturlbool=true&amp;fs=5589868&amp;ro=false&amp;fastboot=true&amp;noauth=1&amp;thpanel=571&amp;sw=1087&amp;sh=518&amp;postmessagetoken=0c296c0d-62fd-78cb-8e58-10a2f4b9bedc#_ftn1" TargetMode="External"/><Relationship Id="rId21" Type="http://schemas.openxmlformats.org/officeDocument/2006/relationships/hyperlink" Target="https://usc-powerpoint.officeapps.live.com/pods/ppt.aspx?ui=fr-FR&amp;rs=fr-CA&amp;wdenableroaming=1&amp;wdfr=1&amp;mscc=1&amp;hid=501B1DA1-10BF-5000-434B-8A2AF298E53B.0&amp;uih=sharepointcom&amp;wdlcid=fr-FR&amp;jsapi=1&amp;jsapiver=v2&amp;corrid=0c296c0d-62fd-78cb-8e58-10a2f4b9bedc&amp;usid=0c296c0d-62fd-78cb-8e58-10a2f4b9bedc&amp;newsession=1&amp;sftc=1&amp;uihit=docaspx&amp;muv=1&amp;dchat=1&amp;sc=%7B%22pmo%22%3A%22https%3A%2F%2Feducaloi.sharepoint.com%22%2C%22pmshare%22%3Atrue%7D&amp;wdorigin=ItemsView&amp;wdhostclicktime=1712610358019&amp;wdpodsurl=https%3A%2F%2Fusc-powerpoint.officeapps.live.com%2Fpods%2F&amp;wdpopsurl=https%3A%2F%2Fusc-powerpoint.officeapps.live.com%2F&amp;wdoverrides=devicepixelratio:2,RenderGifSlideShow:true&amp;filename=6_Mon%20statut%20d%27immigration_FMC%202024-02-28.pptx&amp;filegeturlbool=true&amp;fs=5589868&amp;ro=false&amp;fastboot=true&amp;noauth=1&amp;thpanel=571&amp;sw=1087&amp;sh=518&amp;postmessagetoken=0c296c0d-62fd-78cb-8e58-10a2f4b9bedc#_ftnref8" TargetMode="External"/><Relationship Id="rId7" Type="http://schemas.openxmlformats.org/officeDocument/2006/relationships/hyperlink" Target="https://usc-powerpoint.officeapps.live.com/pods/ppt.aspx?ui=fr-FR&amp;rs=fr-CA&amp;wdenableroaming=1&amp;wdfr=1&amp;mscc=1&amp;hid=501B1DA1-10BF-5000-434B-8A2AF298E53B.0&amp;uih=sharepointcom&amp;wdlcid=fr-FR&amp;jsapi=1&amp;jsapiver=v2&amp;corrid=0c296c0d-62fd-78cb-8e58-10a2f4b9bedc&amp;usid=0c296c0d-62fd-78cb-8e58-10a2f4b9bedc&amp;newsession=1&amp;sftc=1&amp;uihit=docaspx&amp;muv=1&amp;dchat=1&amp;sc=%7B%22pmo%22%3A%22https%3A%2F%2Feducaloi.sharepoint.com%22%2C%22pmshare%22%3Atrue%7D&amp;wdorigin=ItemsView&amp;wdhostclicktime=1712610358019&amp;wdpodsurl=https%3A%2F%2Fusc-powerpoint.officeapps.live.com%2Fpods%2F&amp;wdpopsurl=https%3A%2F%2Fusc-powerpoint.officeapps.live.com%2F&amp;wdoverrides=devicepixelratio:2,RenderGifSlideShow:true&amp;filename=6_Mon%20statut%20d%27immigration_FMC%202024-02-28.pptx&amp;filegeturlbool=true&amp;fs=5589868&amp;ro=false&amp;fastboot=true&amp;noauth=1&amp;thpanel=571&amp;sw=1087&amp;sh=518&amp;postmessagetoken=0c296c0d-62fd-78cb-8e58-10a2f4b9bedc#_ftn5" TargetMode="External"/><Relationship Id="rId12" Type="http://schemas.openxmlformats.org/officeDocument/2006/relationships/hyperlink" Target="https://usc-powerpoint.officeapps.live.com/pods/ppt.aspx?ui=fr-FR&amp;rs=fr-CA&amp;wdenableroaming=1&amp;wdfr=1&amp;mscc=1&amp;hid=501B1DA1-10BF-5000-434B-8A2AF298E53B.0&amp;uih=sharepointcom&amp;wdlcid=fr-FR&amp;jsapi=1&amp;jsapiver=v2&amp;corrid=0c296c0d-62fd-78cb-8e58-10a2f4b9bedc&amp;usid=0c296c0d-62fd-78cb-8e58-10a2f4b9bedc&amp;newsession=1&amp;sftc=1&amp;uihit=docaspx&amp;muv=1&amp;dchat=1&amp;sc=%7B%22pmo%22%3A%22https%3A%2F%2Feducaloi.sharepoint.com%22%2C%22pmshare%22%3Atrue%7D&amp;wdorigin=ItemsView&amp;wdhostclicktime=1712610358019&amp;wdpodsurl=https%3A%2F%2Fusc-powerpoint.officeapps.live.com%2Fpods%2F&amp;wdpopsurl=https%3A%2F%2Fusc-powerpoint.officeapps.live.com%2F&amp;wdoverrides=devicepixelratio:2,RenderGifSlideShow:true&amp;filename=6_Mon%20statut%20d%27immigration_FMC%202024-02-28.pptx&amp;filegeturlbool=true&amp;fs=5589868&amp;ro=false&amp;fastboot=true&amp;noauth=1&amp;thpanel=571&amp;sw=1087&amp;sh=518&amp;postmessagetoken=0c296c0d-62fd-78cb-8e58-10a2f4b9bedc#_ftn8" TargetMode="External"/><Relationship Id="rId17" Type="http://schemas.openxmlformats.org/officeDocument/2006/relationships/hyperlink" Target="https://usc-powerpoint.officeapps.live.com/pods/ppt.aspx?ui=fr-FR&amp;rs=fr-CA&amp;wdenableroaming=1&amp;wdfr=1&amp;mscc=1&amp;hid=501B1DA1-10BF-5000-434B-8A2AF298E53B.0&amp;uih=sharepointcom&amp;wdlcid=fr-FR&amp;jsapi=1&amp;jsapiver=v2&amp;corrid=0c296c0d-62fd-78cb-8e58-10a2f4b9bedc&amp;usid=0c296c0d-62fd-78cb-8e58-10a2f4b9bedc&amp;newsession=1&amp;sftc=1&amp;uihit=docaspx&amp;muv=1&amp;dchat=1&amp;sc=%7B%22pmo%22%3A%22https%3A%2F%2Feducaloi.sharepoint.com%22%2C%22pmshare%22%3Atrue%7D&amp;wdorigin=ItemsView&amp;wdhostclicktime=1712610358019&amp;wdpodsurl=https%3A%2F%2Fusc-powerpoint.officeapps.live.com%2Fpods%2F&amp;wdpopsurl=https%3A%2F%2Fusc-powerpoint.officeapps.live.com%2F&amp;wdoverrides=devicepixelratio:2,RenderGifSlideShow:true&amp;filename=6_Mon%20statut%20d%27immigration_FMC%202024-02-28.pptx&amp;filegeturlbool=true&amp;fs=5589868&amp;ro=false&amp;fastboot=true&amp;noauth=1&amp;thpanel=571&amp;sw=1087&amp;sh=518&amp;postmessagetoken=0c296c0d-62fd-78cb-8e58-10a2f4b9bedc#_ftnref5" TargetMode="External"/><Relationship Id="rId2" Type="http://schemas.openxmlformats.org/officeDocument/2006/relationships/slide" Target="../slides/slide5.xml"/><Relationship Id="rId16" Type="http://schemas.openxmlformats.org/officeDocument/2006/relationships/hyperlink" Target="https://usc-powerpoint.officeapps.live.com/pods/ppt.aspx?ui=fr-FR&amp;rs=fr-CA&amp;wdenableroaming=1&amp;wdfr=1&amp;mscc=1&amp;hid=501B1DA1-10BF-5000-434B-8A2AF298E53B.0&amp;uih=sharepointcom&amp;wdlcid=fr-FR&amp;jsapi=1&amp;jsapiver=v2&amp;corrid=0c296c0d-62fd-78cb-8e58-10a2f4b9bedc&amp;usid=0c296c0d-62fd-78cb-8e58-10a2f4b9bedc&amp;newsession=1&amp;sftc=1&amp;uihit=docaspx&amp;muv=1&amp;dchat=1&amp;sc=%7B%22pmo%22%3A%22https%3A%2F%2Feducaloi.sharepoint.com%22%2C%22pmshare%22%3Atrue%7D&amp;wdorigin=ItemsView&amp;wdhostclicktime=1712610358019&amp;wdpodsurl=https%3A%2F%2Fusc-powerpoint.officeapps.live.com%2Fpods%2F&amp;wdpopsurl=https%3A%2F%2Fusc-powerpoint.officeapps.live.com%2F&amp;wdoverrides=devicepixelratio:2,RenderGifSlideShow:true&amp;filename=6_Mon%20statut%20d%27immigration_FMC%202024-02-28.pptx&amp;filegeturlbool=true&amp;fs=5589868&amp;ro=false&amp;fastboot=true&amp;noauth=1&amp;thpanel=571&amp;sw=1087&amp;sh=518&amp;postmessagetoken=0c296c0d-62fd-78cb-8e58-10a2f4b9bedc#_ftnref4" TargetMode="External"/><Relationship Id="rId20" Type="http://schemas.openxmlformats.org/officeDocument/2006/relationships/hyperlink" Target="https://usc-powerpoint.officeapps.live.com/pods/ppt.aspx?ui=fr-FR&amp;rs=fr-CA&amp;wdenableroaming=1&amp;wdfr=1&amp;mscc=1&amp;hid=501B1DA1-10BF-5000-434B-8A2AF298E53B.0&amp;uih=sharepointcom&amp;wdlcid=fr-FR&amp;jsapi=1&amp;jsapiver=v2&amp;corrid=0c296c0d-62fd-78cb-8e58-10a2f4b9bedc&amp;usid=0c296c0d-62fd-78cb-8e58-10a2f4b9bedc&amp;newsession=1&amp;sftc=1&amp;uihit=docaspx&amp;muv=1&amp;dchat=1&amp;sc=%7B%22pmo%22%3A%22https%3A%2F%2Feducaloi.sharepoint.com%22%2C%22pmshare%22%3Atrue%7D&amp;wdorigin=ItemsView&amp;wdhostclicktime=1712610358019&amp;wdpodsurl=https%3A%2F%2Fusc-powerpoint.officeapps.live.com%2Fpods%2F&amp;wdpopsurl=https%3A%2F%2Fusc-powerpoint.officeapps.live.com%2F&amp;wdoverrides=devicepixelratio:2,RenderGifSlideShow:true&amp;filename=6_Mon%20statut%20d%27immigration_FMC%202024-02-28.pptx&amp;filegeturlbool=true&amp;fs=5589868&amp;ro=false&amp;fastboot=true&amp;noauth=1&amp;thpanel=571&amp;sw=1087&amp;sh=518&amp;postmessagetoken=0c296c0d-62fd-78cb-8e58-10a2f4b9bedc#_ftnref7" TargetMode="External"/><Relationship Id="rId1" Type="http://schemas.openxmlformats.org/officeDocument/2006/relationships/notesMaster" Target="../notesMasters/notesMaster1.xml"/><Relationship Id="rId6" Type="http://schemas.openxmlformats.org/officeDocument/2006/relationships/hyperlink" Target="https://usc-powerpoint.officeapps.live.com/pods/ppt.aspx?ui=fr-FR&amp;rs=fr-CA&amp;wdenableroaming=1&amp;wdfr=1&amp;mscc=1&amp;hid=501B1DA1-10BF-5000-434B-8A2AF298E53B.0&amp;uih=sharepointcom&amp;wdlcid=fr-FR&amp;jsapi=1&amp;jsapiver=v2&amp;corrid=0c296c0d-62fd-78cb-8e58-10a2f4b9bedc&amp;usid=0c296c0d-62fd-78cb-8e58-10a2f4b9bedc&amp;newsession=1&amp;sftc=1&amp;uihit=docaspx&amp;muv=1&amp;dchat=1&amp;sc=%7B%22pmo%22%3A%22https%3A%2F%2Feducaloi.sharepoint.com%22%2C%22pmshare%22%3Atrue%7D&amp;wdorigin=ItemsView&amp;wdhostclicktime=1712610358019&amp;wdpodsurl=https%3A%2F%2Fusc-powerpoint.officeapps.live.com%2Fpods%2F&amp;wdpopsurl=https%3A%2F%2Fusc-powerpoint.officeapps.live.com%2F&amp;wdoverrides=devicepixelratio:2,RenderGifSlideShow:true&amp;filename=6_Mon%20statut%20d%27immigration_FMC%202024-02-28.pptx&amp;filegeturlbool=true&amp;fs=5589868&amp;ro=false&amp;fastboot=true&amp;noauth=1&amp;thpanel=571&amp;sw=1087&amp;sh=518&amp;postmessagetoken=0c296c0d-62fd-78cb-8e58-10a2f4b9bedc#_ftn4" TargetMode="External"/><Relationship Id="rId11" Type="http://schemas.openxmlformats.org/officeDocument/2006/relationships/hyperlink" Target="https://www.quebec.ca/en/government/ministere/emploi-solidarite-sociale/contact-mess%22%20/l%20%22c246590" TargetMode="External"/><Relationship Id="rId5" Type="http://schemas.openxmlformats.org/officeDocument/2006/relationships/hyperlink" Target="https://usc-powerpoint.officeapps.live.com/pods/ppt.aspx?ui=fr-FR&amp;rs=fr-CA&amp;wdenableroaming=1&amp;wdfr=1&amp;mscc=1&amp;hid=501B1DA1-10BF-5000-434B-8A2AF298E53B.0&amp;uih=sharepointcom&amp;wdlcid=fr-FR&amp;jsapi=1&amp;jsapiver=v2&amp;corrid=0c296c0d-62fd-78cb-8e58-10a2f4b9bedc&amp;usid=0c296c0d-62fd-78cb-8e58-10a2f4b9bedc&amp;newsession=1&amp;sftc=1&amp;uihit=docaspx&amp;muv=1&amp;dchat=1&amp;sc=%7B%22pmo%22%3A%22https%3A%2F%2Feducaloi.sharepoint.com%22%2C%22pmshare%22%3Atrue%7D&amp;wdorigin=ItemsView&amp;wdhostclicktime=1712610358019&amp;wdpodsurl=https%3A%2F%2Fusc-powerpoint.officeapps.live.com%2Fpods%2F&amp;wdpopsurl=https%3A%2F%2Fusc-powerpoint.officeapps.live.com%2F&amp;wdoverrides=devicepixelratio:2,RenderGifSlideShow:true&amp;filename=6_Mon%20statut%20d%27immigration_FMC%202024-02-28.pptx&amp;filegeturlbool=true&amp;fs=5589868&amp;ro=false&amp;fastboot=true&amp;noauth=1&amp;thpanel=571&amp;sw=1087&amp;sh=518&amp;postmessagetoken=0c296c0d-62fd-78cb-8e58-10a2f4b9bedc#_ftn3" TargetMode="External"/><Relationship Id="rId15" Type="http://schemas.openxmlformats.org/officeDocument/2006/relationships/hyperlink" Target="https://usc-powerpoint.officeapps.live.com/pods/ppt.aspx?ui=fr-FR&amp;rs=fr-CA&amp;wdenableroaming=1&amp;wdfr=1&amp;mscc=1&amp;hid=501B1DA1-10BF-5000-434B-8A2AF298E53B.0&amp;uih=sharepointcom&amp;wdlcid=fr-FR&amp;jsapi=1&amp;jsapiver=v2&amp;corrid=0c296c0d-62fd-78cb-8e58-10a2f4b9bedc&amp;usid=0c296c0d-62fd-78cb-8e58-10a2f4b9bedc&amp;newsession=1&amp;sftc=1&amp;uihit=docaspx&amp;muv=1&amp;dchat=1&amp;sc=%7B%22pmo%22%3A%22https%3A%2F%2Feducaloi.sharepoint.com%22%2C%22pmshare%22%3Atrue%7D&amp;wdorigin=ItemsView&amp;wdhostclicktime=1712610358019&amp;wdpodsurl=https%3A%2F%2Fusc-powerpoint.officeapps.live.com%2Fpods%2F&amp;wdpopsurl=https%3A%2F%2Fusc-powerpoint.officeapps.live.com%2F&amp;wdoverrides=devicepixelratio:2,RenderGifSlideShow:true&amp;filename=6_Mon%20statut%20d%27immigration_FMC%202024-02-28.pptx&amp;filegeturlbool=true&amp;fs=5589868&amp;ro=false&amp;fastboot=true&amp;noauth=1&amp;thpanel=571&amp;sw=1087&amp;sh=518&amp;postmessagetoken=0c296c0d-62fd-78cb-8e58-10a2f4b9bedc#_ftnref3" TargetMode="External"/><Relationship Id="rId10" Type="http://schemas.openxmlformats.org/officeDocument/2006/relationships/hyperlink" Target="https://www.canada.ca/en/immigration-refugees-citizenship/services/immigrate-canada/family-sponsorship/fees-permits-victims.html" TargetMode="External"/><Relationship Id="rId19" Type="http://schemas.openxmlformats.org/officeDocument/2006/relationships/hyperlink" Target="https://usc-powerpoint.officeapps.live.com/pods/ppt.aspx?ui=fr-FR&amp;rs=fr-CA&amp;wdenableroaming=1&amp;wdfr=1&amp;mscc=1&amp;hid=501B1DA1-10BF-5000-434B-8A2AF298E53B.0&amp;uih=sharepointcom&amp;wdlcid=fr-FR&amp;jsapi=1&amp;jsapiver=v2&amp;corrid=0c296c0d-62fd-78cb-8e58-10a2f4b9bedc&amp;usid=0c296c0d-62fd-78cb-8e58-10a2f4b9bedc&amp;newsession=1&amp;sftc=1&amp;uihit=docaspx&amp;muv=1&amp;dchat=1&amp;sc=%7B%22pmo%22%3A%22https%3A%2F%2Feducaloi.sharepoint.com%22%2C%22pmshare%22%3Atrue%7D&amp;wdorigin=ItemsView&amp;wdhostclicktime=1712610358019&amp;wdpodsurl=https%3A%2F%2Fusc-powerpoint.officeapps.live.com%2Fpods%2F&amp;wdpopsurl=https%3A%2F%2Fusc-powerpoint.officeapps.live.com%2F&amp;wdoverrides=devicepixelratio:2,RenderGifSlideShow:true&amp;filename=6_Mon%20statut%20d%27immigration_FMC%202024-02-28.pptx&amp;filegeturlbool=true&amp;fs=5589868&amp;ro=false&amp;fastboot=true&amp;noauth=1&amp;thpanel=571&amp;sw=1087&amp;sh=518&amp;postmessagetoken=0c296c0d-62fd-78cb-8e58-10a2f4b9bedc#_ftnref6" TargetMode="External"/><Relationship Id="rId4" Type="http://schemas.openxmlformats.org/officeDocument/2006/relationships/hyperlink" Target="https://usc-powerpoint.officeapps.live.com/pods/ppt.aspx?ui=fr-FR&amp;rs=fr-CA&amp;wdenableroaming=1&amp;wdfr=1&amp;mscc=1&amp;hid=501B1DA1-10BF-5000-434B-8A2AF298E53B.0&amp;uih=sharepointcom&amp;wdlcid=fr-FR&amp;jsapi=1&amp;jsapiver=v2&amp;corrid=0c296c0d-62fd-78cb-8e58-10a2f4b9bedc&amp;usid=0c296c0d-62fd-78cb-8e58-10a2f4b9bedc&amp;newsession=1&amp;sftc=1&amp;uihit=docaspx&amp;muv=1&amp;dchat=1&amp;sc=%7B%22pmo%22%3A%22https%3A%2F%2Feducaloi.sharepoint.com%22%2C%22pmshare%22%3Atrue%7D&amp;wdorigin=ItemsView&amp;wdhostclicktime=1712610358019&amp;wdpodsurl=https%3A%2F%2Fusc-powerpoint.officeapps.live.com%2Fpods%2F&amp;wdpopsurl=https%3A%2F%2Fusc-powerpoint.officeapps.live.com%2F&amp;wdoverrides=devicepixelratio:2,RenderGifSlideShow:true&amp;filename=6_Mon%20statut%20d%27immigration_FMC%202024-02-28.pptx&amp;filegeturlbool=true&amp;fs=5589868&amp;ro=false&amp;fastboot=true&amp;noauth=1&amp;thpanel=571&amp;sw=1087&amp;sh=518&amp;postmessagetoken=0c296c0d-62fd-78cb-8e58-10a2f4b9bedc#_ftn2" TargetMode="External"/><Relationship Id="rId9" Type="http://schemas.openxmlformats.org/officeDocument/2006/relationships/hyperlink" Target="https://usc-powerpoint.officeapps.live.com/pods/ppt.aspx?ui=fr-FR&amp;rs=fr-CA&amp;wdenableroaming=1&amp;wdfr=1&amp;mscc=1&amp;hid=501B1DA1-10BF-5000-434B-8A2AF298E53B.0&amp;uih=sharepointcom&amp;wdlcid=fr-FR&amp;jsapi=1&amp;jsapiver=v2&amp;corrid=0c296c0d-62fd-78cb-8e58-10a2f4b9bedc&amp;usid=0c296c0d-62fd-78cb-8e58-10a2f4b9bedc&amp;newsession=1&amp;sftc=1&amp;uihit=docaspx&amp;muv=1&amp;dchat=1&amp;sc=%7B%22pmo%22%3A%22https%3A%2F%2Feducaloi.sharepoint.com%22%2C%22pmshare%22%3Atrue%7D&amp;wdorigin=ItemsView&amp;wdhostclicktime=1712610358019&amp;wdpodsurl=https%3A%2F%2Fusc-powerpoint.officeapps.live.com%2Fpods%2F&amp;wdpopsurl=https%3A%2F%2Fusc-powerpoint.officeapps.live.com%2F&amp;wdoverrides=devicepixelratio:2,RenderGifSlideShow:true&amp;filename=6_Mon%20statut%20d%27immigration_FMC%202024-02-28.pptx&amp;filegeturlbool=true&amp;fs=5589868&amp;ro=false&amp;fastboot=true&amp;noauth=1&amp;thpanel=571&amp;sw=1087&amp;sh=518&amp;postmessagetoken=0c296c0d-62fd-78cb-8e58-10a2f4b9bedc#_ftn7" TargetMode="External"/><Relationship Id="rId14" Type="http://schemas.openxmlformats.org/officeDocument/2006/relationships/hyperlink" Target="https://usc-powerpoint.officeapps.live.com/pods/ppt.aspx?ui=fr-FR&amp;rs=fr-CA&amp;wdenableroaming=1&amp;wdfr=1&amp;mscc=1&amp;hid=501B1DA1-10BF-5000-434B-8A2AF298E53B.0&amp;uih=sharepointcom&amp;wdlcid=fr-FR&amp;jsapi=1&amp;jsapiver=v2&amp;corrid=0c296c0d-62fd-78cb-8e58-10a2f4b9bedc&amp;usid=0c296c0d-62fd-78cb-8e58-10a2f4b9bedc&amp;newsession=1&amp;sftc=1&amp;uihit=docaspx&amp;muv=1&amp;dchat=1&amp;sc=%7B%22pmo%22%3A%22https%3A%2F%2Feducaloi.sharepoint.com%22%2C%22pmshare%22%3Atrue%7D&amp;wdorigin=ItemsView&amp;wdhostclicktime=1712610358019&amp;wdpodsurl=https%3A%2F%2Fusc-powerpoint.officeapps.live.com%2Fpods%2F&amp;wdpopsurl=https%3A%2F%2Fusc-powerpoint.officeapps.live.com%2F&amp;wdoverrides=devicepixelratio:2,RenderGifSlideShow:true&amp;filename=6_Mon%20statut%20d%27immigration_FMC%202024-02-28.pptx&amp;filegeturlbool=true&amp;fs=5589868&amp;ro=false&amp;fastboot=true&amp;noauth=1&amp;thpanel=571&amp;sw=1087&amp;sh=518&amp;postmessagetoken=0c296c0d-62fd-78cb-8e58-10a2f4b9bedc#_ftnref2" TargetMode="External"/><Relationship Id="rId22" Type="http://schemas.openxmlformats.org/officeDocument/2006/relationships/hyperlink" Target="https://www.quebec.ca/en/gouvernement/ministere/emploi-solidarite-sociale/joindre-mess/centre-de-services-aux-personnes-parrainees"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usc-powerpoint.officeapps.live.com/pods/ppt.aspx?ui=fr-FR&amp;rs=fr-CA&amp;wdenableroaming=1&amp;wdfr=1&amp;mscc=1&amp;hid=501B1DA1-10BF-5000-434B-8A2AF298E53B.0&amp;uih=sharepointcom&amp;wdlcid=fr-FR&amp;jsapi=1&amp;jsapiver=v2&amp;corrid=0c296c0d-62fd-78cb-8e58-10a2f4b9bedc&amp;usid=0c296c0d-62fd-78cb-8e58-10a2f4b9bedc&amp;newsession=1&amp;sftc=1&amp;uihit=docaspx&amp;muv=1&amp;dchat=1&amp;sc=%7B%22pmo%22%3A%22https%3A%2F%2Feducaloi.sharepoint.com%22%2C%22pmshare%22%3Atrue%7D&amp;wdorigin=ItemsView&amp;wdhostclicktime=1712610358019&amp;wdpodsurl=https%3A%2F%2Fusc-powerpoint.officeapps.live.com%2Fpods%2F&amp;wdpopsurl=https%3A%2F%2Fusc-powerpoint.officeapps.live.com%2F&amp;wdoverrides=devicepixelratio:2,RenderGifSlideShow:true&amp;filename=6_Mon%20statut%20d%27immigration_FMC%202024-02-28.pptx&amp;filegeturlbool=true&amp;fs=5589868&amp;ro=false&amp;fastboot=true&amp;noauth=1&amp;thpanel=571&amp;sw=1087&amp;sh=518&amp;postmessagetoken=0c296c0d-62fd-78cb-8e58-10a2f4b9bedc#_ftn1"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usc-powerpoint.officeapps.live.com/pods/ppt.aspx?ui=fr-FR&amp;rs=fr-CA&amp;wdenableroaming=1&amp;wdfr=1&amp;mscc=1&amp;hid=501B1DA1-10BF-5000-434B-8A2AF298E53B.0&amp;uih=sharepointcom&amp;wdlcid=fr-FR&amp;jsapi=1&amp;jsapiver=v2&amp;corrid=0c296c0d-62fd-78cb-8e58-10a2f4b9bedc&amp;usid=0c296c0d-62fd-78cb-8e58-10a2f4b9bedc&amp;newsession=1&amp;sftc=1&amp;uihit=docaspx&amp;muv=1&amp;dchat=1&amp;sc=%7B%22pmo%22%3A%22https%3A%2F%2Feducaloi.sharepoint.com%22%2C%22pmshare%22%3Atrue%7D&amp;wdorigin=ItemsView&amp;wdhostclicktime=1712610358019&amp;wdpodsurl=https%3A%2F%2Fusc-powerpoint.officeapps.live.com%2Fpods%2F&amp;wdpopsurl=https%3A%2F%2Fusc-powerpoint.officeapps.live.com%2F&amp;wdoverrides=devicepixelratio:2,RenderGifSlideShow:true&amp;filename=6_Mon%20statut%20d%27immigration_FMC%202024-02-28.pptx&amp;filegeturlbool=true&amp;fs=5589868&amp;ro=false&amp;fastboot=true&amp;noauth=1&amp;thpanel=571&amp;sw=1087&amp;sh=518&amp;postmessagetoken=0c296c0d-62fd-78cb-8e58-10a2f4b9bedc#_ftnref1"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usc-powerpoint.officeapps.live.com/pods/ppt.aspx?ui=fr-FR&amp;rs=fr-CA&amp;wdenableroaming=1&amp;wdfr=1&amp;mscc=1&amp;hid=501B1DA1-10BF-5000-434B-8A2AF298E53B.0&amp;uih=sharepointcom&amp;wdlcid=fr-FR&amp;jsapi=1&amp;jsapiver=v2&amp;corrid=0c296c0d-62fd-78cb-8e58-10a2f4b9bedc&amp;usid=0c296c0d-62fd-78cb-8e58-10a2f4b9bedc&amp;newsession=1&amp;sftc=1&amp;uihit=docaspx&amp;muv=1&amp;dchat=1&amp;sc=%7B%22pmo%22%3A%22https%3A%2F%2Feducaloi.sharepoint.com%22%2C%22pmshare%22%3Atrue%7D&amp;wdorigin=ItemsView&amp;wdhostclicktime=1712610358019&amp;wdpodsurl=https%3A%2F%2Fusc-powerpoint.officeapps.live.com%2Fpods%2F&amp;wdpopsurl=https%3A%2F%2Fusc-powerpoint.officeapps.live.com%2F&amp;wdoverrides=devicepixelratio:2,RenderGifSlideShow:true&amp;filename=6_Mon%20statut%20d%27immigration_FMC%202024-02-28.pptx&amp;filegeturlbool=true&amp;fs=5589868&amp;ro=false&amp;fastboot=true&amp;noauth=1&amp;thpanel=571&amp;sw=1087&amp;sh=518&amp;postmessagetoken=0c296c0d-62fd-78cb-8e58-10a2f4b9bedc#_ftn1"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usc-powerpoint.officeapps.live.com/pods/ppt.aspx?ui=fr-FR&amp;rs=fr-CA&amp;wdenableroaming=1&amp;wdfr=1&amp;mscc=1&amp;hid=501B1DA1-10BF-5000-434B-8A2AF298E53B.0&amp;uih=sharepointcom&amp;wdlcid=fr-FR&amp;jsapi=1&amp;jsapiver=v2&amp;corrid=0c296c0d-62fd-78cb-8e58-10a2f4b9bedc&amp;usid=0c296c0d-62fd-78cb-8e58-10a2f4b9bedc&amp;newsession=1&amp;sftc=1&amp;uihit=docaspx&amp;muv=1&amp;dchat=1&amp;sc=%7B%22pmo%22%3A%22https%3A%2F%2Feducaloi.sharepoint.com%22%2C%22pmshare%22%3Atrue%7D&amp;wdorigin=ItemsView&amp;wdhostclicktime=1712610358019&amp;wdpodsurl=https%3A%2F%2Fusc-powerpoint.officeapps.live.com%2Fpods%2F&amp;wdpopsurl=https%3A%2F%2Fusc-powerpoint.officeapps.live.com%2F&amp;wdoverrides=devicepixelratio:2,RenderGifSlideShow:true&amp;filename=6_Mon%20statut%20d%27immigration_FMC%202024-02-28.pptx&amp;filegeturlbool=true&amp;fs=5589868&amp;ro=false&amp;fastboot=true&amp;noauth=1&amp;thpanel=571&amp;sw=1087&amp;sh=518&amp;postmessagetoken=0c296c0d-62fd-78cb-8e58-10a2f4b9bedc#_ftnref1" TargetMode="External"/></Relationships>
</file>

<file path=ppt/notesSlides/_rels/notesSlide8.xml.rels><?xml version="1.0" encoding="UTF-8" standalone="yes"?>
<Relationships xmlns="http://schemas.openxmlformats.org/package/2006/relationships"><Relationship Id="rId8" Type="http://schemas.openxmlformats.org/officeDocument/2006/relationships/hyperlink" Target="https://usc-powerpoint.officeapps.live.com/pods/ppt.aspx?ui=fr-FR&amp;rs=fr-CA&amp;wdenableroaming=1&amp;wdfr=1&amp;mscc=1&amp;hid=501B1DA1-10BF-5000-434B-8A2AF298E53B.0&amp;uih=sharepointcom&amp;wdlcid=fr-FR&amp;jsapi=1&amp;jsapiver=v2&amp;corrid=0c296c0d-62fd-78cb-8e58-10a2f4b9bedc&amp;usid=0c296c0d-62fd-78cb-8e58-10a2f4b9bedc&amp;newsession=1&amp;sftc=1&amp;uihit=docaspx&amp;muv=1&amp;dchat=1&amp;sc=%7B%22pmo%22%3A%22https%3A%2F%2Feducaloi.sharepoint.com%22%2C%22pmshare%22%3Atrue%7D&amp;wdorigin=ItemsView&amp;wdhostclicktime=1712610358019&amp;wdpodsurl=https%3A%2F%2Fusc-powerpoint.officeapps.live.com%2Fpods%2F&amp;wdpopsurl=https%3A%2F%2Fusc-powerpoint.officeapps.live.com%2F&amp;wdoverrides=devicepixelratio:2,RenderGifSlideShow:true&amp;filename=6_Mon%20statut%20d%27immigration_FMC%202024-02-28.pptx&amp;filegeturlbool=true&amp;fs=5589868&amp;ro=false&amp;fastboot=true&amp;noauth=1&amp;thpanel=571&amp;sw=1087&amp;sh=518&amp;postmessagetoken=0c296c0d-62fd-78cb-8e58-10a2f4b9bedc#_ftnref4" TargetMode="External"/><Relationship Id="rId13" Type="http://schemas.openxmlformats.org/officeDocument/2006/relationships/hyperlink" Target="https://sosviolenceconjugale.ca/en/articles/14-criminal-offenses-in-contexts-of-intimate-partner-violence" TargetMode="External"/><Relationship Id="rId3" Type="http://schemas.openxmlformats.org/officeDocument/2006/relationships/hyperlink" Target="https://usc-powerpoint.officeapps.live.com/pods/ppt.aspx?ui=fr-FR&amp;rs=fr-CA&amp;wdenableroaming=1&amp;wdfr=1&amp;mscc=1&amp;hid=501B1DA1-10BF-5000-434B-8A2AF298E53B.0&amp;uih=sharepointcom&amp;wdlcid=fr-FR&amp;jsapi=1&amp;jsapiver=v2&amp;corrid=0c296c0d-62fd-78cb-8e58-10a2f4b9bedc&amp;usid=0c296c0d-62fd-78cb-8e58-10a2f4b9bedc&amp;newsession=1&amp;sftc=1&amp;uihit=docaspx&amp;muv=1&amp;dchat=1&amp;sc=%7B%22pmo%22%3A%22https%3A%2F%2Feducaloi.sharepoint.com%22%2C%22pmshare%22%3Atrue%7D&amp;wdorigin=ItemsView&amp;wdhostclicktime=1712610358019&amp;wdpodsurl=https%3A%2F%2Fusc-powerpoint.officeapps.live.com%2Fpods%2F&amp;wdpopsurl=https%3A%2F%2Fusc-powerpoint.officeapps.live.com%2F&amp;wdoverrides=devicepixelratio:2,RenderGifSlideShow:true&amp;filename=6_Mon%20statut%20d%27immigration_FMC%202024-02-28.pptx&amp;filegeturlbool=true&amp;fs=5589868&amp;ro=false&amp;fastboot=true&amp;noauth=1&amp;thpanel=571&amp;sw=1087&amp;sh=518&amp;postmessagetoken=0c296c0d-62fd-78cb-8e58-10a2f4b9bedc#_ftn1" TargetMode="External"/><Relationship Id="rId7" Type="http://schemas.openxmlformats.org/officeDocument/2006/relationships/hyperlink" Target="https://www.canada.ca/en/immigration-refugees-citizenship/corporate/contact-ircc/web-form.html" TargetMode="External"/><Relationship Id="rId12" Type="http://schemas.openxmlformats.org/officeDocument/2006/relationships/hyperlink" Target="https://usc-powerpoint.officeapps.live.com/pods/ppt.aspx?ui=fr-FR&amp;rs=fr-CA&amp;wdenableroaming=1&amp;wdfr=1&amp;mscc=1&amp;hid=501B1DA1-10BF-5000-434B-8A2AF298E53B.0&amp;uih=sharepointcom&amp;wdlcid=fr-FR&amp;jsapi=1&amp;jsapiver=v2&amp;corrid=0c296c0d-62fd-78cb-8e58-10a2f4b9bedc&amp;usid=0c296c0d-62fd-78cb-8e58-10a2f4b9bedc&amp;newsession=1&amp;sftc=1&amp;uihit=docaspx&amp;muv=1&amp;dchat=1&amp;sc=%7B%22pmo%22%3A%22https%3A%2F%2Feducaloi.sharepoint.com%22%2C%22pmshare%22%3Atrue%7D&amp;wdorigin=ItemsView&amp;wdhostclicktime=1712610358019&amp;wdpodsurl=https%3A%2F%2Fusc-powerpoint.officeapps.live.com%2Fpods%2F&amp;wdpopsurl=https%3A%2F%2Fusc-powerpoint.officeapps.live.com%2F&amp;wdoverrides=devicepixelratio:2,RenderGifSlideShow:true&amp;filename=6_Mon%20statut%20d%27immigration_FMC%202024-02-28.pptx&amp;filegeturlbool=true&amp;fs=5589868&amp;ro=false&amp;fastboot=true&amp;noauth=1&amp;thpanel=571&amp;sw=1087&amp;sh=518&amp;postmessagetoken=0c296c0d-62fd-78cb-8e58-10a2f4b9bedc#_ftnref3"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usc-powerpoint.officeapps.live.com/pods/ppt.aspx?ui=fr-FR&amp;rs=fr-CA&amp;wdenableroaming=1&amp;wdfr=1&amp;mscc=1&amp;hid=501B1DA1-10BF-5000-434B-8A2AF298E53B.0&amp;uih=sharepointcom&amp;wdlcid=fr-FR&amp;jsapi=1&amp;jsapiver=v2&amp;corrid=0c296c0d-62fd-78cb-8e58-10a2f4b9bedc&amp;usid=0c296c0d-62fd-78cb-8e58-10a2f4b9bedc&amp;newsession=1&amp;sftc=1&amp;uihit=docaspx&amp;muv=1&amp;dchat=1&amp;sc=%7B%22pmo%22%3A%22https%3A%2F%2Feducaloi.sharepoint.com%22%2C%22pmshare%22%3Atrue%7D&amp;wdorigin=ItemsView&amp;wdhostclicktime=1712610358019&amp;wdpodsurl=https%3A%2F%2Fusc-powerpoint.officeapps.live.com%2Fpods%2F&amp;wdpopsurl=https%3A%2F%2Fusc-powerpoint.officeapps.live.com%2F&amp;wdoverrides=devicepixelratio:2,RenderGifSlideShow:true&amp;filename=6_Mon%20statut%20d%27immigration_FMC%202024-02-28.pptx&amp;filegeturlbool=true&amp;fs=5589868&amp;ro=false&amp;fastboot=true&amp;noauth=1&amp;thpanel=571&amp;sw=1087&amp;sh=518&amp;postmessagetoken=0c296c0d-62fd-78cb-8e58-10a2f4b9bedc#_ftn4" TargetMode="External"/><Relationship Id="rId11" Type="http://schemas.openxmlformats.org/officeDocument/2006/relationships/hyperlink" Target="https://www.canada.ca/en/immigration-refugees-citizenship/corporate/publications-manuals/operational-bulletins-manuals/temporary-residents/permits/family-violence.html" TargetMode="External"/><Relationship Id="rId5" Type="http://schemas.openxmlformats.org/officeDocument/2006/relationships/hyperlink" Target="https://usc-powerpoint.officeapps.live.com/pods/ppt.aspx?ui=fr-FR&amp;rs=fr-CA&amp;wdenableroaming=1&amp;wdfr=1&amp;mscc=1&amp;hid=501B1DA1-10BF-5000-434B-8A2AF298E53B.0&amp;uih=sharepointcom&amp;wdlcid=fr-FR&amp;jsapi=1&amp;jsapiver=v2&amp;corrid=0c296c0d-62fd-78cb-8e58-10a2f4b9bedc&amp;usid=0c296c0d-62fd-78cb-8e58-10a2f4b9bedc&amp;newsession=1&amp;sftc=1&amp;uihit=docaspx&amp;muv=1&amp;dchat=1&amp;sc=%7B%22pmo%22%3A%22https%3A%2F%2Feducaloi.sharepoint.com%22%2C%22pmshare%22%3Atrue%7D&amp;wdorigin=ItemsView&amp;wdhostclicktime=1712610358019&amp;wdpodsurl=https%3A%2F%2Fusc-powerpoint.officeapps.live.com%2Fpods%2F&amp;wdpopsurl=https%3A%2F%2Fusc-powerpoint.officeapps.live.com%2F&amp;wdoverrides=devicepixelratio:2,RenderGifSlideShow:true&amp;filename=6_Mon%20statut%20d%27immigration_FMC%202024-02-28.pptx&amp;filegeturlbool=true&amp;fs=5589868&amp;ro=false&amp;fastboot=true&amp;noauth=1&amp;thpanel=571&amp;sw=1087&amp;sh=518&amp;postmessagetoken=0c296c0d-62fd-78cb-8e58-10a2f4b9bedc#_ftn3" TargetMode="External"/><Relationship Id="rId10" Type="http://schemas.openxmlformats.org/officeDocument/2006/relationships/hyperlink" Target="https://usc-powerpoint.officeapps.live.com/pods/ppt.aspx?ui=fr-FR&amp;rs=fr-CA&amp;wdenableroaming=1&amp;wdfr=1&amp;mscc=1&amp;hid=501B1DA1-10BF-5000-434B-8A2AF298E53B.0&amp;uih=sharepointcom&amp;wdlcid=fr-FR&amp;jsapi=1&amp;jsapiver=v2&amp;corrid=0c296c0d-62fd-78cb-8e58-10a2f4b9bedc&amp;usid=0c296c0d-62fd-78cb-8e58-10a2f4b9bedc&amp;newsession=1&amp;sftc=1&amp;uihit=docaspx&amp;muv=1&amp;dchat=1&amp;sc=%7B%22pmo%22%3A%22https%3A%2F%2Feducaloi.sharepoint.com%22%2C%22pmshare%22%3Atrue%7D&amp;wdorigin=ItemsView&amp;wdhostclicktime=1712610358019&amp;wdpodsurl=https%3A%2F%2Fusc-powerpoint.officeapps.live.com%2Fpods%2F&amp;wdpopsurl=https%3A%2F%2Fusc-powerpoint.officeapps.live.com%2F&amp;wdoverrides=devicepixelratio:2,RenderGifSlideShow:true&amp;filename=6_Mon%20statut%20d%27immigration_FMC%202024-02-28.pptx&amp;filegeturlbool=true&amp;fs=5589868&amp;ro=false&amp;fastboot=true&amp;noauth=1&amp;thpanel=571&amp;sw=1087&amp;sh=518&amp;postmessagetoken=0c296c0d-62fd-78cb-8e58-10a2f4b9bedc#_ftnref2" TargetMode="External"/><Relationship Id="rId4" Type="http://schemas.openxmlformats.org/officeDocument/2006/relationships/hyperlink" Target="https://usc-powerpoint.officeapps.live.com/pods/ppt.aspx?ui=fr-FR&amp;rs=fr-CA&amp;wdenableroaming=1&amp;wdfr=1&amp;mscc=1&amp;hid=501B1DA1-10BF-5000-434B-8A2AF298E53B.0&amp;uih=sharepointcom&amp;wdlcid=fr-FR&amp;jsapi=1&amp;jsapiver=v2&amp;corrid=0c296c0d-62fd-78cb-8e58-10a2f4b9bedc&amp;usid=0c296c0d-62fd-78cb-8e58-10a2f4b9bedc&amp;newsession=1&amp;sftc=1&amp;uihit=docaspx&amp;muv=1&amp;dchat=1&amp;sc=%7B%22pmo%22%3A%22https%3A%2F%2Feducaloi.sharepoint.com%22%2C%22pmshare%22%3Atrue%7D&amp;wdorigin=ItemsView&amp;wdhostclicktime=1712610358019&amp;wdpodsurl=https%3A%2F%2Fusc-powerpoint.officeapps.live.com%2Fpods%2F&amp;wdpopsurl=https%3A%2F%2Fusc-powerpoint.officeapps.live.com%2F&amp;wdoverrides=devicepixelratio:2,RenderGifSlideShow:true&amp;filename=6_Mon%20statut%20d%27immigration_FMC%202024-02-28.pptx&amp;filegeturlbool=true&amp;fs=5589868&amp;ro=false&amp;fastboot=true&amp;noauth=1&amp;thpanel=571&amp;sw=1087&amp;sh=518&amp;postmessagetoken=0c296c0d-62fd-78cb-8e58-10a2f4b9bedc#_ftn2" TargetMode="External"/><Relationship Id="rId9" Type="http://schemas.openxmlformats.org/officeDocument/2006/relationships/hyperlink" Target="https://usc-powerpoint.officeapps.live.com/pods/ppt.aspx?ui=fr-FR&amp;rs=fr-CA&amp;wdenableroaming=1&amp;wdfr=1&amp;mscc=1&amp;hid=501B1DA1-10BF-5000-434B-8A2AF298E53B.0&amp;uih=sharepointcom&amp;wdlcid=fr-FR&amp;jsapi=1&amp;jsapiver=v2&amp;corrid=0c296c0d-62fd-78cb-8e58-10a2f4b9bedc&amp;usid=0c296c0d-62fd-78cb-8e58-10a2f4b9bedc&amp;newsession=1&amp;sftc=1&amp;uihit=docaspx&amp;muv=1&amp;dchat=1&amp;sc=%7B%22pmo%22%3A%22https%3A%2F%2Feducaloi.sharepoint.com%22%2C%22pmshare%22%3Atrue%7D&amp;wdorigin=ItemsView&amp;wdhostclicktime=1712610358019&amp;wdpodsurl=https%3A%2F%2Fusc-powerpoint.officeapps.live.com%2Fpods%2F&amp;wdpopsurl=https%3A%2F%2Fusc-powerpoint.officeapps.live.com%2F&amp;wdoverrides=devicepixelratio:2,RenderGifSlideShow:true&amp;filename=6_Mon%20statut%20d%27immigration_FMC%202024-02-28.pptx&amp;filegeturlbool=true&amp;fs=5589868&amp;ro=false&amp;fastboot=true&amp;noauth=1&amp;thpanel=571&amp;sw=1087&amp;sh=518&amp;postmessagetoken=0c296c0d-62fd-78cb-8e58-10a2f4b9bedc#_ftnref1"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a:t>Instructions for the workshop </a:t>
            </a:r>
            <a:r>
              <a:rPr lang="fr-CA" b="1" err="1"/>
              <a:t>facilitator</a:t>
            </a:r>
            <a:endParaRPr lang="fr-FR" err="1"/>
          </a:p>
          <a:p>
            <a:endParaRPr lang="fr-CA" dirty="0"/>
          </a:p>
          <a:p>
            <a:r>
              <a:rPr lang="en-CA"/>
              <a:t>To prepare to lead this workshop:</a:t>
            </a:r>
            <a:endParaRPr lang="fr-CA" dirty="0"/>
          </a:p>
          <a:p>
            <a:r>
              <a:rPr lang="fr-CA" dirty="0"/>
              <a:t> </a:t>
            </a:r>
            <a:endParaRPr lang="en-US" dirty="0"/>
          </a:p>
          <a:p>
            <a:pPr marL="285750" indent="-285750">
              <a:buFont typeface="Arial,Sans-Serif"/>
              <a:buChar char="•"/>
            </a:pPr>
            <a:r>
              <a:rPr lang="en-CA"/>
              <a:t>Read the Facilitator’s Guide.</a:t>
            </a:r>
            <a:endParaRPr lang="fr-CA" dirty="0"/>
          </a:p>
          <a:p>
            <a:pPr marL="285750" indent="-285750">
              <a:buFont typeface="Arial,Sans-Serif"/>
              <a:buChar char="•"/>
            </a:pPr>
            <a:r>
              <a:rPr lang="en-CA"/>
              <a:t>Watch the associated videos.</a:t>
            </a:r>
            <a:endParaRPr lang="fr-CA" dirty="0"/>
          </a:p>
          <a:p>
            <a:pPr marL="285750" indent="-285750">
              <a:buFont typeface="Arial,Sans-Serif"/>
              <a:buChar char="•"/>
            </a:pPr>
            <a:r>
              <a:rPr lang="en-CA"/>
              <a:t>Read the notes at the bottom of each slide.</a:t>
            </a:r>
            <a:endParaRPr lang="en-US"/>
          </a:p>
          <a:p>
            <a:pPr marL="1085850" lvl="2" indent="-285750">
              <a:buFont typeface="Wingdings,Sans-Serif"/>
              <a:buChar char="§"/>
            </a:pPr>
            <a:r>
              <a:rPr lang="en-CA"/>
              <a:t>Read the</a:t>
            </a:r>
            <a:r>
              <a:rPr lang="en-CA" b="1"/>
              <a:t> instructions</a:t>
            </a:r>
            <a:r>
              <a:rPr lang="en-CA"/>
              <a:t> for the workshop facilitator.</a:t>
            </a:r>
            <a:endParaRPr lang="en-US"/>
          </a:p>
          <a:p>
            <a:pPr marL="1085850" lvl="2" indent="-285750">
              <a:buFont typeface="Wingdings,Sans-Serif"/>
              <a:buChar char="§"/>
            </a:pPr>
            <a:r>
              <a:rPr lang="en-CA"/>
              <a:t>Go over the </a:t>
            </a:r>
            <a:r>
              <a:rPr lang="en-CA" b="1"/>
              <a:t>legal information</a:t>
            </a:r>
            <a:r>
              <a:rPr lang="en-CA"/>
              <a:t> that you will share with participants.</a:t>
            </a:r>
            <a:endParaRPr lang="en-US"/>
          </a:p>
          <a:p>
            <a:pPr marL="1085850" lvl="2" indent="-285750">
              <a:buFont typeface="Wingdings,Sans-Serif"/>
              <a:buChar char="§"/>
            </a:pPr>
            <a:r>
              <a:rPr lang="en-CA" dirty="0"/>
              <a:t>Read the </a:t>
            </a:r>
            <a:r>
              <a:rPr lang="en-CA" b="1" dirty="0"/>
              <a:t>additional information</a:t>
            </a:r>
            <a:r>
              <a:rPr lang="en-CA" dirty="0"/>
              <a:t> to deepen your understanding of the theme addressed in this workshop.</a:t>
            </a:r>
            <a:endParaRPr lang="en-US" dirty="0"/>
          </a:p>
          <a:p>
            <a:pPr marL="285750" indent="-285750">
              <a:buFont typeface="Arial,Sans-Serif"/>
              <a:buChar char="•"/>
            </a:pPr>
            <a:r>
              <a:rPr lang="en-CA" dirty="0"/>
              <a:t>If you have time, read the notes at the bottom of each slide of the PowerPoint presentations for the other workshops. All the themes covered in the different workshops are connected. Your explanations during this workshop could bring up questions on topics discussed in other workshops.</a:t>
            </a:r>
            <a:endParaRPr lang="en-US" dirty="0"/>
          </a:p>
          <a:p>
            <a:pPr marL="285750" indent="-285750">
              <a:buFont typeface="Arial,Sans-Serif"/>
              <a:buChar char="•"/>
            </a:pPr>
            <a:endParaRPr lang="en-CA" dirty="0"/>
          </a:p>
          <a:p>
            <a:r>
              <a:rPr lang="en-CA" dirty="0"/>
              <a:t>Don’t forget to:</a:t>
            </a:r>
            <a:endParaRPr lang="en-US" dirty="0"/>
          </a:p>
          <a:p>
            <a:pPr marL="285750" indent="-285750">
              <a:buFont typeface="Arial,Sans-Serif"/>
              <a:buChar char="•"/>
            </a:pPr>
            <a:r>
              <a:rPr lang="en-CA" dirty="0"/>
              <a:t>Arrange for an interpreter, if necessary.</a:t>
            </a:r>
            <a:endParaRPr lang="en-US" dirty="0"/>
          </a:p>
          <a:p>
            <a:pPr marL="285750" indent="-285750">
              <a:buFont typeface="Arial,Sans-Serif"/>
              <a:buChar char="•"/>
            </a:pPr>
            <a:r>
              <a:rPr lang="en-CA" dirty="0"/>
              <a:t>Add local legal services and resources to the slides.</a:t>
            </a:r>
            <a:endParaRPr lang="en-US" dirty="0"/>
          </a:p>
          <a:p>
            <a:pPr marL="285750" indent="-285750">
              <a:buFont typeface="Arial,Sans-Serif"/>
              <a:buChar char="•"/>
            </a:pPr>
            <a:r>
              <a:rPr lang="en-CA" dirty="0"/>
              <a:t>Combine this workshop with other psychosocial support activities, if necessary.</a:t>
            </a:r>
            <a:endParaRPr lang="en-US" dirty="0"/>
          </a:p>
          <a:p>
            <a:pPr marL="285750" indent="-285750">
              <a:buFont typeface="Arial,Sans-Serif"/>
              <a:buChar char="•"/>
            </a:pPr>
            <a:r>
              <a:rPr lang="en-CA" dirty="0"/>
              <a:t>Take the time to address delicate situations that may arise during the workshop.</a:t>
            </a:r>
            <a:endParaRPr lang="en-US" dirty="0"/>
          </a:p>
          <a:p>
            <a:pPr marL="285750" indent="-285750">
              <a:buFont typeface="Arial,Sans-Serif"/>
              <a:buChar char="•"/>
            </a:pPr>
            <a:endParaRPr lang="en-CA" dirty="0"/>
          </a:p>
          <a:p>
            <a:r>
              <a:rPr lang="en-CA" dirty="0"/>
              <a:t>This workshop addresses issues relating to separation and violence. The participants have different experiences. Some may be comfortable with the possibility of separation, and others may be strongly opposed to it. Be mindful of this diversity of perspectives when setting the tone for the workshop.</a:t>
            </a:r>
            <a:endParaRPr lang="en-US" dirty="0"/>
          </a:p>
          <a:p>
            <a:endParaRPr lang="en-CA" dirty="0"/>
          </a:p>
          <a:p>
            <a:r>
              <a:rPr lang="en-CA" dirty="0"/>
              <a:t>Legal information contained in this activity is valid as of June 30th, 2025.</a:t>
            </a:r>
            <a:endParaRPr lang="en-US" dirty="0"/>
          </a:p>
          <a:p>
            <a:r>
              <a:rPr lang="en-CA" dirty="0"/>
              <a:t>The information contained in this workshop applies only to Quebec and should not be considered legal advice.</a:t>
            </a:r>
            <a:endParaRPr lang="fr-CA"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a:t>
            </a:fld>
            <a:endParaRPr lang="fr-CA"/>
          </a:p>
        </p:txBody>
      </p:sp>
    </p:spTree>
    <p:extLst>
      <p:ext uri="{BB962C8B-B14F-4D97-AF65-F5344CB8AC3E}">
        <p14:creationId xmlns:p14="http://schemas.microsoft.com/office/powerpoint/2010/main" val="11141700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b="1" i="0" u="none" strike="noStrike" dirty="0">
                <a:solidFill>
                  <a:srgbClr val="000000"/>
                </a:solidFill>
                <a:effectLst/>
                <a:highlight>
                  <a:srgbClr val="F5F5F5"/>
                </a:highlight>
                <a:latin typeface="Calibri"/>
                <a:ea typeface="Calibri"/>
                <a:cs typeface="Calibri"/>
              </a:rPr>
              <a:t>1 minute</a:t>
            </a:r>
            <a:r>
              <a:rPr lang="fr-CA" b="0" i="0" dirty="0">
                <a:solidFill>
                  <a:srgbClr val="444444"/>
                </a:solidFill>
                <a:effectLst/>
                <a:highlight>
                  <a:srgbClr val="F5F5F5"/>
                </a:highlight>
                <a:latin typeface="Calibri"/>
                <a:ea typeface="Calibri"/>
                <a:cs typeface="Calibri"/>
              </a:rPr>
              <a:t>​</a:t>
            </a:r>
          </a:p>
          <a:p>
            <a:pPr algn="l" rtl="0" fontAlgn="base"/>
            <a:r>
              <a:rPr lang="fr-CA" b="1" i="0" u="sng" dirty="0">
                <a:solidFill>
                  <a:srgbClr val="000000"/>
                </a:solidFill>
                <a:effectLst/>
                <a:highlight>
                  <a:srgbClr val="F5F5F5"/>
                </a:highlight>
                <a:latin typeface="Calibri"/>
                <a:ea typeface="Calibri"/>
                <a:cs typeface="Calibri"/>
              </a:rPr>
              <a:t>Instructions</a:t>
            </a:r>
            <a:r>
              <a:rPr lang="fr-CA" b="0" i="0" u="sng" dirty="0">
                <a:solidFill>
                  <a:srgbClr val="444444"/>
                </a:solidFill>
                <a:effectLst/>
                <a:highlight>
                  <a:srgbClr val="F5F5F5"/>
                </a:highlight>
                <a:latin typeface="Calibri"/>
                <a:ea typeface="Calibri"/>
                <a:cs typeface="Calibri"/>
              </a:rPr>
              <a:t>​</a:t>
            </a:r>
          </a:p>
          <a:p>
            <a:pPr algn="l" rtl="0" fontAlgn="base">
              <a:buFont typeface="Arial" panose="020B0604020202020204" pitchFamily="34" charset="0"/>
              <a:buChar char="•"/>
            </a:pPr>
            <a:endParaRPr lang="fr-CA" sz="1200" b="0" i="0">
              <a:solidFill>
                <a:srgbClr val="444444"/>
              </a:solidFill>
              <a:effectLst/>
              <a:highlight>
                <a:srgbClr val="F5F5F5"/>
              </a:highlight>
              <a:latin typeface="Arial" panose="020B0604020202020204" pitchFamily="34" charset="0"/>
            </a:endParaRPr>
          </a:p>
          <a:p>
            <a:pPr marL="171450" indent="-171450" fontAlgn="base">
              <a:buFont typeface="Arial" panose="020B0604020202020204" pitchFamily="34" charset="0"/>
              <a:buChar char="•"/>
            </a:pPr>
            <a:r>
              <a:rPr lang="fr-CA" dirty="0">
                <a:solidFill>
                  <a:srgbClr val="000000"/>
                </a:solidFill>
                <a:highlight>
                  <a:srgbClr val="F5F5F5"/>
                </a:highlight>
              </a:rPr>
              <a:t>You can </a:t>
            </a:r>
            <a:r>
              <a:rPr lang="fr-CA" dirty="0" err="1">
                <a:solidFill>
                  <a:srgbClr val="000000"/>
                </a:solidFill>
                <a:highlight>
                  <a:srgbClr val="F5F5F5"/>
                </a:highlight>
              </a:rPr>
              <a:t>customize</a:t>
            </a:r>
            <a:r>
              <a:rPr lang="fr-CA" dirty="0">
                <a:solidFill>
                  <a:srgbClr val="000000"/>
                </a:solidFill>
                <a:highlight>
                  <a:srgbClr val="F5F5F5"/>
                </a:highlight>
              </a:rPr>
              <a:t> </a:t>
            </a:r>
            <a:r>
              <a:rPr lang="fr-CA" dirty="0" err="1">
                <a:solidFill>
                  <a:srgbClr val="000000"/>
                </a:solidFill>
                <a:highlight>
                  <a:srgbClr val="F5F5F5"/>
                </a:highlight>
              </a:rPr>
              <a:t>this</a:t>
            </a:r>
            <a:r>
              <a:rPr lang="fr-CA" dirty="0">
                <a:solidFill>
                  <a:srgbClr val="000000"/>
                </a:solidFill>
                <a:highlight>
                  <a:srgbClr val="F5F5F5"/>
                </a:highlight>
              </a:rPr>
              <a:t> slide if </a:t>
            </a:r>
            <a:r>
              <a:rPr lang="fr-CA" dirty="0" err="1">
                <a:solidFill>
                  <a:srgbClr val="000000"/>
                </a:solidFill>
                <a:highlight>
                  <a:srgbClr val="F5F5F5"/>
                </a:highlight>
              </a:rPr>
              <a:t>you</a:t>
            </a:r>
            <a:r>
              <a:rPr lang="fr-CA" dirty="0">
                <a:solidFill>
                  <a:srgbClr val="000000"/>
                </a:solidFill>
                <a:highlight>
                  <a:srgbClr val="F5F5F5"/>
                </a:highlight>
              </a:rPr>
              <a:t> </a:t>
            </a:r>
            <a:r>
              <a:rPr lang="fr-CA" dirty="0" err="1">
                <a:solidFill>
                  <a:srgbClr val="000000"/>
                </a:solidFill>
                <a:highlight>
                  <a:srgbClr val="F5F5F5"/>
                </a:highlight>
              </a:rPr>
              <a:t>want</a:t>
            </a:r>
            <a:r>
              <a:rPr lang="fr-CA" dirty="0">
                <a:solidFill>
                  <a:srgbClr val="000000"/>
                </a:solidFill>
                <a:highlight>
                  <a:srgbClr val="F5F5F5"/>
                </a:highlight>
              </a:rPr>
              <a:t> to </a:t>
            </a:r>
            <a:r>
              <a:rPr lang="fr-CA" dirty="0" err="1">
                <a:solidFill>
                  <a:srgbClr val="000000"/>
                </a:solidFill>
                <a:highlight>
                  <a:srgbClr val="F5F5F5"/>
                </a:highlight>
              </a:rPr>
              <a:t>add</a:t>
            </a:r>
            <a:r>
              <a:rPr lang="fr-CA" dirty="0">
                <a:solidFill>
                  <a:srgbClr val="000000"/>
                </a:solidFill>
                <a:highlight>
                  <a:srgbClr val="F5F5F5"/>
                </a:highlight>
              </a:rPr>
              <a:t> </a:t>
            </a:r>
            <a:r>
              <a:rPr lang="fr-CA" dirty="0" err="1">
                <a:solidFill>
                  <a:srgbClr val="000000"/>
                </a:solidFill>
                <a:highlight>
                  <a:srgbClr val="F5F5F5"/>
                </a:highlight>
              </a:rPr>
              <a:t>resources</a:t>
            </a:r>
            <a:r>
              <a:rPr lang="fr-CA" dirty="0">
                <a:solidFill>
                  <a:srgbClr val="000000"/>
                </a:solidFill>
                <a:highlight>
                  <a:srgbClr val="F5F5F5"/>
                </a:highlight>
              </a:rPr>
              <a:t> </a:t>
            </a:r>
            <a:r>
              <a:rPr lang="fr-CA" dirty="0" err="1">
                <a:solidFill>
                  <a:srgbClr val="000000"/>
                </a:solidFill>
                <a:highlight>
                  <a:srgbClr val="F5F5F5"/>
                </a:highlight>
              </a:rPr>
              <a:t>other</a:t>
            </a:r>
            <a:r>
              <a:rPr lang="fr-CA" dirty="0">
                <a:solidFill>
                  <a:srgbClr val="000000"/>
                </a:solidFill>
                <a:highlight>
                  <a:srgbClr val="F5F5F5"/>
                </a:highlight>
              </a:rPr>
              <a:t> </a:t>
            </a:r>
            <a:r>
              <a:rPr lang="fr-CA" dirty="0" err="1">
                <a:solidFill>
                  <a:srgbClr val="000000"/>
                </a:solidFill>
                <a:highlight>
                  <a:srgbClr val="F5F5F5"/>
                </a:highlight>
              </a:rPr>
              <a:t>than</a:t>
            </a:r>
            <a:r>
              <a:rPr lang="fr-CA" dirty="0">
                <a:solidFill>
                  <a:srgbClr val="000000"/>
                </a:solidFill>
                <a:highlight>
                  <a:srgbClr val="F5F5F5"/>
                </a:highlight>
              </a:rPr>
              <a:t> </a:t>
            </a:r>
            <a:r>
              <a:rPr lang="fr-CA" dirty="0" err="1">
                <a:solidFill>
                  <a:srgbClr val="000000"/>
                </a:solidFill>
                <a:highlight>
                  <a:srgbClr val="F5F5F5"/>
                </a:highlight>
              </a:rPr>
              <a:t>those</a:t>
            </a:r>
            <a:r>
              <a:rPr lang="fr-CA" dirty="0">
                <a:solidFill>
                  <a:srgbClr val="000000"/>
                </a:solidFill>
                <a:highlight>
                  <a:srgbClr val="F5F5F5"/>
                </a:highlight>
              </a:rPr>
              <a:t> </a:t>
            </a:r>
            <a:r>
              <a:rPr lang="fr-CA" dirty="0" err="1">
                <a:solidFill>
                  <a:srgbClr val="000000"/>
                </a:solidFill>
                <a:highlight>
                  <a:srgbClr val="F5F5F5"/>
                </a:highlight>
              </a:rPr>
              <a:t>presented</a:t>
            </a:r>
            <a:r>
              <a:rPr lang="fr-CA" dirty="0">
                <a:solidFill>
                  <a:srgbClr val="000000"/>
                </a:solidFill>
                <a:highlight>
                  <a:srgbClr val="F5F5F5"/>
                </a:highlight>
              </a:rPr>
              <a:t> in the </a:t>
            </a:r>
            <a:r>
              <a:rPr lang="fr-CA" dirty="0" err="1">
                <a:solidFill>
                  <a:srgbClr val="000000"/>
                </a:solidFill>
                <a:highlight>
                  <a:srgbClr val="F5F5F5"/>
                </a:highlight>
              </a:rPr>
              <a:t>following</a:t>
            </a:r>
            <a:r>
              <a:rPr lang="fr-CA" dirty="0">
                <a:solidFill>
                  <a:srgbClr val="000000"/>
                </a:solidFill>
                <a:highlight>
                  <a:srgbClr val="F5F5F5"/>
                </a:highlight>
              </a:rPr>
              <a:t> slides</a:t>
            </a:r>
            <a:r>
              <a:rPr lang="fr-CA" dirty="0">
                <a:solidFill>
                  <a:srgbClr val="000000"/>
                </a:solidFill>
                <a:highlight>
                  <a:srgbClr val="F5F5F5"/>
                </a:highlight>
                <a:latin typeface="Calibri"/>
                <a:ea typeface="Calibri"/>
                <a:cs typeface="Calibri"/>
              </a:rPr>
              <a:t>.</a:t>
            </a:r>
            <a:r>
              <a:rPr lang="fr-CA" sz="1200" b="0" i="0" u="none" strike="noStrike" dirty="0">
                <a:solidFill>
                  <a:srgbClr val="000000"/>
                </a:solidFill>
                <a:effectLst/>
                <a:highlight>
                  <a:srgbClr val="F5F5F5"/>
                </a:highlight>
                <a:latin typeface="Calibri"/>
                <a:ea typeface="Calibri"/>
                <a:cs typeface="Calibri"/>
              </a:rPr>
              <a:t> </a:t>
            </a:r>
            <a:endParaRPr lang="en-US" sz="1200" b="0" i="0" dirty="0">
              <a:solidFill>
                <a:srgbClr val="444444"/>
              </a:solidFill>
              <a:effectLst/>
              <a:highlight>
                <a:srgbClr val="F5F5F5"/>
              </a:highlight>
              <a:latin typeface="Calibri"/>
              <a:ea typeface="Calibri"/>
              <a:cs typeface="Calibri"/>
            </a:endParaRPr>
          </a:p>
          <a:p>
            <a:endParaRPr lang="fr-CA"/>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10</a:t>
            </a:fld>
            <a:endParaRPr lang="fr-CA"/>
          </a:p>
        </p:txBody>
      </p:sp>
    </p:spTree>
    <p:extLst>
      <p:ext uri="{BB962C8B-B14F-4D97-AF65-F5344CB8AC3E}">
        <p14:creationId xmlns:p14="http://schemas.microsoft.com/office/powerpoint/2010/main" val="6460683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b="1" i="0" u="none" strike="noStrike" dirty="0">
                <a:solidFill>
                  <a:srgbClr val="000000"/>
                </a:solidFill>
                <a:effectLst/>
                <a:highlight>
                  <a:srgbClr val="F5F5F5"/>
                </a:highlight>
                <a:latin typeface="Calibri"/>
                <a:ea typeface="Calibri"/>
                <a:cs typeface="Calibri"/>
              </a:rPr>
              <a:t>1 minute</a:t>
            </a:r>
            <a:r>
              <a:rPr lang="fr-CA" b="0" i="0" dirty="0">
                <a:solidFill>
                  <a:srgbClr val="444444"/>
                </a:solidFill>
                <a:effectLst/>
                <a:highlight>
                  <a:srgbClr val="F5F5F5"/>
                </a:highlight>
                <a:latin typeface="Calibri"/>
                <a:ea typeface="Calibri"/>
                <a:cs typeface="Calibri"/>
              </a:rPr>
              <a:t>​</a:t>
            </a:r>
          </a:p>
          <a:p>
            <a:pPr algn="l" rtl="0" fontAlgn="base"/>
            <a:r>
              <a:rPr lang="fr-CA" b="1" i="0" u="sng" dirty="0">
                <a:solidFill>
                  <a:srgbClr val="000000"/>
                </a:solidFill>
                <a:effectLst/>
                <a:highlight>
                  <a:srgbClr val="F5F5F5"/>
                </a:highlight>
                <a:latin typeface="Calibri"/>
                <a:ea typeface="Calibri"/>
                <a:cs typeface="Calibri"/>
              </a:rPr>
              <a:t>Instructions</a:t>
            </a:r>
            <a:r>
              <a:rPr lang="fr-CA" b="0" i="0" u="sng" dirty="0">
                <a:solidFill>
                  <a:srgbClr val="444444"/>
                </a:solidFill>
                <a:effectLst/>
                <a:highlight>
                  <a:srgbClr val="F5F5F5"/>
                </a:highlight>
                <a:latin typeface="Calibri"/>
                <a:ea typeface="Calibri"/>
                <a:cs typeface="Calibri"/>
              </a:rPr>
              <a:t>​</a:t>
            </a:r>
          </a:p>
          <a:p>
            <a:pPr algn="l" rtl="0" fontAlgn="base">
              <a:buFont typeface="Arial" panose="020B0604020202020204" pitchFamily="34" charset="0"/>
              <a:buChar char="•"/>
            </a:pPr>
            <a:endParaRPr lang="fr-CA" sz="1200" b="0" i="0">
              <a:solidFill>
                <a:srgbClr val="444444"/>
              </a:solidFill>
              <a:effectLst/>
              <a:highlight>
                <a:srgbClr val="F5F5F5"/>
              </a:highlight>
              <a:latin typeface="Arial" panose="020B0604020202020204" pitchFamily="34" charset="0"/>
            </a:endParaRPr>
          </a:p>
          <a:p>
            <a:pPr marL="171450" indent="-171450" fontAlgn="base">
              <a:buFont typeface="Arial" panose="020B0604020202020204" pitchFamily="34" charset="0"/>
              <a:buChar char="•"/>
            </a:pPr>
            <a:r>
              <a:rPr lang="en-CA" dirty="0">
                <a:solidFill>
                  <a:srgbClr val="000000"/>
                </a:solidFill>
                <a:highlight>
                  <a:srgbClr val="F5F5F5"/>
                </a:highlight>
              </a:rPr>
              <a:t>Explain that </a:t>
            </a:r>
            <a:r>
              <a:rPr lang="en-CA" dirty="0" err="1">
                <a:solidFill>
                  <a:srgbClr val="000000"/>
                </a:solidFill>
                <a:highlight>
                  <a:srgbClr val="F5F5F5"/>
                </a:highlight>
              </a:rPr>
              <a:t>Éducaloi</a:t>
            </a:r>
            <a:r>
              <a:rPr lang="en-CA" dirty="0">
                <a:solidFill>
                  <a:srgbClr val="000000"/>
                </a:solidFill>
                <a:highlight>
                  <a:srgbClr val="F5F5F5"/>
                </a:highlight>
              </a:rPr>
              <a:t> is a non-profit whose mission is to explain the law in Quebec in a simple way. </a:t>
            </a:r>
            <a:r>
              <a:rPr lang="en-CA" dirty="0" err="1">
                <a:solidFill>
                  <a:srgbClr val="000000"/>
                </a:solidFill>
                <a:highlight>
                  <a:srgbClr val="F5F5F5"/>
                </a:highlight>
              </a:rPr>
              <a:t>Éducaloi</a:t>
            </a:r>
            <a:r>
              <a:rPr lang="en-CA" dirty="0">
                <a:solidFill>
                  <a:srgbClr val="000000"/>
                </a:solidFill>
                <a:highlight>
                  <a:srgbClr val="F5F5F5"/>
                </a:highlight>
              </a:rPr>
              <a:t> is especially known for its website that covers various legal topics, including family and couples, separation and divorce, housing, work and more. Most of </a:t>
            </a:r>
            <a:r>
              <a:rPr lang="en-CA" dirty="0" err="1">
                <a:solidFill>
                  <a:srgbClr val="000000"/>
                </a:solidFill>
                <a:highlight>
                  <a:srgbClr val="F5F5F5"/>
                </a:highlight>
              </a:rPr>
              <a:t>Éducaloi's</a:t>
            </a:r>
            <a:r>
              <a:rPr lang="en-CA" dirty="0">
                <a:solidFill>
                  <a:srgbClr val="000000"/>
                </a:solidFill>
                <a:highlight>
                  <a:srgbClr val="F5F5F5"/>
                </a:highlight>
              </a:rPr>
              <a:t> content is available in French and English.</a:t>
            </a:r>
            <a:endParaRPr lang="fr-CA" dirty="0">
              <a:solidFill>
                <a:srgbClr val="000000"/>
              </a:solidFill>
              <a:highlight>
                <a:srgbClr val="F5F5F5"/>
              </a:highlight>
            </a:endParaRP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11</a:t>
            </a:fld>
            <a:endParaRPr lang="fr-CA"/>
          </a:p>
        </p:txBody>
      </p:sp>
    </p:spTree>
    <p:extLst>
      <p:ext uri="{BB962C8B-B14F-4D97-AF65-F5344CB8AC3E}">
        <p14:creationId xmlns:p14="http://schemas.microsoft.com/office/powerpoint/2010/main" val="38644793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b="1" i="0" u="none" strike="noStrike" dirty="0">
                <a:solidFill>
                  <a:srgbClr val="000000"/>
                </a:solidFill>
                <a:effectLst/>
                <a:highlight>
                  <a:srgbClr val="F5F5F5"/>
                </a:highlight>
                <a:latin typeface="Calibri"/>
                <a:cs typeface="Calibri"/>
              </a:rPr>
              <a:t>1 minute</a:t>
            </a:r>
            <a:r>
              <a:rPr lang="en-US" b="0" i="0" dirty="0">
                <a:solidFill>
                  <a:srgbClr val="444444"/>
                </a:solidFill>
                <a:effectLst/>
                <a:highlight>
                  <a:srgbClr val="F5F5F5"/>
                </a:highlight>
                <a:latin typeface="Calibri"/>
                <a:cs typeface="Calibri"/>
              </a:rPr>
              <a:t>​</a:t>
            </a:r>
          </a:p>
          <a:p>
            <a:pPr algn="l" rtl="0" fontAlgn="base"/>
            <a:r>
              <a:rPr lang="fr-CA" b="1" i="0" u="sng" dirty="0">
                <a:solidFill>
                  <a:srgbClr val="000000"/>
                </a:solidFill>
                <a:effectLst/>
                <a:highlight>
                  <a:srgbClr val="F5F5F5"/>
                </a:highlight>
                <a:latin typeface="Calibri"/>
                <a:cs typeface="Calibri"/>
              </a:rPr>
              <a:t>Instructions</a:t>
            </a:r>
            <a:r>
              <a:rPr lang="fr-CA" b="0" i="0" dirty="0">
                <a:solidFill>
                  <a:srgbClr val="444444"/>
                </a:solidFill>
                <a:effectLst/>
                <a:highlight>
                  <a:srgbClr val="F5F5F5"/>
                </a:highlight>
                <a:latin typeface="Calibri"/>
                <a:cs typeface="Calibri"/>
              </a:rPr>
              <a:t>​</a:t>
            </a:r>
          </a:p>
          <a:p>
            <a:endParaRPr lang="fr-CA" dirty="0">
              <a:solidFill>
                <a:srgbClr val="444444"/>
              </a:solidFill>
              <a:highlight>
                <a:srgbClr val="F5F5F5"/>
              </a:highlight>
              <a:latin typeface="Calibri"/>
              <a:cs typeface="Calibri"/>
            </a:endParaRPr>
          </a:p>
          <a:p>
            <a:pPr marL="171450" indent="-171450">
              <a:buFont typeface="Arial" panose="020B0604020202020204" pitchFamily="34" charset="0"/>
              <a:buChar char="•"/>
            </a:pPr>
            <a:r>
              <a:rPr lang="en-CA" dirty="0">
                <a:solidFill>
                  <a:srgbClr val="000000"/>
                </a:solidFill>
                <a:highlight>
                  <a:srgbClr val="F5F5F5"/>
                </a:highlight>
              </a:rPr>
              <a:t>Explain that this resource is available to participants if they encounter legal issues related to their life as a couple. </a:t>
            </a:r>
            <a:r>
              <a:rPr lang="en-CA" dirty="0" err="1">
                <a:solidFill>
                  <a:srgbClr val="000000"/>
                </a:solidFill>
                <a:highlight>
                  <a:srgbClr val="F5F5F5"/>
                </a:highlight>
              </a:rPr>
              <a:t>Rebâtir</a:t>
            </a:r>
            <a:r>
              <a:rPr lang="en-CA" dirty="0">
                <a:solidFill>
                  <a:srgbClr val="000000"/>
                </a:solidFill>
                <a:highlight>
                  <a:srgbClr val="F5F5F5"/>
                </a:highlight>
              </a:rPr>
              <a:t> is the name of a legal consultation service provided by the Commission des services </a:t>
            </a:r>
            <a:r>
              <a:rPr lang="en-CA" dirty="0" err="1">
                <a:solidFill>
                  <a:srgbClr val="000000"/>
                </a:solidFill>
                <a:highlight>
                  <a:srgbClr val="F5F5F5"/>
                </a:highlight>
              </a:rPr>
              <a:t>juridiques</a:t>
            </a:r>
            <a:r>
              <a:rPr lang="en-CA" dirty="0">
                <a:solidFill>
                  <a:srgbClr val="000000"/>
                </a:solidFill>
                <a:highlight>
                  <a:srgbClr val="F5F5F5"/>
                </a:highlight>
              </a:rPr>
              <a:t> (legal aid). It offers 4 hours of free legal consultation to people who experience domestic or sexual violence in all areas of law.</a:t>
            </a:r>
            <a:endParaRPr lang="fr-CA" dirty="0">
              <a:solidFill>
                <a:srgbClr val="000000"/>
              </a:solidFill>
              <a:highlight>
                <a:srgbClr val="F5F5F5"/>
              </a:highlight>
            </a:endParaRPr>
          </a:p>
          <a:p>
            <a:pPr fontAlgn="base">
              <a:buFont typeface="Arial" panose="020B0604020202020204" pitchFamily="34" charset="0"/>
              <a:buChar char="•"/>
            </a:pPr>
            <a:endParaRPr lang="fr-CA" b="0" i="0">
              <a:solidFill>
                <a:srgbClr val="444444"/>
              </a:solidFill>
              <a:effectLst/>
              <a:highlight>
                <a:srgbClr val="F5F5F5"/>
              </a:highlight>
              <a:latin typeface="Calibri" panose="020F0502020204030204" pitchFamily="34" charset="0"/>
              <a:ea typeface="Calibri" panose="020F0502020204030204" pitchFamily="34" charset="0"/>
              <a:cs typeface="Calibri" panose="020F0502020204030204" pitchFamily="34" charset="0"/>
            </a:endParaRPr>
          </a:p>
          <a:p>
            <a:pPr marL="171450" indent="-171450" fontAlgn="base">
              <a:buFont typeface="Arial" panose="020B0604020202020204" pitchFamily="34" charset="0"/>
              <a:buChar char="•"/>
            </a:pPr>
            <a:r>
              <a:rPr lang="en-CA" dirty="0">
                <a:solidFill>
                  <a:srgbClr val="000000"/>
                </a:solidFill>
                <a:highlight>
                  <a:srgbClr val="F5F5F5"/>
                </a:highlight>
              </a:rPr>
              <a:t>To contact them: call 1-833-REBÂTIR (1-833-732-2847) or write to </a:t>
            </a:r>
            <a:r>
              <a:rPr lang="en-CA" u="sng" dirty="0">
                <a:solidFill>
                  <a:srgbClr val="000000"/>
                </a:solidFill>
                <a:highlight>
                  <a:srgbClr val="F5F5F5"/>
                </a:highlight>
                <a:hlinkClick r:id="rId3"/>
              </a:rPr>
              <a:t>projet@rebatir.ca</a:t>
            </a:r>
            <a:endParaRPr lang="fr-CA" b="0" i="0">
              <a:solidFill>
                <a:srgbClr val="000000"/>
              </a:solidFill>
              <a:effectLst/>
              <a:highlight>
                <a:srgbClr val="F5F5F5"/>
              </a:highlight>
            </a:endParaRPr>
          </a:p>
          <a:p>
            <a:endParaRPr lang="fr-CA">
              <a:latin typeface="Calibri" panose="020F0502020204030204" pitchFamily="34" charset="0"/>
              <a:cs typeface="Calibri" panose="020F0502020204030204" pitchFamily="34" charset="0"/>
            </a:endParaRP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12</a:t>
            </a:fld>
            <a:endParaRPr lang="fr-CA"/>
          </a:p>
        </p:txBody>
      </p:sp>
    </p:spTree>
    <p:extLst>
      <p:ext uri="{BB962C8B-B14F-4D97-AF65-F5344CB8AC3E}">
        <p14:creationId xmlns:p14="http://schemas.microsoft.com/office/powerpoint/2010/main" val="31014778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a:solidFill>
                  <a:srgbClr val="444444"/>
                </a:solidFill>
                <a:highlight>
                  <a:srgbClr val="F5F5F5"/>
                </a:highlight>
              </a:rPr>
              <a:t>1 minute</a:t>
            </a:r>
            <a:endParaRPr lang="en-US">
              <a:solidFill>
                <a:srgbClr val="444444"/>
              </a:solidFill>
              <a:highlight>
                <a:srgbClr val="F5F5F5"/>
              </a:highlight>
            </a:endParaRPr>
          </a:p>
          <a:p>
            <a:endParaRPr lang="fr-CA" dirty="0">
              <a:solidFill>
                <a:srgbClr val="444444"/>
              </a:solidFill>
              <a:highlight>
                <a:srgbClr val="F5F5F5"/>
              </a:highlight>
            </a:endParaRPr>
          </a:p>
          <a:p>
            <a:r>
              <a:rPr lang="fr-CA" b="1" u="sng">
                <a:solidFill>
                  <a:srgbClr val="444444"/>
                </a:solidFill>
                <a:highlight>
                  <a:srgbClr val="F5F5F5"/>
                </a:highlight>
              </a:rPr>
              <a:t>Instructions</a:t>
            </a:r>
            <a:endParaRPr lang="fr-CA" dirty="0">
              <a:solidFill>
                <a:srgbClr val="444444"/>
              </a:solidFill>
              <a:highlight>
                <a:srgbClr val="F5F5F5"/>
              </a:highlight>
            </a:endParaRPr>
          </a:p>
          <a:p>
            <a:endParaRPr lang="fr-CA" dirty="0">
              <a:solidFill>
                <a:srgbClr val="444444"/>
              </a:solidFill>
              <a:highlight>
                <a:srgbClr val="F5F5F5"/>
              </a:highlight>
            </a:endParaRPr>
          </a:p>
          <a:p>
            <a:pPr marL="285750" indent="-285750">
              <a:buFont typeface="Arial,Sans-Serif"/>
              <a:buChar char="•"/>
            </a:pPr>
            <a:r>
              <a:rPr lang="fr-CA" dirty="0" err="1">
                <a:solidFill>
                  <a:srgbClr val="444444"/>
                </a:solidFill>
                <a:highlight>
                  <a:srgbClr val="F5F5F5"/>
                </a:highlight>
              </a:rPr>
              <a:t>Explain</a:t>
            </a:r>
            <a:r>
              <a:rPr lang="fr-CA" dirty="0">
                <a:solidFill>
                  <a:srgbClr val="444444"/>
                </a:solidFill>
                <a:highlight>
                  <a:srgbClr val="F5F5F5"/>
                </a:highlight>
              </a:rPr>
              <a:t> </a:t>
            </a:r>
            <a:r>
              <a:rPr lang="fr-CA" dirty="0" err="1">
                <a:solidFill>
                  <a:srgbClr val="444444"/>
                </a:solidFill>
                <a:highlight>
                  <a:srgbClr val="F5F5F5"/>
                </a:highlight>
              </a:rPr>
              <a:t>that</a:t>
            </a:r>
            <a:r>
              <a:rPr lang="fr-CA" dirty="0">
                <a:solidFill>
                  <a:srgbClr val="444444"/>
                </a:solidFill>
                <a:highlight>
                  <a:srgbClr val="F5F5F5"/>
                </a:highlight>
              </a:rPr>
              <a:t> </a:t>
            </a:r>
            <a:r>
              <a:rPr lang="fr-CA" dirty="0" err="1">
                <a:solidFill>
                  <a:srgbClr val="444444"/>
                </a:solidFill>
                <a:highlight>
                  <a:srgbClr val="F5F5F5"/>
                </a:highlight>
              </a:rPr>
              <a:t>this</a:t>
            </a:r>
            <a:r>
              <a:rPr lang="fr-CA" dirty="0">
                <a:solidFill>
                  <a:srgbClr val="444444"/>
                </a:solidFill>
                <a:highlight>
                  <a:srgbClr val="F5F5F5"/>
                </a:highlight>
              </a:rPr>
              <a:t> </a:t>
            </a:r>
            <a:r>
              <a:rPr lang="fr-CA" dirty="0" err="1">
                <a:solidFill>
                  <a:srgbClr val="444444"/>
                </a:solidFill>
                <a:highlight>
                  <a:srgbClr val="F5F5F5"/>
                </a:highlight>
              </a:rPr>
              <a:t>legal</a:t>
            </a:r>
            <a:r>
              <a:rPr lang="fr-CA" dirty="0">
                <a:solidFill>
                  <a:srgbClr val="444444"/>
                </a:solidFill>
                <a:highlight>
                  <a:srgbClr val="F5F5F5"/>
                </a:highlight>
              </a:rPr>
              <a:t> </a:t>
            </a:r>
            <a:r>
              <a:rPr lang="fr-CA" dirty="0" err="1">
                <a:solidFill>
                  <a:srgbClr val="444444"/>
                </a:solidFill>
                <a:highlight>
                  <a:srgbClr val="F5F5F5"/>
                </a:highlight>
              </a:rPr>
              <a:t>resource</a:t>
            </a:r>
            <a:r>
              <a:rPr lang="fr-CA" dirty="0">
                <a:solidFill>
                  <a:srgbClr val="444444"/>
                </a:solidFill>
                <a:highlight>
                  <a:srgbClr val="F5F5F5"/>
                </a:highlight>
              </a:rPr>
              <a:t> </a:t>
            </a:r>
            <a:r>
              <a:rPr lang="fr-CA" dirty="0" err="1">
                <a:solidFill>
                  <a:srgbClr val="444444"/>
                </a:solidFill>
                <a:highlight>
                  <a:srgbClr val="F5F5F5"/>
                </a:highlight>
              </a:rPr>
              <a:t>is</a:t>
            </a:r>
            <a:r>
              <a:rPr lang="fr-CA" dirty="0">
                <a:solidFill>
                  <a:srgbClr val="444444"/>
                </a:solidFill>
                <a:highlight>
                  <a:srgbClr val="F5F5F5"/>
                </a:highlight>
              </a:rPr>
              <a:t> </a:t>
            </a:r>
            <a:r>
              <a:rPr lang="fr-CA" dirty="0" err="1">
                <a:solidFill>
                  <a:srgbClr val="444444"/>
                </a:solidFill>
                <a:highlight>
                  <a:srgbClr val="F5F5F5"/>
                </a:highlight>
              </a:rPr>
              <a:t>available</a:t>
            </a:r>
            <a:r>
              <a:rPr lang="fr-CA" dirty="0">
                <a:solidFill>
                  <a:srgbClr val="444444"/>
                </a:solidFill>
                <a:highlight>
                  <a:srgbClr val="F5F5F5"/>
                </a:highlight>
              </a:rPr>
              <a:t> to the participants if </a:t>
            </a:r>
            <a:r>
              <a:rPr lang="fr-CA" dirty="0" err="1">
                <a:solidFill>
                  <a:srgbClr val="444444"/>
                </a:solidFill>
                <a:highlight>
                  <a:srgbClr val="F5F5F5"/>
                </a:highlight>
              </a:rPr>
              <a:t>they</a:t>
            </a:r>
            <a:r>
              <a:rPr lang="fr-CA" dirty="0">
                <a:solidFill>
                  <a:srgbClr val="444444"/>
                </a:solidFill>
                <a:highlight>
                  <a:srgbClr val="F5F5F5"/>
                </a:highlight>
              </a:rPr>
              <a:t> </a:t>
            </a:r>
            <a:r>
              <a:rPr lang="fr-CA" dirty="0" err="1">
                <a:solidFill>
                  <a:srgbClr val="444444"/>
                </a:solidFill>
                <a:highlight>
                  <a:srgbClr val="F5F5F5"/>
                </a:highlight>
              </a:rPr>
              <a:t>experience</a:t>
            </a:r>
            <a:r>
              <a:rPr lang="fr-CA" dirty="0">
                <a:solidFill>
                  <a:srgbClr val="444444"/>
                </a:solidFill>
                <a:highlight>
                  <a:srgbClr val="F5F5F5"/>
                </a:highlight>
              </a:rPr>
              <a:t> </a:t>
            </a:r>
            <a:r>
              <a:rPr lang="fr-CA" dirty="0" err="1">
                <a:solidFill>
                  <a:srgbClr val="444444"/>
                </a:solidFill>
                <a:highlight>
                  <a:srgbClr val="F5F5F5"/>
                </a:highlight>
              </a:rPr>
              <a:t>legal</a:t>
            </a:r>
            <a:r>
              <a:rPr lang="fr-CA" dirty="0">
                <a:solidFill>
                  <a:srgbClr val="444444"/>
                </a:solidFill>
                <a:highlight>
                  <a:srgbClr val="F5F5F5"/>
                </a:highlight>
              </a:rPr>
              <a:t> issues relation to social assistance: the Commission des services juridiques (Legal </a:t>
            </a:r>
            <a:r>
              <a:rPr lang="fr-CA" dirty="0" err="1">
                <a:solidFill>
                  <a:srgbClr val="444444"/>
                </a:solidFill>
                <a:highlight>
                  <a:srgbClr val="F5F5F5"/>
                </a:highlight>
              </a:rPr>
              <a:t>Aid</a:t>
            </a:r>
            <a:r>
              <a:rPr lang="fr-CA" dirty="0">
                <a:solidFill>
                  <a:srgbClr val="444444"/>
                </a:solidFill>
                <a:highlight>
                  <a:srgbClr val="F5F5F5"/>
                </a:highlight>
              </a:rPr>
              <a:t>) </a:t>
            </a:r>
            <a:r>
              <a:rPr lang="fr-CA" dirty="0" err="1">
                <a:solidFill>
                  <a:srgbClr val="444444"/>
                </a:solidFill>
                <a:highlight>
                  <a:srgbClr val="F5F5F5"/>
                </a:highlight>
              </a:rPr>
              <a:t>offers</a:t>
            </a:r>
            <a:r>
              <a:rPr lang="fr-CA" dirty="0">
                <a:solidFill>
                  <a:srgbClr val="444444"/>
                </a:solidFill>
                <a:highlight>
                  <a:srgbClr val="F5F5F5"/>
                </a:highlight>
              </a:rPr>
              <a:t> free or low-cost services </a:t>
            </a:r>
            <a:r>
              <a:rPr lang="fr-CA" dirty="0" err="1">
                <a:solidFill>
                  <a:srgbClr val="444444"/>
                </a:solidFill>
                <a:highlight>
                  <a:srgbClr val="F5F5F5"/>
                </a:highlight>
              </a:rPr>
              <a:t>from</a:t>
            </a:r>
            <a:r>
              <a:rPr lang="fr-CA" dirty="0">
                <a:solidFill>
                  <a:srgbClr val="444444"/>
                </a:solidFill>
                <a:highlight>
                  <a:srgbClr val="F5F5F5"/>
                </a:highlight>
              </a:rPr>
              <a:t> </a:t>
            </a:r>
            <a:r>
              <a:rPr lang="fr-CA" dirty="0" err="1">
                <a:solidFill>
                  <a:srgbClr val="444444"/>
                </a:solidFill>
                <a:highlight>
                  <a:srgbClr val="F5F5F5"/>
                </a:highlight>
              </a:rPr>
              <a:t>lawyers</a:t>
            </a:r>
            <a:r>
              <a:rPr lang="fr-CA" dirty="0">
                <a:solidFill>
                  <a:srgbClr val="444444"/>
                </a:solidFill>
                <a:highlight>
                  <a:srgbClr val="F5F5F5"/>
                </a:highlight>
              </a:rPr>
              <a:t> to people </a:t>
            </a:r>
            <a:r>
              <a:rPr lang="fr-CA" dirty="0" err="1">
                <a:solidFill>
                  <a:srgbClr val="444444"/>
                </a:solidFill>
                <a:highlight>
                  <a:srgbClr val="F5F5F5"/>
                </a:highlight>
              </a:rPr>
              <a:t>eligible</a:t>
            </a:r>
            <a:r>
              <a:rPr lang="fr-CA" dirty="0">
                <a:solidFill>
                  <a:srgbClr val="444444"/>
                </a:solidFill>
                <a:highlight>
                  <a:srgbClr val="F5F5F5"/>
                </a:highlight>
              </a:rPr>
              <a:t> for </a:t>
            </a:r>
            <a:r>
              <a:rPr lang="fr-CA" dirty="0" err="1">
                <a:solidFill>
                  <a:srgbClr val="444444"/>
                </a:solidFill>
                <a:highlight>
                  <a:srgbClr val="F5F5F5"/>
                </a:highlight>
              </a:rPr>
              <a:t>legal</a:t>
            </a:r>
            <a:r>
              <a:rPr lang="fr-CA" dirty="0">
                <a:solidFill>
                  <a:srgbClr val="444444"/>
                </a:solidFill>
                <a:highlight>
                  <a:srgbClr val="F5F5F5"/>
                </a:highlight>
              </a:rPr>
              <a:t> </a:t>
            </a:r>
            <a:r>
              <a:rPr lang="fr-CA" dirty="0" err="1">
                <a:solidFill>
                  <a:srgbClr val="444444"/>
                </a:solidFill>
                <a:highlight>
                  <a:srgbClr val="F5F5F5"/>
                </a:highlight>
              </a:rPr>
              <a:t>aid</a:t>
            </a:r>
            <a:r>
              <a:rPr lang="fr-CA" dirty="0">
                <a:solidFill>
                  <a:srgbClr val="444444"/>
                </a:solidFill>
                <a:highlight>
                  <a:srgbClr val="F5F5F5"/>
                </a:highlight>
              </a:rPr>
              <a:t>. Legal </a:t>
            </a:r>
            <a:r>
              <a:rPr lang="fr-CA" dirty="0" err="1">
                <a:solidFill>
                  <a:srgbClr val="444444"/>
                </a:solidFill>
                <a:highlight>
                  <a:srgbClr val="F5F5F5"/>
                </a:highlight>
              </a:rPr>
              <a:t>aid</a:t>
            </a:r>
            <a:r>
              <a:rPr lang="fr-CA" dirty="0">
                <a:solidFill>
                  <a:srgbClr val="444444"/>
                </a:solidFill>
                <a:highlight>
                  <a:srgbClr val="F5F5F5"/>
                </a:highlight>
              </a:rPr>
              <a:t> </a:t>
            </a:r>
            <a:r>
              <a:rPr lang="fr-CA" dirty="0" err="1">
                <a:solidFill>
                  <a:srgbClr val="444444"/>
                </a:solidFill>
                <a:highlight>
                  <a:srgbClr val="F5F5F5"/>
                </a:highlight>
              </a:rPr>
              <a:t>includes</a:t>
            </a:r>
            <a:r>
              <a:rPr lang="fr-CA" dirty="0">
                <a:solidFill>
                  <a:srgbClr val="444444"/>
                </a:solidFill>
                <a:highlight>
                  <a:srgbClr val="F5F5F5"/>
                </a:highlight>
              </a:rPr>
              <a:t> </a:t>
            </a:r>
            <a:r>
              <a:rPr lang="fr-CA" dirty="0" err="1">
                <a:solidFill>
                  <a:srgbClr val="444444"/>
                </a:solidFill>
                <a:highlight>
                  <a:srgbClr val="F5F5F5"/>
                </a:highlight>
              </a:rPr>
              <a:t>legal</a:t>
            </a:r>
            <a:r>
              <a:rPr lang="fr-CA" dirty="0">
                <a:solidFill>
                  <a:srgbClr val="444444"/>
                </a:solidFill>
                <a:highlight>
                  <a:srgbClr val="F5F5F5"/>
                </a:highlight>
              </a:rPr>
              <a:t> services for questions relation to </a:t>
            </a:r>
            <a:r>
              <a:rPr lang="fr-CA" dirty="0" err="1">
                <a:solidFill>
                  <a:srgbClr val="444444"/>
                </a:solidFill>
                <a:highlight>
                  <a:srgbClr val="F5F5F5"/>
                </a:highlight>
              </a:rPr>
              <a:t>socail</a:t>
            </a:r>
            <a:r>
              <a:rPr lang="fr-CA">
                <a:solidFill>
                  <a:srgbClr val="444444"/>
                </a:solidFill>
                <a:highlight>
                  <a:srgbClr val="F5F5F5"/>
                </a:highlight>
              </a:rPr>
              <a:t> assitance. </a:t>
            </a:r>
          </a:p>
          <a:p>
            <a:endParaRPr lang="fr-CA" dirty="0">
              <a:solidFill>
                <a:srgbClr val="444444"/>
              </a:solidFill>
              <a:highlight>
                <a:srgbClr val="F5F5F5"/>
              </a:highlight>
            </a:endParaRPr>
          </a:p>
          <a:p>
            <a:pPr marL="171450" indent="-171450">
              <a:buFont typeface="Arial,Sans-Serif"/>
              <a:buChar char="•"/>
            </a:pPr>
            <a:r>
              <a:rPr lang="fr-CA" dirty="0">
                <a:solidFill>
                  <a:srgbClr val="444444"/>
                </a:solidFill>
                <a:highlight>
                  <a:srgbClr val="F5F5F5"/>
                </a:highlight>
              </a:rPr>
              <a:t>To </a:t>
            </a:r>
            <a:r>
              <a:rPr lang="fr-CA" dirty="0" err="1">
                <a:solidFill>
                  <a:srgbClr val="444444"/>
                </a:solidFill>
                <a:highlight>
                  <a:srgbClr val="F5F5F5"/>
                </a:highlight>
              </a:rPr>
              <a:t>find</a:t>
            </a:r>
            <a:r>
              <a:rPr lang="fr-CA" dirty="0">
                <a:solidFill>
                  <a:srgbClr val="444444"/>
                </a:solidFill>
                <a:highlight>
                  <a:srgbClr val="F5F5F5"/>
                </a:highlight>
              </a:rPr>
              <a:t> a </a:t>
            </a:r>
            <a:r>
              <a:rPr lang="fr-CA" dirty="0" err="1">
                <a:solidFill>
                  <a:srgbClr val="444444"/>
                </a:solidFill>
                <a:highlight>
                  <a:srgbClr val="F5F5F5"/>
                </a:highlight>
              </a:rPr>
              <a:t>legal</a:t>
            </a:r>
            <a:r>
              <a:rPr lang="fr-CA" dirty="0">
                <a:solidFill>
                  <a:srgbClr val="444444"/>
                </a:solidFill>
                <a:highlight>
                  <a:srgbClr val="F5F5F5"/>
                </a:highlight>
              </a:rPr>
              <a:t> </a:t>
            </a:r>
            <a:r>
              <a:rPr lang="fr-CA" dirty="0" err="1">
                <a:solidFill>
                  <a:srgbClr val="444444"/>
                </a:solidFill>
                <a:highlight>
                  <a:srgbClr val="F5F5F5"/>
                </a:highlight>
              </a:rPr>
              <a:t>aid</a:t>
            </a:r>
            <a:r>
              <a:rPr lang="fr-CA">
                <a:solidFill>
                  <a:srgbClr val="444444"/>
                </a:solidFill>
                <a:highlight>
                  <a:srgbClr val="F5F5F5"/>
                </a:highlight>
              </a:rPr>
              <a:t> office: </a:t>
            </a:r>
            <a:r>
              <a:rPr lang="fr-CA" dirty="0">
                <a:solidFill>
                  <a:srgbClr val="444444"/>
                </a:solidFill>
                <a:highlight>
                  <a:srgbClr val="F5F5F5"/>
                </a:highlight>
                <a:hlinkClick r:id="rId3"/>
              </a:rPr>
              <a:t>Legal Aide Offices and Lawyers</a:t>
            </a:r>
          </a:p>
          <a:p>
            <a:endParaRPr lang="fr-CA" dirty="0">
              <a:solidFill>
                <a:srgbClr val="444444"/>
              </a:solidFill>
              <a:highlight>
                <a:srgbClr val="F5F5F5"/>
              </a:highlight>
            </a:endParaRPr>
          </a:p>
          <a:p>
            <a:pPr algn="l"/>
            <a:endParaRPr lang="en-US" sz="1200" b="0" i="0" dirty="0">
              <a:solidFill>
                <a:srgbClr val="444444"/>
              </a:solidFill>
              <a:effectLst/>
              <a:highlight>
                <a:srgbClr val="F5F5F5"/>
              </a:highlight>
              <a:latin typeface="Calibri"/>
              <a:ea typeface="Calibri"/>
              <a:cs typeface="Calibri"/>
            </a:endParaRPr>
          </a:p>
          <a:p>
            <a:endParaRPr lang="fr-CA"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13</a:t>
            </a:fld>
            <a:endParaRPr lang="fr-CA"/>
          </a:p>
        </p:txBody>
      </p:sp>
    </p:spTree>
    <p:extLst>
      <p:ext uri="{BB962C8B-B14F-4D97-AF65-F5344CB8AC3E}">
        <p14:creationId xmlns:p14="http://schemas.microsoft.com/office/powerpoint/2010/main" val="25743318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b="1" i="0" u="none" strike="noStrike" dirty="0">
                <a:solidFill>
                  <a:srgbClr val="000000"/>
                </a:solidFill>
                <a:effectLst/>
                <a:highlight>
                  <a:srgbClr val="F5F5F5"/>
                </a:highlight>
                <a:latin typeface="Calibri"/>
                <a:ea typeface="Calibri"/>
                <a:cs typeface="Calibri"/>
              </a:rPr>
              <a:t>1 minute</a:t>
            </a:r>
            <a:r>
              <a:rPr lang="fr-CA" b="0" i="0" dirty="0">
                <a:solidFill>
                  <a:srgbClr val="444444"/>
                </a:solidFill>
                <a:effectLst/>
                <a:highlight>
                  <a:srgbClr val="F5F5F5"/>
                </a:highlight>
                <a:latin typeface="Calibri"/>
                <a:ea typeface="Calibri"/>
                <a:cs typeface="Calibri"/>
              </a:rPr>
              <a:t>​</a:t>
            </a:r>
          </a:p>
          <a:p>
            <a:pPr algn="l" rtl="0" fontAlgn="base"/>
            <a:r>
              <a:rPr lang="fr-CA" b="1" i="0" u="sng" dirty="0">
                <a:solidFill>
                  <a:srgbClr val="000000"/>
                </a:solidFill>
                <a:effectLst/>
                <a:highlight>
                  <a:srgbClr val="F5F5F5"/>
                </a:highlight>
                <a:latin typeface="Calibri"/>
                <a:ea typeface="Calibri"/>
                <a:cs typeface="Calibri"/>
              </a:rPr>
              <a:t>Instructions</a:t>
            </a:r>
            <a:r>
              <a:rPr lang="fr-CA" b="0" i="0" dirty="0">
                <a:solidFill>
                  <a:srgbClr val="444444"/>
                </a:solidFill>
                <a:effectLst/>
                <a:highlight>
                  <a:srgbClr val="F5F5F5"/>
                </a:highlight>
                <a:latin typeface="Calibri"/>
                <a:ea typeface="Calibri"/>
                <a:cs typeface="Calibri"/>
              </a:rPr>
              <a:t>​</a:t>
            </a:r>
          </a:p>
          <a:p>
            <a:endParaRPr lang="fr-CA">
              <a:solidFill>
                <a:srgbClr val="444444"/>
              </a:solidFill>
              <a:highlight>
                <a:srgbClr val="F5F5F5"/>
              </a:highlight>
              <a:latin typeface="Calibri"/>
              <a:ea typeface="Calibri"/>
              <a:cs typeface="Calibri"/>
            </a:endParaRPr>
          </a:p>
          <a:p>
            <a:pPr marL="285750" indent="-285750">
              <a:buFont typeface="Arial" panose="020B0604020202020204" pitchFamily="34" charset="0"/>
              <a:buChar char="•"/>
            </a:pPr>
            <a:r>
              <a:rPr lang="fr-CA" sz="1800" dirty="0" err="1">
                <a:solidFill>
                  <a:srgbClr val="000000"/>
                </a:solidFill>
                <a:highlight>
                  <a:srgbClr val="F5F5F5"/>
                </a:highlight>
                <a:latin typeface="Calibri"/>
                <a:ea typeface="Calibri"/>
                <a:cs typeface="Calibri"/>
              </a:rPr>
              <a:t>Explain</a:t>
            </a:r>
            <a:r>
              <a:rPr lang="fr-CA" sz="1800" dirty="0">
                <a:solidFill>
                  <a:srgbClr val="000000"/>
                </a:solidFill>
                <a:highlight>
                  <a:srgbClr val="F5F5F5"/>
                </a:highlight>
                <a:latin typeface="Calibri"/>
                <a:ea typeface="Calibri"/>
                <a:cs typeface="Calibri"/>
              </a:rPr>
              <a:t> </a:t>
            </a:r>
            <a:r>
              <a:rPr lang="fr-CA" sz="1800" dirty="0" err="1">
                <a:solidFill>
                  <a:srgbClr val="000000"/>
                </a:solidFill>
                <a:highlight>
                  <a:srgbClr val="F5F5F5"/>
                </a:highlight>
                <a:latin typeface="Calibri"/>
                <a:ea typeface="Calibri"/>
                <a:cs typeface="Calibri"/>
              </a:rPr>
              <a:t>that</a:t>
            </a:r>
            <a:r>
              <a:rPr lang="fr-CA" sz="1800" dirty="0">
                <a:solidFill>
                  <a:srgbClr val="000000"/>
                </a:solidFill>
                <a:highlight>
                  <a:srgbClr val="F5F5F5"/>
                </a:highlight>
                <a:latin typeface="Calibri"/>
                <a:ea typeface="Calibri"/>
                <a:cs typeface="Calibri"/>
              </a:rPr>
              <a:t> </a:t>
            </a:r>
            <a:r>
              <a:rPr lang="fr-CA" sz="1800" dirty="0" err="1">
                <a:solidFill>
                  <a:srgbClr val="000000"/>
                </a:solidFill>
                <a:highlight>
                  <a:srgbClr val="F5F5F5"/>
                </a:highlight>
                <a:latin typeface="Calibri"/>
                <a:ea typeface="Calibri"/>
                <a:cs typeface="Calibri"/>
              </a:rPr>
              <a:t>this</a:t>
            </a:r>
            <a:r>
              <a:rPr lang="fr-CA" sz="1800" dirty="0">
                <a:solidFill>
                  <a:srgbClr val="000000"/>
                </a:solidFill>
                <a:highlight>
                  <a:srgbClr val="F5F5F5"/>
                </a:highlight>
                <a:latin typeface="Calibri"/>
                <a:ea typeface="Calibri"/>
                <a:cs typeface="Calibri"/>
              </a:rPr>
              <a:t> </a:t>
            </a:r>
            <a:r>
              <a:rPr lang="fr-CA" sz="1800" dirty="0" err="1">
                <a:solidFill>
                  <a:srgbClr val="000000"/>
                </a:solidFill>
                <a:highlight>
                  <a:srgbClr val="F5F5F5"/>
                </a:highlight>
                <a:latin typeface="Calibri"/>
                <a:ea typeface="Calibri"/>
                <a:cs typeface="Calibri"/>
              </a:rPr>
              <a:t>legal</a:t>
            </a:r>
            <a:r>
              <a:rPr lang="fr-CA" sz="1800" dirty="0">
                <a:solidFill>
                  <a:srgbClr val="000000"/>
                </a:solidFill>
                <a:highlight>
                  <a:srgbClr val="F5F5F5"/>
                </a:highlight>
                <a:latin typeface="Calibri"/>
                <a:ea typeface="Calibri"/>
                <a:cs typeface="Calibri"/>
              </a:rPr>
              <a:t> </a:t>
            </a:r>
            <a:r>
              <a:rPr lang="fr-CA" sz="1800" dirty="0" err="1">
                <a:solidFill>
                  <a:srgbClr val="000000"/>
                </a:solidFill>
                <a:highlight>
                  <a:srgbClr val="F5F5F5"/>
                </a:highlight>
                <a:latin typeface="Calibri"/>
                <a:ea typeface="Calibri"/>
                <a:cs typeface="Calibri"/>
              </a:rPr>
              <a:t>resource</a:t>
            </a:r>
            <a:r>
              <a:rPr lang="fr-CA" sz="1800" dirty="0">
                <a:solidFill>
                  <a:srgbClr val="000000"/>
                </a:solidFill>
                <a:highlight>
                  <a:srgbClr val="F5F5F5"/>
                </a:highlight>
                <a:latin typeface="Calibri"/>
                <a:ea typeface="Calibri"/>
                <a:cs typeface="Calibri"/>
              </a:rPr>
              <a:t> </a:t>
            </a:r>
            <a:r>
              <a:rPr lang="fr-CA" sz="1800" dirty="0" err="1">
                <a:solidFill>
                  <a:srgbClr val="000000"/>
                </a:solidFill>
                <a:highlight>
                  <a:srgbClr val="F5F5F5"/>
                </a:highlight>
                <a:latin typeface="Calibri"/>
                <a:ea typeface="Calibri"/>
                <a:cs typeface="Calibri"/>
              </a:rPr>
              <a:t>is</a:t>
            </a:r>
            <a:r>
              <a:rPr lang="fr-CA" sz="1800" dirty="0">
                <a:solidFill>
                  <a:srgbClr val="000000"/>
                </a:solidFill>
                <a:highlight>
                  <a:srgbClr val="F5F5F5"/>
                </a:highlight>
                <a:latin typeface="Calibri"/>
                <a:ea typeface="Calibri"/>
                <a:cs typeface="Calibri"/>
              </a:rPr>
              <a:t> </a:t>
            </a:r>
            <a:r>
              <a:rPr lang="fr-CA" sz="1800" dirty="0" err="1">
                <a:solidFill>
                  <a:srgbClr val="000000"/>
                </a:solidFill>
                <a:highlight>
                  <a:srgbClr val="F5F5F5"/>
                </a:highlight>
                <a:latin typeface="Calibri"/>
                <a:ea typeface="Calibri"/>
                <a:cs typeface="Calibri"/>
              </a:rPr>
              <a:t>available</a:t>
            </a:r>
            <a:r>
              <a:rPr lang="fr-CA" sz="1800" dirty="0">
                <a:solidFill>
                  <a:srgbClr val="000000"/>
                </a:solidFill>
                <a:highlight>
                  <a:srgbClr val="F5F5F5"/>
                </a:highlight>
                <a:latin typeface="Calibri"/>
                <a:ea typeface="Calibri"/>
                <a:cs typeface="Calibri"/>
              </a:rPr>
              <a:t> to the participants if </a:t>
            </a:r>
            <a:r>
              <a:rPr lang="fr-CA" sz="1800" dirty="0" err="1">
                <a:solidFill>
                  <a:srgbClr val="000000"/>
                </a:solidFill>
                <a:highlight>
                  <a:srgbClr val="F5F5F5"/>
                </a:highlight>
                <a:latin typeface="Calibri"/>
                <a:ea typeface="Calibri"/>
                <a:cs typeface="Calibri"/>
              </a:rPr>
              <a:t>they</a:t>
            </a:r>
            <a:r>
              <a:rPr lang="fr-CA" sz="1800" dirty="0">
                <a:solidFill>
                  <a:srgbClr val="000000"/>
                </a:solidFill>
                <a:highlight>
                  <a:srgbClr val="F5F5F5"/>
                </a:highlight>
                <a:latin typeface="Calibri"/>
                <a:ea typeface="Calibri"/>
                <a:cs typeface="Calibri"/>
              </a:rPr>
              <a:t> </a:t>
            </a:r>
            <a:r>
              <a:rPr lang="fr-CA" sz="1800" dirty="0" err="1">
                <a:solidFill>
                  <a:srgbClr val="000000"/>
                </a:solidFill>
                <a:highlight>
                  <a:srgbClr val="F5F5F5"/>
                </a:highlight>
                <a:latin typeface="Calibri"/>
                <a:ea typeface="Calibri"/>
                <a:cs typeface="Calibri"/>
              </a:rPr>
              <a:t>need</a:t>
            </a:r>
            <a:r>
              <a:rPr lang="fr-CA" sz="1800" dirty="0">
                <a:solidFill>
                  <a:srgbClr val="000000"/>
                </a:solidFill>
                <a:highlight>
                  <a:srgbClr val="F5F5F5"/>
                </a:highlight>
                <a:latin typeface="Calibri"/>
                <a:ea typeface="Calibri"/>
                <a:cs typeface="Calibri"/>
              </a:rPr>
              <a:t> a </a:t>
            </a:r>
            <a:r>
              <a:rPr lang="fr-CA" sz="1800" dirty="0" err="1">
                <a:solidFill>
                  <a:srgbClr val="000000"/>
                </a:solidFill>
                <a:highlight>
                  <a:srgbClr val="F5F5F5"/>
                </a:highlight>
                <a:latin typeface="Calibri"/>
                <a:ea typeface="Calibri"/>
                <a:cs typeface="Calibri"/>
              </a:rPr>
              <a:t>lawyer</a:t>
            </a:r>
            <a:r>
              <a:rPr lang="fr-CA" sz="1800" dirty="0">
                <a:solidFill>
                  <a:srgbClr val="000000"/>
                </a:solidFill>
                <a:highlight>
                  <a:srgbClr val="F5F5F5"/>
                </a:highlight>
                <a:latin typeface="Calibri"/>
                <a:ea typeface="Calibri"/>
                <a:cs typeface="Calibri"/>
              </a:rPr>
              <a:t> for </a:t>
            </a:r>
            <a:r>
              <a:rPr lang="fr-CA" sz="1800" dirty="0" err="1">
                <a:solidFill>
                  <a:srgbClr val="000000"/>
                </a:solidFill>
                <a:highlight>
                  <a:srgbClr val="F5F5F5"/>
                </a:highlight>
                <a:latin typeface="Calibri"/>
                <a:ea typeface="Calibri"/>
                <a:cs typeface="Calibri"/>
              </a:rPr>
              <a:t>personalised</a:t>
            </a:r>
            <a:r>
              <a:rPr lang="fr-CA" sz="1800" dirty="0">
                <a:solidFill>
                  <a:srgbClr val="000000"/>
                </a:solidFill>
                <a:highlight>
                  <a:srgbClr val="F5F5F5"/>
                </a:highlight>
                <a:latin typeface="Calibri"/>
                <a:ea typeface="Calibri"/>
                <a:cs typeface="Calibri"/>
              </a:rPr>
              <a:t> </a:t>
            </a:r>
            <a:r>
              <a:rPr lang="fr-CA" sz="1800" dirty="0" err="1">
                <a:solidFill>
                  <a:srgbClr val="000000"/>
                </a:solidFill>
                <a:highlight>
                  <a:srgbClr val="F5F5F5"/>
                </a:highlight>
                <a:latin typeface="Calibri"/>
                <a:ea typeface="Calibri"/>
                <a:cs typeface="Calibri"/>
              </a:rPr>
              <a:t>legal</a:t>
            </a:r>
            <a:r>
              <a:rPr lang="fr-CA" sz="1800" dirty="0">
                <a:solidFill>
                  <a:srgbClr val="000000"/>
                </a:solidFill>
                <a:highlight>
                  <a:srgbClr val="F5F5F5"/>
                </a:highlight>
                <a:latin typeface="Calibri"/>
                <a:ea typeface="Calibri"/>
                <a:cs typeface="Calibri"/>
              </a:rPr>
              <a:t> </a:t>
            </a:r>
            <a:r>
              <a:rPr lang="fr-CA" sz="1800" dirty="0" err="1">
                <a:solidFill>
                  <a:srgbClr val="000000"/>
                </a:solidFill>
                <a:highlight>
                  <a:srgbClr val="F5F5F5"/>
                </a:highlight>
                <a:latin typeface="Calibri"/>
                <a:ea typeface="Calibri"/>
                <a:cs typeface="Calibri"/>
              </a:rPr>
              <a:t>advice</a:t>
            </a:r>
            <a:r>
              <a:rPr lang="fr-CA" sz="1800" dirty="0">
                <a:solidFill>
                  <a:srgbClr val="000000"/>
                </a:solidFill>
                <a:highlight>
                  <a:srgbClr val="F5F5F5"/>
                </a:highlight>
                <a:latin typeface="Calibri"/>
                <a:ea typeface="Calibri"/>
                <a:cs typeface="Calibri"/>
              </a:rPr>
              <a:t>.</a:t>
            </a:r>
          </a:p>
          <a:p>
            <a:pPr marL="285750" indent="-285750">
              <a:buFont typeface="Arial" panose="020B0604020202020204" pitchFamily="34" charset="0"/>
              <a:buChar char="•"/>
            </a:pPr>
            <a:endParaRPr lang="fr-CA" sz="1800">
              <a:solidFill>
                <a:srgbClr val="000000"/>
              </a:solidFill>
              <a:highlight>
                <a:srgbClr val="F5F5F5"/>
              </a:highlight>
              <a:latin typeface="Calibri"/>
              <a:ea typeface="Calibri"/>
              <a:cs typeface="Calibri"/>
            </a:endParaRPr>
          </a:p>
          <a:p>
            <a:pPr marL="285750" indent="-285750" fontAlgn="base">
              <a:buFont typeface="Arial" panose="020B0604020202020204" pitchFamily="34" charset="0"/>
              <a:buChar char="•"/>
            </a:pPr>
            <a:r>
              <a:rPr lang="fr-CA" sz="1800" dirty="0">
                <a:solidFill>
                  <a:srgbClr val="000000"/>
                </a:solidFill>
                <a:highlight>
                  <a:srgbClr val="F5F5F5"/>
                </a:highlight>
                <a:latin typeface="Calibri"/>
                <a:ea typeface="Calibri"/>
                <a:cs typeface="Calibri"/>
              </a:rPr>
              <a:t>To </a:t>
            </a:r>
            <a:r>
              <a:rPr lang="fr-CA" sz="1800" err="1">
                <a:solidFill>
                  <a:srgbClr val="000000"/>
                </a:solidFill>
                <a:highlight>
                  <a:srgbClr val="F5F5F5"/>
                </a:highlight>
                <a:latin typeface="Calibri"/>
                <a:ea typeface="Calibri"/>
                <a:cs typeface="Calibri"/>
              </a:rPr>
              <a:t>reach</a:t>
            </a:r>
            <a:r>
              <a:rPr lang="fr-CA" sz="1800" dirty="0">
                <a:solidFill>
                  <a:srgbClr val="000000"/>
                </a:solidFill>
                <a:highlight>
                  <a:srgbClr val="F5F5F5"/>
                </a:highlight>
                <a:latin typeface="Calibri"/>
                <a:ea typeface="Calibri"/>
                <a:cs typeface="Calibri"/>
              </a:rPr>
              <a:t> </a:t>
            </a:r>
            <a:r>
              <a:rPr lang="fr-CA" sz="1800" err="1">
                <a:solidFill>
                  <a:srgbClr val="000000"/>
                </a:solidFill>
                <a:highlight>
                  <a:srgbClr val="F5F5F5"/>
                </a:highlight>
                <a:latin typeface="Calibri"/>
                <a:ea typeface="Calibri"/>
                <a:cs typeface="Calibri"/>
              </a:rPr>
              <a:t>them</a:t>
            </a:r>
            <a:r>
              <a:rPr lang="fr-CA" sz="1800" b="0" i="0" u="none" strike="noStrike">
                <a:solidFill>
                  <a:srgbClr val="000000"/>
                </a:solidFill>
                <a:effectLst/>
                <a:highlight>
                  <a:srgbClr val="F5F5F5"/>
                </a:highlight>
                <a:latin typeface="Calibri"/>
                <a:ea typeface="Calibri"/>
                <a:cs typeface="Calibri"/>
              </a:rPr>
              <a:t>: </a:t>
            </a:r>
            <a:r>
              <a:rPr lang="fr-CA" dirty="0">
                <a:solidFill>
                  <a:srgbClr val="000000"/>
                </a:solidFill>
                <a:highlight>
                  <a:srgbClr val="F5F5F5"/>
                </a:highlight>
                <a:hlinkClick r:id="rId3"/>
              </a:rPr>
              <a:t>Referral services - Access to justice</a:t>
            </a:r>
            <a:endParaRPr lang="fr-CA" b="0" i="0">
              <a:solidFill>
                <a:srgbClr val="000000"/>
              </a:solidFill>
              <a:effectLst/>
              <a:highlight>
                <a:srgbClr val="F5F5F5"/>
              </a:highlight>
              <a:latin typeface="Aptos"/>
              <a:ea typeface="Calibri"/>
              <a:cs typeface="Calibri"/>
            </a:endParaRPr>
          </a:p>
          <a:p>
            <a:pPr marL="285750" indent="-285750">
              <a:buFont typeface="Arial" panose="020B0604020202020204" pitchFamily="34" charset="0"/>
              <a:buChar char="•"/>
            </a:pPr>
            <a:endParaRPr lang="fr-CA">
              <a:highlight>
                <a:srgbClr val="F5F5F5"/>
              </a:highlight>
            </a:endParaRPr>
          </a:p>
          <a:p>
            <a:endParaRPr lang="fr-CA"/>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14</a:t>
            </a:fld>
            <a:endParaRPr lang="fr-CA"/>
          </a:p>
        </p:txBody>
      </p:sp>
    </p:spTree>
    <p:extLst>
      <p:ext uri="{BB962C8B-B14F-4D97-AF65-F5344CB8AC3E}">
        <p14:creationId xmlns:p14="http://schemas.microsoft.com/office/powerpoint/2010/main" val="8443055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solidFill>
                  <a:srgbClr val="444444"/>
                </a:solidFill>
                <a:highlight>
                  <a:srgbClr val="F5F5F5"/>
                </a:highlight>
              </a:rPr>
              <a:t>3 minutes</a:t>
            </a:r>
            <a:endParaRPr lang="en-US" dirty="0">
              <a:solidFill>
                <a:srgbClr val="444444"/>
              </a:solidFill>
              <a:highlight>
                <a:srgbClr val="F5F5F5"/>
              </a:highlight>
            </a:endParaRPr>
          </a:p>
          <a:p>
            <a:r>
              <a:rPr lang="fr-CA" b="1" u="sng" dirty="0">
                <a:solidFill>
                  <a:srgbClr val="444444"/>
                </a:solidFill>
                <a:highlight>
                  <a:srgbClr val="F5F5F5"/>
                </a:highlight>
              </a:rPr>
              <a:t>Instructions</a:t>
            </a:r>
            <a:endParaRPr lang="fr-CA" dirty="0">
              <a:solidFill>
                <a:srgbClr val="444444"/>
              </a:solidFill>
              <a:highlight>
                <a:srgbClr val="F5F5F5"/>
              </a:highlight>
            </a:endParaRPr>
          </a:p>
          <a:p>
            <a:pPr marL="171450" indent="-171450">
              <a:buFont typeface="Arial"/>
              <a:buChar char="•"/>
            </a:pPr>
            <a:r>
              <a:rPr lang="en-CA">
                <a:solidFill>
                  <a:srgbClr val="444444"/>
                </a:solidFill>
                <a:highlight>
                  <a:srgbClr val="F5F5F5"/>
                </a:highlight>
              </a:rPr>
              <a:t>Remind the participants about the scenario shared at the beginning of the workshop.</a:t>
            </a:r>
            <a:endParaRPr lang="fr-CA">
              <a:solidFill>
                <a:srgbClr val="444444"/>
              </a:solidFill>
              <a:highlight>
                <a:srgbClr val="F5F5F5"/>
              </a:highlight>
            </a:endParaRPr>
          </a:p>
          <a:p>
            <a:pPr marL="171450" indent="-171450">
              <a:buFont typeface="Arial"/>
              <a:buChar char="•"/>
            </a:pPr>
            <a:r>
              <a:rPr lang="en-CA">
                <a:solidFill>
                  <a:srgbClr val="444444"/>
                </a:solidFill>
                <a:highlight>
                  <a:srgbClr val="F5F5F5"/>
                </a:highlight>
              </a:rPr>
              <a:t>Ask participants to answer the following question:  </a:t>
            </a:r>
            <a:endParaRPr lang="fr-CA">
              <a:solidFill>
                <a:srgbClr val="444444"/>
              </a:solidFill>
              <a:highlight>
                <a:srgbClr val="F5F5F5"/>
              </a:highlight>
            </a:endParaRPr>
          </a:p>
          <a:p>
            <a:pPr marL="171450" indent="-171450">
              <a:buFont typeface="Arial"/>
              <a:buChar char="•"/>
            </a:pPr>
            <a:r>
              <a:rPr lang="en-CA">
                <a:solidFill>
                  <a:srgbClr val="444444"/>
                </a:solidFill>
                <a:highlight>
                  <a:srgbClr val="F5F5F5"/>
                </a:highlight>
              </a:rPr>
              <a:t>Based on the information and resources we’ve discussed today, what options does Farah have? </a:t>
            </a:r>
            <a:endParaRPr lang="fr-CA">
              <a:solidFill>
                <a:srgbClr val="444444"/>
              </a:solidFill>
              <a:highlight>
                <a:srgbClr val="F5F5F5"/>
              </a:highlight>
            </a:endParaRPr>
          </a:p>
          <a:p>
            <a:pPr marL="171450" indent="-171450">
              <a:buFont typeface="Arial"/>
              <a:buChar char="•"/>
            </a:pPr>
            <a:r>
              <a:rPr lang="en-CA">
                <a:solidFill>
                  <a:srgbClr val="444444"/>
                </a:solidFill>
                <a:highlight>
                  <a:srgbClr val="F5F5F5"/>
                </a:highlight>
              </a:rPr>
              <a:t>Complete the participants’ answers by sharing some possible courses of action. Click to make these options appear on the screen.</a:t>
            </a:r>
            <a:endParaRPr lang="fr-CA">
              <a:solidFill>
                <a:srgbClr val="444444"/>
              </a:solidFill>
              <a:highlight>
                <a:srgbClr val="F5F5F5"/>
              </a:highlight>
            </a:endParaRPr>
          </a:p>
          <a:p>
            <a:pPr marL="171450" indent="-171450">
              <a:buFont typeface="Arial"/>
              <a:buChar char="•"/>
            </a:pPr>
            <a:r>
              <a:rPr lang="en-CA">
                <a:solidFill>
                  <a:srgbClr val="444444"/>
                </a:solidFill>
                <a:highlight>
                  <a:srgbClr val="F5F5F5"/>
                </a:highlight>
              </a:rPr>
              <a:t>Conclude with these three key messages:  </a:t>
            </a:r>
            <a:endParaRPr lang="fr-CA">
              <a:solidFill>
                <a:srgbClr val="444444"/>
              </a:solidFill>
              <a:highlight>
                <a:srgbClr val="F5F5F5"/>
              </a:highlight>
            </a:endParaRPr>
          </a:p>
          <a:p>
            <a:pPr marL="628650" lvl="1" indent="-171450">
              <a:buFont typeface="Courier New"/>
              <a:buChar char="o"/>
            </a:pPr>
            <a:r>
              <a:rPr lang="en-CA">
                <a:solidFill>
                  <a:srgbClr val="444444"/>
                </a:solidFill>
                <a:highlight>
                  <a:srgbClr val="F5F5F5"/>
                </a:highlight>
              </a:rPr>
              <a:t>Separation or divorce does not necessarily impact immigration status; it depends on the status. </a:t>
            </a:r>
            <a:endParaRPr lang="fr-CA">
              <a:solidFill>
                <a:srgbClr val="444444"/>
              </a:solidFill>
              <a:highlight>
                <a:srgbClr val="F5F5F5"/>
              </a:highlight>
            </a:endParaRPr>
          </a:p>
          <a:p>
            <a:pPr marL="628650" lvl="1" indent="-171450">
              <a:buFont typeface="Courier New"/>
              <a:buChar char="o"/>
            </a:pPr>
            <a:r>
              <a:rPr lang="en-CA">
                <a:solidFill>
                  <a:srgbClr val="444444"/>
                </a:solidFill>
                <a:highlight>
                  <a:srgbClr val="F5F5F5"/>
                </a:highlight>
              </a:rPr>
              <a:t>There may be ways for a person to remain in Canada even if separation or divorce does affect their status. </a:t>
            </a:r>
            <a:endParaRPr lang="fr-CA">
              <a:solidFill>
                <a:srgbClr val="444444"/>
              </a:solidFill>
              <a:highlight>
                <a:srgbClr val="F5F5F5"/>
              </a:highlight>
            </a:endParaRPr>
          </a:p>
          <a:p>
            <a:pPr marL="628650" lvl="1" indent="-171450">
              <a:buFont typeface="Courier New"/>
              <a:buChar char="o"/>
            </a:pPr>
            <a:r>
              <a:rPr lang="en-CA">
                <a:solidFill>
                  <a:srgbClr val="444444"/>
                </a:solidFill>
                <a:highlight>
                  <a:srgbClr val="F5F5F5"/>
                </a:highlight>
              </a:rPr>
              <a:t>Regardless of immigration status, anyone experiencing domestic violence can apply for a temporary resident permit.</a:t>
            </a:r>
            <a:endParaRPr lang="fr-CA">
              <a:solidFill>
                <a:srgbClr val="444444"/>
              </a:solidFill>
              <a:highlight>
                <a:srgbClr val="F5F5F5"/>
              </a:highlight>
            </a:endParaRPr>
          </a:p>
          <a:p>
            <a:pPr marL="171450" indent="-171450">
              <a:buFont typeface="Arial"/>
              <a:buChar char="•"/>
            </a:pPr>
            <a:endParaRPr lang="fr-CA" dirty="0">
              <a:solidFill>
                <a:srgbClr val="444444"/>
              </a:solidFill>
              <a:highlight>
                <a:srgbClr val="F5F5F5"/>
              </a:highlight>
            </a:endParaRPr>
          </a:p>
          <a:p>
            <a:pPr fontAlgn="base"/>
            <a:endParaRPr lang="fr-CA"/>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15</a:t>
            </a:fld>
            <a:endParaRPr lang="fr-CA"/>
          </a:p>
        </p:txBody>
      </p:sp>
    </p:spTree>
    <p:extLst>
      <p:ext uri="{BB962C8B-B14F-4D97-AF65-F5344CB8AC3E}">
        <p14:creationId xmlns:p14="http://schemas.microsoft.com/office/powerpoint/2010/main" val="35467925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fontAlgn="base"/>
            <a:r>
              <a:rPr lang="fr-CA" b="1" dirty="0">
                <a:solidFill>
                  <a:srgbClr val="000000"/>
                </a:solidFill>
                <a:highlight>
                  <a:srgbClr val="F5F5F5"/>
                </a:highlight>
                <a:latin typeface="Calibri"/>
                <a:ea typeface="Calibri"/>
                <a:cs typeface="Calibri"/>
              </a:rPr>
              <a:t>1 minute</a:t>
            </a:r>
            <a:r>
              <a:rPr lang="en-US" dirty="0">
                <a:solidFill>
                  <a:srgbClr val="444444"/>
                </a:solidFill>
                <a:highlight>
                  <a:srgbClr val="F5F5F5"/>
                </a:highlight>
                <a:latin typeface="Calibri"/>
                <a:ea typeface="Calibri"/>
                <a:cs typeface="Calibri"/>
              </a:rPr>
              <a:t>​</a:t>
            </a:r>
            <a:endParaRPr lang="fr-FR"/>
          </a:p>
          <a:p>
            <a:r>
              <a:rPr lang="fr-CA" b="1" u="sng" dirty="0">
                <a:solidFill>
                  <a:srgbClr val="000000"/>
                </a:solidFill>
                <a:highlight>
                  <a:srgbClr val="F5F5F5"/>
                </a:highlight>
                <a:latin typeface="Calibri"/>
                <a:ea typeface="Calibri"/>
                <a:cs typeface="Calibri"/>
              </a:rPr>
              <a:t>Instructions for the workshop </a:t>
            </a:r>
            <a:r>
              <a:rPr lang="fr-CA" b="1" u="sng" dirty="0" err="1">
                <a:solidFill>
                  <a:srgbClr val="000000"/>
                </a:solidFill>
                <a:highlight>
                  <a:srgbClr val="F5F5F5"/>
                </a:highlight>
                <a:latin typeface="Calibri"/>
                <a:ea typeface="Calibri"/>
                <a:cs typeface="Calibri"/>
              </a:rPr>
              <a:t>facilitator</a:t>
            </a:r>
          </a:p>
          <a:p>
            <a:endParaRPr lang="fr-CA" b="1" u="sng" dirty="0">
              <a:solidFill>
                <a:srgbClr val="000000"/>
              </a:solidFill>
              <a:highlight>
                <a:srgbClr val="F5F5F5"/>
              </a:highlight>
              <a:latin typeface="Calibri"/>
              <a:ea typeface="Calibri"/>
              <a:cs typeface="Calibri"/>
            </a:endParaRPr>
          </a:p>
          <a:p>
            <a:pPr marL="171450" indent="-171450">
              <a:buFont typeface="Arial" panose="020B0604020202020204" pitchFamily="34" charset="0"/>
              <a:buChar char="•"/>
            </a:pPr>
            <a:r>
              <a:rPr lang="en-CA" dirty="0">
                <a:solidFill>
                  <a:srgbClr val="000000"/>
                </a:solidFill>
                <a:highlight>
                  <a:srgbClr val="F5F5F5"/>
                </a:highlight>
              </a:rPr>
              <a:t>Answer the participants’ questions.</a:t>
            </a:r>
            <a:endParaRPr lang="fr-CA" dirty="0">
              <a:solidFill>
                <a:srgbClr val="000000"/>
              </a:solidFill>
              <a:highlight>
                <a:srgbClr val="F5F5F5"/>
              </a:highlight>
            </a:endParaRPr>
          </a:p>
          <a:p>
            <a:pPr marL="171450" indent="-171450">
              <a:buFont typeface="Arial" panose="020B0604020202020204" pitchFamily="34" charset="0"/>
              <a:buChar char="•"/>
            </a:pPr>
            <a:r>
              <a:rPr lang="en-CA" dirty="0">
                <a:solidFill>
                  <a:srgbClr val="000000"/>
                </a:solidFill>
                <a:highlight>
                  <a:srgbClr val="F5F5F5"/>
                </a:highlight>
              </a:rPr>
              <a:t>If you have time, ask the following questions and write down the answers:</a:t>
            </a:r>
            <a:endParaRPr lang="fr-CA" dirty="0">
              <a:solidFill>
                <a:srgbClr val="000000"/>
              </a:solidFill>
              <a:highlight>
                <a:srgbClr val="F5F5F5"/>
              </a:highlight>
            </a:endParaRPr>
          </a:p>
          <a:p>
            <a:pPr lvl="1" indent="-171450">
              <a:buFont typeface="Courier New" panose="020B0604020202020204" pitchFamily="34" charset="0"/>
              <a:buChar char="o"/>
            </a:pPr>
            <a:r>
              <a:rPr lang="fr-FR" dirty="0" err="1">
                <a:solidFill>
                  <a:srgbClr val="000000"/>
                </a:solidFill>
                <a:highlight>
                  <a:srgbClr val="F5F5F5"/>
                </a:highlight>
                <a:latin typeface="Aptos"/>
                <a:ea typeface="Calibri"/>
                <a:cs typeface="Calibri"/>
              </a:rPr>
              <a:t>Did</a:t>
            </a:r>
            <a:r>
              <a:rPr lang="fr-FR" dirty="0">
                <a:solidFill>
                  <a:srgbClr val="000000"/>
                </a:solidFill>
                <a:highlight>
                  <a:srgbClr val="F5F5F5"/>
                </a:highlight>
              </a:rPr>
              <a:t> </a:t>
            </a:r>
            <a:r>
              <a:rPr lang="fr-FR" dirty="0" err="1">
                <a:solidFill>
                  <a:srgbClr val="000000"/>
                </a:solidFill>
                <a:highlight>
                  <a:srgbClr val="F5F5F5"/>
                </a:highlight>
              </a:rPr>
              <a:t>you</a:t>
            </a:r>
            <a:r>
              <a:rPr lang="fr-FR" dirty="0">
                <a:solidFill>
                  <a:srgbClr val="000000"/>
                </a:solidFill>
                <a:highlight>
                  <a:srgbClr val="F5F5F5"/>
                </a:highlight>
              </a:rPr>
              <a:t> </a:t>
            </a:r>
            <a:r>
              <a:rPr lang="fr-FR" dirty="0" err="1">
                <a:solidFill>
                  <a:srgbClr val="000000"/>
                </a:solidFill>
                <a:highlight>
                  <a:srgbClr val="F5F5F5"/>
                </a:highlight>
              </a:rPr>
              <a:t>enjoy</a:t>
            </a:r>
            <a:r>
              <a:rPr lang="fr-FR" dirty="0">
                <a:solidFill>
                  <a:srgbClr val="000000"/>
                </a:solidFill>
                <a:highlight>
                  <a:srgbClr val="F5F5F5"/>
                </a:highlight>
              </a:rPr>
              <a:t> the workshop? </a:t>
            </a:r>
            <a:r>
              <a:rPr lang="fr-FR" dirty="0" err="1">
                <a:solidFill>
                  <a:srgbClr val="000000"/>
                </a:solidFill>
                <a:highlight>
                  <a:srgbClr val="F5F5F5"/>
                </a:highlight>
              </a:rPr>
              <a:t>Why</a:t>
            </a:r>
            <a:r>
              <a:rPr lang="fr-FR" dirty="0">
                <a:solidFill>
                  <a:srgbClr val="000000"/>
                </a:solidFill>
                <a:highlight>
                  <a:srgbClr val="F5F5F5"/>
                </a:highlight>
              </a:rPr>
              <a:t>?</a:t>
            </a:r>
            <a:endParaRPr lang="fr-CA" dirty="0">
              <a:solidFill>
                <a:srgbClr val="000000"/>
              </a:solidFill>
              <a:highlight>
                <a:srgbClr val="F5F5F5"/>
              </a:highlight>
              <a:latin typeface="Calibri"/>
              <a:ea typeface="Calibri"/>
              <a:cs typeface="Calibri"/>
            </a:endParaRPr>
          </a:p>
          <a:p>
            <a:pPr lvl="1" indent="-171450">
              <a:buFont typeface="Courier New" panose="020B0604020202020204" pitchFamily="34" charset="0"/>
              <a:buChar char="o"/>
            </a:pPr>
            <a:r>
              <a:rPr lang="en-CA" dirty="0">
                <a:solidFill>
                  <a:srgbClr val="000000"/>
                </a:solidFill>
                <a:highlight>
                  <a:srgbClr val="F5F5F5"/>
                </a:highlight>
              </a:rPr>
              <a:t>What new things did you learn?</a:t>
            </a:r>
            <a:endParaRPr lang="fr-CA" dirty="0">
              <a:solidFill>
                <a:srgbClr val="000000"/>
              </a:solidFill>
              <a:highlight>
                <a:srgbClr val="F5F5F5"/>
              </a:highlight>
              <a:latin typeface="Calibri"/>
              <a:ea typeface="Calibri"/>
              <a:cs typeface="Calibri"/>
            </a:endParaRPr>
          </a:p>
          <a:p>
            <a:pPr lvl="1" indent="-171450">
              <a:buFont typeface="Courier New" panose="020B0604020202020204" pitchFamily="34" charset="0"/>
              <a:buChar char="o"/>
            </a:pPr>
            <a:r>
              <a:rPr lang="fr-FR" dirty="0">
                <a:solidFill>
                  <a:srgbClr val="000000"/>
                </a:solidFill>
                <a:highlight>
                  <a:srgbClr val="F5F5F5"/>
                </a:highlight>
                <a:latin typeface="Aptos"/>
                <a:ea typeface="Calibri"/>
                <a:cs typeface="Calibri"/>
              </a:rPr>
              <a:t>Is</a:t>
            </a:r>
            <a:r>
              <a:rPr lang="fr-FR" dirty="0">
                <a:solidFill>
                  <a:srgbClr val="000000"/>
                </a:solidFill>
                <a:highlight>
                  <a:srgbClr val="F5F5F5"/>
                </a:highlight>
              </a:rPr>
              <a:t> the information </a:t>
            </a:r>
            <a:r>
              <a:rPr lang="fr-FR" dirty="0" err="1">
                <a:solidFill>
                  <a:srgbClr val="000000"/>
                </a:solidFill>
                <a:highlight>
                  <a:srgbClr val="F5F5F5"/>
                </a:highlight>
              </a:rPr>
              <a:t>shared</a:t>
            </a:r>
            <a:r>
              <a:rPr lang="fr-FR" dirty="0">
                <a:solidFill>
                  <a:srgbClr val="000000"/>
                </a:solidFill>
                <a:highlight>
                  <a:srgbClr val="F5F5F5"/>
                </a:highlight>
              </a:rPr>
              <a:t> in </a:t>
            </a:r>
            <a:r>
              <a:rPr lang="fr-FR" dirty="0" err="1">
                <a:solidFill>
                  <a:srgbClr val="000000"/>
                </a:solidFill>
                <a:highlight>
                  <a:srgbClr val="F5F5F5"/>
                </a:highlight>
              </a:rPr>
              <a:t>this</a:t>
            </a:r>
            <a:r>
              <a:rPr lang="fr-FR" dirty="0">
                <a:solidFill>
                  <a:srgbClr val="000000"/>
                </a:solidFill>
                <a:highlight>
                  <a:srgbClr val="F5F5F5"/>
                </a:highlight>
              </a:rPr>
              <a:t> workshop </a:t>
            </a:r>
            <a:r>
              <a:rPr lang="fr-FR" dirty="0" err="1">
                <a:solidFill>
                  <a:srgbClr val="000000"/>
                </a:solidFill>
                <a:highlight>
                  <a:srgbClr val="F5F5F5"/>
                </a:highlight>
              </a:rPr>
              <a:t>useful</a:t>
            </a:r>
            <a:r>
              <a:rPr lang="fr-FR" dirty="0">
                <a:solidFill>
                  <a:srgbClr val="000000"/>
                </a:solidFill>
                <a:highlight>
                  <a:srgbClr val="F5F5F5"/>
                </a:highlight>
              </a:rPr>
              <a:t> to </a:t>
            </a:r>
            <a:r>
              <a:rPr lang="fr-FR" dirty="0" err="1">
                <a:solidFill>
                  <a:srgbClr val="000000"/>
                </a:solidFill>
                <a:highlight>
                  <a:srgbClr val="F5F5F5"/>
                </a:highlight>
              </a:rPr>
              <a:t>you</a:t>
            </a:r>
            <a:r>
              <a:rPr lang="fr-FR" dirty="0">
                <a:solidFill>
                  <a:srgbClr val="000000"/>
                </a:solidFill>
                <a:highlight>
                  <a:srgbClr val="F5F5F5"/>
                </a:highlight>
              </a:rPr>
              <a:t>? In </a:t>
            </a:r>
            <a:r>
              <a:rPr lang="fr-FR" dirty="0" err="1">
                <a:solidFill>
                  <a:srgbClr val="000000"/>
                </a:solidFill>
                <a:highlight>
                  <a:srgbClr val="F5F5F5"/>
                </a:highlight>
              </a:rPr>
              <a:t>what</a:t>
            </a:r>
            <a:r>
              <a:rPr lang="fr-FR" dirty="0">
                <a:solidFill>
                  <a:srgbClr val="000000"/>
                </a:solidFill>
                <a:highlight>
                  <a:srgbClr val="F5F5F5"/>
                </a:highlight>
              </a:rPr>
              <a:t> situation </a:t>
            </a:r>
            <a:r>
              <a:rPr lang="fr-FR" dirty="0" err="1">
                <a:solidFill>
                  <a:srgbClr val="000000"/>
                </a:solidFill>
                <a:highlight>
                  <a:srgbClr val="F5F5F5"/>
                </a:highlight>
              </a:rPr>
              <a:t>will</a:t>
            </a:r>
            <a:r>
              <a:rPr lang="fr-FR" dirty="0">
                <a:solidFill>
                  <a:srgbClr val="000000"/>
                </a:solidFill>
                <a:highlight>
                  <a:srgbClr val="F5F5F5"/>
                </a:highlight>
              </a:rPr>
              <a:t> </a:t>
            </a:r>
            <a:r>
              <a:rPr lang="fr-FR" dirty="0" err="1">
                <a:solidFill>
                  <a:srgbClr val="000000"/>
                </a:solidFill>
                <a:highlight>
                  <a:srgbClr val="F5F5F5"/>
                </a:highlight>
              </a:rPr>
              <a:t>you</a:t>
            </a:r>
            <a:r>
              <a:rPr lang="fr-FR" dirty="0">
                <a:solidFill>
                  <a:srgbClr val="000000"/>
                </a:solidFill>
                <a:highlight>
                  <a:srgbClr val="F5F5F5"/>
                </a:highlight>
              </a:rPr>
              <a:t> use </a:t>
            </a:r>
            <a:r>
              <a:rPr lang="fr-FR" dirty="0" err="1">
                <a:solidFill>
                  <a:srgbClr val="000000"/>
                </a:solidFill>
                <a:highlight>
                  <a:srgbClr val="F5F5F5"/>
                </a:highlight>
              </a:rPr>
              <a:t>it</a:t>
            </a:r>
            <a:r>
              <a:rPr lang="fr-FR" dirty="0">
                <a:solidFill>
                  <a:srgbClr val="000000"/>
                </a:solidFill>
                <a:highlight>
                  <a:srgbClr val="F5F5F5"/>
                </a:highlight>
              </a:rPr>
              <a:t>?</a:t>
            </a:r>
            <a:endParaRPr lang="fr-CA" dirty="0">
              <a:solidFill>
                <a:srgbClr val="000000"/>
              </a:solidFill>
              <a:highlight>
                <a:srgbClr val="F5F5F5"/>
              </a:highlight>
              <a:latin typeface="Calibri"/>
              <a:ea typeface="Calibri"/>
              <a:cs typeface="Calibri"/>
            </a:endParaRPr>
          </a:p>
          <a:p>
            <a:pPr marL="171450" indent="-171450">
              <a:buFont typeface="Arial" panose="020B0604020202020204" pitchFamily="34" charset="0"/>
              <a:buChar char="•"/>
            </a:pPr>
            <a:r>
              <a:rPr lang="en-CA" dirty="0">
                <a:solidFill>
                  <a:srgbClr val="000000"/>
                </a:solidFill>
                <a:highlight>
                  <a:srgbClr val="F5F5F5"/>
                </a:highlight>
              </a:rPr>
              <a:t>Feel free to thank everyone for participating in the workshop, asking questions and sharing their perspective.</a:t>
            </a:r>
            <a:endParaRPr lang="fr-CA" dirty="0">
              <a:highlight>
                <a:srgbClr val="F5F5F5"/>
              </a:highlight>
            </a:endParaRPr>
          </a:p>
          <a:p>
            <a:endParaRPr lang="fr-CA"/>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16</a:t>
            </a:fld>
            <a:endParaRPr lang="fr-CA"/>
          </a:p>
        </p:txBody>
      </p:sp>
    </p:spTree>
    <p:extLst>
      <p:ext uri="{BB962C8B-B14F-4D97-AF65-F5344CB8AC3E}">
        <p14:creationId xmlns:p14="http://schemas.microsoft.com/office/powerpoint/2010/main" val="5450838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17</a:t>
            </a:fld>
            <a:endParaRPr lang="fr-CA"/>
          </a:p>
        </p:txBody>
      </p:sp>
    </p:spTree>
    <p:extLst>
      <p:ext uri="{BB962C8B-B14F-4D97-AF65-F5344CB8AC3E}">
        <p14:creationId xmlns:p14="http://schemas.microsoft.com/office/powerpoint/2010/main" val="30383052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a:solidFill>
                  <a:srgbClr val="444444"/>
                </a:solidFill>
                <a:highlight>
                  <a:srgbClr val="F5F5F5"/>
                </a:highlight>
              </a:rPr>
              <a:t>3 minutes</a:t>
            </a:r>
            <a:r>
              <a:rPr lang="en-US" dirty="0">
                <a:solidFill>
                  <a:srgbClr val="444444"/>
                </a:solidFill>
                <a:highlight>
                  <a:srgbClr val="F5F5F5"/>
                </a:highlight>
              </a:rPr>
              <a:t> </a:t>
            </a:r>
            <a:endParaRPr lang="fr-FR" dirty="0">
              <a:solidFill>
                <a:srgbClr val="444444"/>
              </a:solidFill>
              <a:highlight>
                <a:srgbClr val="F5F5F5"/>
              </a:highlight>
            </a:endParaRPr>
          </a:p>
          <a:p>
            <a:r>
              <a:rPr lang="fr-CA" b="1">
                <a:solidFill>
                  <a:srgbClr val="444444"/>
                </a:solidFill>
                <a:highlight>
                  <a:srgbClr val="F5F5F5"/>
                </a:highlight>
              </a:rPr>
              <a:t>Instructions for the workshop </a:t>
            </a:r>
            <a:r>
              <a:rPr lang="fr-CA" b="1" err="1">
                <a:solidFill>
                  <a:srgbClr val="444444"/>
                </a:solidFill>
                <a:highlight>
                  <a:srgbClr val="F5F5F5"/>
                </a:highlight>
              </a:rPr>
              <a:t>facilitator</a:t>
            </a:r>
            <a:endParaRPr lang="fr-CA" dirty="0" err="1">
              <a:solidFill>
                <a:srgbClr val="444444"/>
              </a:solidFill>
              <a:highlight>
                <a:srgbClr val="F5F5F5"/>
              </a:highlight>
            </a:endParaRPr>
          </a:p>
          <a:p>
            <a:pPr marL="171450" indent="-171450">
              <a:buFont typeface="Arial,Sans-Serif"/>
              <a:buChar char="•"/>
            </a:pPr>
            <a:endParaRPr lang="fr-CA" dirty="0">
              <a:solidFill>
                <a:srgbClr val="444444"/>
              </a:solidFill>
              <a:highlight>
                <a:srgbClr val="F5F5F5"/>
              </a:highlight>
            </a:endParaRPr>
          </a:p>
          <a:p>
            <a:pPr marL="285750" indent="-285750">
              <a:buFont typeface="Arial,Sans-Serif"/>
              <a:buChar char="•"/>
            </a:pPr>
            <a:r>
              <a:rPr lang="en-CA">
                <a:solidFill>
                  <a:srgbClr val="444444"/>
                </a:solidFill>
                <a:highlight>
                  <a:srgbClr val="F5F5F5"/>
                </a:highlight>
              </a:rPr>
              <a:t>Before starting the workshop, mention that you are in a safe space where participants can express themselves freely and without judgment. The discussions that take place during the workshop are confidential.</a:t>
            </a:r>
            <a:endParaRPr lang="en-US">
              <a:solidFill>
                <a:srgbClr val="444444"/>
              </a:solidFill>
              <a:highlight>
                <a:srgbClr val="F5F5F5"/>
              </a:highlight>
            </a:endParaRPr>
          </a:p>
          <a:p>
            <a:pPr marL="285750" indent="-285750">
              <a:buFont typeface="Arial,Sans-Serif"/>
              <a:buChar char="•"/>
            </a:pPr>
            <a:r>
              <a:rPr lang="en-CA">
                <a:solidFill>
                  <a:srgbClr val="444444"/>
                </a:solidFill>
                <a:highlight>
                  <a:srgbClr val="F5F5F5"/>
                </a:highlight>
              </a:rPr>
              <a:t>Lead a discussion based on the following questions:</a:t>
            </a:r>
            <a:endParaRPr lang="en-US">
              <a:solidFill>
                <a:srgbClr val="444444"/>
              </a:solidFill>
              <a:highlight>
                <a:srgbClr val="F5F5F5"/>
              </a:highlight>
            </a:endParaRPr>
          </a:p>
          <a:p>
            <a:pPr marL="1085850" lvl="2" indent="-285750">
              <a:buFont typeface="Wingdings,Sans-Serif"/>
              <a:buChar char="§"/>
            </a:pPr>
            <a:r>
              <a:rPr lang="en-CA">
                <a:solidFill>
                  <a:srgbClr val="444444"/>
                </a:solidFill>
                <a:highlight>
                  <a:srgbClr val="F5F5F5"/>
                </a:highlight>
              </a:rPr>
              <a:t>What is happening in this image?</a:t>
            </a:r>
            <a:endParaRPr lang="en-US">
              <a:solidFill>
                <a:srgbClr val="444444"/>
              </a:solidFill>
              <a:highlight>
                <a:srgbClr val="F5F5F5"/>
              </a:highlight>
            </a:endParaRPr>
          </a:p>
          <a:p>
            <a:pPr marL="1085850" lvl="2" indent="-285750">
              <a:buFont typeface="Wingdings,Sans-Serif"/>
              <a:buChar char="§"/>
            </a:pPr>
            <a:r>
              <a:rPr lang="en-CA">
                <a:solidFill>
                  <a:srgbClr val="444444"/>
                </a:solidFill>
                <a:highlight>
                  <a:srgbClr val="F5F5F5"/>
                </a:highlight>
              </a:rPr>
              <a:t>What does this image tell us about the couple?</a:t>
            </a:r>
            <a:endParaRPr lang="en-US">
              <a:solidFill>
                <a:srgbClr val="444444"/>
              </a:solidFill>
              <a:highlight>
                <a:srgbClr val="F5F5F5"/>
              </a:highlight>
            </a:endParaRPr>
          </a:p>
          <a:p>
            <a:pPr marL="1085850" lvl="2" indent="-285750">
              <a:buFont typeface="Wingdings,Sans-Serif"/>
              <a:buChar char="§"/>
            </a:pPr>
            <a:r>
              <a:rPr lang="en-CA">
                <a:solidFill>
                  <a:srgbClr val="444444"/>
                </a:solidFill>
                <a:highlight>
                  <a:srgbClr val="F5F5F5"/>
                </a:highlight>
              </a:rPr>
              <a:t>What more can you say about the situation if we assume that the woman wants to leave her husband or partner?</a:t>
            </a:r>
            <a:endParaRPr lang="en-US">
              <a:solidFill>
                <a:srgbClr val="444444"/>
              </a:solidFill>
              <a:highlight>
                <a:srgbClr val="F5F5F5"/>
              </a:highlight>
            </a:endParaRPr>
          </a:p>
          <a:p>
            <a:pPr marL="1085850" lvl="2" indent="-285750">
              <a:buFont typeface="Wingdings,Sans-Serif"/>
              <a:buChar char="§"/>
            </a:pPr>
            <a:r>
              <a:rPr lang="en-CA">
                <a:solidFill>
                  <a:srgbClr val="444444"/>
                </a:solidFill>
                <a:highlight>
                  <a:srgbClr val="F5F5F5"/>
                </a:highlight>
              </a:rPr>
              <a:t>What more can you say about the situation if we assume that the woman has a precarious (uncertain) immigration status?</a:t>
            </a:r>
            <a:endParaRPr lang="en-US">
              <a:solidFill>
                <a:srgbClr val="444444"/>
              </a:solidFill>
              <a:highlight>
                <a:srgbClr val="F5F5F5"/>
              </a:highlight>
            </a:endParaRPr>
          </a:p>
          <a:p>
            <a:pPr marL="1085850" lvl="2" indent="-171450">
              <a:buFont typeface="Arial,Sans-Serif"/>
              <a:buChar char="•"/>
            </a:pPr>
            <a:endParaRPr lang="en-CA" dirty="0">
              <a:solidFill>
                <a:srgbClr val="444444"/>
              </a:solidFill>
              <a:highlight>
                <a:srgbClr val="F5F5F5"/>
              </a:highlight>
            </a:endParaRPr>
          </a:p>
          <a:p>
            <a:pPr marL="171450" lvl="1" indent="-285750">
              <a:buFont typeface="Arial,Sans-Serif"/>
              <a:buChar char="•"/>
            </a:pPr>
            <a:r>
              <a:rPr lang="en-CA" dirty="0">
                <a:solidFill>
                  <a:srgbClr val="444444"/>
                </a:solidFill>
                <a:highlight>
                  <a:srgbClr val="F5F5F5"/>
                </a:highlight>
              </a:rPr>
              <a:t>Summarize by repeating the key words that were mentioned by the participants and that are related to the topic of this workshop.</a:t>
            </a:r>
            <a:endParaRPr lang="fr-CA" dirty="0"/>
          </a:p>
          <a:p>
            <a:endParaRPr lang="fr-CA"/>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2</a:t>
            </a:fld>
            <a:endParaRPr lang="fr-CA"/>
          </a:p>
        </p:txBody>
      </p:sp>
    </p:spTree>
    <p:extLst>
      <p:ext uri="{BB962C8B-B14F-4D97-AF65-F5344CB8AC3E}">
        <p14:creationId xmlns:p14="http://schemas.microsoft.com/office/powerpoint/2010/main" val="4038391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5 minutes</a:t>
            </a:r>
            <a:endParaRPr lang="en-US" dirty="0"/>
          </a:p>
          <a:p>
            <a:endParaRPr lang="fr-CA" b="1" dirty="0"/>
          </a:p>
          <a:p>
            <a:r>
              <a:rPr lang="fr-CA" b="1" u="sng" dirty="0"/>
              <a:t>Instructions</a:t>
            </a:r>
            <a:endParaRPr lang="en-US" dirty="0"/>
          </a:p>
          <a:p>
            <a:pPr marL="171450" indent="-171450">
              <a:buFont typeface="Arial"/>
              <a:buChar char="•"/>
            </a:pPr>
            <a:r>
              <a:rPr lang="en-CA" dirty="0"/>
              <a:t>Read the following story aloud:  </a:t>
            </a:r>
            <a:endParaRPr lang="fr-CA" dirty="0"/>
          </a:p>
          <a:p>
            <a:endParaRPr lang="fr-CA" dirty="0"/>
          </a:p>
          <a:p>
            <a:r>
              <a:rPr lang="en-CA" dirty="0"/>
              <a:t>Farah joined her husband in Quebec 14 months ago, when her sponsorship application was approved. Now, she is a permanent resident of Canada. Lately, her husband has been distant and often puts her down. She is very unhappy and has been thinking about separation, and possibly even divorce. Since she isn’t yet a citizen, and her husband is her sponsor, Farah is worried about what this would mean for her future in Canada. </a:t>
            </a:r>
            <a:endParaRPr lang="fr-CA"/>
          </a:p>
          <a:p>
            <a:endParaRPr lang="fr-CA" dirty="0"/>
          </a:p>
          <a:p>
            <a:pPr marL="171450" indent="-171450">
              <a:buFont typeface="Arial"/>
              <a:buChar char="•"/>
            </a:pPr>
            <a:r>
              <a:rPr lang="fr-CA" dirty="0"/>
              <a:t>Lead a discussion </a:t>
            </a:r>
            <a:r>
              <a:rPr lang="fr-CA" dirty="0" err="1"/>
              <a:t>using</a:t>
            </a:r>
            <a:r>
              <a:rPr lang="fr-CA" dirty="0"/>
              <a:t> the </a:t>
            </a:r>
            <a:r>
              <a:rPr lang="fr-CA" dirty="0" err="1"/>
              <a:t>following</a:t>
            </a:r>
            <a:r>
              <a:rPr lang="fr-CA" dirty="0"/>
              <a:t> questions:</a:t>
            </a:r>
            <a:endParaRPr lang="en-US" dirty="0"/>
          </a:p>
          <a:p>
            <a:pPr marL="628650" lvl="1" indent="-171450">
              <a:buFont typeface="Arial"/>
              <a:buChar char="•"/>
            </a:pPr>
            <a:r>
              <a:rPr lang="en-CA" dirty="0"/>
              <a:t>Have you ever experienced a similar situation?</a:t>
            </a:r>
            <a:endParaRPr lang="fr-CA" dirty="0"/>
          </a:p>
          <a:p>
            <a:pPr marL="628650" lvl="1" indent="-171450">
              <a:buFont typeface="Arial"/>
              <a:buChar char="•"/>
            </a:pPr>
            <a:r>
              <a:rPr lang="en-CA" dirty="0"/>
              <a:t>What are the main concerns or issues in this situation?</a:t>
            </a:r>
            <a:endParaRPr lang="fr-CA" dirty="0"/>
          </a:p>
          <a:p>
            <a:pPr marL="628650" lvl="1" indent="-171450">
              <a:buFont typeface="Arial"/>
              <a:buChar char="•"/>
            </a:pPr>
            <a:r>
              <a:rPr lang="en-CA" dirty="0"/>
              <a:t>What are the rights and responsibilities related to these concerns or issues?</a:t>
            </a:r>
            <a:endParaRPr lang="fr-CA" dirty="0"/>
          </a:p>
          <a:p>
            <a:pPr marL="628650" lvl="1" indent="-171450">
              <a:buFont typeface="Arial"/>
              <a:buChar char="•"/>
            </a:pPr>
            <a:r>
              <a:rPr lang="en-CA" dirty="0"/>
              <a:t>What should Farah do to solve the problem?</a:t>
            </a:r>
            <a:endParaRPr lang="fr-CA" dirty="0"/>
          </a:p>
          <a:p>
            <a:pPr marL="628650" lvl="1" indent="-171450">
              <a:buFont typeface="Arial,Sans-Serif"/>
              <a:buChar char="•"/>
            </a:pPr>
            <a:endParaRPr lang="fr-CA" dirty="0"/>
          </a:p>
          <a:p>
            <a:pPr lvl="1"/>
            <a:endParaRPr lang="fr-CA" dirty="0"/>
          </a:p>
          <a:p>
            <a:pPr marL="171450" indent="-171450">
              <a:buFont typeface="Arial"/>
              <a:buChar char="•"/>
            </a:pPr>
            <a:r>
              <a:rPr lang="fr-CA" dirty="0"/>
              <a:t>Mention </a:t>
            </a:r>
            <a:r>
              <a:rPr lang="fr-CA" dirty="0" err="1"/>
              <a:t>that</a:t>
            </a:r>
            <a:r>
              <a:rPr lang="fr-CA" dirty="0"/>
              <a:t> </a:t>
            </a:r>
            <a:r>
              <a:rPr lang="fr-CA" dirty="0" err="1"/>
              <a:t>you</a:t>
            </a:r>
            <a:r>
              <a:rPr lang="fr-CA" dirty="0"/>
              <a:t> </a:t>
            </a:r>
            <a:r>
              <a:rPr lang="fr-CA" dirty="0" err="1"/>
              <a:t>will</a:t>
            </a:r>
            <a:r>
              <a:rPr lang="fr-CA" dirty="0"/>
              <a:t> </a:t>
            </a:r>
            <a:r>
              <a:rPr lang="fr-CA" dirty="0" err="1"/>
              <a:t>share</a:t>
            </a:r>
            <a:r>
              <a:rPr lang="fr-CA" dirty="0"/>
              <a:t> </a:t>
            </a:r>
            <a:r>
              <a:rPr lang="fr-CA" dirty="0" err="1"/>
              <a:t>legal</a:t>
            </a:r>
            <a:r>
              <a:rPr lang="fr-CA" dirty="0"/>
              <a:t> information to help the participants </a:t>
            </a:r>
            <a:r>
              <a:rPr lang="fr-CA" dirty="0" err="1"/>
              <a:t>better</a:t>
            </a:r>
            <a:r>
              <a:rPr lang="fr-CA" dirty="0"/>
              <a:t> </a:t>
            </a:r>
            <a:r>
              <a:rPr lang="fr-CA" dirty="0" err="1"/>
              <a:t>understand</a:t>
            </a:r>
            <a:r>
              <a:rPr lang="fr-CA" dirty="0"/>
              <a:t> the </a:t>
            </a:r>
            <a:r>
              <a:rPr lang="fr-CA" dirty="0" err="1"/>
              <a:t>legal</a:t>
            </a:r>
            <a:r>
              <a:rPr lang="fr-CA" dirty="0"/>
              <a:t> issues, </a:t>
            </a:r>
            <a:r>
              <a:rPr lang="fr-CA" dirty="0" err="1"/>
              <a:t>rights</a:t>
            </a:r>
            <a:r>
              <a:rPr lang="fr-CA" dirty="0"/>
              <a:t> and </a:t>
            </a:r>
            <a:r>
              <a:rPr lang="fr-CA" dirty="0" err="1"/>
              <a:t>responsibilities</a:t>
            </a:r>
            <a:r>
              <a:rPr lang="fr-CA" dirty="0"/>
              <a:t> </a:t>
            </a:r>
            <a:r>
              <a:rPr lang="fr-CA" dirty="0" err="1"/>
              <a:t>involved</a:t>
            </a:r>
            <a:r>
              <a:rPr lang="fr-CA" dirty="0"/>
              <a:t> in </a:t>
            </a:r>
            <a:r>
              <a:rPr lang="fr-CA" dirty="0" err="1"/>
              <a:t>this</a:t>
            </a:r>
            <a:r>
              <a:rPr lang="fr-CA" dirty="0"/>
              <a:t> scenario and </a:t>
            </a:r>
            <a:r>
              <a:rPr lang="fr-CA" dirty="0" err="1"/>
              <a:t>that</a:t>
            </a:r>
            <a:r>
              <a:rPr lang="fr-CA" dirty="0"/>
              <a:t> </a:t>
            </a:r>
            <a:r>
              <a:rPr lang="fr-CA" dirty="0" err="1"/>
              <a:t>you</a:t>
            </a:r>
            <a:r>
              <a:rPr lang="fr-CA" dirty="0"/>
              <a:t> </a:t>
            </a:r>
            <a:r>
              <a:rPr lang="fr-CA" dirty="0" err="1"/>
              <a:t>will</a:t>
            </a:r>
            <a:r>
              <a:rPr lang="fr-CA" dirty="0"/>
              <a:t> come back to the scenario at the end of </a:t>
            </a:r>
            <a:r>
              <a:rPr lang="fr-CA" dirty="0" err="1"/>
              <a:t>this</a:t>
            </a:r>
            <a:r>
              <a:rPr lang="fr-CA" dirty="0"/>
              <a:t> workshop. Let participants know </a:t>
            </a:r>
            <a:r>
              <a:rPr lang="fr-CA" dirty="0" err="1"/>
              <a:t>you</a:t>
            </a:r>
            <a:r>
              <a:rPr lang="fr-CA" dirty="0"/>
              <a:t> </a:t>
            </a:r>
            <a:r>
              <a:rPr lang="fr-CA" dirty="0" err="1"/>
              <a:t>will</a:t>
            </a:r>
            <a:r>
              <a:rPr lang="fr-CA" dirty="0"/>
              <a:t> </a:t>
            </a:r>
            <a:r>
              <a:rPr lang="fr-CA" dirty="0" err="1"/>
              <a:t>be</a:t>
            </a:r>
            <a:r>
              <a:rPr lang="fr-CA" dirty="0"/>
              <a:t> </a:t>
            </a:r>
            <a:r>
              <a:rPr lang="fr-CA" dirty="0" err="1"/>
              <a:t>covering</a:t>
            </a:r>
            <a:r>
              <a:rPr lang="fr-CA" dirty="0"/>
              <a:t> </a:t>
            </a:r>
            <a:r>
              <a:rPr lang="fr-CA" dirty="0" err="1"/>
              <a:t>some</a:t>
            </a:r>
            <a:r>
              <a:rPr lang="fr-CA" dirty="0"/>
              <a:t> basic </a:t>
            </a:r>
            <a:r>
              <a:rPr lang="fr-CA" dirty="0" err="1"/>
              <a:t>legal</a:t>
            </a:r>
            <a:r>
              <a:rPr lang="fr-CA" dirty="0"/>
              <a:t> </a:t>
            </a:r>
            <a:r>
              <a:rPr lang="fr-CA" dirty="0" err="1"/>
              <a:t>rules</a:t>
            </a:r>
            <a:r>
              <a:rPr lang="fr-CA" dirty="0"/>
              <a:t>. </a:t>
            </a:r>
            <a:r>
              <a:rPr lang="fr-CA" dirty="0" err="1"/>
              <a:t>Acknowledge</a:t>
            </a:r>
            <a:r>
              <a:rPr lang="fr-CA" dirty="0"/>
              <a:t> </a:t>
            </a:r>
            <a:r>
              <a:rPr lang="fr-CA" dirty="0" err="1"/>
              <a:t>that</a:t>
            </a:r>
            <a:r>
              <a:rPr lang="fr-CA" dirty="0"/>
              <a:t> </a:t>
            </a:r>
            <a:r>
              <a:rPr lang="fr-CA" dirty="0" err="1"/>
              <a:t>everyone’s</a:t>
            </a:r>
            <a:r>
              <a:rPr lang="fr-CA" dirty="0"/>
              <a:t> </a:t>
            </a:r>
            <a:r>
              <a:rPr lang="fr-CA" dirty="0" err="1"/>
              <a:t>experience</a:t>
            </a:r>
            <a:r>
              <a:rPr lang="fr-CA" dirty="0"/>
              <a:t> </a:t>
            </a:r>
            <a:r>
              <a:rPr lang="fr-CA" dirty="0" err="1"/>
              <a:t>with</a:t>
            </a:r>
            <a:r>
              <a:rPr lang="fr-CA" dirty="0"/>
              <a:t> the justice system </a:t>
            </a:r>
            <a:r>
              <a:rPr lang="fr-CA" dirty="0" err="1"/>
              <a:t>is</a:t>
            </a:r>
            <a:r>
              <a:rPr lang="fr-CA" dirty="0"/>
              <a:t> </a:t>
            </a:r>
            <a:r>
              <a:rPr lang="fr-CA" dirty="0" err="1"/>
              <a:t>different</a:t>
            </a:r>
            <a:r>
              <a:rPr lang="fr-CA" dirty="0"/>
              <a:t> and can </a:t>
            </a:r>
            <a:r>
              <a:rPr lang="fr-CA" dirty="0" err="1"/>
              <a:t>be</a:t>
            </a:r>
            <a:r>
              <a:rPr lang="fr-CA" dirty="0"/>
              <a:t> </a:t>
            </a:r>
            <a:r>
              <a:rPr lang="fr-CA" dirty="0" err="1"/>
              <a:t>shaped</a:t>
            </a:r>
            <a:r>
              <a:rPr lang="fr-CA" dirty="0"/>
              <a:t> by </a:t>
            </a:r>
            <a:r>
              <a:rPr lang="fr-CA" dirty="0" err="1"/>
              <a:t>past</a:t>
            </a:r>
            <a:r>
              <a:rPr lang="fr-CA" dirty="0"/>
              <a:t> challenges, as </a:t>
            </a:r>
            <a:r>
              <a:rPr lang="fr-CA" dirty="0" err="1"/>
              <a:t>well</a:t>
            </a:r>
            <a:r>
              <a:rPr lang="fr-CA" dirty="0"/>
              <a:t> as cultural and </a:t>
            </a:r>
            <a:r>
              <a:rPr lang="fr-CA" dirty="0" err="1"/>
              <a:t>language</a:t>
            </a:r>
            <a:r>
              <a:rPr lang="fr-CA" dirty="0"/>
              <a:t> </a:t>
            </a:r>
            <a:r>
              <a:rPr lang="fr-CA" dirty="0" err="1"/>
              <a:t>barriers</a:t>
            </a:r>
            <a:r>
              <a:rPr lang="fr-CA" dirty="0"/>
              <a:t>.  </a:t>
            </a:r>
            <a:r>
              <a:rPr lang="fr-CA" dirty="0" err="1"/>
              <a:t>Remind</a:t>
            </a:r>
            <a:r>
              <a:rPr lang="fr-CA" dirty="0"/>
              <a:t> participants </a:t>
            </a:r>
            <a:r>
              <a:rPr lang="fr-CA" dirty="0" err="1"/>
              <a:t>that</a:t>
            </a:r>
            <a:r>
              <a:rPr lang="fr-CA" dirty="0"/>
              <a:t> the goal of the workshop </a:t>
            </a:r>
            <a:r>
              <a:rPr lang="fr-CA" dirty="0" err="1"/>
              <a:t>is</a:t>
            </a:r>
            <a:r>
              <a:rPr lang="fr-CA" dirty="0"/>
              <a:t> to </a:t>
            </a:r>
            <a:r>
              <a:rPr lang="fr-CA" dirty="0" err="1"/>
              <a:t>inform</a:t>
            </a:r>
            <a:r>
              <a:rPr lang="fr-CA" dirty="0"/>
              <a:t> </a:t>
            </a:r>
            <a:r>
              <a:rPr lang="fr-CA" dirty="0" err="1"/>
              <a:t>them</a:t>
            </a:r>
            <a:r>
              <a:rPr lang="fr-CA" dirty="0"/>
              <a:t> about </a:t>
            </a:r>
            <a:r>
              <a:rPr lang="fr-CA" dirty="0" err="1"/>
              <a:t>their</a:t>
            </a:r>
            <a:r>
              <a:rPr lang="fr-CA" dirty="0"/>
              <a:t> </a:t>
            </a:r>
            <a:r>
              <a:rPr lang="fr-CA" dirty="0" err="1"/>
              <a:t>rights</a:t>
            </a:r>
            <a:r>
              <a:rPr lang="fr-CA" dirty="0"/>
              <a:t>, </a:t>
            </a:r>
            <a:r>
              <a:rPr lang="fr-CA" dirty="0" err="1"/>
              <a:t>so</a:t>
            </a:r>
            <a:r>
              <a:rPr lang="fr-CA" dirty="0"/>
              <a:t> </a:t>
            </a:r>
            <a:r>
              <a:rPr lang="fr-CA" dirty="0" err="1"/>
              <a:t>that</a:t>
            </a:r>
            <a:r>
              <a:rPr lang="fr-CA" dirty="0"/>
              <a:t> </a:t>
            </a:r>
            <a:r>
              <a:rPr lang="fr-CA" dirty="0" err="1"/>
              <a:t>they</a:t>
            </a:r>
            <a:r>
              <a:rPr lang="fr-CA" dirty="0"/>
              <a:t> can </a:t>
            </a:r>
            <a:r>
              <a:rPr lang="fr-CA" dirty="0" err="1"/>
              <a:t>make</a:t>
            </a:r>
            <a:r>
              <a:rPr lang="fr-CA" dirty="0"/>
              <a:t> </a:t>
            </a:r>
            <a:r>
              <a:rPr lang="fr-CA" dirty="0" err="1"/>
              <a:t>informed</a:t>
            </a:r>
            <a:r>
              <a:rPr lang="fr-CA" dirty="0"/>
              <a:t> </a:t>
            </a:r>
            <a:r>
              <a:rPr lang="fr-CA" dirty="0" err="1"/>
              <a:t>decisions</a:t>
            </a:r>
            <a:r>
              <a:rPr lang="fr-CA" dirty="0"/>
              <a:t> and </a:t>
            </a:r>
            <a:r>
              <a:rPr lang="fr-CA" dirty="0" err="1"/>
              <a:t>protect</a:t>
            </a:r>
            <a:r>
              <a:rPr lang="fr-CA" dirty="0"/>
              <a:t> </a:t>
            </a:r>
            <a:r>
              <a:rPr lang="fr-CA" dirty="0" err="1"/>
              <a:t>themselves</a:t>
            </a:r>
            <a:r>
              <a:rPr lang="fr-CA" dirty="0"/>
              <a:t>.</a:t>
            </a:r>
          </a:p>
          <a:p>
            <a:pPr marL="171450" indent="-171450">
              <a:buFont typeface="Arial"/>
              <a:buChar char="•"/>
            </a:pPr>
            <a:endParaRPr lang="fr-CA" dirty="0"/>
          </a:p>
          <a:p>
            <a:pPr marL="171450" indent="-171450">
              <a:buFont typeface="Arial"/>
              <a:buChar char="•"/>
            </a:pPr>
            <a:r>
              <a:rPr lang="en-CA" dirty="0"/>
              <a:t>Then explain the goal of this workshop: to understand the legal effects of separation or divorce on the couple’s life.  </a:t>
            </a:r>
            <a:endParaRPr lang="fr-CA"/>
          </a:p>
          <a:p>
            <a:pPr marL="171450" indent="-171450">
              <a:buFont typeface="Arial"/>
              <a:buChar char="•"/>
            </a:pPr>
            <a:endParaRPr lang="fr-CA" dirty="0"/>
          </a:p>
          <a:p>
            <a:pPr marL="171450" indent="-171450">
              <a:buFont typeface="Arial"/>
              <a:buChar char="•"/>
            </a:pPr>
            <a:r>
              <a:rPr lang="en-CA" dirty="0"/>
              <a:t>Name the main topics that will be discussed: How separation and divorce can affect immigration status.</a:t>
            </a:r>
            <a:endParaRPr lang="fr-CA" dirty="0"/>
          </a:p>
          <a:p>
            <a:endParaRPr lang="fr-CA"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3</a:t>
            </a:fld>
            <a:endParaRPr lang="fr-CA"/>
          </a:p>
        </p:txBody>
      </p:sp>
    </p:spTree>
    <p:extLst>
      <p:ext uri="{BB962C8B-B14F-4D97-AF65-F5344CB8AC3E}">
        <p14:creationId xmlns:p14="http://schemas.microsoft.com/office/powerpoint/2010/main" val="6066995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1 minute</a:t>
            </a:r>
            <a:endParaRPr lang="fr-CA" dirty="0"/>
          </a:p>
          <a:p>
            <a:endParaRPr lang="fr-CA" dirty="0"/>
          </a:p>
          <a:p>
            <a:r>
              <a:rPr lang="fr-CA" b="1" u="sng" dirty="0"/>
              <a:t>Instructions for the workshop </a:t>
            </a:r>
            <a:r>
              <a:rPr lang="fr-CA" b="1" u="sng" dirty="0" err="1"/>
              <a:t>facilitator</a:t>
            </a:r>
            <a:endParaRPr lang="fr-CA" dirty="0" err="1"/>
          </a:p>
          <a:p>
            <a:endParaRPr lang="fr-CA" dirty="0"/>
          </a:p>
          <a:p>
            <a:pPr marL="285750" indent="-285750">
              <a:buFont typeface="Arial,Sans-Serif"/>
              <a:buChar char="•"/>
            </a:pPr>
            <a:r>
              <a:rPr lang="en-CA" dirty="0"/>
              <a:t>Explain the information below.</a:t>
            </a:r>
            <a:endParaRPr lang="fr-CA" dirty="0"/>
          </a:p>
          <a:p>
            <a:endParaRPr lang="fr-CA" dirty="0"/>
          </a:p>
          <a:p>
            <a:pPr marL="285750" indent="-285750">
              <a:buFont typeface="Arial,Sans-Serif"/>
              <a:buChar char="•"/>
            </a:pPr>
            <a:r>
              <a:rPr lang="fr-CA" dirty="0"/>
              <a:t>Use the </a:t>
            </a:r>
            <a:r>
              <a:rPr lang="fr-CA" dirty="0" err="1"/>
              <a:t>following</a:t>
            </a:r>
            <a:r>
              <a:rPr lang="fr-CA" dirty="0"/>
              <a:t> slides to </a:t>
            </a:r>
            <a:r>
              <a:rPr lang="fr-CA" dirty="0" err="1"/>
              <a:t>discuss</a:t>
            </a:r>
            <a:r>
              <a:rPr lang="fr-CA" dirty="0"/>
              <a:t> how </a:t>
            </a:r>
            <a:r>
              <a:rPr lang="fr-CA" dirty="0" err="1"/>
              <a:t>separation</a:t>
            </a:r>
            <a:r>
              <a:rPr lang="fr-CA" dirty="0"/>
              <a:t> and divorce can affect immigration </a:t>
            </a:r>
            <a:r>
              <a:rPr lang="fr-CA" dirty="0" err="1"/>
              <a:t>status</a:t>
            </a:r>
            <a:r>
              <a:rPr lang="fr-CA" dirty="0"/>
              <a:t>. If </a:t>
            </a:r>
            <a:r>
              <a:rPr lang="fr-CA" dirty="0" err="1"/>
              <a:t>you</a:t>
            </a:r>
            <a:r>
              <a:rPr lang="fr-CA" dirty="0"/>
              <a:t> know the participants’ immigration </a:t>
            </a:r>
            <a:r>
              <a:rPr lang="fr-CA" dirty="0" err="1"/>
              <a:t>status</a:t>
            </a:r>
            <a:r>
              <a:rPr lang="fr-CA" dirty="0"/>
              <a:t>, </a:t>
            </a:r>
            <a:r>
              <a:rPr lang="fr-CA" dirty="0" err="1"/>
              <a:t>tailor</a:t>
            </a:r>
            <a:r>
              <a:rPr lang="fr-CA" dirty="0"/>
              <a:t> the discussion </a:t>
            </a:r>
            <a:r>
              <a:rPr lang="fr-CA" dirty="0" err="1"/>
              <a:t>accordingly</a:t>
            </a:r>
            <a:r>
              <a:rPr lang="fr-CA" dirty="0"/>
              <a:t>. </a:t>
            </a:r>
          </a:p>
          <a:p>
            <a:endParaRPr lang="en-US" dirty="0"/>
          </a:p>
          <a:p>
            <a:r>
              <a:rPr lang="fr-CA" b="1" u="sng" dirty="0"/>
              <a:t>Information to </a:t>
            </a:r>
            <a:r>
              <a:rPr lang="fr-CA" b="1" u="sng" dirty="0" err="1"/>
              <a:t>share</a:t>
            </a:r>
            <a:endParaRPr lang="fr-CA" dirty="0" err="1"/>
          </a:p>
          <a:p>
            <a:endParaRPr lang="fr-CA" dirty="0"/>
          </a:p>
          <a:p>
            <a:pPr marL="285750" indent="-285750">
              <a:buFont typeface="Arial,Sans-Serif"/>
              <a:buChar char="•"/>
            </a:pPr>
            <a:r>
              <a:rPr lang="fr-CA" dirty="0"/>
              <a:t>People like Farah, </a:t>
            </a:r>
            <a:r>
              <a:rPr lang="fr-CA" err="1"/>
              <a:t>who</a:t>
            </a:r>
            <a:r>
              <a:rPr lang="fr-CA" dirty="0"/>
              <a:t> </a:t>
            </a:r>
            <a:r>
              <a:rPr lang="fr-CA" err="1"/>
              <a:t>aren’t</a:t>
            </a:r>
            <a:r>
              <a:rPr lang="fr-CA" dirty="0"/>
              <a:t> Canadian </a:t>
            </a:r>
            <a:r>
              <a:rPr lang="fr-CA" err="1"/>
              <a:t>citizens</a:t>
            </a:r>
            <a:r>
              <a:rPr lang="fr-CA" dirty="0"/>
              <a:t>, </a:t>
            </a:r>
            <a:r>
              <a:rPr lang="fr-CA" err="1"/>
              <a:t>may</a:t>
            </a:r>
            <a:r>
              <a:rPr lang="fr-CA" dirty="0"/>
              <a:t> </a:t>
            </a:r>
            <a:r>
              <a:rPr lang="fr-CA" err="1"/>
              <a:t>worry</a:t>
            </a:r>
            <a:r>
              <a:rPr lang="fr-CA" dirty="0"/>
              <a:t> about how </a:t>
            </a:r>
            <a:r>
              <a:rPr lang="fr-CA" err="1"/>
              <a:t>separation</a:t>
            </a:r>
            <a:r>
              <a:rPr lang="fr-CA" dirty="0"/>
              <a:t> or divorce </a:t>
            </a:r>
            <a:r>
              <a:rPr lang="fr-CA" err="1"/>
              <a:t>would</a:t>
            </a:r>
            <a:r>
              <a:rPr lang="fr-CA" dirty="0"/>
              <a:t> affect </a:t>
            </a:r>
            <a:r>
              <a:rPr lang="fr-CA" err="1"/>
              <a:t>their</a:t>
            </a:r>
            <a:r>
              <a:rPr lang="fr-CA" dirty="0"/>
              <a:t> immigration </a:t>
            </a:r>
            <a:r>
              <a:rPr lang="fr-CA" err="1"/>
              <a:t>status</a:t>
            </a:r>
            <a:r>
              <a:rPr lang="fr-CA" dirty="0"/>
              <a:t>. </a:t>
            </a:r>
            <a:r>
              <a:rPr lang="fr-CA" err="1"/>
              <a:t>It’s</a:t>
            </a:r>
            <a:r>
              <a:rPr lang="fr-CA" dirty="0"/>
              <a:t> important for </a:t>
            </a:r>
            <a:r>
              <a:rPr lang="fr-CA" err="1"/>
              <a:t>these</a:t>
            </a:r>
            <a:r>
              <a:rPr lang="fr-CA" dirty="0"/>
              <a:t> people to know </a:t>
            </a:r>
            <a:r>
              <a:rPr lang="fr-CA" err="1"/>
              <a:t>that</a:t>
            </a:r>
            <a:r>
              <a:rPr lang="fr-CA" dirty="0"/>
              <a:t> </a:t>
            </a:r>
            <a:r>
              <a:rPr lang="fr-CA" err="1"/>
              <a:t>separation</a:t>
            </a:r>
            <a:r>
              <a:rPr lang="fr-CA" dirty="0"/>
              <a:t> or divorce </a:t>
            </a:r>
            <a:r>
              <a:rPr lang="fr-CA" err="1"/>
              <a:t>does</a:t>
            </a:r>
            <a:r>
              <a:rPr lang="fr-CA" dirty="0"/>
              <a:t> not </a:t>
            </a:r>
            <a:r>
              <a:rPr lang="fr-CA" err="1"/>
              <a:t>necessarily</a:t>
            </a:r>
            <a:r>
              <a:rPr lang="fr-CA" dirty="0"/>
              <a:t> impact immigration </a:t>
            </a:r>
            <a:r>
              <a:rPr lang="fr-CA" err="1"/>
              <a:t>status</a:t>
            </a:r>
            <a:r>
              <a:rPr lang="fr-CA" dirty="0"/>
              <a:t>; </a:t>
            </a:r>
            <a:r>
              <a:rPr lang="fr-CA" err="1"/>
              <a:t>it</a:t>
            </a:r>
            <a:r>
              <a:rPr lang="fr-CA" dirty="0"/>
              <a:t> </a:t>
            </a:r>
            <a:r>
              <a:rPr lang="fr-CA" b="1" err="1"/>
              <a:t>depends</a:t>
            </a:r>
            <a:r>
              <a:rPr lang="fr-CA" b="1" dirty="0"/>
              <a:t> on the </a:t>
            </a:r>
            <a:r>
              <a:rPr lang="fr-CA" b="1" err="1"/>
              <a:t>status</a:t>
            </a:r>
            <a:r>
              <a:rPr lang="fr-CA" dirty="0"/>
              <a:t>.</a:t>
            </a:r>
            <a:endParaRPr lang="fr-CA" b="1" dirty="0"/>
          </a:p>
          <a:p>
            <a:pPr algn="just"/>
            <a:endParaRPr lang="fr-CA" dirty="0"/>
          </a:p>
          <a:p>
            <a:pPr marL="285750" indent="-285750">
              <a:buFont typeface="Arial,Sans-Serif"/>
              <a:buChar char="•"/>
            </a:pPr>
            <a:r>
              <a:rPr lang="fr-CA" dirty="0" err="1"/>
              <a:t>Furthermore</a:t>
            </a:r>
            <a:r>
              <a:rPr lang="fr-CA" dirty="0"/>
              <a:t>, </a:t>
            </a:r>
            <a:r>
              <a:rPr lang="fr-CA" dirty="0" err="1"/>
              <a:t>there</a:t>
            </a:r>
            <a:r>
              <a:rPr lang="fr-CA" dirty="0"/>
              <a:t> </a:t>
            </a:r>
            <a:r>
              <a:rPr lang="fr-CA" dirty="0" err="1"/>
              <a:t>may</a:t>
            </a:r>
            <a:r>
              <a:rPr lang="fr-CA" dirty="0"/>
              <a:t> </a:t>
            </a:r>
            <a:r>
              <a:rPr lang="fr-CA" dirty="0" err="1"/>
              <a:t>be</a:t>
            </a:r>
            <a:r>
              <a:rPr lang="fr-CA" dirty="0"/>
              <a:t> </a:t>
            </a:r>
            <a:r>
              <a:rPr lang="fr-CA" b="1" dirty="0" err="1"/>
              <a:t>ways</a:t>
            </a:r>
            <a:r>
              <a:rPr lang="fr-CA" b="1" dirty="0"/>
              <a:t> for a </a:t>
            </a:r>
            <a:r>
              <a:rPr lang="fr-CA" b="1" dirty="0" err="1"/>
              <a:t>person</a:t>
            </a:r>
            <a:r>
              <a:rPr lang="fr-CA" b="1" dirty="0"/>
              <a:t> to </a:t>
            </a:r>
            <a:r>
              <a:rPr lang="fr-CA" b="1" dirty="0" err="1"/>
              <a:t>remain</a:t>
            </a:r>
            <a:r>
              <a:rPr lang="fr-CA" b="1" dirty="0"/>
              <a:t> in Canada</a:t>
            </a:r>
            <a:r>
              <a:rPr lang="fr-CA" dirty="0"/>
              <a:t> </a:t>
            </a:r>
            <a:r>
              <a:rPr lang="fr-CA" dirty="0" err="1"/>
              <a:t>even</a:t>
            </a:r>
            <a:r>
              <a:rPr lang="fr-CA" dirty="0"/>
              <a:t> if </a:t>
            </a:r>
            <a:r>
              <a:rPr lang="fr-CA" dirty="0" err="1"/>
              <a:t>they</a:t>
            </a:r>
            <a:r>
              <a:rPr lang="fr-CA" dirty="0"/>
              <a:t> lose </a:t>
            </a:r>
            <a:r>
              <a:rPr lang="fr-CA" dirty="0" err="1"/>
              <a:t>their</a:t>
            </a:r>
            <a:r>
              <a:rPr lang="fr-CA" dirty="0"/>
              <a:t> </a:t>
            </a:r>
            <a:r>
              <a:rPr lang="fr-CA" dirty="0" err="1"/>
              <a:t>status</a:t>
            </a:r>
            <a:r>
              <a:rPr lang="fr-CA" dirty="0"/>
              <a:t> due to </a:t>
            </a:r>
            <a:r>
              <a:rPr lang="fr-CA" dirty="0" err="1"/>
              <a:t>separation</a:t>
            </a:r>
            <a:r>
              <a:rPr lang="fr-CA" dirty="0"/>
              <a:t> or divorce.</a:t>
            </a:r>
          </a:p>
          <a:p>
            <a:endParaRPr lang="fr-CA" dirty="0"/>
          </a:p>
          <a:p>
            <a:pPr marL="285750" indent="-285750">
              <a:buFont typeface="Arial,Sans-Serif"/>
              <a:buChar char="•"/>
            </a:pPr>
            <a:r>
              <a:rPr lang="en-CA" dirty="0"/>
              <a:t>In this workshop, we will explore the consequences for people with different status.</a:t>
            </a:r>
            <a:endParaRPr lang="fr-CA" dirty="0"/>
          </a:p>
          <a:p>
            <a:endParaRPr lang="fr-CA" b="1"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4</a:t>
            </a:fld>
            <a:endParaRPr lang="fr-CA"/>
          </a:p>
        </p:txBody>
      </p:sp>
    </p:spTree>
    <p:extLst>
      <p:ext uri="{BB962C8B-B14F-4D97-AF65-F5344CB8AC3E}">
        <p14:creationId xmlns:p14="http://schemas.microsoft.com/office/powerpoint/2010/main" val="11083369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3 minutes</a:t>
            </a:r>
            <a:endParaRPr lang="en-US" dirty="0"/>
          </a:p>
          <a:p>
            <a:endParaRPr lang="fr-CA" dirty="0"/>
          </a:p>
          <a:p>
            <a:r>
              <a:rPr lang="fr-CA" b="1" u="sng" dirty="0"/>
              <a:t>Instructions for the workshop </a:t>
            </a:r>
            <a:r>
              <a:rPr lang="fr-CA" b="1" u="sng" dirty="0" err="1"/>
              <a:t>facilitaor</a:t>
            </a:r>
            <a:endParaRPr lang="fr-CA" dirty="0" err="1"/>
          </a:p>
          <a:p>
            <a:endParaRPr lang="fr-CA" dirty="0"/>
          </a:p>
          <a:p>
            <a:pPr marL="285750" indent="-285750">
              <a:buFont typeface="Arial,Sans-Serif"/>
              <a:buChar char="•"/>
            </a:pPr>
            <a:r>
              <a:rPr lang="en-CA" dirty="0"/>
              <a:t>Explain the information below by making connections with the scenario.</a:t>
            </a:r>
            <a:endParaRPr lang="fr-CA" dirty="0"/>
          </a:p>
          <a:p>
            <a:pPr marL="171450" indent="-171450">
              <a:buFont typeface="Arial,Sans-Serif"/>
              <a:buChar char="•"/>
            </a:pPr>
            <a:endParaRPr lang="fr-CA" dirty="0"/>
          </a:p>
          <a:p>
            <a:r>
              <a:rPr lang="fr-CA" b="1" u="sng" dirty="0"/>
              <a:t>Information to </a:t>
            </a:r>
            <a:r>
              <a:rPr lang="fr-CA" b="1" u="sng" dirty="0" err="1"/>
              <a:t>share</a:t>
            </a:r>
            <a:endParaRPr lang="fr-CA" dirty="0" err="1"/>
          </a:p>
          <a:p>
            <a:endParaRPr lang="fr-CA" dirty="0"/>
          </a:p>
          <a:p>
            <a:pPr marL="285750" indent="-285750">
              <a:buFont typeface="Arial,Sans-Serif"/>
              <a:buChar char="•"/>
            </a:pPr>
            <a:r>
              <a:rPr lang="en-CA" dirty="0"/>
              <a:t>People who were sponsored by their spouse or partner and whose sponsorship application has been approved can separate </a:t>
            </a:r>
            <a:r>
              <a:rPr lang="en-CA" b="1" dirty="0"/>
              <a:t>without losing their status</a:t>
            </a:r>
            <a:r>
              <a:rPr lang="fr-CA" dirty="0">
                <a:hlinkClick r:id="rId3"/>
              </a:rPr>
              <a:t>[1]</a:t>
            </a:r>
            <a:r>
              <a:rPr lang="fr-CA" dirty="0"/>
              <a:t> </a:t>
            </a:r>
            <a:r>
              <a:rPr lang="fr-CA" dirty="0" err="1"/>
              <a:t>because</a:t>
            </a:r>
            <a:r>
              <a:rPr lang="fr-CA" dirty="0"/>
              <a:t> </a:t>
            </a:r>
            <a:r>
              <a:rPr lang="fr-CA" dirty="0" err="1"/>
              <a:t>they</a:t>
            </a:r>
            <a:r>
              <a:rPr lang="fr-CA" dirty="0"/>
              <a:t> are </a:t>
            </a:r>
            <a:r>
              <a:rPr lang="fr-CA" dirty="0" err="1"/>
              <a:t>now</a:t>
            </a:r>
            <a:r>
              <a:rPr lang="fr-CA" dirty="0"/>
              <a:t> permanent </a:t>
            </a:r>
            <a:r>
              <a:rPr lang="fr-CA" dirty="0" err="1"/>
              <a:t>residents</a:t>
            </a:r>
            <a:r>
              <a:rPr lang="fr-CA" dirty="0">
                <a:hlinkClick r:id="rId4"/>
              </a:rPr>
              <a:t>[2]</a:t>
            </a:r>
            <a:r>
              <a:rPr lang="fr-CA" dirty="0"/>
              <a:t>. This </a:t>
            </a:r>
            <a:r>
              <a:rPr lang="fr-CA" dirty="0" err="1"/>
              <a:t>is</a:t>
            </a:r>
            <a:r>
              <a:rPr lang="fr-CA" dirty="0"/>
              <a:t> the case for Farah </a:t>
            </a:r>
            <a:r>
              <a:rPr lang="fr-CA" dirty="0" err="1"/>
              <a:t>who</a:t>
            </a:r>
            <a:r>
              <a:rPr lang="fr-CA" dirty="0"/>
              <a:t> </a:t>
            </a:r>
            <a:r>
              <a:rPr lang="fr-CA" dirty="0" err="1"/>
              <a:t>was</a:t>
            </a:r>
            <a:r>
              <a:rPr lang="fr-CA" dirty="0"/>
              <a:t> </a:t>
            </a:r>
            <a:r>
              <a:rPr lang="fr-CA" dirty="0" err="1"/>
              <a:t>sponsored</a:t>
            </a:r>
            <a:r>
              <a:rPr lang="fr-CA" dirty="0"/>
              <a:t> by </a:t>
            </a:r>
            <a:r>
              <a:rPr lang="fr-CA" dirty="0" err="1"/>
              <a:t>her</a:t>
            </a:r>
            <a:r>
              <a:rPr lang="fr-CA" dirty="0"/>
              <a:t> </a:t>
            </a:r>
            <a:r>
              <a:rPr lang="fr-CA" dirty="0" err="1"/>
              <a:t>husband</a:t>
            </a:r>
            <a:r>
              <a:rPr lang="fr-CA" dirty="0"/>
              <a:t>, but </a:t>
            </a:r>
            <a:r>
              <a:rPr lang="fr-CA" dirty="0" err="1"/>
              <a:t>now</a:t>
            </a:r>
            <a:r>
              <a:rPr lang="fr-CA" dirty="0"/>
              <a:t> </a:t>
            </a:r>
            <a:r>
              <a:rPr lang="fr-CA" dirty="0" err="1"/>
              <a:t>she</a:t>
            </a:r>
            <a:r>
              <a:rPr lang="fr-CA" dirty="0"/>
              <a:t> </a:t>
            </a:r>
            <a:r>
              <a:rPr lang="fr-CA" dirty="0" err="1"/>
              <a:t>is</a:t>
            </a:r>
            <a:r>
              <a:rPr lang="fr-CA" dirty="0"/>
              <a:t> a permanent </a:t>
            </a:r>
            <a:r>
              <a:rPr lang="fr-CA" dirty="0" err="1"/>
              <a:t>resident</a:t>
            </a:r>
            <a:r>
              <a:rPr lang="fr-CA" dirty="0"/>
              <a:t>. </a:t>
            </a:r>
          </a:p>
          <a:p>
            <a:pPr algn="just"/>
            <a:r>
              <a:rPr lang="fr-CA" dirty="0"/>
              <a:t> </a:t>
            </a:r>
          </a:p>
          <a:p>
            <a:pPr marL="285750" indent="-285750">
              <a:buFont typeface="Arial,Sans-Serif"/>
              <a:buChar char="•"/>
            </a:pPr>
            <a:r>
              <a:rPr lang="en-CA" dirty="0"/>
              <a:t>Farah was sponsored by her husband, but now she is a permanent resident. Farah’s husband (her “sponsor” or “guarantor”) </a:t>
            </a:r>
            <a:r>
              <a:rPr lang="en-CA" b="1" dirty="0"/>
              <a:t>must support her</a:t>
            </a:r>
            <a:r>
              <a:rPr lang="en-CA" dirty="0"/>
              <a:t> for three years from the date she became a permanent resident</a:t>
            </a:r>
            <a:r>
              <a:rPr lang="fr-CA" dirty="0">
                <a:hlinkClick r:id="rId5"/>
              </a:rPr>
              <a:t>[3]</a:t>
            </a:r>
            <a:r>
              <a:rPr lang="fr-CA" dirty="0"/>
              <a:t>, </a:t>
            </a:r>
            <a:r>
              <a:rPr lang="fr-CA" dirty="0" err="1"/>
              <a:t>even</a:t>
            </a:r>
            <a:r>
              <a:rPr lang="fr-CA" dirty="0"/>
              <a:t> if </a:t>
            </a:r>
            <a:r>
              <a:rPr lang="fr-CA" dirty="0" err="1"/>
              <a:t>they</a:t>
            </a:r>
            <a:r>
              <a:rPr lang="fr-CA" dirty="0"/>
              <a:t> no longer live </a:t>
            </a:r>
            <a:r>
              <a:rPr lang="fr-CA" dirty="0" err="1"/>
              <a:t>together</a:t>
            </a:r>
            <a:r>
              <a:rPr lang="fr-CA" dirty="0">
                <a:hlinkClick r:id="rId6"/>
              </a:rPr>
              <a:t>[4]</a:t>
            </a:r>
            <a:r>
              <a:rPr lang="fr-CA" dirty="0"/>
              <a:t>. </a:t>
            </a:r>
          </a:p>
          <a:p>
            <a:r>
              <a:rPr lang="fr-CA" dirty="0"/>
              <a:t> </a:t>
            </a:r>
          </a:p>
          <a:p>
            <a:pPr marL="285750" indent="-285750">
              <a:buFont typeface="Arial,Sans-Serif"/>
              <a:buChar char="•"/>
            </a:pPr>
            <a:r>
              <a:rPr lang="en-CA" dirty="0"/>
              <a:t>If they separate and her husband refuses to support her, Farah </a:t>
            </a:r>
            <a:r>
              <a:rPr lang="en-CA" b="1" dirty="0"/>
              <a:t>may qualify for social assistance</a:t>
            </a:r>
            <a:r>
              <a:rPr lang="en-CA" dirty="0"/>
              <a:t>. If so, her husband will likely have to reimburse the government for the benefits Farah receives</a:t>
            </a:r>
            <a:r>
              <a:rPr lang="fr-CA" dirty="0">
                <a:hlinkClick r:id="rId7"/>
              </a:rPr>
              <a:t>[5]</a:t>
            </a:r>
            <a:r>
              <a:rPr lang="fr-CA" dirty="0"/>
              <a:t>. </a:t>
            </a:r>
          </a:p>
          <a:p>
            <a:pPr algn="just"/>
            <a:r>
              <a:rPr lang="fr-CA" dirty="0"/>
              <a:t> </a:t>
            </a:r>
          </a:p>
          <a:p>
            <a:r>
              <a:rPr lang="fr-CA" b="1" u="sng" dirty="0" err="1"/>
              <a:t>Additional</a:t>
            </a:r>
            <a:r>
              <a:rPr lang="fr-CA" b="1" u="sng" dirty="0"/>
              <a:t> information</a:t>
            </a:r>
            <a:endParaRPr lang="fr-CA" dirty="0"/>
          </a:p>
          <a:p>
            <a:r>
              <a:rPr lang="fr-CA" dirty="0"/>
              <a:t> </a:t>
            </a:r>
          </a:p>
          <a:p>
            <a:pPr marL="285750" indent="-285750">
              <a:buFont typeface="Arial,Sans-Serif"/>
              <a:buChar char="•"/>
            </a:pPr>
            <a:r>
              <a:rPr lang="en-CA" dirty="0"/>
              <a:t>Sponsorship applications that have not yet been approved will be denied if the couple separates or divorces</a:t>
            </a:r>
            <a:r>
              <a:rPr lang="fr-CA" dirty="0">
                <a:hlinkClick r:id="rId8"/>
              </a:rPr>
              <a:t>[6]</a:t>
            </a:r>
            <a:r>
              <a:rPr lang="fr-CA" dirty="0"/>
              <a:t>. Couples are </a:t>
            </a:r>
            <a:r>
              <a:rPr lang="fr-CA" dirty="0" err="1"/>
              <a:t>expected</a:t>
            </a:r>
            <a:r>
              <a:rPr lang="fr-CA" dirty="0"/>
              <a:t> to live </a:t>
            </a:r>
            <a:r>
              <a:rPr lang="fr-CA" dirty="0" err="1"/>
              <a:t>together</a:t>
            </a:r>
            <a:r>
              <a:rPr lang="fr-CA" dirty="0"/>
              <a:t> </a:t>
            </a:r>
            <a:r>
              <a:rPr lang="fr-CA" dirty="0" err="1"/>
              <a:t>until</a:t>
            </a:r>
            <a:r>
              <a:rPr lang="fr-CA" dirty="0"/>
              <a:t> the </a:t>
            </a:r>
            <a:r>
              <a:rPr lang="fr-CA" dirty="0" err="1"/>
              <a:t>sponsorship</a:t>
            </a:r>
            <a:r>
              <a:rPr lang="fr-CA" dirty="0"/>
              <a:t> application </a:t>
            </a:r>
            <a:r>
              <a:rPr lang="fr-CA" dirty="0" err="1"/>
              <a:t>is</a:t>
            </a:r>
            <a:r>
              <a:rPr lang="fr-CA" dirty="0"/>
              <a:t> </a:t>
            </a:r>
            <a:r>
              <a:rPr lang="fr-CA" dirty="0" err="1"/>
              <a:t>finalized</a:t>
            </a:r>
            <a:r>
              <a:rPr lang="fr-CA" dirty="0"/>
              <a:t> and the </a:t>
            </a:r>
            <a:r>
              <a:rPr lang="fr-CA" dirty="0" err="1"/>
              <a:t>person</a:t>
            </a:r>
            <a:r>
              <a:rPr lang="fr-CA" dirty="0"/>
              <a:t> </a:t>
            </a:r>
            <a:r>
              <a:rPr lang="fr-CA" dirty="0" err="1"/>
              <a:t>is</a:t>
            </a:r>
            <a:r>
              <a:rPr lang="fr-CA" dirty="0"/>
              <a:t> </a:t>
            </a:r>
            <a:r>
              <a:rPr lang="fr-CA" dirty="0" err="1"/>
              <a:t>granted</a:t>
            </a:r>
            <a:r>
              <a:rPr lang="fr-CA" dirty="0"/>
              <a:t> permanent </a:t>
            </a:r>
            <a:r>
              <a:rPr lang="fr-CA" dirty="0" err="1"/>
              <a:t>residence</a:t>
            </a:r>
            <a:r>
              <a:rPr lang="fr-CA" dirty="0">
                <a:hlinkClick r:id="rId9"/>
              </a:rPr>
              <a:t>[7]</a:t>
            </a:r>
            <a:r>
              <a:rPr lang="fr-CA" dirty="0"/>
              <a:t>. </a:t>
            </a:r>
            <a:br>
              <a:rPr lang="fr-CA" dirty="0">
                <a:cs typeface="+mn-lt"/>
              </a:rPr>
            </a:br>
            <a:br>
              <a:rPr lang="fr-CA" dirty="0">
                <a:cs typeface="+mn-lt"/>
              </a:rPr>
            </a:br>
            <a:r>
              <a:rPr lang="en-CA" dirty="0"/>
              <a:t>In some cases, there may be ways to stay in Canada under another status, for example, by applying for a </a:t>
            </a:r>
            <a:r>
              <a:rPr lang="en-CA" dirty="0">
                <a:hlinkClick r:id="rId10"/>
              </a:rPr>
              <a:t>Temporary Resident Permit for Victims of Family Violence</a:t>
            </a:r>
            <a:r>
              <a:rPr lang="en-CA" dirty="0"/>
              <a:t>, discussed in slide 8. </a:t>
            </a:r>
            <a:endParaRPr lang="fr-CA" dirty="0"/>
          </a:p>
          <a:p>
            <a:pPr algn="just"/>
            <a:r>
              <a:rPr lang="fr-CA" dirty="0"/>
              <a:t> </a:t>
            </a:r>
          </a:p>
          <a:p>
            <a:pPr marL="285750" indent="-285750">
              <a:buFont typeface="Arial,Sans-Serif"/>
              <a:buChar char="•"/>
            </a:pPr>
            <a:r>
              <a:rPr lang="en-CA" dirty="0"/>
              <a:t>Even if a sponsor is experiencing domestic violence, they must continue to support their spouse or partner. For example, if Farah’s husband had experienced violence from Farah, he would still be obligated to support her. To be released from this obligation, sponsors should </a:t>
            </a:r>
            <a:r>
              <a:rPr lang="en-CA" dirty="0">
                <a:hlinkClick r:id="rId11"/>
              </a:rPr>
              <a:t>contact the Québec government centre for asylum seekers, defaulting guarantors and sponsored persons</a:t>
            </a:r>
            <a:r>
              <a:rPr lang="en-CA" dirty="0"/>
              <a:t>. A committee will review the application and decide whether to grant the exemption</a:t>
            </a:r>
            <a:r>
              <a:rPr lang="fr" dirty="0">
                <a:hlinkClick r:id="rId12"/>
              </a:rPr>
              <a:t>[8]</a:t>
            </a:r>
            <a:r>
              <a:rPr lang="fr" dirty="0"/>
              <a:t>.   </a:t>
            </a:r>
            <a:endParaRPr lang="fr-CA" dirty="0"/>
          </a:p>
          <a:p>
            <a:br>
              <a:rPr lang="en-US" dirty="0">
                <a:cs typeface="+mn-lt"/>
              </a:rPr>
            </a:br>
            <a:r>
              <a:rPr lang="fr-CA" b="1" u="sng" dirty="0"/>
              <a:t>Sources</a:t>
            </a:r>
            <a:br>
              <a:rPr lang="fr-CA" b="1" u="sng" dirty="0">
                <a:cs typeface="+mn-lt"/>
              </a:rPr>
            </a:br>
            <a:endParaRPr lang="en-US" dirty="0"/>
          </a:p>
          <a:p>
            <a:r>
              <a:rPr lang="fr-CA" dirty="0">
                <a:hlinkClick r:id="rId13"/>
              </a:rPr>
              <a:t>[1]</a:t>
            </a:r>
            <a:r>
              <a:rPr lang="fr-CA" dirty="0"/>
              <a:t> </a:t>
            </a:r>
            <a:r>
              <a:rPr lang="fr-CA" i="1" dirty="0"/>
              <a:t>Québec Immigration </a:t>
            </a:r>
            <a:r>
              <a:rPr lang="fr-CA" i="1" dirty="0" err="1"/>
              <a:t>Regulation</a:t>
            </a:r>
            <a:r>
              <a:rPr lang="fr-CA" dirty="0"/>
              <a:t>, </a:t>
            </a:r>
            <a:r>
              <a:rPr lang="fr-CA" dirty="0" err="1"/>
              <a:t>chapiter</a:t>
            </a:r>
            <a:r>
              <a:rPr lang="fr-CA" dirty="0"/>
              <a:t> I-021, r 3, art 59, 68 et 80 ; </a:t>
            </a:r>
            <a:r>
              <a:rPr lang="fr-CA" i="1" dirty="0"/>
              <a:t>Québec Immigration </a:t>
            </a:r>
            <a:r>
              <a:rPr lang="fr-CA" i="1" dirty="0" err="1"/>
              <a:t>Act</a:t>
            </a:r>
            <a:r>
              <a:rPr lang="fr-CA" i="1" dirty="0"/>
              <a:t>, </a:t>
            </a:r>
            <a:r>
              <a:rPr lang="fr-CA" dirty="0"/>
              <a:t>RLRQ c I-0.2.1, art 22, 23, 24.</a:t>
            </a:r>
          </a:p>
          <a:p>
            <a:r>
              <a:rPr lang="fr-CA" dirty="0">
                <a:hlinkClick r:id="rId14"/>
              </a:rPr>
              <a:t>[2]</a:t>
            </a:r>
            <a:r>
              <a:rPr lang="fr-CA" dirty="0"/>
              <a:t> </a:t>
            </a:r>
            <a:r>
              <a:rPr lang="fr-CA" i="1" dirty="0"/>
              <a:t>Immigration and </a:t>
            </a:r>
            <a:r>
              <a:rPr lang="fr-CA" i="1" dirty="0" err="1"/>
              <a:t>Refugee</a:t>
            </a:r>
            <a:r>
              <a:rPr lang="fr-CA" i="1" dirty="0"/>
              <a:t> Protection </a:t>
            </a:r>
            <a:r>
              <a:rPr lang="fr-CA" i="1" dirty="0" err="1"/>
              <a:t>Act</a:t>
            </a:r>
            <a:r>
              <a:rPr lang="fr-CA" dirty="0"/>
              <a:t>, LC 2011, </a:t>
            </a:r>
            <a:r>
              <a:rPr lang="fr-CA" dirty="0" err="1"/>
              <a:t>ch</a:t>
            </a:r>
            <a:r>
              <a:rPr lang="fr-CA" dirty="0"/>
              <a:t> 27, art 10.1 (1) ; </a:t>
            </a:r>
            <a:r>
              <a:rPr lang="fr-CA" i="1" dirty="0"/>
              <a:t>Québec Immigration </a:t>
            </a:r>
            <a:r>
              <a:rPr lang="fr-CA" i="1" dirty="0" err="1"/>
              <a:t>Act</a:t>
            </a:r>
            <a:r>
              <a:rPr lang="fr-CA" dirty="0"/>
              <a:t>, RLRQ c I-021.</a:t>
            </a:r>
          </a:p>
          <a:p>
            <a:r>
              <a:rPr lang="fr-CA" dirty="0">
                <a:hlinkClick r:id="rId15"/>
              </a:rPr>
              <a:t>[3]</a:t>
            </a:r>
            <a:r>
              <a:rPr lang="fr-CA" dirty="0"/>
              <a:t> </a:t>
            </a:r>
            <a:r>
              <a:rPr lang="fr-CA" i="1" dirty="0"/>
              <a:t>Québec Immigration </a:t>
            </a:r>
            <a:r>
              <a:rPr lang="fr-CA" i="1" dirty="0" err="1"/>
              <a:t>Act</a:t>
            </a:r>
            <a:r>
              <a:rPr lang="fr-CA" dirty="0"/>
              <a:t>, RLRQ c I-021, art 22, 23, 24.</a:t>
            </a:r>
          </a:p>
          <a:p>
            <a:r>
              <a:rPr lang="fr-CA" dirty="0">
                <a:hlinkClick r:id="rId16"/>
              </a:rPr>
              <a:t>[4]</a:t>
            </a:r>
            <a:r>
              <a:rPr lang="fr-CA" dirty="0"/>
              <a:t> </a:t>
            </a:r>
            <a:r>
              <a:rPr lang="fr-CA" i="1" dirty="0"/>
              <a:t>Québec Immigration </a:t>
            </a:r>
            <a:r>
              <a:rPr lang="fr-CA" i="1" dirty="0" err="1"/>
              <a:t>Act</a:t>
            </a:r>
            <a:r>
              <a:rPr lang="fr-CA" dirty="0"/>
              <a:t>, RLRQ c I-0.2.1, art 22, 23, 24 ; </a:t>
            </a:r>
            <a:r>
              <a:rPr lang="fr-CA" i="1" dirty="0"/>
              <a:t>Québec Immigration </a:t>
            </a:r>
            <a:r>
              <a:rPr lang="fr-CA" i="1" dirty="0" err="1"/>
              <a:t>Regulation</a:t>
            </a:r>
            <a:r>
              <a:rPr lang="fr-CA" dirty="0"/>
              <a:t>, RLRQ c I-021, r 3, art 68.</a:t>
            </a:r>
          </a:p>
          <a:p>
            <a:r>
              <a:rPr lang="fr-CA" dirty="0">
                <a:hlinkClick r:id="rId17"/>
              </a:rPr>
              <a:t>[5]</a:t>
            </a:r>
            <a:r>
              <a:rPr lang="fr-CA" dirty="0"/>
              <a:t> </a:t>
            </a:r>
            <a:r>
              <a:rPr lang="fr-CA" dirty="0">
                <a:hlinkClick r:id="rId18"/>
              </a:rPr>
              <a:t>Understanding the responsibilities and obligations related to the undertaking | Gouvernement du Québec</a:t>
            </a:r>
          </a:p>
          <a:p>
            <a:r>
              <a:rPr lang="fr-CA" dirty="0">
                <a:hlinkClick r:id="rId19"/>
              </a:rPr>
              <a:t>[6]</a:t>
            </a:r>
            <a:r>
              <a:rPr lang="fr-CA" dirty="0"/>
              <a:t> </a:t>
            </a:r>
            <a:r>
              <a:rPr lang="fr-CA" i="1" dirty="0"/>
              <a:t>Immigration and </a:t>
            </a:r>
            <a:r>
              <a:rPr lang="fr-CA" i="1" dirty="0" err="1"/>
              <a:t>Refugee</a:t>
            </a:r>
            <a:r>
              <a:rPr lang="fr-CA" i="1" dirty="0"/>
              <a:t> Protection </a:t>
            </a:r>
            <a:r>
              <a:rPr lang="fr-CA" i="1" dirty="0" err="1"/>
              <a:t>Regulations</a:t>
            </a:r>
            <a:r>
              <a:rPr lang="fr-CA" dirty="0"/>
              <a:t>, DORS/2002-227, arts 121, 124.</a:t>
            </a:r>
          </a:p>
          <a:p>
            <a:r>
              <a:rPr lang="fr-CA" dirty="0">
                <a:hlinkClick r:id="rId20"/>
              </a:rPr>
              <a:t>[7]</a:t>
            </a:r>
            <a:r>
              <a:rPr lang="fr-CA" dirty="0"/>
              <a:t> </a:t>
            </a:r>
            <a:r>
              <a:rPr lang="fr-CA" i="1" dirty="0"/>
              <a:t>Immigration and </a:t>
            </a:r>
            <a:r>
              <a:rPr lang="fr-CA" i="1" dirty="0" err="1"/>
              <a:t>Refugee</a:t>
            </a:r>
            <a:r>
              <a:rPr lang="fr-CA" i="1" dirty="0"/>
              <a:t> Protection </a:t>
            </a:r>
            <a:r>
              <a:rPr lang="fr-CA" i="1" dirty="0" err="1"/>
              <a:t>Regulations</a:t>
            </a:r>
            <a:r>
              <a:rPr lang="fr-CA" dirty="0"/>
              <a:t>, DORS/2002-227, arts 121, 124.            </a:t>
            </a:r>
          </a:p>
          <a:p>
            <a:r>
              <a:rPr lang="fr-CA" dirty="0">
                <a:hlinkClick r:id="rId21"/>
              </a:rPr>
              <a:t>[8]</a:t>
            </a:r>
            <a:r>
              <a:rPr lang="fr-CA" dirty="0"/>
              <a:t> </a:t>
            </a:r>
            <a:r>
              <a:rPr lang="fr-CA" dirty="0">
                <a:hlinkClick r:id="rId22"/>
              </a:rPr>
              <a:t>Centre de services aux personnes parrainées (Sponsored Persons Service Centre) | Gouvernement du Québec</a:t>
            </a:r>
          </a:p>
          <a:p>
            <a:endParaRPr lang="fr-CA" b="1"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5</a:t>
            </a:fld>
            <a:endParaRPr lang="fr-CA"/>
          </a:p>
        </p:txBody>
      </p:sp>
    </p:spTree>
    <p:extLst>
      <p:ext uri="{BB962C8B-B14F-4D97-AF65-F5344CB8AC3E}">
        <p14:creationId xmlns:p14="http://schemas.microsoft.com/office/powerpoint/2010/main" val="17202179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3 minutes</a:t>
            </a:r>
            <a:endParaRPr lang="en-US" dirty="0"/>
          </a:p>
          <a:p>
            <a:endParaRPr lang="fr-CA" dirty="0"/>
          </a:p>
          <a:p>
            <a:r>
              <a:rPr lang="fr-CA" b="1" u="sng" dirty="0"/>
              <a:t>Instructions for the workshop </a:t>
            </a:r>
            <a:r>
              <a:rPr lang="fr-CA" b="1" u="sng" dirty="0" err="1"/>
              <a:t>facilitator</a:t>
            </a:r>
            <a:endParaRPr lang="fr-CA" dirty="0" err="1"/>
          </a:p>
          <a:p>
            <a:endParaRPr lang="fr-CA" dirty="0"/>
          </a:p>
          <a:p>
            <a:pPr marL="171450" indent="-171450">
              <a:buFont typeface="Arial,Sans-Serif"/>
              <a:buChar char="•"/>
            </a:pPr>
            <a:r>
              <a:rPr lang="en-CA" dirty="0"/>
              <a:t>Explain the information below by making connections with the scenario.</a:t>
            </a:r>
            <a:endParaRPr lang="fr-CA" dirty="0"/>
          </a:p>
          <a:p>
            <a:endParaRPr lang="fr-CA" dirty="0"/>
          </a:p>
          <a:p>
            <a:r>
              <a:rPr lang="fr-CA" b="1" u="sng" dirty="0"/>
              <a:t>Information to </a:t>
            </a:r>
            <a:r>
              <a:rPr lang="fr-CA" b="1" u="sng" dirty="0" err="1"/>
              <a:t>share</a:t>
            </a:r>
            <a:endParaRPr lang="fr-CA" dirty="0" err="1"/>
          </a:p>
          <a:p>
            <a:endParaRPr lang="fr-CA" dirty="0"/>
          </a:p>
          <a:p>
            <a:pPr marL="285750" indent="-285750">
              <a:buFont typeface="Arial,Sans-Serif"/>
              <a:buChar char="•"/>
            </a:pPr>
            <a:r>
              <a:rPr lang="en-CA" dirty="0"/>
              <a:t>Separation or divorce usually </a:t>
            </a:r>
            <a:r>
              <a:rPr lang="en-CA" b="1" dirty="0"/>
              <a:t>doesn’t affect a person’s right</a:t>
            </a:r>
            <a:r>
              <a:rPr lang="en-CA" dirty="0"/>
              <a:t> to seek refugee protection in Canada.</a:t>
            </a:r>
            <a:br>
              <a:rPr lang="fr-CA" dirty="0">
                <a:cs typeface="+mn-lt"/>
              </a:rPr>
            </a:br>
            <a:br>
              <a:rPr lang="fr-CA" dirty="0">
                <a:cs typeface="+mn-lt"/>
              </a:rPr>
            </a:br>
            <a:r>
              <a:rPr lang="en-CA" dirty="0"/>
              <a:t>But it could </a:t>
            </a:r>
            <a:r>
              <a:rPr lang="en-CA" b="1" dirty="0"/>
              <a:t>affect the basis of their claim</a:t>
            </a:r>
            <a:r>
              <a:rPr lang="en-CA" dirty="0"/>
              <a:t>—for example, if they applied because their spouse was being persecuted</a:t>
            </a:r>
            <a:r>
              <a:rPr lang="fr-CA" dirty="0">
                <a:hlinkClick r:id="rId3"/>
              </a:rPr>
              <a:t>[1]</a:t>
            </a:r>
            <a:r>
              <a:rPr lang="fr-CA" dirty="0"/>
              <a:t>. Even </a:t>
            </a:r>
            <a:r>
              <a:rPr lang="fr-CA" dirty="0" err="1"/>
              <a:t>then</a:t>
            </a:r>
            <a:r>
              <a:rPr lang="fr-CA" dirty="0"/>
              <a:t>, a </a:t>
            </a:r>
            <a:r>
              <a:rPr lang="fr-CA" dirty="0" err="1"/>
              <a:t>person</a:t>
            </a:r>
            <a:r>
              <a:rPr lang="fr-CA" dirty="0"/>
              <a:t> </a:t>
            </a:r>
            <a:r>
              <a:rPr lang="fr-CA" dirty="0" err="1"/>
              <a:t>may</a:t>
            </a:r>
            <a:r>
              <a:rPr lang="fr-CA" dirty="0"/>
              <a:t> have </a:t>
            </a:r>
            <a:r>
              <a:rPr lang="fr-CA" dirty="0" err="1"/>
              <a:t>their</a:t>
            </a:r>
            <a:r>
              <a:rPr lang="fr-CA" dirty="0"/>
              <a:t> </a:t>
            </a:r>
            <a:r>
              <a:rPr lang="fr-CA" dirty="0" err="1"/>
              <a:t>own</a:t>
            </a:r>
            <a:r>
              <a:rPr lang="fr-CA" dirty="0"/>
              <a:t> </a:t>
            </a:r>
            <a:r>
              <a:rPr lang="fr-CA" dirty="0" err="1"/>
              <a:t>reasons</a:t>
            </a:r>
            <a:r>
              <a:rPr lang="fr-CA" dirty="0"/>
              <a:t> for </a:t>
            </a:r>
            <a:r>
              <a:rPr lang="fr-CA" dirty="0" err="1"/>
              <a:t>persecution</a:t>
            </a:r>
            <a:r>
              <a:rPr lang="fr-CA" dirty="0"/>
              <a:t>, </a:t>
            </a:r>
            <a:r>
              <a:rPr lang="fr-CA" dirty="0" err="1"/>
              <a:t>separate</a:t>
            </a:r>
            <a:r>
              <a:rPr lang="fr-CA" dirty="0"/>
              <a:t> </a:t>
            </a:r>
            <a:r>
              <a:rPr lang="fr-CA" dirty="0" err="1"/>
              <a:t>from</a:t>
            </a:r>
            <a:r>
              <a:rPr lang="fr-CA" dirty="0"/>
              <a:t> </a:t>
            </a:r>
            <a:r>
              <a:rPr lang="fr-CA" dirty="0" err="1"/>
              <a:t>their</a:t>
            </a:r>
            <a:r>
              <a:rPr lang="fr-CA" dirty="0"/>
              <a:t> </a:t>
            </a:r>
            <a:r>
              <a:rPr lang="fr-CA" dirty="0" err="1"/>
              <a:t>spouse’s</a:t>
            </a:r>
            <a:r>
              <a:rPr lang="fr-CA" dirty="0"/>
              <a:t>.   </a:t>
            </a:r>
          </a:p>
          <a:p>
            <a:pPr algn="just"/>
            <a:r>
              <a:rPr lang="fr-CA" dirty="0"/>
              <a:t> </a:t>
            </a:r>
          </a:p>
          <a:p>
            <a:pPr marL="285750" indent="-285750">
              <a:buFont typeface="Arial,Sans-Serif"/>
              <a:buChar char="•"/>
            </a:pPr>
            <a:r>
              <a:rPr lang="en-CA" dirty="0"/>
              <a:t>Anyone who has experienced domestic violence should consult a lawyer to understand how separation might affect their situation.</a:t>
            </a:r>
            <a:endParaRPr lang="fr-CA" dirty="0"/>
          </a:p>
          <a:p>
            <a:endParaRPr lang="en-US" dirty="0"/>
          </a:p>
          <a:p>
            <a:r>
              <a:rPr lang="fr-CA" b="1" u="sng" dirty="0"/>
              <a:t>Sources</a:t>
            </a:r>
            <a:endParaRPr lang="en-US" dirty="0"/>
          </a:p>
          <a:p>
            <a:endParaRPr lang="fr-CA" dirty="0"/>
          </a:p>
          <a:p>
            <a:r>
              <a:rPr lang="fr-CA" dirty="0">
                <a:hlinkClick r:id="rId4"/>
              </a:rPr>
              <a:t>[1]</a:t>
            </a:r>
            <a:r>
              <a:rPr lang="fr-CA" dirty="0"/>
              <a:t> </a:t>
            </a:r>
            <a:r>
              <a:rPr lang="fr-CA" i="1" dirty="0"/>
              <a:t>Immigration and </a:t>
            </a:r>
            <a:r>
              <a:rPr lang="fr-CA" i="1" dirty="0" err="1"/>
              <a:t>Refugee</a:t>
            </a:r>
            <a:r>
              <a:rPr lang="fr-CA" i="1" dirty="0"/>
              <a:t> Protection </a:t>
            </a:r>
            <a:r>
              <a:rPr lang="fr-CA" i="1" dirty="0" err="1"/>
              <a:t>Act</a:t>
            </a:r>
            <a:r>
              <a:rPr lang="fr-CA" dirty="0"/>
              <a:t>, LC 2011, </a:t>
            </a:r>
            <a:r>
              <a:rPr lang="fr-CA" dirty="0" err="1"/>
              <a:t>ch</a:t>
            </a:r>
            <a:r>
              <a:rPr lang="fr-CA" dirty="0"/>
              <a:t> 27, art 96; </a:t>
            </a:r>
            <a:r>
              <a:rPr lang="fr-CA" i="1" dirty="0"/>
              <a:t>Immigration and </a:t>
            </a:r>
            <a:r>
              <a:rPr lang="fr-CA" i="1" dirty="0" err="1"/>
              <a:t>Refugee</a:t>
            </a:r>
            <a:r>
              <a:rPr lang="fr-CA" i="1" dirty="0"/>
              <a:t> Protection </a:t>
            </a:r>
            <a:r>
              <a:rPr lang="fr-CA" i="1" dirty="0" err="1"/>
              <a:t>Regulations</a:t>
            </a:r>
            <a:r>
              <a:rPr lang="fr-CA" dirty="0"/>
              <a:t>, DORS/2002-227, art 139.</a:t>
            </a:r>
          </a:p>
          <a:p>
            <a:endParaRPr lang="fr-CA" b="1"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6</a:t>
            </a:fld>
            <a:endParaRPr lang="fr-CA"/>
          </a:p>
        </p:txBody>
      </p:sp>
    </p:spTree>
    <p:extLst>
      <p:ext uri="{BB962C8B-B14F-4D97-AF65-F5344CB8AC3E}">
        <p14:creationId xmlns:p14="http://schemas.microsoft.com/office/powerpoint/2010/main" val="34624173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1 minute</a:t>
            </a:r>
            <a:endParaRPr lang="en-US" dirty="0"/>
          </a:p>
          <a:p>
            <a:endParaRPr lang="fr-CA" dirty="0"/>
          </a:p>
          <a:p>
            <a:r>
              <a:rPr lang="fr-CA" b="1" u="sng" dirty="0"/>
              <a:t>Instructions for the workshop </a:t>
            </a:r>
            <a:r>
              <a:rPr lang="fr-CA" b="1" u="sng" dirty="0" err="1"/>
              <a:t>facilitator</a:t>
            </a:r>
            <a:endParaRPr lang="fr-CA" dirty="0" err="1"/>
          </a:p>
          <a:p>
            <a:endParaRPr lang="fr-CA" dirty="0"/>
          </a:p>
          <a:p>
            <a:pPr marL="171450" indent="-171450">
              <a:buFont typeface="Arial,Sans-Serif"/>
              <a:buChar char="•"/>
            </a:pPr>
            <a:r>
              <a:rPr lang="en-CA" dirty="0"/>
              <a:t>Explain the information below. </a:t>
            </a:r>
            <a:endParaRPr lang="fr-CA" dirty="0"/>
          </a:p>
          <a:p>
            <a:endParaRPr lang="fr-CA" dirty="0"/>
          </a:p>
          <a:p>
            <a:r>
              <a:rPr lang="fr-CA" b="1" u="sng" dirty="0"/>
              <a:t>Information to </a:t>
            </a:r>
            <a:r>
              <a:rPr lang="fr-CA" b="1" u="sng" dirty="0" err="1"/>
              <a:t>share</a:t>
            </a:r>
            <a:endParaRPr lang="fr-CA" dirty="0" err="1"/>
          </a:p>
          <a:p>
            <a:pPr marL="285750" indent="-285750">
              <a:buFont typeface="Arial,Sans-Serif"/>
              <a:buChar char="•"/>
            </a:pPr>
            <a:endParaRPr lang="fr-CA" dirty="0"/>
          </a:p>
          <a:p>
            <a:pPr marL="285750" indent="-285750">
              <a:buFont typeface="Arial,Sans-Serif"/>
              <a:buChar char="•"/>
            </a:pPr>
            <a:r>
              <a:rPr lang="en-CA" dirty="0"/>
              <a:t>Separation</a:t>
            </a:r>
            <a:r>
              <a:rPr lang="en-CA" b="1" dirty="0"/>
              <a:t> does not affect</a:t>
            </a:r>
            <a:r>
              <a:rPr lang="en-CA" dirty="0"/>
              <a:t> the immigration status of a protected person (refugee), i.e. someone whose claim has been approved</a:t>
            </a:r>
            <a:r>
              <a:rPr lang="fr-CA" dirty="0">
                <a:hlinkClick r:id="rId3"/>
              </a:rPr>
              <a:t>[1]</a:t>
            </a:r>
            <a:r>
              <a:rPr lang="fr-CA" dirty="0"/>
              <a:t>.</a:t>
            </a:r>
          </a:p>
          <a:p>
            <a:br>
              <a:rPr lang="en-US" dirty="0"/>
            </a:br>
            <a:r>
              <a:rPr lang="en-US" b="1" u="sng" dirty="0"/>
              <a:t>Sources</a:t>
            </a:r>
            <a:br>
              <a:rPr lang="en-US" b="1" u="sng" dirty="0"/>
            </a:br>
            <a:endParaRPr lang="en-US" dirty="0"/>
          </a:p>
          <a:p>
            <a:r>
              <a:rPr lang="fr-CA" dirty="0">
                <a:hlinkClick r:id="rId4"/>
              </a:rPr>
              <a:t>[1]</a:t>
            </a:r>
            <a:r>
              <a:rPr lang="fr-CA" dirty="0"/>
              <a:t> No official source. Simply no </a:t>
            </a:r>
            <a:r>
              <a:rPr lang="fr-CA" dirty="0" err="1"/>
              <a:t>legal</a:t>
            </a:r>
            <a:r>
              <a:rPr lang="fr-CA" dirty="0"/>
              <a:t> provision </a:t>
            </a:r>
            <a:r>
              <a:rPr lang="fr-CA" dirty="0" err="1"/>
              <a:t>forsees</a:t>
            </a:r>
            <a:r>
              <a:rPr lang="fr-CA" dirty="0"/>
              <a:t> </a:t>
            </a:r>
            <a:r>
              <a:rPr lang="fr-CA" dirty="0" err="1"/>
              <a:t>that</a:t>
            </a:r>
            <a:r>
              <a:rPr lang="fr-CA" dirty="0"/>
              <a:t> the </a:t>
            </a:r>
            <a:r>
              <a:rPr lang="fr-CA" dirty="0" err="1"/>
              <a:t>status</a:t>
            </a:r>
            <a:r>
              <a:rPr lang="fr-CA" dirty="0"/>
              <a:t> of a </a:t>
            </a:r>
            <a:r>
              <a:rPr lang="fr-CA" dirty="0" err="1"/>
              <a:t>protected</a:t>
            </a:r>
            <a:r>
              <a:rPr lang="fr-CA" dirty="0"/>
              <a:t> </a:t>
            </a:r>
            <a:r>
              <a:rPr lang="fr-CA" dirty="0" err="1"/>
              <a:t>person</a:t>
            </a:r>
            <a:r>
              <a:rPr lang="fr-CA" dirty="0"/>
              <a:t> </a:t>
            </a:r>
            <a:r>
              <a:rPr lang="fr-CA" dirty="0" err="1"/>
              <a:t>would</a:t>
            </a:r>
            <a:r>
              <a:rPr lang="fr-CA" dirty="0"/>
              <a:t> </a:t>
            </a:r>
            <a:r>
              <a:rPr lang="fr-CA" dirty="0" err="1"/>
              <a:t>be</a:t>
            </a:r>
            <a:r>
              <a:rPr lang="fr-CA" dirty="0"/>
              <a:t> </a:t>
            </a:r>
            <a:r>
              <a:rPr lang="fr-CA" dirty="0" err="1"/>
              <a:t>revoked</a:t>
            </a:r>
            <a:r>
              <a:rPr lang="fr-CA" dirty="0"/>
              <a:t> in the case of a </a:t>
            </a:r>
            <a:r>
              <a:rPr lang="fr-CA" dirty="0" err="1"/>
              <a:t>separation</a:t>
            </a:r>
            <a:r>
              <a:rPr lang="fr-CA" dirty="0"/>
              <a:t>.</a:t>
            </a:r>
          </a:p>
          <a:p>
            <a:endParaRPr lang="fr-CA" b="1"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7</a:t>
            </a:fld>
            <a:endParaRPr lang="fr-CA"/>
          </a:p>
        </p:txBody>
      </p:sp>
    </p:spTree>
    <p:extLst>
      <p:ext uri="{BB962C8B-B14F-4D97-AF65-F5344CB8AC3E}">
        <p14:creationId xmlns:p14="http://schemas.microsoft.com/office/powerpoint/2010/main" val="18627399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5 minutes</a:t>
            </a:r>
            <a:endParaRPr lang="fr-CA" dirty="0"/>
          </a:p>
          <a:p>
            <a:endParaRPr lang="fr-CA" dirty="0"/>
          </a:p>
          <a:p>
            <a:r>
              <a:rPr lang="fr-CA" b="1" u="sng" dirty="0"/>
              <a:t>Instructions for the workshop </a:t>
            </a:r>
            <a:r>
              <a:rPr lang="fr-CA" b="1" u="sng" dirty="0" err="1"/>
              <a:t>facilitator</a:t>
            </a:r>
            <a:endParaRPr lang="fr-CA" dirty="0" err="1"/>
          </a:p>
          <a:p>
            <a:endParaRPr lang="fr-CA" dirty="0"/>
          </a:p>
          <a:p>
            <a:pPr marL="171450" indent="-171450">
              <a:buFont typeface="Arial,Sans-Serif"/>
              <a:buChar char="•"/>
            </a:pPr>
            <a:r>
              <a:rPr lang="en-CA" dirty="0"/>
              <a:t>Explain the information below. </a:t>
            </a:r>
            <a:endParaRPr lang="fr-CA" dirty="0"/>
          </a:p>
          <a:p>
            <a:endParaRPr lang="fr-CA" dirty="0"/>
          </a:p>
          <a:p>
            <a:r>
              <a:rPr lang="fr-CA" b="1" u="sng" dirty="0"/>
              <a:t>Information to </a:t>
            </a:r>
            <a:r>
              <a:rPr lang="fr-CA" b="1" u="sng" dirty="0" err="1"/>
              <a:t>share</a:t>
            </a:r>
            <a:endParaRPr lang="fr-CA" dirty="0" err="1"/>
          </a:p>
          <a:p>
            <a:endParaRPr lang="fr-CA" dirty="0"/>
          </a:p>
          <a:p>
            <a:pPr marL="285750" indent="-285750">
              <a:buFont typeface="Arial,Sans-Serif"/>
              <a:buChar char="•"/>
            </a:pPr>
            <a:r>
              <a:rPr lang="en-CA" dirty="0"/>
              <a:t>Some people may feel trapped in an abusive situation because they depend on their spouse for their status in Canada. </a:t>
            </a:r>
            <a:br>
              <a:rPr lang="fr-CA" dirty="0">
                <a:cs typeface="+mn-lt"/>
              </a:rPr>
            </a:br>
            <a:br>
              <a:rPr lang="fr-CA" dirty="0">
                <a:cs typeface="+mn-lt"/>
              </a:rPr>
            </a:br>
            <a:r>
              <a:rPr lang="en-CA" dirty="0"/>
              <a:t>It’s important for these people to know that there is a temporary option available: the </a:t>
            </a:r>
            <a:r>
              <a:rPr lang="en-CA" b="1" dirty="0"/>
              <a:t>temporary resident permit</a:t>
            </a:r>
            <a:r>
              <a:rPr lang="fr-CA" dirty="0">
                <a:hlinkClick r:id="rId3"/>
              </a:rPr>
              <a:t>[1]</a:t>
            </a:r>
            <a:r>
              <a:rPr lang="fr-CA" dirty="0"/>
              <a:t>. </a:t>
            </a:r>
            <a:r>
              <a:rPr lang="en-CA" dirty="0"/>
              <a:t>The </a:t>
            </a:r>
            <a:r>
              <a:rPr lang="en-CA" b="1" dirty="0"/>
              <a:t>children</a:t>
            </a:r>
            <a:r>
              <a:rPr lang="en-CA" dirty="0"/>
              <a:t> of the person experiencing family violence may also be eligible for this permit if they are in Canada</a:t>
            </a:r>
            <a:r>
              <a:rPr lang="fr-CA" dirty="0">
                <a:hlinkClick r:id="rId4"/>
              </a:rPr>
              <a:t>[2]</a:t>
            </a:r>
            <a:r>
              <a:rPr lang="fr-CA" dirty="0"/>
              <a:t>. </a:t>
            </a:r>
          </a:p>
          <a:p>
            <a:pPr algn="just"/>
            <a:r>
              <a:rPr lang="fr-CA" dirty="0"/>
              <a:t> </a:t>
            </a:r>
          </a:p>
          <a:p>
            <a:pPr marL="285750" indent="-285750">
              <a:buFont typeface="Arial,Sans-Serif"/>
              <a:buChar char="•"/>
            </a:pPr>
            <a:r>
              <a:rPr lang="fr-CA" dirty="0"/>
              <a:t>This option </a:t>
            </a:r>
            <a:r>
              <a:rPr lang="fr-CA" dirty="0" err="1"/>
              <a:t>allows</a:t>
            </a:r>
            <a:r>
              <a:rPr lang="fr-CA" dirty="0"/>
              <a:t> people to </a:t>
            </a:r>
            <a:r>
              <a:rPr lang="fr-CA" dirty="0" err="1"/>
              <a:t>leave</a:t>
            </a:r>
            <a:r>
              <a:rPr lang="fr-CA" dirty="0"/>
              <a:t> a violent situation and </a:t>
            </a:r>
            <a:r>
              <a:rPr lang="fr-CA" dirty="0" err="1"/>
              <a:t>gives</a:t>
            </a:r>
            <a:r>
              <a:rPr lang="fr-CA" dirty="0"/>
              <a:t> </a:t>
            </a:r>
            <a:r>
              <a:rPr lang="fr-CA" dirty="0" err="1"/>
              <a:t>them</a:t>
            </a:r>
            <a:r>
              <a:rPr lang="fr-CA" dirty="0"/>
              <a:t> time to explore </a:t>
            </a:r>
            <a:r>
              <a:rPr lang="fr-CA" dirty="0" err="1"/>
              <a:t>other</a:t>
            </a:r>
            <a:r>
              <a:rPr lang="fr-CA" dirty="0"/>
              <a:t> </a:t>
            </a:r>
            <a:r>
              <a:rPr lang="fr-CA" dirty="0" err="1"/>
              <a:t>ways</a:t>
            </a:r>
            <a:r>
              <a:rPr lang="fr-CA" dirty="0"/>
              <a:t> to </a:t>
            </a:r>
            <a:r>
              <a:rPr lang="fr-CA" dirty="0" err="1"/>
              <a:t>remain</a:t>
            </a:r>
            <a:r>
              <a:rPr lang="fr-CA" dirty="0"/>
              <a:t> in Canada, </a:t>
            </a:r>
            <a:r>
              <a:rPr lang="fr-CA" dirty="0" err="1"/>
              <a:t>such</a:t>
            </a:r>
            <a:r>
              <a:rPr lang="fr-CA" dirty="0"/>
              <a:t> as </a:t>
            </a:r>
            <a:r>
              <a:rPr lang="fr-CA" dirty="0" err="1"/>
              <a:t>applying</a:t>
            </a:r>
            <a:r>
              <a:rPr lang="fr-CA" dirty="0"/>
              <a:t> for permanent </a:t>
            </a:r>
            <a:r>
              <a:rPr lang="fr-CA" dirty="0" err="1"/>
              <a:t>residence</a:t>
            </a:r>
            <a:r>
              <a:rPr lang="fr-CA" dirty="0"/>
              <a:t> on </a:t>
            </a:r>
            <a:r>
              <a:rPr lang="fr-CA" dirty="0" err="1"/>
              <a:t>humanitarian</a:t>
            </a:r>
            <a:r>
              <a:rPr lang="fr-CA" dirty="0"/>
              <a:t> grounds.</a:t>
            </a:r>
          </a:p>
          <a:p>
            <a:pPr algn="just"/>
            <a:r>
              <a:rPr lang="fr-CA" dirty="0"/>
              <a:t> </a:t>
            </a:r>
          </a:p>
          <a:p>
            <a:pPr marL="285750" indent="-285750">
              <a:buFont typeface="Arial,Sans-Serif"/>
              <a:buChar char="•"/>
            </a:pPr>
            <a:r>
              <a:rPr lang="en-CA" dirty="0"/>
              <a:t>The first application for a temporary resident permit is</a:t>
            </a:r>
            <a:r>
              <a:rPr lang="en-CA" b="1" dirty="0"/>
              <a:t> free</a:t>
            </a:r>
            <a:r>
              <a:rPr lang="fr-CA" dirty="0">
                <a:hlinkClick r:id="rId5"/>
              </a:rPr>
              <a:t>[3]</a:t>
            </a:r>
            <a:r>
              <a:rPr lang="fr-CA" dirty="0"/>
              <a:t>. </a:t>
            </a:r>
            <a:r>
              <a:rPr lang="en-CA" dirty="0"/>
              <a:t>If granted, the person can also apply for a </a:t>
            </a:r>
            <a:r>
              <a:rPr lang="en-CA" b="1" dirty="0"/>
              <a:t>work permit</a:t>
            </a:r>
            <a:r>
              <a:rPr lang="en-CA" dirty="0"/>
              <a:t> at no cost</a:t>
            </a:r>
            <a:r>
              <a:rPr lang="fr-CA" dirty="0">
                <a:hlinkClick r:id="rId6"/>
              </a:rPr>
              <a:t>[4]</a:t>
            </a:r>
            <a:r>
              <a:rPr lang="fr-CA" dirty="0"/>
              <a:t>. </a:t>
            </a:r>
          </a:p>
          <a:p>
            <a:r>
              <a:rPr lang="fr-CA" dirty="0"/>
              <a:t> </a:t>
            </a:r>
          </a:p>
          <a:p>
            <a:pPr marL="285750" indent="-285750">
              <a:buFont typeface="Arial,Sans-Serif"/>
              <a:buChar char="•"/>
            </a:pPr>
            <a:r>
              <a:rPr lang="en-CA" dirty="0"/>
              <a:t>For more information, participants can contact the Immigration, Refugees and Citizenship Canada Client Support Centre by calling 1-888-242-2100 or </a:t>
            </a:r>
            <a:r>
              <a:rPr lang="en-CA" u="sng" dirty="0">
                <a:hlinkClick r:id="rId7"/>
              </a:rPr>
              <a:t>visiting their website</a:t>
            </a:r>
            <a:r>
              <a:rPr lang="en-CA" dirty="0"/>
              <a:t>. </a:t>
            </a:r>
            <a:endParaRPr lang="fr-CA" dirty="0"/>
          </a:p>
          <a:p>
            <a:pPr algn="just"/>
            <a:r>
              <a:rPr lang="fr-CA" dirty="0"/>
              <a:t> </a:t>
            </a:r>
          </a:p>
          <a:p>
            <a:r>
              <a:rPr lang="fr-CA" b="1" u="sng" dirty="0" err="1"/>
              <a:t>Additional</a:t>
            </a:r>
            <a:r>
              <a:rPr lang="fr-CA" b="1" u="sng" dirty="0"/>
              <a:t> information</a:t>
            </a:r>
            <a:endParaRPr lang="fr-CA" dirty="0"/>
          </a:p>
          <a:p>
            <a:r>
              <a:rPr lang="fr-CA" dirty="0"/>
              <a:t> </a:t>
            </a:r>
          </a:p>
          <a:p>
            <a:pPr marL="285750" indent="-285750">
              <a:buFont typeface="Arial,Sans-Serif"/>
              <a:buChar char="•"/>
            </a:pPr>
            <a:r>
              <a:rPr lang="en-CA" dirty="0"/>
              <a:t>People with a temporary resident permit for victims of family violence may qualify for financial assistance for trauma counseling and health care. For details, participants can contact the immigration, Refugees and Citizenship Canada Client Support Centre by calling 1-888-242-2100 or </a:t>
            </a:r>
            <a:r>
              <a:rPr lang="en-CA" u="sng" dirty="0">
                <a:hlinkClick r:id="rId7"/>
              </a:rPr>
              <a:t>visiting their website</a:t>
            </a:r>
            <a:r>
              <a:rPr lang="en-CA" dirty="0"/>
              <a:t>.  </a:t>
            </a:r>
            <a:endParaRPr lang="fr-CA" dirty="0"/>
          </a:p>
          <a:p>
            <a:endParaRPr lang="fr-CA" dirty="0"/>
          </a:p>
          <a:p>
            <a:pPr marL="285750" indent="-285750">
              <a:buFont typeface="Arial,Sans-Serif"/>
              <a:buChar char="•"/>
            </a:pPr>
            <a:r>
              <a:rPr lang="en-CA" dirty="0"/>
              <a:t>Some violent behaviour is a crime in Canada</a:t>
            </a:r>
            <a:r>
              <a:rPr lang="fr-CA" dirty="0">
                <a:hlinkClick r:id="rId8"/>
              </a:rPr>
              <a:t>[5]</a:t>
            </a:r>
            <a:r>
              <a:rPr lang="fr-CA" dirty="0"/>
              <a:t>. People </a:t>
            </a:r>
            <a:r>
              <a:rPr lang="fr-CA" dirty="0" err="1"/>
              <a:t>experiencing</a:t>
            </a:r>
            <a:r>
              <a:rPr lang="fr-CA" dirty="0"/>
              <a:t> violence </a:t>
            </a:r>
            <a:r>
              <a:rPr lang="fr-CA" dirty="0" err="1"/>
              <a:t>from</a:t>
            </a:r>
            <a:r>
              <a:rPr lang="fr-CA" dirty="0"/>
              <a:t> </a:t>
            </a:r>
            <a:r>
              <a:rPr lang="fr-CA" dirty="0" err="1"/>
              <a:t>their</a:t>
            </a:r>
            <a:r>
              <a:rPr lang="fr-CA" dirty="0"/>
              <a:t> </a:t>
            </a:r>
            <a:r>
              <a:rPr lang="fr-CA" dirty="0" err="1"/>
              <a:t>spouse</a:t>
            </a:r>
            <a:r>
              <a:rPr lang="fr-CA" dirty="0"/>
              <a:t> </a:t>
            </a:r>
            <a:r>
              <a:rPr lang="fr-CA" dirty="0" err="1"/>
              <a:t>may</a:t>
            </a:r>
            <a:r>
              <a:rPr lang="fr-CA" dirty="0"/>
              <a:t> </a:t>
            </a:r>
            <a:r>
              <a:rPr lang="fr-CA" dirty="0" err="1"/>
              <a:t>consider</a:t>
            </a:r>
            <a:r>
              <a:rPr lang="fr-CA" dirty="0"/>
              <a:t> </a:t>
            </a:r>
            <a:r>
              <a:rPr lang="fr-CA" dirty="0" err="1"/>
              <a:t>calling</a:t>
            </a:r>
            <a:r>
              <a:rPr lang="fr-CA" dirty="0"/>
              <a:t> the police.  </a:t>
            </a:r>
            <a:endParaRPr lang="en-US" dirty="0"/>
          </a:p>
          <a:p>
            <a:endParaRPr lang="fr-CA" dirty="0"/>
          </a:p>
          <a:p>
            <a:pPr marL="285750" indent="-285750">
              <a:buFont typeface="Arial,Sans-Serif"/>
              <a:buChar char="•"/>
            </a:pPr>
            <a:r>
              <a:rPr lang="en-CA" dirty="0"/>
              <a:t>Important note for the facilitator: Many people are afraid to call the police because they are in Canada without status. The risk of being deported in these cases depends on the situation. For example, calling the police is indeed risky for anyone who was ordered to leave Canada (for example, because their refugee claim was rejected).</a:t>
            </a:r>
            <a:endParaRPr lang="fr-CA" dirty="0"/>
          </a:p>
          <a:p>
            <a:br>
              <a:rPr lang="en-US" dirty="0">
                <a:cs typeface="+mn-lt"/>
              </a:rPr>
            </a:br>
            <a:r>
              <a:rPr lang="en-US" b="1" u="sng" dirty="0"/>
              <a:t>Sources</a:t>
            </a:r>
            <a:br>
              <a:rPr lang="en-US" b="1" u="sng" dirty="0">
                <a:cs typeface="+mn-lt"/>
              </a:rPr>
            </a:br>
            <a:endParaRPr lang="en-US" dirty="0"/>
          </a:p>
          <a:p>
            <a:r>
              <a:rPr lang="fr-CA" dirty="0">
                <a:hlinkClick r:id="rId9"/>
              </a:rPr>
              <a:t>[1]</a:t>
            </a:r>
            <a:r>
              <a:rPr lang="fr-CA" dirty="0"/>
              <a:t> </a:t>
            </a:r>
            <a:r>
              <a:rPr lang="fr-CA" i="1" dirty="0"/>
              <a:t>Immigration and </a:t>
            </a:r>
            <a:r>
              <a:rPr lang="fr-CA" i="1" dirty="0" err="1"/>
              <a:t>Refugee</a:t>
            </a:r>
            <a:r>
              <a:rPr lang="fr-CA" i="1" dirty="0"/>
              <a:t> Protection </a:t>
            </a:r>
            <a:r>
              <a:rPr lang="fr-CA" i="1" dirty="0" err="1"/>
              <a:t>Act</a:t>
            </a:r>
            <a:r>
              <a:rPr lang="fr-CA" dirty="0"/>
              <a:t>, LC 2011, </a:t>
            </a:r>
            <a:r>
              <a:rPr lang="fr-CA" dirty="0" err="1"/>
              <a:t>ch</a:t>
            </a:r>
            <a:r>
              <a:rPr lang="fr-CA" dirty="0"/>
              <a:t> 27, art 24(1).</a:t>
            </a:r>
          </a:p>
          <a:p>
            <a:r>
              <a:rPr lang="fr-CA" dirty="0">
                <a:hlinkClick r:id="rId10"/>
              </a:rPr>
              <a:t>[2]</a:t>
            </a:r>
            <a:r>
              <a:rPr lang="fr-CA" dirty="0"/>
              <a:t> </a:t>
            </a:r>
            <a:r>
              <a:rPr lang="fr-CA" i="1" dirty="0"/>
              <a:t>Immigration and </a:t>
            </a:r>
            <a:r>
              <a:rPr lang="fr-CA" i="1" dirty="0" err="1"/>
              <a:t>Refugee</a:t>
            </a:r>
            <a:r>
              <a:rPr lang="fr-CA" i="1" dirty="0"/>
              <a:t> Protection </a:t>
            </a:r>
            <a:r>
              <a:rPr lang="fr-CA" i="1" dirty="0" err="1"/>
              <a:t>Act</a:t>
            </a:r>
            <a:r>
              <a:rPr lang="fr-CA" dirty="0"/>
              <a:t>, LC 2011, </a:t>
            </a:r>
            <a:r>
              <a:rPr lang="fr-CA" dirty="0" err="1"/>
              <a:t>ch</a:t>
            </a:r>
            <a:r>
              <a:rPr lang="fr-CA" dirty="0"/>
              <a:t> 27, art 24(3) ; </a:t>
            </a:r>
            <a:r>
              <a:rPr lang="fr-CA" dirty="0" err="1"/>
              <a:t>Governement</a:t>
            </a:r>
            <a:r>
              <a:rPr lang="fr-CA" dirty="0"/>
              <a:t> of Canada, Ministry Instructions, "</a:t>
            </a:r>
            <a:r>
              <a:rPr lang="fr-CA" dirty="0" err="1"/>
              <a:t>Temporary</a:t>
            </a:r>
            <a:r>
              <a:rPr lang="fr-CA" dirty="0"/>
              <a:t> </a:t>
            </a:r>
            <a:r>
              <a:rPr lang="fr-CA" dirty="0" err="1"/>
              <a:t>resident</a:t>
            </a:r>
            <a:r>
              <a:rPr lang="fr-CA" dirty="0"/>
              <a:t> permit (TRP) for </a:t>
            </a:r>
            <a:r>
              <a:rPr lang="fr-CA" dirty="0" err="1"/>
              <a:t>victims</a:t>
            </a:r>
            <a:r>
              <a:rPr lang="fr-CA" dirty="0"/>
              <a:t> of </a:t>
            </a:r>
            <a:r>
              <a:rPr lang="fr-CA" dirty="0" err="1"/>
              <a:t>family</a:t>
            </a:r>
            <a:r>
              <a:rPr lang="fr-CA" dirty="0"/>
              <a:t> violence", at the </a:t>
            </a:r>
            <a:r>
              <a:rPr lang="fr-CA" dirty="0" err="1"/>
              <a:t>address</a:t>
            </a:r>
            <a:r>
              <a:rPr lang="fr-CA" dirty="0"/>
              <a:t>: </a:t>
            </a:r>
            <a:r>
              <a:rPr lang="fr-CA" dirty="0">
                <a:hlinkClick r:id="rId11"/>
              </a:rPr>
              <a:t>Temporary resident permit (TRP) for victims of family violence - Canada.ca</a:t>
            </a:r>
            <a:endParaRPr lang="fr-CA" dirty="0"/>
          </a:p>
          <a:p>
            <a:r>
              <a:rPr lang="fr-CA" dirty="0">
                <a:hlinkClick r:id="rId12"/>
              </a:rPr>
              <a:t>[3]</a:t>
            </a:r>
            <a:r>
              <a:rPr lang="fr-CA" dirty="0"/>
              <a:t> </a:t>
            </a:r>
            <a:r>
              <a:rPr lang="fr-CA" i="1" dirty="0"/>
              <a:t>Immigration and </a:t>
            </a:r>
            <a:r>
              <a:rPr lang="fr-CA" i="1" dirty="0" err="1"/>
              <a:t>Refugee</a:t>
            </a:r>
            <a:r>
              <a:rPr lang="fr-CA" i="1" dirty="0"/>
              <a:t> Protection </a:t>
            </a:r>
            <a:r>
              <a:rPr lang="fr-CA" i="1" dirty="0" err="1"/>
              <a:t>Regulations</a:t>
            </a:r>
            <a:r>
              <a:rPr lang="fr-CA" dirty="0"/>
              <a:t>, DORS/2002-227, art 298 (2).</a:t>
            </a:r>
          </a:p>
          <a:p>
            <a:r>
              <a:rPr lang="fr-CA" dirty="0">
                <a:hlinkClick r:id="rId8"/>
              </a:rPr>
              <a:t>[4]</a:t>
            </a:r>
            <a:r>
              <a:rPr lang="fr-CA" dirty="0"/>
              <a:t> </a:t>
            </a:r>
            <a:r>
              <a:rPr lang="fr-CA" i="1" dirty="0"/>
              <a:t>Immigration and </a:t>
            </a:r>
            <a:r>
              <a:rPr lang="fr-CA" i="1" err="1"/>
              <a:t>Refugee</a:t>
            </a:r>
            <a:r>
              <a:rPr lang="fr-CA" i="1" dirty="0"/>
              <a:t> Protection </a:t>
            </a:r>
            <a:r>
              <a:rPr lang="fr-CA" i="1" err="1"/>
              <a:t>Act</a:t>
            </a:r>
            <a:r>
              <a:rPr lang="fr-CA" dirty="0"/>
              <a:t>, LC 2011, </a:t>
            </a:r>
            <a:r>
              <a:rPr lang="fr-CA" err="1"/>
              <a:t>ch</a:t>
            </a:r>
            <a:r>
              <a:rPr lang="fr-CA" dirty="0"/>
              <a:t> 27, art 24(3) ; </a:t>
            </a:r>
            <a:r>
              <a:rPr lang="fr-CA" err="1"/>
              <a:t>Governement</a:t>
            </a:r>
            <a:r>
              <a:rPr lang="fr-CA" dirty="0"/>
              <a:t> of Canada, Ministry Instructions, "</a:t>
            </a:r>
            <a:r>
              <a:rPr lang="fr-CA" err="1"/>
              <a:t>Temporary</a:t>
            </a:r>
            <a:r>
              <a:rPr lang="fr-CA" dirty="0"/>
              <a:t> </a:t>
            </a:r>
            <a:r>
              <a:rPr lang="fr-CA" err="1"/>
              <a:t>resident</a:t>
            </a:r>
            <a:r>
              <a:rPr lang="fr-CA" dirty="0"/>
              <a:t> permit (TRP) for </a:t>
            </a:r>
            <a:r>
              <a:rPr lang="fr-CA" err="1"/>
              <a:t>victims</a:t>
            </a:r>
            <a:r>
              <a:rPr lang="fr-CA" dirty="0"/>
              <a:t> of </a:t>
            </a:r>
            <a:r>
              <a:rPr lang="fr-CA" err="1"/>
              <a:t>family</a:t>
            </a:r>
            <a:r>
              <a:rPr lang="fr-CA" dirty="0"/>
              <a:t> violence", at the </a:t>
            </a:r>
            <a:r>
              <a:rPr lang="fr-CA" err="1"/>
              <a:t>address</a:t>
            </a:r>
            <a:r>
              <a:rPr lang="fr-CA"/>
              <a:t>: </a:t>
            </a:r>
            <a:r>
              <a:rPr lang="fr-CA" dirty="0">
                <a:hlinkClick r:id="rId11"/>
              </a:rPr>
              <a:t>Temporary resident permit (TRP) for victims of family violence - Canada.ca</a:t>
            </a:r>
            <a:endParaRPr lang="fr-CA" dirty="0"/>
          </a:p>
          <a:p>
            <a:r>
              <a:rPr lang="fr-CA" dirty="0">
                <a:hlinkClick r:id="rId8"/>
              </a:rPr>
              <a:t>[5]</a:t>
            </a:r>
            <a:r>
              <a:rPr lang="fr-CA" dirty="0"/>
              <a:t> For </a:t>
            </a:r>
            <a:r>
              <a:rPr lang="fr-CA" err="1"/>
              <a:t>example</a:t>
            </a:r>
            <a:r>
              <a:rPr lang="fr-CA" dirty="0"/>
              <a:t>: </a:t>
            </a:r>
            <a:r>
              <a:rPr lang="fr-CA" err="1"/>
              <a:t>sexual</a:t>
            </a:r>
            <a:r>
              <a:rPr lang="fr-CA" dirty="0"/>
              <a:t> </a:t>
            </a:r>
            <a:r>
              <a:rPr lang="fr-CA" err="1"/>
              <a:t>assault</a:t>
            </a:r>
            <a:r>
              <a:rPr lang="fr-CA" dirty="0"/>
              <a:t> (</a:t>
            </a:r>
            <a:r>
              <a:rPr lang="fr" i="1" err="1"/>
              <a:t>Criminla</a:t>
            </a:r>
            <a:r>
              <a:rPr lang="fr" i="1" dirty="0"/>
              <a:t> Code</a:t>
            </a:r>
            <a:r>
              <a:rPr lang="fr" dirty="0"/>
              <a:t>, LRC, (1985) </a:t>
            </a:r>
            <a:r>
              <a:rPr lang="fr" err="1"/>
              <a:t>ch</a:t>
            </a:r>
            <a:r>
              <a:rPr lang="fr" dirty="0"/>
              <a:t> C-46, art 265</a:t>
            </a:r>
            <a:r>
              <a:rPr lang="fr-CA" dirty="0"/>
              <a:t>), </a:t>
            </a:r>
            <a:r>
              <a:rPr lang="fr-CA" err="1"/>
              <a:t>harassing</a:t>
            </a:r>
            <a:r>
              <a:rPr lang="fr-CA" dirty="0"/>
              <a:t> communication (</a:t>
            </a:r>
            <a:r>
              <a:rPr lang="fr" i="1" dirty="0"/>
              <a:t>Criminal Code</a:t>
            </a:r>
            <a:r>
              <a:rPr lang="fr" dirty="0"/>
              <a:t>, LRC, (1985) </a:t>
            </a:r>
            <a:r>
              <a:rPr lang="fr" err="1"/>
              <a:t>ch</a:t>
            </a:r>
            <a:r>
              <a:rPr lang="fr" dirty="0"/>
              <a:t> C-46, art 372 (3</a:t>
            </a:r>
            <a:r>
              <a:rPr lang="fr-CA" dirty="0"/>
              <a:t>); </a:t>
            </a:r>
            <a:r>
              <a:rPr lang="fr-CA" err="1"/>
              <a:t>see</a:t>
            </a:r>
            <a:r>
              <a:rPr lang="fr-CA" dirty="0"/>
              <a:t> </a:t>
            </a:r>
            <a:r>
              <a:rPr lang="fr-CA" err="1"/>
              <a:t>also</a:t>
            </a:r>
            <a:r>
              <a:rPr lang="fr-CA"/>
              <a:t>: </a:t>
            </a:r>
            <a:r>
              <a:rPr lang="fr-CA" dirty="0">
                <a:hlinkClick r:id="rId13"/>
              </a:rPr>
              <a:t>14 criminal offenses in contexts of intimate partner violence — SOS violence conjugale</a:t>
            </a: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8</a:t>
            </a:fld>
            <a:endParaRPr lang="fr-CA"/>
          </a:p>
        </p:txBody>
      </p:sp>
    </p:spTree>
    <p:extLst>
      <p:ext uri="{BB962C8B-B14F-4D97-AF65-F5344CB8AC3E}">
        <p14:creationId xmlns:p14="http://schemas.microsoft.com/office/powerpoint/2010/main" val="23281679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sz="1200" b="1" i="0" u="none" strike="noStrike" dirty="0">
                <a:solidFill>
                  <a:srgbClr val="000000"/>
                </a:solidFill>
                <a:effectLst/>
                <a:highlight>
                  <a:srgbClr val="F5F5F5"/>
                </a:highlight>
                <a:latin typeface="Calibri"/>
                <a:cs typeface="Calibri"/>
              </a:rPr>
              <a:t>2 minutes</a:t>
            </a:r>
            <a:r>
              <a:rPr lang="fr-CA" sz="1200" b="0" i="0" dirty="0">
                <a:solidFill>
                  <a:srgbClr val="444444"/>
                </a:solidFill>
                <a:effectLst/>
                <a:highlight>
                  <a:srgbClr val="F5F5F5"/>
                </a:highlight>
                <a:latin typeface="Calibri"/>
                <a:cs typeface="Calibri"/>
              </a:rPr>
              <a:t>​</a:t>
            </a:r>
          </a:p>
          <a:p>
            <a:pPr algn="l" rtl="0" fontAlgn="base"/>
            <a:r>
              <a:rPr lang="fr-CA" sz="1200" b="0" i="0" u="sng" dirty="0">
                <a:solidFill>
                  <a:srgbClr val="444444"/>
                </a:solidFill>
                <a:effectLst/>
                <a:highlight>
                  <a:srgbClr val="F5F5F5"/>
                </a:highlight>
                <a:latin typeface="Calibri"/>
                <a:cs typeface="Calibri"/>
              </a:rPr>
              <a:t>​</a:t>
            </a:r>
          </a:p>
          <a:p>
            <a:pPr algn="l" rtl="0" fontAlgn="base"/>
            <a:r>
              <a:rPr lang="fr-CA" sz="1200" b="1" i="0" u="sng" dirty="0">
                <a:solidFill>
                  <a:srgbClr val="000000"/>
                </a:solidFill>
                <a:effectLst/>
                <a:highlight>
                  <a:srgbClr val="F5F5F5"/>
                </a:highlight>
                <a:latin typeface="Calibri"/>
                <a:cs typeface="Calibri"/>
              </a:rPr>
              <a:t>Instructions</a:t>
            </a:r>
            <a:r>
              <a:rPr lang="fr-CA" sz="1200" b="0" i="0" u="sng" dirty="0">
                <a:solidFill>
                  <a:srgbClr val="444444"/>
                </a:solidFill>
                <a:effectLst/>
                <a:highlight>
                  <a:srgbClr val="F5F5F5"/>
                </a:highlight>
                <a:latin typeface="Calibri"/>
                <a:cs typeface="Calibri"/>
              </a:rPr>
              <a:t>​</a:t>
            </a:r>
          </a:p>
          <a:p>
            <a:pPr algn="l" rtl="0" fontAlgn="base"/>
            <a:r>
              <a:rPr lang="fr-CA" sz="1200" b="0" i="0" dirty="0">
                <a:solidFill>
                  <a:srgbClr val="444444"/>
                </a:solidFill>
                <a:effectLst/>
                <a:highlight>
                  <a:srgbClr val="F5F5F5"/>
                </a:highlight>
                <a:latin typeface="Calibri"/>
                <a:cs typeface="Calibri"/>
              </a:rPr>
              <a:t>​</a:t>
            </a:r>
          </a:p>
          <a:p>
            <a:pPr marL="285750" indent="-285750" fontAlgn="base">
              <a:buFont typeface="Arial" panose="020B0604020202020204" pitchFamily="34" charset="0"/>
              <a:buChar char="•"/>
            </a:pPr>
            <a:r>
              <a:rPr lang="en-CA" dirty="0">
                <a:solidFill>
                  <a:srgbClr val="000000"/>
                </a:solidFill>
                <a:highlight>
                  <a:srgbClr val="F5F5F5"/>
                </a:highlight>
              </a:rPr>
              <a:t>In the following slides, you will find resources that you can present to participants. You can customize the workshop by adding slides presenting other relevant resources.</a:t>
            </a:r>
            <a:endParaRPr lang="fr-CA" b="0" i="0" dirty="0">
              <a:solidFill>
                <a:srgbClr val="000000"/>
              </a:solidFill>
              <a:effectLst/>
              <a:highlight>
                <a:srgbClr val="F5F5F5"/>
              </a:highlight>
            </a:endParaRPr>
          </a:p>
          <a:p>
            <a:pPr marL="285750" indent="-285750">
              <a:buFont typeface="Arial"/>
              <a:buChar char="•"/>
            </a:pPr>
            <a:r>
              <a:rPr lang="en-CA">
                <a:highlight>
                  <a:srgbClr val="F5F5F5"/>
                </a:highlight>
              </a:rPr>
              <a:t>Feel free to print the slides with the resources.</a:t>
            </a:r>
            <a:endParaRPr lang="fr-CA">
              <a:highlight>
                <a:srgbClr val="F5F5F5"/>
              </a:highlight>
            </a:endParaRPr>
          </a:p>
          <a:p>
            <a:pPr marL="285750" indent="-285750">
              <a:buFont typeface="Arial"/>
              <a:buChar char="•"/>
            </a:pPr>
            <a:r>
              <a:rPr lang="en-CA">
                <a:highlight>
                  <a:srgbClr val="F5F5F5"/>
                </a:highlight>
              </a:rPr>
              <a:t>Feel free to offer to help participants contact one of the mentioned resources or even to go with them if needed. You can also explore the websites together.</a:t>
            </a:r>
            <a:endParaRPr lang="fr-CA">
              <a:highlight>
                <a:srgbClr val="F5F5F5"/>
              </a:highlight>
            </a:endParaRPr>
          </a:p>
          <a:p>
            <a:pPr marL="285750" indent="-285750">
              <a:buFont typeface="Arial"/>
              <a:buChar char="•"/>
            </a:pPr>
            <a:r>
              <a:rPr lang="en-CA">
                <a:highlight>
                  <a:srgbClr val="F5F5F5"/>
                </a:highlight>
              </a:rPr>
              <a:t>Mention that they can look at these resources even if they do not intend to leave their spouse or partner, or if they are still deciding what to do. They can consult these resources simply to inform themselves.</a:t>
            </a:r>
            <a:endParaRPr lang="fr-CA">
              <a:highlight>
                <a:srgbClr val="F5F5F5"/>
              </a:highlight>
            </a:endParaRPr>
          </a:p>
          <a:p>
            <a:pPr marL="285750" indent="-285750">
              <a:buFont typeface="Arial" panose="020B0604020202020204" pitchFamily="34" charset="0"/>
              <a:buChar char="•"/>
            </a:pPr>
            <a:endParaRPr lang="fr-CA" sz="1200" dirty="0">
              <a:highlight>
                <a:srgbClr val="F5F5F5"/>
              </a:highlight>
              <a:latin typeface="Calibri" panose="020F0502020204030204" pitchFamily="34" charset="0"/>
              <a:ea typeface="Calibri"/>
              <a:cs typeface="Calibri" panose="020F0502020204030204" pitchFamily="34" charset="0"/>
            </a:endParaRPr>
          </a:p>
          <a:p>
            <a:endParaRPr lang="fr-CA">
              <a:latin typeface="Calibri" panose="020F0502020204030204" pitchFamily="34" charset="0"/>
              <a:cs typeface="Calibri" panose="020F0502020204030204" pitchFamily="34" charset="0"/>
            </a:endParaRP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9</a:t>
            </a:fld>
            <a:endParaRPr lang="fr-CA"/>
          </a:p>
        </p:txBody>
      </p:sp>
    </p:spTree>
    <p:extLst>
      <p:ext uri="{BB962C8B-B14F-4D97-AF65-F5344CB8AC3E}">
        <p14:creationId xmlns:p14="http://schemas.microsoft.com/office/powerpoint/2010/main" val="14793309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hyperlink" Target="https://www.facebook.com/educaloi/?ref=page_internal" TargetMode="External"/><Relationship Id="rId3" Type="http://schemas.openxmlformats.org/officeDocument/2006/relationships/image" Target="../media/image11.png"/><Relationship Id="rId7" Type="http://schemas.openxmlformats.org/officeDocument/2006/relationships/image" Target="../media/image14.svg"/><Relationship Id="rId12" Type="http://schemas.openxmlformats.org/officeDocument/2006/relationships/hyperlink" Target="https://www.instagram.com/educaloi/?hl=fr-ca" TargetMode="External"/><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3.png"/><Relationship Id="rId11" Type="http://schemas.openxmlformats.org/officeDocument/2006/relationships/hyperlink" Target="https://www.youtube.com/c/educaloi/videos" TargetMode="External"/><Relationship Id="rId5" Type="http://schemas.openxmlformats.org/officeDocument/2006/relationships/hyperlink" Target="https://educaloi.qc.ca/" TargetMode="External"/><Relationship Id="rId15" Type="http://schemas.openxmlformats.org/officeDocument/2006/relationships/image" Target="../media/image1.png"/><Relationship Id="rId10"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16.png"/><Relationship Id="rId14" Type="http://schemas.openxmlformats.org/officeDocument/2006/relationships/hyperlink" Target="https://educaloi.qc.ca/en/" TargetMode="Externa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19.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8" name="Picture 13">
            <a:extLst>
              <a:ext uri="{FF2B5EF4-FFF2-40B4-BE49-F238E27FC236}">
                <a16:creationId xmlns:a16="http://schemas.microsoft.com/office/drawing/2014/main" id="{FF4AE20D-E092-A0A8-8EF1-844988D2D19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4316" t="9271" r="3772" b="32316"/>
          <a:stretch/>
        </p:blipFill>
        <p:spPr>
          <a:xfrm>
            <a:off x="0" y="-128336"/>
            <a:ext cx="12192000" cy="4895546"/>
          </a:xfrm>
          <a:prstGeom prst="rect">
            <a:avLst/>
          </a:prstGeom>
        </p:spPr>
      </p:pic>
      <p:sp>
        <p:nvSpPr>
          <p:cNvPr id="2" name="Titre 1">
            <a:extLst>
              <a:ext uri="{FF2B5EF4-FFF2-40B4-BE49-F238E27FC236}">
                <a16:creationId xmlns:a16="http://schemas.microsoft.com/office/drawing/2014/main" id="{14268358-8787-DF04-9D5E-2C47C84BBC9A}"/>
              </a:ext>
            </a:extLst>
          </p:cNvPr>
          <p:cNvSpPr>
            <a:spLocks noGrp="1"/>
          </p:cNvSpPr>
          <p:nvPr>
            <p:ph type="ctrTitle"/>
          </p:nvPr>
        </p:nvSpPr>
        <p:spPr>
          <a:xfrm>
            <a:off x="733246" y="1122363"/>
            <a:ext cx="7806906" cy="2387600"/>
          </a:xfrm>
        </p:spPr>
        <p:txBody>
          <a:bodyPr anchor="b"/>
          <a:lstStyle>
            <a:lvl1pPr algn="l">
              <a:defRPr sz="6000">
                <a:solidFill>
                  <a:schemeClr val="bg1"/>
                </a:solidFill>
              </a:defRPr>
            </a:lvl1pPr>
          </a:lstStyle>
          <a:p>
            <a:r>
              <a:rPr lang="fr-FR"/>
              <a:t>Modifiez le style du titre</a:t>
            </a:r>
            <a:endParaRPr lang="fr-CA"/>
          </a:p>
        </p:txBody>
      </p:sp>
      <p:sp>
        <p:nvSpPr>
          <p:cNvPr id="4" name="Espace réservé de la date 3">
            <a:extLst>
              <a:ext uri="{FF2B5EF4-FFF2-40B4-BE49-F238E27FC236}">
                <a16:creationId xmlns:a16="http://schemas.microsoft.com/office/drawing/2014/main" id="{3B0C5AA0-E852-578A-8D1F-6CEED1F0A8F3}"/>
              </a:ext>
            </a:extLst>
          </p:cNvPr>
          <p:cNvSpPr>
            <a:spLocks noGrp="1"/>
          </p:cNvSpPr>
          <p:nvPr>
            <p:ph type="dt" sz="half" idx="10"/>
          </p:nvPr>
        </p:nvSpPr>
        <p:spPr>
          <a:xfrm>
            <a:off x="838200" y="6356350"/>
            <a:ext cx="2743200" cy="365125"/>
          </a:xfrm>
          <a:prstGeom prst="rect">
            <a:avLst/>
          </a:prstGeom>
        </p:spPr>
        <p:txBody>
          <a:bodyPr/>
          <a:lstStyle/>
          <a:p>
            <a:fld id="{A3CD4133-95F7-48D7-9EF0-9862A6E18954}" type="datetimeFigureOut">
              <a:rPr lang="fr-CA" smtClean="0"/>
              <a:t>2025-05-14</a:t>
            </a:fld>
            <a:endParaRPr lang="fr-CA"/>
          </a:p>
        </p:txBody>
      </p:sp>
      <p:sp>
        <p:nvSpPr>
          <p:cNvPr id="5" name="Espace réservé du pied de page 4">
            <a:extLst>
              <a:ext uri="{FF2B5EF4-FFF2-40B4-BE49-F238E27FC236}">
                <a16:creationId xmlns:a16="http://schemas.microsoft.com/office/drawing/2014/main" id="{02A35981-8A85-8AC7-A1C7-54AC56C82C7F}"/>
              </a:ext>
            </a:extLst>
          </p:cNvPr>
          <p:cNvSpPr>
            <a:spLocks noGrp="1"/>
          </p:cNvSpPr>
          <p:nvPr>
            <p:ph type="ftr" sz="quarter" idx="11"/>
          </p:nvPr>
        </p:nvSpPr>
        <p:spPr>
          <a:xfrm>
            <a:off x="4038600" y="6356350"/>
            <a:ext cx="4114800" cy="365125"/>
          </a:xfrm>
          <a:prstGeom prst="rect">
            <a:avLst/>
          </a:prstGeom>
        </p:spPr>
        <p:txBody>
          <a:bodyPr/>
          <a:lstStyle/>
          <a:p>
            <a:endParaRPr lang="fr-CA"/>
          </a:p>
        </p:txBody>
      </p:sp>
      <p:sp>
        <p:nvSpPr>
          <p:cNvPr id="6" name="Espace réservé du numéro de diapositive 5">
            <a:extLst>
              <a:ext uri="{FF2B5EF4-FFF2-40B4-BE49-F238E27FC236}">
                <a16:creationId xmlns:a16="http://schemas.microsoft.com/office/drawing/2014/main" id="{B45A0092-D95E-40D9-83DF-99846FF244DF}"/>
              </a:ext>
            </a:extLst>
          </p:cNvPr>
          <p:cNvSpPr>
            <a:spLocks noGrp="1"/>
          </p:cNvSpPr>
          <p:nvPr>
            <p:ph type="sldNum" sz="quarter" idx="12"/>
          </p:nvPr>
        </p:nvSpPr>
        <p:spPr>
          <a:xfrm>
            <a:off x="8610600" y="6356350"/>
            <a:ext cx="2743200" cy="365125"/>
          </a:xfrm>
          <a:prstGeom prst="rect">
            <a:avLst/>
          </a:prstGeom>
        </p:spPr>
        <p:txBody>
          <a:bodyPr/>
          <a:lstStyle/>
          <a:p>
            <a:fld id="{115A90E2-16E0-4520-91C8-BAA7D6C279B5}" type="slidenum">
              <a:rPr lang="fr-CA" smtClean="0"/>
              <a:t>‹N°›</a:t>
            </a:fld>
            <a:endParaRPr lang="fr-CA"/>
          </a:p>
        </p:txBody>
      </p:sp>
      <p:sp>
        <p:nvSpPr>
          <p:cNvPr id="7" name="Rectangle 6">
            <a:extLst>
              <a:ext uri="{FF2B5EF4-FFF2-40B4-BE49-F238E27FC236}">
                <a16:creationId xmlns:a16="http://schemas.microsoft.com/office/drawing/2014/main" id="{DE7B2A1B-2889-0D82-FF83-4F3AB99B1E67}"/>
              </a:ext>
            </a:extLst>
          </p:cNvPr>
          <p:cNvSpPr/>
          <p:nvPr userDrawn="1"/>
        </p:nvSpPr>
        <p:spPr>
          <a:xfrm>
            <a:off x="0" y="4726112"/>
            <a:ext cx="12192000" cy="22625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 name="Sous-titre 2">
            <a:extLst>
              <a:ext uri="{FF2B5EF4-FFF2-40B4-BE49-F238E27FC236}">
                <a16:creationId xmlns:a16="http://schemas.microsoft.com/office/drawing/2014/main" id="{786A9653-0CF7-405B-9EE1-5F63ED582BED}"/>
              </a:ext>
            </a:extLst>
          </p:cNvPr>
          <p:cNvSpPr>
            <a:spLocks noGrp="1"/>
          </p:cNvSpPr>
          <p:nvPr>
            <p:ph type="subTitle" idx="1"/>
          </p:nvPr>
        </p:nvSpPr>
        <p:spPr>
          <a:xfrm>
            <a:off x="733246" y="4907756"/>
            <a:ext cx="5589916"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CA"/>
          </a:p>
        </p:txBody>
      </p:sp>
      <p:pic>
        <p:nvPicPr>
          <p:cNvPr id="15" name="Image 14" descr="Une image contenant Police, Graphique, logo, symbole&#10;&#10;Description générée automatiquement">
            <a:extLst>
              <a:ext uri="{FF2B5EF4-FFF2-40B4-BE49-F238E27FC236}">
                <a16:creationId xmlns:a16="http://schemas.microsoft.com/office/drawing/2014/main" id="{210534FF-39A5-D602-21C0-17F1FB83E71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67164" y="5889572"/>
            <a:ext cx="3551506" cy="673946"/>
          </a:xfrm>
          <a:prstGeom prst="rect">
            <a:avLst/>
          </a:prstGeom>
        </p:spPr>
      </p:pic>
    </p:spTree>
    <p:extLst>
      <p:ext uri="{BB962C8B-B14F-4D97-AF65-F5344CB8AC3E}">
        <p14:creationId xmlns:p14="http://schemas.microsoft.com/office/powerpoint/2010/main" val="4279856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sposition personnalisée">
    <p:bg>
      <p:bgPr>
        <a:solidFill>
          <a:schemeClr val="accent3"/>
        </a:solidFill>
        <a:effectLst/>
      </p:bgPr>
    </p:bg>
    <p:spTree>
      <p:nvGrpSpPr>
        <p:cNvPr id="1" name=""/>
        <p:cNvGrpSpPr/>
        <p:nvPr/>
      </p:nvGrpSpPr>
      <p:grpSpPr>
        <a:xfrm>
          <a:off x="0" y="0"/>
          <a:ext cx="0" cy="0"/>
          <a:chOff x="0" y="0"/>
          <a:chExt cx="0" cy="0"/>
        </a:xfrm>
      </p:grpSpPr>
      <p:pic>
        <p:nvPicPr>
          <p:cNvPr id="4" name="Picture 19" descr="Background pattern&#10;&#10;Description automatically generated">
            <a:extLst>
              <a:ext uri="{FF2B5EF4-FFF2-40B4-BE49-F238E27FC236}">
                <a16:creationId xmlns:a16="http://schemas.microsoft.com/office/drawing/2014/main" id="{664730B6-B2F1-0703-0A30-3290CA2ED4B4}"/>
              </a:ext>
            </a:extLst>
          </p:cNvPr>
          <p:cNvPicPr>
            <a:picLocks noChangeAspect="1"/>
          </p:cNvPicPr>
          <p:nvPr userDrawn="1"/>
        </p:nvPicPr>
        <p:blipFill rotWithShape="1">
          <a:blip r:embed="rId2">
            <a:grayscl/>
            <a:alphaModFix amt="35000"/>
            <a:extLst>
              <a:ext uri="{28A0092B-C50C-407E-A947-70E740481C1C}">
                <a14:useLocalDpi xmlns:a14="http://schemas.microsoft.com/office/drawing/2010/main" val="0"/>
              </a:ext>
            </a:extLst>
          </a:blip>
          <a:srcRect l="11366" t="3545" r="2419" b="34438"/>
          <a:stretch/>
        </p:blipFill>
        <p:spPr>
          <a:xfrm>
            <a:off x="0" y="-1"/>
            <a:ext cx="12192000" cy="6770979"/>
          </a:xfrm>
          <a:prstGeom prst="rect">
            <a:avLst/>
          </a:prstGeom>
        </p:spPr>
      </p:pic>
      <p:sp>
        <p:nvSpPr>
          <p:cNvPr id="3" name="Bulle narrative : ronde 2">
            <a:extLst>
              <a:ext uri="{FF2B5EF4-FFF2-40B4-BE49-F238E27FC236}">
                <a16:creationId xmlns:a16="http://schemas.microsoft.com/office/drawing/2014/main" id="{33533F8A-1D78-EA78-D0BF-B34194F734E5}"/>
              </a:ext>
            </a:extLst>
          </p:cNvPr>
          <p:cNvSpPr/>
          <p:nvPr userDrawn="1"/>
        </p:nvSpPr>
        <p:spPr>
          <a:xfrm>
            <a:off x="1866899" y="704850"/>
            <a:ext cx="8458201" cy="5188781"/>
          </a:xfrm>
          <a:prstGeom prst="wedgeEllipseCallout">
            <a:avLst>
              <a:gd name="adj1" fmla="val -48356"/>
              <a:gd name="adj2" fmla="val 56840"/>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Espace réservé du texte 5">
            <a:extLst>
              <a:ext uri="{FF2B5EF4-FFF2-40B4-BE49-F238E27FC236}">
                <a16:creationId xmlns:a16="http://schemas.microsoft.com/office/drawing/2014/main" id="{C9442EE2-1A1C-FF07-F1E2-9BB9BE5BA83D}"/>
              </a:ext>
            </a:extLst>
          </p:cNvPr>
          <p:cNvSpPr>
            <a:spLocks noGrp="1"/>
          </p:cNvSpPr>
          <p:nvPr>
            <p:ph type="body" sz="quarter" idx="10"/>
          </p:nvPr>
        </p:nvSpPr>
        <p:spPr>
          <a:xfrm>
            <a:off x="3095624" y="1675750"/>
            <a:ext cx="6000750" cy="3419475"/>
          </a:xfrm>
        </p:spPr>
        <p:txBody>
          <a:bodyPr anchor="ctr">
            <a:normAutofit/>
          </a:bodyPr>
          <a:lstStyle>
            <a:lvl1pPr marL="0" indent="0">
              <a:buNone/>
              <a:defRPr sz="3200"/>
            </a:lvl1pPr>
            <a:lvl2pPr marL="457200" indent="0">
              <a:buNone/>
              <a:defRPr/>
            </a:lvl2pPr>
            <a:lvl3pPr marL="914400" indent="0">
              <a:buNone/>
              <a:defRPr/>
            </a:lvl3pPr>
            <a:lvl4pPr marL="1371600" indent="0">
              <a:buNone/>
              <a:defRPr/>
            </a:lvl4pPr>
            <a:lvl5pPr marL="1828800" indent="0">
              <a:buNone/>
              <a:defRPr/>
            </a:lvl5pPr>
          </a:lstStyle>
          <a:p>
            <a:pPr lvl="0"/>
            <a:r>
              <a:rPr lang="fr-FR"/>
              <a:t>Cliquez pour modifier les styles du texte du masque</a:t>
            </a:r>
          </a:p>
        </p:txBody>
      </p:sp>
    </p:spTree>
    <p:extLst>
      <p:ext uri="{BB962C8B-B14F-4D97-AF65-F5344CB8AC3E}">
        <p14:creationId xmlns:p14="http://schemas.microsoft.com/office/powerpoint/2010/main" val="248108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pic>
        <p:nvPicPr>
          <p:cNvPr id="7" name="Image 6" descr="Une image contenant motif, conception, Symétrie, cercle&#10;&#10;Description générée automatiquement">
            <a:extLst>
              <a:ext uri="{FF2B5EF4-FFF2-40B4-BE49-F238E27FC236}">
                <a16:creationId xmlns:a16="http://schemas.microsoft.com/office/drawing/2014/main" id="{A7F3B36C-82EC-93F3-8431-8D9DFD1DBC16}"/>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Lst>
          </a:blip>
          <a:srcRect r="7942" b="33100"/>
          <a:stretch/>
        </p:blipFill>
        <p:spPr>
          <a:xfrm>
            <a:off x="0" y="23332"/>
            <a:ext cx="12272210" cy="6690768"/>
          </a:xfrm>
          <a:prstGeom prst="rect">
            <a:avLst/>
          </a:prstGeom>
        </p:spPr>
      </p:pic>
      <p:sp>
        <p:nvSpPr>
          <p:cNvPr id="2" name="Titre 1">
            <a:extLst>
              <a:ext uri="{FF2B5EF4-FFF2-40B4-BE49-F238E27FC236}">
                <a16:creationId xmlns:a16="http://schemas.microsoft.com/office/drawing/2014/main" id="{FA84991B-9EBD-DAED-C108-783F09094D5C}"/>
              </a:ext>
            </a:extLst>
          </p:cNvPr>
          <p:cNvSpPr>
            <a:spLocks noGrp="1"/>
          </p:cNvSpPr>
          <p:nvPr>
            <p:ph type="title"/>
          </p:nvPr>
        </p:nvSpPr>
        <p:spPr>
          <a:xfrm>
            <a:off x="839788" y="365125"/>
            <a:ext cx="10515600" cy="1325563"/>
          </a:xfrm>
        </p:spPr>
        <p:txBody>
          <a:bodyPr/>
          <a:lstStyle>
            <a:lvl1pPr>
              <a:defRPr>
                <a:solidFill>
                  <a:schemeClr val="accent1"/>
                </a:solidFill>
              </a:defRPr>
            </a:lvl1pPr>
          </a:lstStyle>
          <a:p>
            <a:r>
              <a:rPr lang="fr-FR"/>
              <a:t>Modifiez le style du titre</a:t>
            </a:r>
            <a:endParaRPr lang="fr-CA"/>
          </a:p>
        </p:txBody>
      </p:sp>
      <p:sp>
        <p:nvSpPr>
          <p:cNvPr id="3" name="Espace réservé du texte 2">
            <a:extLst>
              <a:ext uri="{FF2B5EF4-FFF2-40B4-BE49-F238E27FC236}">
                <a16:creationId xmlns:a16="http://schemas.microsoft.com/office/drawing/2014/main" id="{3E5E80BC-A930-D3A1-2303-2D8D6C3A39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CA7D903F-A352-4171-BD36-83E517353DFF}"/>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a:extLst>
              <a:ext uri="{FF2B5EF4-FFF2-40B4-BE49-F238E27FC236}">
                <a16:creationId xmlns:a16="http://schemas.microsoft.com/office/drawing/2014/main" id="{232C3633-AEF2-02DB-572C-4AA6FE3A7C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1BD108C0-04C9-1007-54E9-75957CB3EA8D}"/>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grpSp>
        <p:nvGrpSpPr>
          <p:cNvPr id="11" name="Groupe 9">
            <a:extLst>
              <a:ext uri="{FF2B5EF4-FFF2-40B4-BE49-F238E27FC236}">
                <a16:creationId xmlns:a16="http://schemas.microsoft.com/office/drawing/2014/main" id="{03033E5A-A25C-5101-78E1-E8B64ECFFB59}"/>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12" name="Rectangle 11">
              <a:extLst>
                <a:ext uri="{FF2B5EF4-FFF2-40B4-BE49-F238E27FC236}">
                  <a16:creationId xmlns:a16="http://schemas.microsoft.com/office/drawing/2014/main" id="{DE33AA58-3CAC-9214-E20B-17779163A6B5}"/>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3" name="Image 5">
              <a:extLst>
                <a:ext uri="{FF2B5EF4-FFF2-40B4-BE49-F238E27FC236}">
                  <a16:creationId xmlns:a16="http://schemas.microsoft.com/office/drawing/2014/main" id="{056832D5-8ABD-54AF-EA00-9C8DE1379901}"/>
                </a:ext>
              </a:extLst>
            </p:cNvPr>
            <p:cNvPicPr>
              <a:picLocks noChangeAspect="1"/>
            </p:cNvPicPr>
            <p:nvPr/>
          </p:nvPicPr>
          <p:blipFill>
            <a:blip r:embed="rId3"/>
            <a:stretch>
              <a:fillRect/>
            </a:stretch>
          </p:blipFill>
          <p:spPr>
            <a:xfrm>
              <a:off x="9957844" y="6290315"/>
              <a:ext cx="1833096" cy="509600"/>
            </a:xfrm>
            <a:prstGeom prst="rect">
              <a:avLst/>
            </a:prstGeom>
            <a:grpFill/>
          </p:spPr>
        </p:pic>
      </p:grpSp>
    </p:spTree>
    <p:extLst>
      <p:ext uri="{BB962C8B-B14F-4D97-AF65-F5344CB8AC3E}">
        <p14:creationId xmlns:p14="http://schemas.microsoft.com/office/powerpoint/2010/main" val="2648816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re et contenu 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026445-ACFC-A72F-1723-BEF8474F44AD}"/>
              </a:ext>
            </a:extLst>
          </p:cNvPr>
          <p:cNvSpPr>
            <a:spLocks noGrp="1"/>
          </p:cNvSpPr>
          <p:nvPr>
            <p:ph type="title"/>
          </p:nvPr>
        </p:nvSpPr>
        <p:spPr>
          <a:xfrm>
            <a:off x="543599" y="1323474"/>
            <a:ext cx="11232763" cy="865544"/>
          </a:xfrm>
        </p:spPr>
        <p:txBody>
          <a:bodyPr/>
          <a:lstStyle>
            <a:lvl1pPr>
              <a:defRPr>
                <a:solidFill>
                  <a:schemeClr val="accent1"/>
                </a:solidFill>
              </a:defRPr>
            </a:lvl1pPr>
          </a:lstStyle>
          <a:p>
            <a:r>
              <a:rPr lang="fr-FR"/>
              <a:t>Modifiez le style du titre</a:t>
            </a:r>
            <a:endParaRPr lang="fr-CA"/>
          </a:p>
        </p:txBody>
      </p:sp>
      <p:sp>
        <p:nvSpPr>
          <p:cNvPr id="7" name="Espace réservé du contenu 2">
            <a:extLst>
              <a:ext uri="{FF2B5EF4-FFF2-40B4-BE49-F238E27FC236}">
                <a16:creationId xmlns:a16="http://schemas.microsoft.com/office/drawing/2014/main" id="{1B018064-8571-36C2-CFD6-4B0FF03F32E7}"/>
              </a:ext>
            </a:extLst>
          </p:cNvPr>
          <p:cNvSpPr>
            <a:spLocks noGrp="1"/>
          </p:cNvSpPr>
          <p:nvPr>
            <p:ph idx="1"/>
          </p:nvPr>
        </p:nvSpPr>
        <p:spPr>
          <a:xfrm>
            <a:off x="543600" y="2417592"/>
            <a:ext cx="11232764" cy="39555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pic>
        <p:nvPicPr>
          <p:cNvPr id="3" name="Picture 13">
            <a:extLst>
              <a:ext uri="{FF2B5EF4-FFF2-40B4-BE49-F238E27FC236}">
                <a16:creationId xmlns:a16="http://schemas.microsoft.com/office/drawing/2014/main" id="{123C9219-306C-B7B1-57BB-3850D007476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453" t="7555" r="4635" b="77750"/>
          <a:stretch/>
        </p:blipFill>
        <p:spPr>
          <a:xfrm>
            <a:off x="0" y="0"/>
            <a:ext cx="12192000" cy="1231636"/>
          </a:xfrm>
          <a:prstGeom prst="rect">
            <a:avLst/>
          </a:prstGeom>
        </p:spPr>
      </p:pic>
    </p:spTree>
    <p:extLst>
      <p:ext uri="{BB962C8B-B14F-4D97-AF65-F5344CB8AC3E}">
        <p14:creationId xmlns:p14="http://schemas.microsoft.com/office/powerpoint/2010/main" val="3785946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re et contenu_3">
    <p:spTree>
      <p:nvGrpSpPr>
        <p:cNvPr id="1" name=""/>
        <p:cNvGrpSpPr/>
        <p:nvPr/>
      </p:nvGrpSpPr>
      <p:grpSpPr>
        <a:xfrm>
          <a:off x="0" y="0"/>
          <a:ext cx="0" cy="0"/>
          <a:chOff x="0" y="0"/>
          <a:chExt cx="0" cy="0"/>
        </a:xfrm>
      </p:grpSpPr>
      <p:pic>
        <p:nvPicPr>
          <p:cNvPr id="6" name="Picture 13">
            <a:extLst>
              <a:ext uri="{FF2B5EF4-FFF2-40B4-BE49-F238E27FC236}">
                <a16:creationId xmlns:a16="http://schemas.microsoft.com/office/drawing/2014/main" id="{4C0EA56B-7832-2912-D433-6BA227A837F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453" t="7555" r="4635" b="66509"/>
          <a:stretch/>
        </p:blipFill>
        <p:spPr>
          <a:xfrm>
            <a:off x="0" y="-19363"/>
            <a:ext cx="12192000" cy="2173704"/>
          </a:xfrm>
          <a:prstGeom prst="rect">
            <a:avLst/>
          </a:prstGeom>
        </p:spPr>
      </p:pic>
      <p:sp>
        <p:nvSpPr>
          <p:cNvPr id="2" name="Titre 1">
            <a:extLst>
              <a:ext uri="{FF2B5EF4-FFF2-40B4-BE49-F238E27FC236}">
                <a16:creationId xmlns:a16="http://schemas.microsoft.com/office/drawing/2014/main" id="{0D026445-ACFC-A72F-1723-BEF8474F44AD}"/>
              </a:ext>
            </a:extLst>
          </p:cNvPr>
          <p:cNvSpPr>
            <a:spLocks noGrp="1"/>
          </p:cNvSpPr>
          <p:nvPr>
            <p:ph type="title"/>
          </p:nvPr>
        </p:nvSpPr>
        <p:spPr>
          <a:xfrm>
            <a:off x="543466" y="549327"/>
            <a:ext cx="11232897" cy="1325563"/>
          </a:xfrm>
        </p:spPr>
        <p:txBody>
          <a:bodyPr anchor="b"/>
          <a:lstStyle>
            <a:lvl1pPr>
              <a:defRPr>
                <a:solidFill>
                  <a:schemeClr val="bg1"/>
                </a:solidFill>
              </a:defRPr>
            </a:lvl1pPr>
          </a:lstStyle>
          <a:p>
            <a:r>
              <a:rPr lang="fr-FR"/>
              <a:t>Modifiez le style du titre</a:t>
            </a:r>
            <a:endParaRPr lang="fr-CA"/>
          </a:p>
        </p:txBody>
      </p:sp>
      <p:grpSp>
        <p:nvGrpSpPr>
          <p:cNvPr id="4" name="Groupe 9">
            <a:extLst>
              <a:ext uri="{FF2B5EF4-FFF2-40B4-BE49-F238E27FC236}">
                <a16:creationId xmlns:a16="http://schemas.microsoft.com/office/drawing/2014/main" id="{FC538D49-A55C-432B-37A1-FBF2F542249D}"/>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5" name="Rectangle 4">
              <a:extLst>
                <a:ext uri="{FF2B5EF4-FFF2-40B4-BE49-F238E27FC236}">
                  <a16:creationId xmlns:a16="http://schemas.microsoft.com/office/drawing/2014/main" id="{7DB067FC-368A-ADFE-5403-B04C0D0ED1AC}"/>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7" name="Image 5">
              <a:extLst>
                <a:ext uri="{FF2B5EF4-FFF2-40B4-BE49-F238E27FC236}">
                  <a16:creationId xmlns:a16="http://schemas.microsoft.com/office/drawing/2014/main" id="{2E6CC879-4823-152F-17DF-1975E60CA16D}"/>
                </a:ext>
              </a:extLst>
            </p:cNvPr>
            <p:cNvPicPr>
              <a:picLocks noChangeAspect="1"/>
            </p:cNvPicPr>
            <p:nvPr/>
          </p:nvPicPr>
          <p:blipFill>
            <a:blip r:embed="rId3"/>
            <a:stretch>
              <a:fillRect/>
            </a:stretch>
          </p:blipFill>
          <p:spPr>
            <a:xfrm>
              <a:off x="9957844" y="6290315"/>
              <a:ext cx="1833096" cy="509600"/>
            </a:xfrm>
            <a:prstGeom prst="rect">
              <a:avLst/>
            </a:prstGeom>
            <a:grpFill/>
          </p:spPr>
        </p:pic>
      </p:grpSp>
      <p:sp>
        <p:nvSpPr>
          <p:cNvPr id="11" name="Espace réservé du contenu 2">
            <a:extLst>
              <a:ext uri="{FF2B5EF4-FFF2-40B4-BE49-F238E27FC236}">
                <a16:creationId xmlns:a16="http://schemas.microsoft.com/office/drawing/2014/main" id="{44B7FDBD-DBAF-3EA0-C1DD-AD3FC25DB2B2}"/>
              </a:ext>
            </a:extLst>
          </p:cNvPr>
          <p:cNvSpPr>
            <a:spLocks noGrp="1"/>
          </p:cNvSpPr>
          <p:nvPr>
            <p:ph idx="1"/>
          </p:nvPr>
        </p:nvSpPr>
        <p:spPr>
          <a:xfrm>
            <a:off x="543600" y="2417592"/>
            <a:ext cx="11232764" cy="39555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Tree>
    <p:extLst>
      <p:ext uri="{BB962C8B-B14F-4D97-AF65-F5344CB8AC3E}">
        <p14:creationId xmlns:p14="http://schemas.microsoft.com/office/powerpoint/2010/main" val="3735583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grpSp>
        <p:nvGrpSpPr>
          <p:cNvPr id="5" name="Groupe 9">
            <a:extLst>
              <a:ext uri="{FF2B5EF4-FFF2-40B4-BE49-F238E27FC236}">
                <a16:creationId xmlns:a16="http://schemas.microsoft.com/office/drawing/2014/main" id="{33208C2E-B8E6-D146-AEBC-3BE23F36A50B}"/>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6" name="Rectangle 5">
              <a:extLst>
                <a:ext uri="{FF2B5EF4-FFF2-40B4-BE49-F238E27FC236}">
                  <a16:creationId xmlns:a16="http://schemas.microsoft.com/office/drawing/2014/main" id="{8A148585-A276-1EDE-8B51-18BC527E0B0F}"/>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7" name="Image 5">
              <a:extLst>
                <a:ext uri="{FF2B5EF4-FFF2-40B4-BE49-F238E27FC236}">
                  <a16:creationId xmlns:a16="http://schemas.microsoft.com/office/drawing/2014/main" id="{59EAA03F-A5F2-5D1B-0913-2DE8E20FA081}"/>
                </a:ext>
              </a:extLst>
            </p:cNvPr>
            <p:cNvPicPr>
              <a:picLocks noChangeAspect="1"/>
            </p:cNvPicPr>
            <p:nvPr/>
          </p:nvPicPr>
          <p:blipFill>
            <a:blip r:embed="rId2"/>
            <a:stretch>
              <a:fillRect/>
            </a:stretch>
          </p:blipFill>
          <p:spPr>
            <a:xfrm>
              <a:off x="9957844" y="6290315"/>
              <a:ext cx="1833096" cy="509600"/>
            </a:xfrm>
            <a:prstGeom prst="rect">
              <a:avLst/>
            </a:prstGeom>
            <a:grpFill/>
          </p:spPr>
        </p:pic>
      </p:grpSp>
    </p:spTree>
    <p:extLst>
      <p:ext uri="{BB962C8B-B14F-4D97-AF65-F5344CB8AC3E}">
        <p14:creationId xmlns:p14="http://schemas.microsoft.com/office/powerpoint/2010/main" val="3100289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4712883-DB84-062B-B115-A2DA747C20D6}"/>
              </a:ext>
            </a:extLst>
          </p:cNvPr>
          <p:cNvSpPr>
            <a:spLocks noGrp="1"/>
          </p:cNvSpPr>
          <p:nvPr>
            <p:ph type="title"/>
          </p:nvPr>
        </p:nvSpPr>
        <p:spPr>
          <a:xfrm>
            <a:off x="839788" y="661737"/>
            <a:ext cx="3932237" cy="1985209"/>
          </a:xfrm>
        </p:spPr>
        <p:txBody>
          <a:bodyPr anchor="b">
            <a:normAutofit/>
          </a:bodyPr>
          <a:lstStyle>
            <a:lvl1pPr>
              <a:defRPr sz="4000">
                <a:solidFill>
                  <a:schemeClr val="accent1"/>
                </a:solidFill>
              </a:defRPr>
            </a:lvl1pPr>
          </a:lstStyle>
          <a:p>
            <a:r>
              <a:rPr lang="fr-FR"/>
              <a:t>Modifiez le style du titre</a:t>
            </a:r>
            <a:endParaRPr lang="fr-CA"/>
          </a:p>
        </p:txBody>
      </p:sp>
      <p:sp>
        <p:nvSpPr>
          <p:cNvPr id="3" name="Espace réservé du contenu 2">
            <a:extLst>
              <a:ext uri="{FF2B5EF4-FFF2-40B4-BE49-F238E27FC236}">
                <a16:creationId xmlns:a16="http://schemas.microsoft.com/office/drawing/2014/main" id="{99E5B265-4900-CB60-3DF7-B1DD87401DC5}"/>
              </a:ext>
            </a:extLst>
          </p:cNvPr>
          <p:cNvSpPr>
            <a:spLocks noGrp="1"/>
          </p:cNvSpPr>
          <p:nvPr>
            <p:ph idx="1"/>
          </p:nvPr>
        </p:nvSpPr>
        <p:spPr>
          <a:xfrm>
            <a:off x="5183188" y="661737"/>
            <a:ext cx="6172200" cy="51993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a:extLst>
              <a:ext uri="{FF2B5EF4-FFF2-40B4-BE49-F238E27FC236}">
                <a16:creationId xmlns:a16="http://schemas.microsoft.com/office/drawing/2014/main" id="{4953DAE2-B543-D4FC-B0A4-C871E47A8131}"/>
              </a:ext>
            </a:extLst>
          </p:cNvPr>
          <p:cNvSpPr>
            <a:spLocks noGrp="1"/>
          </p:cNvSpPr>
          <p:nvPr>
            <p:ph type="body" sz="half" idx="2"/>
          </p:nvPr>
        </p:nvSpPr>
        <p:spPr>
          <a:xfrm>
            <a:off x="839788" y="2815388"/>
            <a:ext cx="3932237" cy="305359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grpSp>
        <p:nvGrpSpPr>
          <p:cNvPr id="8" name="Groupe 9">
            <a:extLst>
              <a:ext uri="{FF2B5EF4-FFF2-40B4-BE49-F238E27FC236}">
                <a16:creationId xmlns:a16="http://schemas.microsoft.com/office/drawing/2014/main" id="{A4DB4544-1375-FDA1-E144-1E1F73677A38}"/>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9" name="Rectangle 8">
              <a:extLst>
                <a:ext uri="{FF2B5EF4-FFF2-40B4-BE49-F238E27FC236}">
                  <a16:creationId xmlns:a16="http://schemas.microsoft.com/office/drawing/2014/main" id="{A67A29BB-352A-F74C-A439-7EB608678E1E}"/>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Image 5">
              <a:extLst>
                <a:ext uri="{FF2B5EF4-FFF2-40B4-BE49-F238E27FC236}">
                  <a16:creationId xmlns:a16="http://schemas.microsoft.com/office/drawing/2014/main" id="{46D1E15D-82D8-2D9C-98B0-251E7FF2986C}"/>
                </a:ext>
              </a:extLst>
            </p:cNvPr>
            <p:cNvPicPr>
              <a:picLocks noChangeAspect="1"/>
            </p:cNvPicPr>
            <p:nvPr/>
          </p:nvPicPr>
          <p:blipFill>
            <a:blip r:embed="rId2"/>
            <a:stretch>
              <a:fillRect/>
            </a:stretch>
          </p:blipFill>
          <p:spPr>
            <a:xfrm>
              <a:off x="9957844" y="6290315"/>
              <a:ext cx="1833096" cy="509600"/>
            </a:xfrm>
            <a:prstGeom prst="rect">
              <a:avLst/>
            </a:prstGeom>
            <a:grpFill/>
          </p:spPr>
        </p:pic>
      </p:grpSp>
      <p:pic>
        <p:nvPicPr>
          <p:cNvPr id="5" name="Image 4" descr="Une image contenant motif, conception, Symétrie, cercle&#10;&#10;Description générée automatiquement">
            <a:extLst>
              <a:ext uri="{FF2B5EF4-FFF2-40B4-BE49-F238E27FC236}">
                <a16:creationId xmlns:a16="http://schemas.microsoft.com/office/drawing/2014/main" id="{FFF5F553-A745-A1AD-4DE6-FEB323DF9B75}"/>
              </a:ext>
            </a:extLst>
          </p:cNvPr>
          <p:cNvPicPr>
            <a:picLocks noChangeAspect="1"/>
          </p:cNvPicPr>
          <p:nvPr userDrawn="1"/>
        </p:nvPicPr>
        <p:blipFill rotWithShape="1">
          <a:blip r:embed="rId3">
            <a:alphaModFix amt="10000"/>
            <a:extLst>
              <a:ext uri="{28A0092B-C50C-407E-A947-70E740481C1C}">
                <a14:useLocalDpi xmlns:a14="http://schemas.microsoft.com/office/drawing/2010/main" val="0"/>
              </a:ext>
            </a:extLst>
          </a:blip>
          <a:srcRect r="7942" b="33100"/>
          <a:stretch/>
        </p:blipFill>
        <p:spPr>
          <a:xfrm>
            <a:off x="0" y="23332"/>
            <a:ext cx="12272210" cy="6690768"/>
          </a:xfrm>
          <a:prstGeom prst="rect">
            <a:avLst/>
          </a:prstGeom>
        </p:spPr>
      </p:pic>
    </p:spTree>
    <p:extLst>
      <p:ext uri="{BB962C8B-B14F-4D97-AF65-F5344CB8AC3E}">
        <p14:creationId xmlns:p14="http://schemas.microsoft.com/office/powerpoint/2010/main" val="3255062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ducaloi_reseaux sociaux">
    <p:spTree>
      <p:nvGrpSpPr>
        <p:cNvPr id="1" name=""/>
        <p:cNvGrpSpPr/>
        <p:nvPr/>
      </p:nvGrpSpPr>
      <p:grpSpPr>
        <a:xfrm>
          <a:off x="0" y="0"/>
          <a:ext cx="0" cy="0"/>
          <a:chOff x="0" y="0"/>
          <a:chExt cx="0" cy="0"/>
        </a:xfrm>
      </p:grpSpPr>
      <p:pic>
        <p:nvPicPr>
          <p:cNvPr id="28" name="Image 27" descr="Une image contenant Police, Graphique, logo, graphisme&#10;&#10;Description générée automatiquement">
            <a:extLst>
              <a:ext uri="{FF2B5EF4-FFF2-40B4-BE49-F238E27FC236}">
                <a16:creationId xmlns:a16="http://schemas.microsoft.com/office/drawing/2014/main" id="{72F422A0-9BA7-EDE5-006D-4A334142167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02680" y="5915861"/>
            <a:ext cx="1008711" cy="629729"/>
          </a:xfrm>
          <a:prstGeom prst="rect">
            <a:avLst/>
          </a:prstGeom>
        </p:spPr>
      </p:pic>
      <p:grpSp>
        <p:nvGrpSpPr>
          <p:cNvPr id="4" name="Group 30">
            <a:extLst>
              <a:ext uri="{FF2B5EF4-FFF2-40B4-BE49-F238E27FC236}">
                <a16:creationId xmlns:a16="http://schemas.microsoft.com/office/drawing/2014/main" id="{C50FDE65-1077-5242-E7B1-13AA0A7B9B9E}"/>
              </a:ext>
            </a:extLst>
          </p:cNvPr>
          <p:cNvGrpSpPr/>
          <p:nvPr userDrawn="1"/>
        </p:nvGrpSpPr>
        <p:grpSpPr>
          <a:xfrm>
            <a:off x="285324" y="1474403"/>
            <a:ext cx="5810676" cy="3502410"/>
            <a:chOff x="4419601" y="2396066"/>
            <a:chExt cx="7992532" cy="4817533"/>
          </a:xfrm>
        </p:grpSpPr>
        <p:pic>
          <p:nvPicPr>
            <p:cNvPr id="5" name="Image 27">
              <a:extLst>
                <a:ext uri="{FF2B5EF4-FFF2-40B4-BE49-F238E27FC236}">
                  <a16:creationId xmlns:a16="http://schemas.microsoft.com/office/drawing/2014/main" id="{9967820A-8013-7E44-9AD6-FC493A7764A2}"/>
                </a:ext>
              </a:extLst>
            </p:cNvPr>
            <p:cNvPicPr>
              <a:picLocks noChangeAspect="1"/>
            </p:cNvPicPr>
            <p:nvPr/>
          </p:nvPicPr>
          <p:blipFill rotWithShape="1">
            <a:blip r:embed="rId3"/>
            <a:srcRect l="-26" t="2093" r="-383" b="-2963"/>
            <a:stretch/>
          </p:blipFill>
          <p:spPr>
            <a:xfrm>
              <a:off x="4419601" y="2396066"/>
              <a:ext cx="7992532" cy="4817533"/>
            </a:xfrm>
            <a:prstGeom prst="rect">
              <a:avLst/>
            </a:prstGeom>
          </p:spPr>
        </p:pic>
        <p:pic>
          <p:nvPicPr>
            <p:cNvPr id="6" name="Picture 32" descr="Graphical user interface, application&#10;&#10;Description automatically generated">
              <a:extLst>
                <a:ext uri="{FF2B5EF4-FFF2-40B4-BE49-F238E27FC236}">
                  <a16:creationId xmlns:a16="http://schemas.microsoft.com/office/drawing/2014/main" id="{99C0C2DB-F8CC-6978-3E50-551225BA98AF}"/>
                </a:ext>
              </a:extLst>
            </p:cNvPr>
            <p:cNvPicPr>
              <a:picLocks noChangeAspect="1"/>
            </p:cNvPicPr>
            <p:nvPr/>
          </p:nvPicPr>
          <p:blipFill rotWithShape="1">
            <a:blip r:embed="rId4">
              <a:extLst>
                <a:ext uri="{28A0092B-C50C-407E-A947-70E740481C1C}">
                  <a14:useLocalDpi xmlns:a14="http://schemas.microsoft.com/office/drawing/2010/main" val="0"/>
                </a:ext>
              </a:extLst>
            </a:blip>
            <a:srcRect r="10810" b="6410"/>
            <a:stretch/>
          </p:blipFill>
          <p:spPr>
            <a:xfrm>
              <a:off x="5511028" y="2713443"/>
              <a:ext cx="5783505" cy="3628089"/>
            </a:xfrm>
            <a:prstGeom prst="rect">
              <a:avLst/>
            </a:prstGeom>
          </p:spPr>
        </p:pic>
      </p:grpSp>
      <p:grpSp>
        <p:nvGrpSpPr>
          <p:cNvPr id="7" name="Groupe 17">
            <a:extLst>
              <a:ext uri="{FF2B5EF4-FFF2-40B4-BE49-F238E27FC236}">
                <a16:creationId xmlns:a16="http://schemas.microsoft.com/office/drawing/2014/main" id="{03020146-95CB-80DD-BA8C-34164305C658}"/>
              </a:ext>
            </a:extLst>
          </p:cNvPr>
          <p:cNvGrpSpPr>
            <a:grpSpLocks noChangeAspect="1"/>
          </p:cNvGrpSpPr>
          <p:nvPr userDrawn="1"/>
        </p:nvGrpSpPr>
        <p:grpSpPr>
          <a:xfrm>
            <a:off x="2881020" y="4898330"/>
            <a:ext cx="630976" cy="630936"/>
            <a:chOff x="8915400" y="2747719"/>
            <a:chExt cx="1689500" cy="1689393"/>
          </a:xfrm>
        </p:grpSpPr>
        <p:sp>
          <p:nvSpPr>
            <p:cNvPr id="8" name="Oval 24">
              <a:hlinkClick r:id="rId5"/>
              <a:extLst>
                <a:ext uri="{FF2B5EF4-FFF2-40B4-BE49-F238E27FC236}">
                  <a16:creationId xmlns:a16="http://schemas.microsoft.com/office/drawing/2014/main" id="{638BF88E-FED5-F53A-B10D-8C26F7CA8157}"/>
                </a:ext>
              </a:extLst>
            </p:cNvPr>
            <p:cNvSpPr>
              <a:spLocks/>
            </p:cNvSpPr>
            <p:nvPr userDrawn="1"/>
          </p:nvSpPr>
          <p:spPr bwMode="auto">
            <a:xfrm>
              <a:off x="8915400" y="2747719"/>
              <a:ext cx="1689500" cy="1689393"/>
            </a:xfrm>
            <a:prstGeom prst="ellipse">
              <a:avLst/>
            </a:prstGeom>
            <a:solidFill>
              <a:srgbClr val="333F48"/>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pic>
          <p:nvPicPr>
            <p:cNvPr id="9" name="Graphique 16">
              <a:extLst>
                <a:ext uri="{FF2B5EF4-FFF2-40B4-BE49-F238E27FC236}">
                  <a16:creationId xmlns:a16="http://schemas.microsoft.com/office/drawing/2014/main" id="{64AA9B73-C036-B61F-15A2-431C58169E4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421750" y="3254015"/>
              <a:ext cx="676800" cy="676800"/>
            </a:xfrm>
            <a:prstGeom prst="rect">
              <a:avLst/>
            </a:prstGeom>
          </p:spPr>
        </p:pic>
      </p:grpSp>
      <p:pic>
        <p:nvPicPr>
          <p:cNvPr id="10" name="Image 5">
            <a:extLst>
              <a:ext uri="{FF2B5EF4-FFF2-40B4-BE49-F238E27FC236}">
                <a16:creationId xmlns:a16="http://schemas.microsoft.com/office/drawing/2014/main" id="{D7B2A707-4B1B-59A0-1136-4D0A974ECC76}"/>
              </a:ext>
            </a:extLst>
          </p:cNvPr>
          <p:cNvPicPr>
            <a:picLocks noChangeAspect="1"/>
          </p:cNvPicPr>
          <p:nvPr userDrawn="1"/>
        </p:nvPicPr>
        <p:blipFill rotWithShape="1">
          <a:blip r:embed="rId8"/>
          <a:srcRect l="642" r="857"/>
          <a:stretch/>
        </p:blipFill>
        <p:spPr>
          <a:xfrm>
            <a:off x="6417032" y="1531158"/>
            <a:ext cx="1506886" cy="1280160"/>
          </a:xfrm>
          <a:prstGeom prst="rect">
            <a:avLst/>
          </a:prstGeom>
          <a:ln w="38100">
            <a:solidFill>
              <a:srgbClr val="333F48"/>
            </a:solidFill>
            <a:miter lim="800000"/>
          </a:ln>
        </p:spPr>
      </p:pic>
      <p:pic>
        <p:nvPicPr>
          <p:cNvPr id="11" name="Image 21">
            <a:extLst>
              <a:ext uri="{FF2B5EF4-FFF2-40B4-BE49-F238E27FC236}">
                <a16:creationId xmlns:a16="http://schemas.microsoft.com/office/drawing/2014/main" id="{C9490D14-F70D-9C52-503A-DC037DCDD60B}"/>
              </a:ext>
            </a:extLst>
          </p:cNvPr>
          <p:cNvPicPr>
            <a:picLocks noChangeAspect="1"/>
          </p:cNvPicPr>
          <p:nvPr userDrawn="1"/>
        </p:nvPicPr>
        <p:blipFill>
          <a:blip r:embed="rId9"/>
          <a:stretch>
            <a:fillRect/>
          </a:stretch>
        </p:blipFill>
        <p:spPr>
          <a:xfrm>
            <a:off x="6417032" y="3139224"/>
            <a:ext cx="1508760" cy="1159542"/>
          </a:xfrm>
          <a:prstGeom prst="rect">
            <a:avLst/>
          </a:prstGeom>
          <a:ln w="38100">
            <a:solidFill>
              <a:srgbClr val="333F48"/>
            </a:solidFill>
            <a:miter lim="800000"/>
          </a:ln>
        </p:spPr>
      </p:pic>
      <p:pic>
        <p:nvPicPr>
          <p:cNvPr id="12" name="Image 23">
            <a:extLst>
              <a:ext uri="{FF2B5EF4-FFF2-40B4-BE49-F238E27FC236}">
                <a16:creationId xmlns:a16="http://schemas.microsoft.com/office/drawing/2014/main" id="{473DAE30-D840-A1A6-4143-DFFE8AF256B7}"/>
              </a:ext>
            </a:extLst>
          </p:cNvPr>
          <p:cNvPicPr>
            <a:picLocks noChangeAspect="1"/>
          </p:cNvPicPr>
          <p:nvPr userDrawn="1"/>
        </p:nvPicPr>
        <p:blipFill>
          <a:blip r:embed="rId10"/>
          <a:stretch>
            <a:fillRect/>
          </a:stretch>
        </p:blipFill>
        <p:spPr>
          <a:xfrm>
            <a:off x="6417032" y="4626671"/>
            <a:ext cx="1508760" cy="1443298"/>
          </a:xfrm>
          <a:prstGeom prst="rect">
            <a:avLst/>
          </a:prstGeom>
          <a:ln w="38100">
            <a:solidFill>
              <a:srgbClr val="333F48"/>
            </a:solidFill>
            <a:miter lim="800000"/>
          </a:ln>
        </p:spPr>
      </p:pic>
      <p:grpSp>
        <p:nvGrpSpPr>
          <p:cNvPr id="13" name="Groupe 13">
            <a:extLst>
              <a:ext uri="{FF2B5EF4-FFF2-40B4-BE49-F238E27FC236}">
                <a16:creationId xmlns:a16="http://schemas.microsoft.com/office/drawing/2014/main" id="{76EEB412-7B52-E3C7-B9CC-F71BBC22A166}"/>
              </a:ext>
            </a:extLst>
          </p:cNvPr>
          <p:cNvGrpSpPr/>
          <p:nvPr userDrawn="1"/>
        </p:nvGrpSpPr>
        <p:grpSpPr>
          <a:xfrm>
            <a:off x="7636735" y="3402403"/>
            <a:ext cx="633224" cy="633184"/>
            <a:chOff x="539551" y="2747719"/>
            <a:chExt cx="1689499" cy="1689393"/>
          </a:xfrm>
        </p:grpSpPr>
        <p:sp>
          <p:nvSpPr>
            <p:cNvPr id="14" name="Oval 18">
              <a:hlinkClick r:id="rId11"/>
              <a:extLst>
                <a:ext uri="{FF2B5EF4-FFF2-40B4-BE49-F238E27FC236}">
                  <a16:creationId xmlns:a16="http://schemas.microsoft.com/office/drawing/2014/main" id="{3B8C6BA3-B753-C6E1-C755-6E0A4EFA3726}"/>
                </a:ext>
              </a:extLst>
            </p:cNvPr>
            <p:cNvSpPr>
              <a:spLocks/>
            </p:cNvSpPr>
            <p:nvPr userDrawn="1"/>
          </p:nvSpPr>
          <p:spPr bwMode="auto">
            <a:xfrm>
              <a:off x="539551" y="2747719"/>
              <a:ext cx="1689499" cy="1689393"/>
            </a:xfrm>
            <a:prstGeom prst="ellipse">
              <a:avLst/>
            </a:prstGeom>
            <a:solidFill>
              <a:srgbClr val="333F48"/>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5" name="AutoShape 19">
              <a:extLst>
                <a:ext uri="{FF2B5EF4-FFF2-40B4-BE49-F238E27FC236}">
                  <a16:creationId xmlns:a16="http://schemas.microsoft.com/office/drawing/2014/main" id="{44726357-5FBC-BB20-C28B-03EE36BADD78}"/>
                </a:ext>
              </a:extLst>
            </p:cNvPr>
            <p:cNvSpPr>
              <a:spLocks/>
            </p:cNvSpPr>
            <p:nvPr userDrawn="1"/>
          </p:nvSpPr>
          <p:spPr bwMode="auto">
            <a:xfrm>
              <a:off x="1003650" y="3322308"/>
              <a:ext cx="749689" cy="5516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56" y="0"/>
                  </a:moveTo>
                  <a:cubicBezTo>
                    <a:pt x="7835" y="0"/>
                    <a:pt x="5327" y="1"/>
                    <a:pt x="2507" y="428"/>
                  </a:cubicBezTo>
                  <a:cubicBezTo>
                    <a:pt x="1973" y="522"/>
                    <a:pt x="1432" y="912"/>
                    <a:pt x="1021" y="1493"/>
                  </a:cubicBezTo>
                  <a:cubicBezTo>
                    <a:pt x="637" y="2037"/>
                    <a:pt x="379" y="2733"/>
                    <a:pt x="315" y="3413"/>
                  </a:cubicBezTo>
                  <a:cubicBezTo>
                    <a:pt x="1" y="5970"/>
                    <a:pt x="0" y="8096"/>
                    <a:pt x="0" y="10653"/>
                  </a:cubicBezTo>
                  <a:cubicBezTo>
                    <a:pt x="0" y="10683"/>
                    <a:pt x="0" y="10717"/>
                    <a:pt x="0" y="10751"/>
                  </a:cubicBezTo>
                  <a:cubicBezTo>
                    <a:pt x="0" y="10785"/>
                    <a:pt x="0" y="10818"/>
                    <a:pt x="0" y="10849"/>
                  </a:cubicBezTo>
                  <a:cubicBezTo>
                    <a:pt x="0" y="10883"/>
                    <a:pt x="0" y="10917"/>
                    <a:pt x="0" y="10947"/>
                  </a:cubicBezTo>
                  <a:cubicBezTo>
                    <a:pt x="0" y="13504"/>
                    <a:pt x="1" y="15630"/>
                    <a:pt x="315" y="18187"/>
                  </a:cubicBezTo>
                  <a:cubicBezTo>
                    <a:pt x="379" y="18867"/>
                    <a:pt x="637" y="19563"/>
                    <a:pt x="1021" y="20107"/>
                  </a:cubicBezTo>
                  <a:cubicBezTo>
                    <a:pt x="1432" y="20688"/>
                    <a:pt x="1973" y="21078"/>
                    <a:pt x="2507" y="21172"/>
                  </a:cubicBezTo>
                  <a:cubicBezTo>
                    <a:pt x="5327" y="21599"/>
                    <a:pt x="7835" y="21600"/>
                    <a:pt x="10656" y="21600"/>
                  </a:cubicBezTo>
                  <a:cubicBezTo>
                    <a:pt x="10695" y="21600"/>
                    <a:pt x="10738" y="21600"/>
                    <a:pt x="10779" y="21600"/>
                  </a:cubicBezTo>
                  <a:cubicBezTo>
                    <a:pt x="10793" y="21600"/>
                    <a:pt x="10807" y="21600"/>
                    <a:pt x="10821" y="21600"/>
                  </a:cubicBezTo>
                  <a:cubicBezTo>
                    <a:pt x="10862" y="21600"/>
                    <a:pt x="10905" y="21600"/>
                    <a:pt x="10944" y="21600"/>
                  </a:cubicBezTo>
                  <a:cubicBezTo>
                    <a:pt x="13765" y="21600"/>
                    <a:pt x="16273" y="21599"/>
                    <a:pt x="19093" y="21172"/>
                  </a:cubicBezTo>
                  <a:cubicBezTo>
                    <a:pt x="19627" y="21078"/>
                    <a:pt x="20168" y="20688"/>
                    <a:pt x="20579" y="20107"/>
                  </a:cubicBezTo>
                  <a:cubicBezTo>
                    <a:pt x="20963" y="19563"/>
                    <a:pt x="21221" y="18867"/>
                    <a:pt x="21285" y="18187"/>
                  </a:cubicBezTo>
                  <a:cubicBezTo>
                    <a:pt x="21599" y="15630"/>
                    <a:pt x="21600" y="13504"/>
                    <a:pt x="21600" y="10947"/>
                  </a:cubicBezTo>
                  <a:cubicBezTo>
                    <a:pt x="21600" y="10917"/>
                    <a:pt x="21600" y="10883"/>
                    <a:pt x="21600" y="10849"/>
                  </a:cubicBezTo>
                  <a:cubicBezTo>
                    <a:pt x="21600" y="10815"/>
                    <a:pt x="21600" y="10782"/>
                    <a:pt x="21600" y="10751"/>
                  </a:cubicBezTo>
                  <a:cubicBezTo>
                    <a:pt x="21600" y="10717"/>
                    <a:pt x="21600" y="10683"/>
                    <a:pt x="21600" y="10653"/>
                  </a:cubicBezTo>
                  <a:cubicBezTo>
                    <a:pt x="21600" y="8096"/>
                    <a:pt x="21599" y="5970"/>
                    <a:pt x="21285" y="3413"/>
                  </a:cubicBezTo>
                  <a:cubicBezTo>
                    <a:pt x="21221" y="2733"/>
                    <a:pt x="20963" y="2037"/>
                    <a:pt x="20579" y="1493"/>
                  </a:cubicBezTo>
                  <a:cubicBezTo>
                    <a:pt x="20168" y="912"/>
                    <a:pt x="19627" y="522"/>
                    <a:pt x="19093" y="428"/>
                  </a:cubicBezTo>
                  <a:cubicBezTo>
                    <a:pt x="16273" y="1"/>
                    <a:pt x="13765" y="0"/>
                    <a:pt x="10944" y="0"/>
                  </a:cubicBezTo>
                  <a:cubicBezTo>
                    <a:pt x="10905" y="0"/>
                    <a:pt x="10862" y="0"/>
                    <a:pt x="10821" y="0"/>
                  </a:cubicBezTo>
                  <a:cubicBezTo>
                    <a:pt x="10807" y="0"/>
                    <a:pt x="10793" y="0"/>
                    <a:pt x="10779" y="0"/>
                  </a:cubicBezTo>
                  <a:cubicBezTo>
                    <a:pt x="10738" y="0"/>
                    <a:pt x="10695" y="0"/>
                    <a:pt x="10656" y="0"/>
                  </a:cubicBezTo>
                  <a:close/>
                  <a:moveTo>
                    <a:pt x="8201" y="6153"/>
                  </a:moveTo>
                  <a:lnTo>
                    <a:pt x="14441" y="10394"/>
                  </a:lnTo>
                  <a:lnTo>
                    <a:pt x="8201" y="14634"/>
                  </a:lnTo>
                  <a:lnTo>
                    <a:pt x="8201" y="6153"/>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5720" rIns="45720"/>
            <a:lstStyle/>
            <a:p>
              <a:pPr algn="l" defTabSz="457200"/>
              <a:endParaRPr lang="fr-CA" sz="2400" b="0">
                <a:latin typeface="Calibri" charset="0"/>
                <a:cs typeface="Calibri" charset="0"/>
                <a:sym typeface="Calibri" charset="0"/>
              </a:endParaRPr>
            </a:p>
          </p:txBody>
        </p:sp>
      </p:grpSp>
      <p:grpSp>
        <p:nvGrpSpPr>
          <p:cNvPr id="16" name="Groupe 15">
            <a:extLst>
              <a:ext uri="{FF2B5EF4-FFF2-40B4-BE49-F238E27FC236}">
                <a16:creationId xmlns:a16="http://schemas.microsoft.com/office/drawing/2014/main" id="{8734E242-53E7-98E4-183D-AFD902DE5F60}"/>
              </a:ext>
            </a:extLst>
          </p:cNvPr>
          <p:cNvGrpSpPr/>
          <p:nvPr userDrawn="1"/>
        </p:nvGrpSpPr>
        <p:grpSpPr>
          <a:xfrm>
            <a:off x="7636735" y="1854646"/>
            <a:ext cx="633224" cy="633184"/>
            <a:chOff x="2675683" y="2747719"/>
            <a:chExt cx="1689500" cy="1689393"/>
          </a:xfrm>
        </p:grpSpPr>
        <p:sp>
          <p:nvSpPr>
            <p:cNvPr id="17" name="Oval 24">
              <a:hlinkClick r:id="rId12"/>
              <a:extLst>
                <a:ext uri="{FF2B5EF4-FFF2-40B4-BE49-F238E27FC236}">
                  <a16:creationId xmlns:a16="http://schemas.microsoft.com/office/drawing/2014/main" id="{F64C223B-AAEC-A5A3-6078-5A36F93D650F}"/>
                </a:ext>
              </a:extLst>
            </p:cNvPr>
            <p:cNvSpPr>
              <a:spLocks/>
            </p:cNvSpPr>
            <p:nvPr userDrawn="1"/>
          </p:nvSpPr>
          <p:spPr bwMode="auto">
            <a:xfrm>
              <a:off x="2675683" y="2747719"/>
              <a:ext cx="1689500" cy="1689393"/>
            </a:xfrm>
            <a:prstGeom prst="ellipse">
              <a:avLst/>
            </a:prstGeom>
            <a:solidFill>
              <a:srgbClr val="333F48"/>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8" name="AutoShape 25">
              <a:extLst>
                <a:ext uri="{FF2B5EF4-FFF2-40B4-BE49-F238E27FC236}">
                  <a16:creationId xmlns:a16="http://schemas.microsoft.com/office/drawing/2014/main" id="{FFF61030-DA99-5052-A530-C85697218289}"/>
                </a:ext>
              </a:extLst>
            </p:cNvPr>
            <p:cNvSpPr>
              <a:spLocks/>
            </p:cNvSpPr>
            <p:nvPr userDrawn="1"/>
          </p:nvSpPr>
          <p:spPr bwMode="auto">
            <a:xfrm>
              <a:off x="3186504" y="3258585"/>
              <a:ext cx="667883" cy="667662"/>
            </a:xfrm>
            <a:custGeom>
              <a:avLst/>
              <a:gdLst>
                <a:gd name="T0" fmla="+- 0 10799 1"/>
                <a:gd name="T1" fmla="*/ T0 w 21597"/>
                <a:gd name="T2" fmla="+- 0 10800 2"/>
                <a:gd name="T3" fmla="*/ 10800 h 21597"/>
                <a:gd name="T4" fmla="+- 0 10799 1"/>
                <a:gd name="T5" fmla="*/ T4 w 21597"/>
                <a:gd name="T6" fmla="+- 0 10800 2"/>
                <a:gd name="T7" fmla="*/ 10800 h 21597"/>
                <a:gd name="T8" fmla="+- 0 10799 1"/>
                <a:gd name="T9" fmla="*/ T8 w 21597"/>
                <a:gd name="T10" fmla="+- 0 10800 2"/>
                <a:gd name="T11" fmla="*/ 10800 h 21597"/>
                <a:gd name="T12" fmla="+- 0 10799 1"/>
                <a:gd name="T13" fmla="*/ T12 w 21597"/>
                <a:gd name="T14" fmla="+- 0 10800 2"/>
                <a:gd name="T15" fmla="*/ 10800 h 21597"/>
              </a:gdLst>
              <a:ahLst/>
              <a:cxnLst>
                <a:cxn ang="0">
                  <a:pos x="T1" y="T3"/>
                </a:cxn>
                <a:cxn ang="0">
                  <a:pos x="T5" y="T7"/>
                </a:cxn>
                <a:cxn ang="0">
                  <a:pos x="T9" y="T11"/>
                </a:cxn>
                <a:cxn ang="0">
                  <a:pos x="T13" y="T15"/>
                </a:cxn>
              </a:cxnLst>
              <a:rect l="0" t="0" r="r" b="b"/>
              <a:pathLst>
                <a:path w="21597" h="21597">
                  <a:moveTo>
                    <a:pt x="4955" y="0"/>
                  </a:moveTo>
                  <a:cubicBezTo>
                    <a:pt x="4242" y="0"/>
                    <a:pt x="3702" y="-2"/>
                    <a:pt x="3248" y="29"/>
                  </a:cubicBezTo>
                  <a:cubicBezTo>
                    <a:pt x="2794" y="59"/>
                    <a:pt x="2425" y="122"/>
                    <a:pt x="2044" y="243"/>
                  </a:cubicBezTo>
                  <a:cubicBezTo>
                    <a:pt x="1625" y="395"/>
                    <a:pt x="1251" y="636"/>
                    <a:pt x="944" y="943"/>
                  </a:cubicBezTo>
                  <a:cubicBezTo>
                    <a:pt x="637" y="1251"/>
                    <a:pt x="396" y="1624"/>
                    <a:pt x="244" y="2044"/>
                  </a:cubicBezTo>
                  <a:cubicBezTo>
                    <a:pt x="122" y="2427"/>
                    <a:pt x="60" y="2800"/>
                    <a:pt x="29" y="3254"/>
                  </a:cubicBezTo>
                  <a:cubicBezTo>
                    <a:pt x="-1" y="3707"/>
                    <a:pt x="0" y="4240"/>
                    <a:pt x="1" y="4950"/>
                  </a:cubicBezTo>
                  <a:lnTo>
                    <a:pt x="1" y="16623"/>
                  </a:lnTo>
                  <a:cubicBezTo>
                    <a:pt x="1" y="17344"/>
                    <a:pt x="-1" y="17886"/>
                    <a:pt x="29" y="18342"/>
                  </a:cubicBezTo>
                  <a:cubicBezTo>
                    <a:pt x="60" y="18799"/>
                    <a:pt x="122" y="19170"/>
                    <a:pt x="244" y="19553"/>
                  </a:cubicBezTo>
                  <a:cubicBezTo>
                    <a:pt x="396" y="19972"/>
                    <a:pt x="637" y="20345"/>
                    <a:pt x="944" y="20653"/>
                  </a:cubicBezTo>
                  <a:cubicBezTo>
                    <a:pt x="1251" y="20960"/>
                    <a:pt x="1625" y="21201"/>
                    <a:pt x="2044" y="21353"/>
                  </a:cubicBezTo>
                  <a:cubicBezTo>
                    <a:pt x="2427" y="21475"/>
                    <a:pt x="2799" y="21537"/>
                    <a:pt x="3254" y="21568"/>
                  </a:cubicBezTo>
                  <a:cubicBezTo>
                    <a:pt x="3708" y="21598"/>
                    <a:pt x="4246" y="21597"/>
                    <a:pt x="4955" y="21596"/>
                  </a:cubicBezTo>
                  <a:lnTo>
                    <a:pt x="16625" y="21596"/>
                  </a:lnTo>
                  <a:cubicBezTo>
                    <a:pt x="17346" y="21596"/>
                    <a:pt x="17884" y="21598"/>
                    <a:pt x="18339" y="21568"/>
                  </a:cubicBezTo>
                  <a:cubicBezTo>
                    <a:pt x="18793" y="21537"/>
                    <a:pt x="19166" y="21475"/>
                    <a:pt x="19548" y="21353"/>
                  </a:cubicBezTo>
                  <a:cubicBezTo>
                    <a:pt x="19967" y="21201"/>
                    <a:pt x="20345" y="20960"/>
                    <a:pt x="20654" y="20653"/>
                  </a:cubicBezTo>
                  <a:cubicBezTo>
                    <a:pt x="20963" y="20345"/>
                    <a:pt x="21202" y="19972"/>
                    <a:pt x="21354" y="19553"/>
                  </a:cubicBezTo>
                  <a:cubicBezTo>
                    <a:pt x="21476" y="19170"/>
                    <a:pt x="21538" y="18796"/>
                    <a:pt x="21569" y="18342"/>
                  </a:cubicBezTo>
                  <a:cubicBezTo>
                    <a:pt x="21599" y="17889"/>
                    <a:pt x="21598" y="17356"/>
                    <a:pt x="21597" y="16646"/>
                  </a:cubicBezTo>
                  <a:lnTo>
                    <a:pt x="21597" y="4973"/>
                  </a:lnTo>
                  <a:cubicBezTo>
                    <a:pt x="21598" y="4252"/>
                    <a:pt x="21599" y="3710"/>
                    <a:pt x="21569" y="3254"/>
                  </a:cubicBezTo>
                  <a:cubicBezTo>
                    <a:pt x="21538" y="2797"/>
                    <a:pt x="21476" y="2426"/>
                    <a:pt x="21354" y="2044"/>
                  </a:cubicBezTo>
                  <a:cubicBezTo>
                    <a:pt x="21202" y="1624"/>
                    <a:pt x="20963" y="1251"/>
                    <a:pt x="20654" y="943"/>
                  </a:cubicBezTo>
                  <a:cubicBezTo>
                    <a:pt x="20345" y="636"/>
                    <a:pt x="19967" y="395"/>
                    <a:pt x="19548" y="243"/>
                  </a:cubicBezTo>
                  <a:cubicBezTo>
                    <a:pt x="19166" y="121"/>
                    <a:pt x="18792" y="59"/>
                    <a:pt x="18339" y="29"/>
                  </a:cubicBezTo>
                  <a:cubicBezTo>
                    <a:pt x="17885" y="-2"/>
                    <a:pt x="17352" y="0"/>
                    <a:pt x="16643" y="0"/>
                  </a:cubicBezTo>
                  <a:lnTo>
                    <a:pt x="4973" y="0"/>
                  </a:lnTo>
                  <a:lnTo>
                    <a:pt x="4955" y="0"/>
                  </a:lnTo>
                  <a:close/>
                  <a:moveTo>
                    <a:pt x="16093" y="2704"/>
                  </a:moveTo>
                  <a:lnTo>
                    <a:pt x="18599" y="2704"/>
                  </a:lnTo>
                  <a:cubicBezTo>
                    <a:pt x="18766" y="2704"/>
                    <a:pt x="18851" y="2704"/>
                    <a:pt x="18941" y="2733"/>
                  </a:cubicBezTo>
                  <a:cubicBezTo>
                    <a:pt x="19039" y="2768"/>
                    <a:pt x="19113" y="2843"/>
                    <a:pt x="19149" y="2941"/>
                  </a:cubicBezTo>
                  <a:cubicBezTo>
                    <a:pt x="19177" y="3031"/>
                    <a:pt x="19178" y="3119"/>
                    <a:pt x="19178" y="3288"/>
                  </a:cubicBezTo>
                  <a:lnTo>
                    <a:pt x="19178" y="5790"/>
                  </a:lnTo>
                  <a:cubicBezTo>
                    <a:pt x="19178" y="5956"/>
                    <a:pt x="19177" y="6041"/>
                    <a:pt x="19149" y="6131"/>
                  </a:cubicBezTo>
                  <a:cubicBezTo>
                    <a:pt x="19113" y="6230"/>
                    <a:pt x="19039" y="6304"/>
                    <a:pt x="18941" y="6340"/>
                  </a:cubicBezTo>
                  <a:cubicBezTo>
                    <a:pt x="18851" y="6368"/>
                    <a:pt x="18763" y="6369"/>
                    <a:pt x="18593" y="6369"/>
                  </a:cubicBezTo>
                  <a:lnTo>
                    <a:pt x="16093" y="6369"/>
                  </a:lnTo>
                  <a:cubicBezTo>
                    <a:pt x="15926" y="6369"/>
                    <a:pt x="15841" y="6368"/>
                    <a:pt x="15751" y="6340"/>
                  </a:cubicBezTo>
                  <a:cubicBezTo>
                    <a:pt x="15653" y="6304"/>
                    <a:pt x="15573" y="6230"/>
                    <a:pt x="15537" y="6131"/>
                  </a:cubicBezTo>
                  <a:cubicBezTo>
                    <a:pt x="15508" y="6041"/>
                    <a:pt x="15514" y="5953"/>
                    <a:pt x="15514" y="5784"/>
                  </a:cubicBezTo>
                  <a:lnTo>
                    <a:pt x="15514" y="3283"/>
                  </a:lnTo>
                  <a:cubicBezTo>
                    <a:pt x="15514" y="3116"/>
                    <a:pt x="15508" y="3031"/>
                    <a:pt x="15537" y="2941"/>
                  </a:cubicBezTo>
                  <a:cubicBezTo>
                    <a:pt x="15573" y="2843"/>
                    <a:pt x="15653" y="2768"/>
                    <a:pt x="15751" y="2733"/>
                  </a:cubicBezTo>
                  <a:cubicBezTo>
                    <a:pt x="15841" y="2704"/>
                    <a:pt x="15923" y="2704"/>
                    <a:pt x="16093" y="2704"/>
                  </a:cubicBezTo>
                  <a:close/>
                  <a:moveTo>
                    <a:pt x="10796" y="6537"/>
                  </a:moveTo>
                  <a:cubicBezTo>
                    <a:pt x="11896" y="6537"/>
                    <a:pt x="13001" y="6953"/>
                    <a:pt x="13841" y="7793"/>
                  </a:cubicBezTo>
                  <a:cubicBezTo>
                    <a:pt x="15520" y="9473"/>
                    <a:pt x="15520" y="12199"/>
                    <a:pt x="13841" y="13878"/>
                  </a:cubicBezTo>
                  <a:cubicBezTo>
                    <a:pt x="12162" y="15558"/>
                    <a:pt x="9436" y="15558"/>
                    <a:pt x="7757" y="13878"/>
                  </a:cubicBezTo>
                  <a:cubicBezTo>
                    <a:pt x="6078" y="12199"/>
                    <a:pt x="6078" y="9473"/>
                    <a:pt x="7757" y="7793"/>
                  </a:cubicBezTo>
                  <a:cubicBezTo>
                    <a:pt x="8597" y="6953"/>
                    <a:pt x="9696" y="6537"/>
                    <a:pt x="10796" y="6537"/>
                  </a:cubicBezTo>
                  <a:close/>
                  <a:moveTo>
                    <a:pt x="2403" y="9565"/>
                  </a:moveTo>
                  <a:lnTo>
                    <a:pt x="4191" y="9565"/>
                  </a:lnTo>
                  <a:cubicBezTo>
                    <a:pt x="3785" y="11684"/>
                    <a:pt x="4397" y="13957"/>
                    <a:pt x="6038" y="15598"/>
                  </a:cubicBezTo>
                  <a:cubicBezTo>
                    <a:pt x="8667" y="18228"/>
                    <a:pt x="12931" y="18228"/>
                    <a:pt x="15560" y="15598"/>
                  </a:cubicBezTo>
                  <a:cubicBezTo>
                    <a:pt x="17201" y="13957"/>
                    <a:pt x="17813" y="11684"/>
                    <a:pt x="17407" y="9565"/>
                  </a:cubicBezTo>
                  <a:lnTo>
                    <a:pt x="19195" y="9565"/>
                  </a:lnTo>
                  <a:lnTo>
                    <a:pt x="19195" y="17567"/>
                  </a:lnTo>
                  <a:cubicBezTo>
                    <a:pt x="19195" y="17800"/>
                    <a:pt x="19194" y="17974"/>
                    <a:pt x="19184" y="18122"/>
                  </a:cubicBezTo>
                  <a:cubicBezTo>
                    <a:pt x="19173" y="18271"/>
                    <a:pt x="19154" y="18396"/>
                    <a:pt x="19114" y="18522"/>
                  </a:cubicBezTo>
                  <a:cubicBezTo>
                    <a:pt x="19064" y="18660"/>
                    <a:pt x="18986" y="18779"/>
                    <a:pt x="18883" y="18881"/>
                  </a:cubicBezTo>
                  <a:cubicBezTo>
                    <a:pt x="18780" y="18983"/>
                    <a:pt x="18655" y="19064"/>
                    <a:pt x="18518" y="19113"/>
                  </a:cubicBezTo>
                  <a:cubicBezTo>
                    <a:pt x="18392" y="19153"/>
                    <a:pt x="18268" y="19172"/>
                    <a:pt x="18119" y="19182"/>
                  </a:cubicBezTo>
                  <a:cubicBezTo>
                    <a:pt x="17969" y="19192"/>
                    <a:pt x="17794" y="19194"/>
                    <a:pt x="17557" y="19194"/>
                  </a:cubicBezTo>
                  <a:lnTo>
                    <a:pt x="4035" y="19194"/>
                  </a:lnTo>
                  <a:cubicBezTo>
                    <a:pt x="3801" y="19194"/>
                    <a:pt x="3628" y="19192"/>
                    <a:pt x="3479" y="19182"/>
                  </a:cubicBezTo>
                  <a:cubicBezTo>
                    <a:pt x="3331" y="19172"/>
                    <a:pt x="3206" y="19153"/>
                    <a:pt x="3080" y="19113"/>
                  </a:cubicBezTo>
                  <a:cubicBezTo>
                    <a:pt x="2943" y="19064"/>
                    <a:pt x="2818" y="18983"/>
                    <a:pt x="2715" y="18881"/>
                  </a:cubicBezTo>
                  <a:cubicBezTo>
                    <a:pt x="2612" y="18779"/>
                    <a:pt x="2534" y="18660"/>
                    <a:pt x="2484" y="18522"/>
                  </a:cubicBezTo>
                  <a:cubicBezTo>
                    <a:pt x="2444" y="18396"/>
                    <a:pt x="2425" y="18273"/>
                    <a:pt x="2414" y="18122"/>
                  </a:cubicBezTo>
                  <a:cubicBezTo>
                    <a:pt x="2404" y="17972"/>
                    <a:pt x="2403" y="17792"/>
                    <a:pt x="2403" y="17555"/>
                  </a:cubicBezTo>
                  <a:lnTo>
                    <a:pt x="2403" y="9565"/>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grpSp>
      <p:grpSp>
        <p:nvGrpSpPr>
          <p:cNvPr id="19" name="Groupe 49">
            <a:extLst>
              <a:ext uri="{FF2B5EF4-FFF2-40B4-BE49-F238E27FC236}">
                <a16:creationId xmlns:a16="http://schemas.microsoft.com/office/drawing/2014/main" id="{F4821425-3856-1490-A3F0-DD47054B0275}"/>
              </a:ext>
            </a:extLst>
          </p:cNvPr>
          <p:cNvGrpSpPr/>
          <p:nvPr userDrawn="1"/>
        </p:nvGrpSpPr>
        <p:grpSpPr>
          <a:xfrm>
            <a:off x="7636735" y="5031728"/>
            <a:ext cx="633224" cy="633184"/>
            <a:chOff x="7305431" y="4396728"/>
            <a:chExt cx="633224" cy="633184"/>
          </a:xfrm>
        </p:grpSpPr>
        <p:sp>
          <p:nvSpPr>
            <p:cNvPr id="20" name="Oval 24">
              <a:hlinkClick r:id="rId13"/>
              <a:extLst>
                <a:ext uri="{FF2B5EF4-FFF2-40B4-BE49-F238E27FC236}">
                  <a16:creationId xmlns:a16="http://schemas.microsoft.com/office/drawing/2014/main" id="{B4330074-9DE3-DF54-89BA-2C6B1D3BC392}"/>
                </a:ext>
              </a:extLst>
            </p:cNvPr>
            <p:cNvSpPr>
              <a:spLocks/>
            </p:cNvSpPr>
            <p:nvPr userDrawn="1"/>
          </p:nvSpPr>
          <p:spPr bwMode="auto">
            <a:xfrm>
              <a:off x="7305431" y="4396728"/>
              <a:ext cx="633224" cy="633184"/>
            </a:xfrm>
            <a:prstGeom prst="ellipse">
              <a:avLst/>
            </a:prstGeom>
            <a:solidFill>
              <a:srgbClr val="333F48"/>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21" name="AutoShape 4">
              <a:extLst>
                <a:ext uri="{FF2B5EF4-FFF2-40B4-BE49-F238E27FC236}">
                  <a16:creationId xmlns:a16="http://schemas.microsoft.com/office/drawing/2014/main" id="{C1F3FE24-3C51-CCE0-EAF3-1948DB89323A}"/>
                </a:ext>
              </a:extLst>
            </p:cNvPr>
            <p:cNvSpPr>
              <a:spLocks/>
            </p:cNvSpPr>
            <p:nvPr userDrawn="1"/>
          </p:nvSpPr>
          <p:spPr bwMode="auto">
            <a:xfrm>
              <a:off x="7534602" y="4546903"/>
              <a:ext cx="174883" cy="332835"/>
            </a:xfrm>
            <a:custGeom>
              <a:avLst/>
              <a:gdLst>
                <a:gd name="T0" fmla="*/ 10800 w 21600"/>
                <a:gd name="T1" fmla="+- 0 10802 5"/>
                <a:gd name="T2" fmla="*/ 10802 h 21595"/>
                <a:gd name="T3" fmla="*/ 10800 w 21600"/>
                <a:gd name="T4" fmla="+- 0 10802 5"/>
                <a:gd name="T5" fmla="*/ 10802 h 21595"/>
                <a:gd name="T6" fmla="*/ 10800 w 21600"/>
                <a:gd name="T7" fmla="+- 0 10802 5"/>
                <a:gd name="T8" fmla="*/ 10802 h 21595"/>
                <a:gd name="T9" fmla="*/ 10800 w 21600"/>
                <a:gd name="T10" fmla="+- 0 10802 5"/>
                <a:gd name="T11" fmla="*/ 10802 h 21595"/>
              </a:gdLst>
              <a:ahLst/>
              <a:cxnLst>
                <a:cxn ang="0">
                  <a:pos x="T0" y="T2"/>
                </a:cxn>
                <a:cxn ang="0">
                  <a:pos x="T3" y="T5"/>
                </a:cxn>
                <a:cxn ang="0">
                  <a:pos x="T6" y="T8"/>
                </a:cxn>
                <a:cxn ang="0">
                  <a:pos x="T9" y="T11"/>
                </a:cxn>
              </a:cxnLst>
              <a:rect l="0" t="0" r="r" b="b"/>
              <a:pathLst>
                <a:path w="21600" h="21595">
                  <a:moveTo>
                    <a:pt x="14325" y="0"/>
                  </a:moveTo>
                  <a:cubicBezTo>
                    <a:pt x="11947" y="-5"/>
                    <a:pt x="9683" y="535"/>
                    <a:pt x="8120" y="1477"/>
                  </a:cubicBezTo>
                  <a:cubicBezTo>
                    <a:pt x="6945" y="2186"/>
                    <a:pt x="6249" y="3081"/>
                    <a:pt x="6144" y="4019"/>
                  </a:cubicBezTo>
                  <a:lnTo>
                    <a:pt x="6123" y="7733"/>
                  </a:lnTo>
                  <a:lnTo>
                    <a:pt x="0" y="7733"/>
                  </a:lnTo>
                  <a:lnTo>
                    <a:pt x="0" y="11796"/>
                  </a:lnTo>
                  <a:lnTo>
                    <a:pt x="6103" y="11796"/>
                  </a:lnTo>
                  <a:lnTo>
                    <a:pt x="6052" y="21595"/>
                  </a:lnTo>
                  <a:lnTo>
                    <a:pt x="14509" y="21595"/>
                  </a:lnTo>
                  <a:lnTo>
                    <a:pt x="14509" y="11796"/>
                  </a:lnTo>
                  <a:lnTo>
                    <a:pt x="20469" y="11796"/>
                  </a:lnTo>
                  <a:lnTo>
                    <a:pt x="21447" y="7733"/>
                  </a:lnTo>
                  <a:lnTo>
                    <a:pt x="14509" y="7733"/>
                  </a:lnTo>
                  <a:lnTo>
                    <a:pt x="14509" y="4988"/>
                  </a:lnTo>
                  <a:cubicBezTo>
                    <a:pt x="14453" y="4560"/>
                    <a:pt x="14822" y="4150"/>
                    <a:pt x="15487" y="3901"/>
                  </a:cubicBezTo>
                  <a:cubicBezTo>
                    <a:pt x="15925" y="3738"/>
                    <a:pt x="16459" y="3660"/>
                    <a:pt x="16995" y="3682"/>
                  </a:cubicBezTo>
                  <a:lnTo>
                    <a:pt x="21600" y="3677"/>
                  </a:lnTo>
                  <a:lnTo>
                    <a:pt x="21590" y="0"/>
                  </a:lnTo>
                  <a:lnTo>
                    <a:pt x="14325" y="0"/>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latin typeface="Helvetica Light" charset="0"/>
                <a:cs typeface="Helvetica Light" charset="0"/>
                <a:sym typeface="Helvetica Light" charset="0"/>
              </a:endParaRPr>
            </a:p>
          </p:txBody>
        </p:sp>
      </p:grpSp>
      <p:sp>
        <p:nvSpPr>
          <p:cNvPr id="23" name="Rectangle 22">
            <a:extLst>
              <a:ext uri="{FF2B5EF4-FFF2-40B4-BE49-F238E27FC236}">
                <a16:creationId xmlns:a16="http://schemas.microsoft.com/office/drawing/2014/main" id="{7846A12A-6D5C-8A0F-5CCE-58D8A4FC315E}"/>
              </a:ext>
            </a:extLst>
          </p:cNvPr>
          <p:cNvSpPr/>
          <p:nvPr userDrawn="1"/>
        </p:nvSpPr>
        <p:spPr>
          <a:xfrm>
            <a:off x="2176617" y="5620128"/>
            <a:ext cx="2039783" cy="338554"/>
          </a:xfrm>
          <a:prstGeom prst="rect">
            <a:avLst/>
          </a:prstGeom>
        </p:spPr>
        <p:txBody>
          <a:bodyPr wrap="square" lIns="91440" tIns="45720" rIns="91440" bIns="45720" anchor="t">
            <a:spAutoFit/>
          </a:bodyPr>
          <a:lstStyle/>
          <a:p>
            <a:pPr algn="ctr"/>
            <a:r>
              <a:rPr lang="fr-CA" sz="1600">
                <a:solidFill>
                  <a:schemeClr val="accent1"/>
                </a:solidFill>
                <a:latin typeface="Arial"/>
                <a:ea typeface="+mn-lt"/>
                <a:cs typeface="Arial"/>
                <a:hlinkClick r:id="rId14">
                  <a:extLst>
                    <a:ext uri="{A12FA001-AC4F-418D-AE19-62706E023703}">
                      <ahyp:hlinkClr xmlns:ahyp="http://schemas.microsoft.com/office/drawing/2018/hyperlinkcolor" val="tx"/>
                    </a:ext>
                  </a:extLst>
                </a:hlinkClick>
              </a:rPr>
              <a:t>educaloi.qc.ca/en</a:t>
            </a:r>
            <a:endParaRPr lang="fr-CA" sz="1600">
              <a:solidFill>
                <a:schemeClr val="accent1"/>
              </a:solidFill>
              <a:latin typeface="Arial"/>
              <a:ea typeface="+mn-lt"/>
              <a:cs typeface="Arial"/>
            </a:endParaRPr>
          </a:p>
        </p:txBody>
      </p:sp>
      <p:sp>
        <p:nvSpPr>
          <p:cNvPr id="24" name="Rectangle 23">
            <a:extLst>
              <a:ext uri="{FF2B5EF4-FFF2-40B4-BE49-F238E27FC236}">
                <a16:creationId xmlns:a16="http://schemas.microsoft.com/office/drawing/2014/main" id="{22859D47-0BAA-7473-A8B1-3D840578CFDC}"/>
              </a:ext>
            </a:extLst>
          </p:cNvPr>
          <p:cNvSpPr/>
          <p:nvPr userDrawn="1"/>
        </p:nvSpPr>
        <p:spPr>
          <a:xfrm>
            <a:off x="8374217" y="3555999"/>
            <a:ext cx="2708649" cy="338554"/>
          </a:xfrm>
          <a:prstGeom prst="rect">
            <a:avLst/>
          </a:prstGeom>
        </p:spPr>
        <p:txBody>
          <a:bodyPr wrap="square" lIns="91440" tIns="45720" rIns="91440" bIns="45720" anchor="t">
            <a:spAutoFit/>
          </a:bodyPr>
          <a:lstStyle/>
          <a:p>
            <a:r>
              <a:rPr lang="fr-CA" sz="1600">
                <a:solidFill>
                  <a:schemeClr val="accent1"/>
                </a:solidFill>
                <a:latin typeface="Arial"/>
                <a:ea typeface="+mn-lt"/>
                <a:cs typeface="Arial"/>
              </a:rPr>
              <a:t>YouTube/</a:t>
            </a:r>
            <a:r>
              <a:rPr lang="fr-CA" sz="1600" err="1">
                <a:solidFill>
                  <a:schemeClr val="accent1"/>
                </a:solidFill>
                <a:latin typeface="Arial"/>
                <a:ea typeface="+mn-lt"/>
                <a:cs typeface="Arial"/>
              </a:rPr>
              <a:t>educaloi</a:t>
            </a:r>
            <a:endParaRPr lang="fr-CA" sz="1600">
              <a:solidFill>
                <a:schemeClr val="accent1"/>
              </a:solidFill>
              <a:latin typeface="Arial"/>
              <a:ea typeface="+mn-lt"/>
              <a:cs typeface="Arial"/>
            </a:endParaRPr>
          </a:p>
        </p:txBody>
      </p:sp>
      <p:sp>
        <p:nvSpPr>
          <p:cNvPr id="25" name="Rectangle 24">
            <a:extLst>
              <a:ext uri="{FF2B5EF4-FFF2-40B4-BE49-F238E27FC236}">
                <a16:creationId xmlns:a16="http://schemas.microsoft.com/office/drawing/2014/main" id="{80A30FA2-30A0-AE98-4C42-8D5B02C90D1C}"/>
              </a:ext>
            </a:extLst>
          </p:cNvPr>
          <p:cNvSpPr/>
          <p:nvPr userDrawn="1"/>
        </p:nvSpPr>
        <p:spPr>
          <a:xfrm>
            <a:off x="8374217" y="2000892"/>
            <a:ext cx="2708649" cy="338554"/>
          </a:xfrm>
          <a:prstGeom prst="rect">
            <a:avLst/>
          </a:prstGeom>
        </p:spPr>
        <p:txBody>
          <a:bodyPr wrap="square" lIns="91440" tIns="45720" rIns="91440" bIns="45720" anchor="t">
            <a:spAutoFit/>
          </a:bodyPr>
          <a:lstStyle/>
          <a:p>
            <a:r>
              <a:rPr lang="fr-CA" sz="1600">
                <a:solidFill>
                  <a:schemeClr val="accent1"/>
                </a:solidFill>
                <a:latin typeface="Arial"/>
                <a:ea typeface="+mn-lt"/>
                <a:cs typeface="Arial"/>
              </a:rPr>
              <a:t>Instagram/</a:t>
            </a:r>
            <a:r>
              <a:rPr lang="fr-CA" sz="1600" err="1">
                <a:solidFill>
                  <a:schemeClr val="accent1"/>
                </a:solidFill>
                <a:latin typeface="Arial"/>
                <a:ea typeface="+mn-lt"/>
                <a:cs typeface="Arial"/>
              </a:rPr>
              <a:t>educaloi_en</a:t>
            </a:r>
            <a:endParaRPr lang="fr-CA" sz="1600">
              <a:solidFill>
                <a:schemeClr val="accent1"/>
              </a:solidFill>
              <a:latin typeface="Arial"/>
              <a:ea typeface="+mn-lt"/>
              <a:cs typeface="Arial"/>
            </a:endParaRPr>
          </a:p>
        </p:txBody>
      </p:sp>
      <p:sp>
        <p:nvSpPr>
          <p:cNvPr id="26" name="Rectangle 25">
            <a:extLst>
              <a:ext uri="{FF2B5EF4-FFF2-40B4-BE49-F238E27FC236}">
                <a16:creationId xmlns:a16="http://schemas.microsoft.com/office/drawing/2014/main" id="{D71A6281-08B7-5EAB-D403-7A8B644D9FE4}"/>
              </a:ext>
            </a:extLst>
          </p:cNvPr>
          <p:cNvSpPr/>
          <p:nvPr userDrawn="1"/>
        </p:nvSpPr>
        <p:spPr>
          <a:xfrm>
            <a:off x="8374217" y="5180012"/>
            <a:ext cx="2708649" cy="338554"/>
          </a:xfrm>
          <a:prstGeom prst="rect">
            <a:avLst/>
          </a:prstGeom>
        </p:spPr>
        <p:txBody>
          <a:bodyPr wrap="square" lIns="91440" tIns="45720" rIns="91440" bIns="45720" anchor="t">
            <a:spAutoFit/>
          </a:bodyPr>
          <a:lstStyle/>
          <a:p>
            <a:r>
              <a:rPr lang="fr-CA" sz="1600">
                <a:solidFill>
                  <a:schemeClr val="accent1"/>
                </a:solidFill>
                <a:latin typeface="Arial"/>
                <a:ea typeface="+mn-lt"/>
                <a:cs typeface="Arial"/>
              </a:rPr>
              <a:t>Facebook/</a:t>
            </a:r>
            <a:r>
              <a:rPr lang="fr-CA" sz="1600" err="1">
                <a:solidFill>
                  <a:schemeClr val="accent1"/>
                </a:solidFill>
                <a:latin typeface="Arial"/>
                <a:ea typeface="+mn-lt"/>
                <a:cs typeface="Arial"/>
              </a:rPr>
              <a:t>educaloi</a:t>
            </a:r>
            <a:endParaRPr lang="fr-CA" sz="1600">
              <a:solidFill>
                <a:schemeClr val="accent1"/>
              </a:solidFill>
              <a:latin typeface="Arial"/>
              <a:ea typeface="+mn-lt"/>
              <a:cs typeface="Arial"/>
            </a:endParaRPr>
          </a:p>
        </p:txBody>
      </p:sp>
      <p:pic>
        <p:nvPicPr>
          <p:cNvPr id="2" name="Picture 13">
            <a:extLst>
              <a:ext uri="{FF2B5EF4-FFF2-40B4-BE49-F238E27FC236}">
                <a16:creationId xmlns:a16="http://schemas.microsoft.com/office/drawing/2014/main" id="{E3DD75DE-59B6-8F9F-D980-3ED54AC20045}"/>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l="13453" t="7555" r="4635" b="77750"/>
          <a:stretch/>
        </p:blipFill>
        <p:spPr>
          <a:xfrm>
            <a:off x="0" y="0"/>
            <a:ext cx="12192000" cy="1231636"/>
          </a:xfrm>
          <a:prstGeom prst="rect">
            <a:avLst/>
          </a:prstGeom>
        </p:spPr>
      </p:pic>
    </p:spTree>
    <p:extLst>
      <p:ext uri="{BB962C8B-B14F-4D97-AF65-F5344CB8AC3E}">
        <p14:creationId xmlns:p14="http://schemas.microsoft.com/office/powerpoint/2010/main" val="4082421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artenaire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3415CED-1D34-272C-BEFE-6EC6E53AA0AE}"/>
              </a:ext>
            </a:extLst>
          </p:cNvPr>
          <p:cNvSpPr/>
          <p:nvPr userDrawn="1"/>
        </p:nvSpPr>
        <p:spPr>
          <a:xfrm>
            <a:off x="1243934" y="5130424"/>
            <a:ext cx="9946731" cy="861774"/>
          </a:xfrm>
          <a:prstGeom prst="rect">
            <a:avLst/>
          </a:prstGeom>
        </p:spPr>
        <p:txBody>
          <a:bodyPr wrap="square" lIns="91440" tIns="45720" rIns="91440" bIns="45720" anchor="t">
            <a:spAutoFit/>
          </a:bodyPr>
          <a:lstStyle/>
          <a:p>
            <a:pPr>
              <a:spcAft>
                <a:spcPts val="1200"/>
              </a:spcAft>
            </a:pPr>
            <a:endParaRPr lang="fr-CA" sz="2800">
              <a:solidFill>
                <a:srgbClr val="333F48"/>
              </a:solidFill>
              <a:latin typeface="Arial"/>
              <a:ea typeface="+mn-lt"/>
              <a:cs typeface="Arial"/>
            </a:endParaRPr>
          </a:p>
          <a:p>
            <a:pPr>
              <a:spcAft>
                <a:spcPts val="1200"/>
              </a:spcAft>
            </a:pPr>
            <a:r>
              <a:rPr lang="en-CA" sz="1200" b="0" i="0" u="none" strike="noStrike">
                <a:solidFill>
                  <a:srgbClr val="333F48"/>
                </a:solidFill>
                <a:effectLst/>
                <a:latin typeface="Arial"/>
                <a:cs typeface="Arial"/>
              </a:rPr>
              <a:t>© </a:t>
            </a:r>
            <a:r>
              <a:rPr lang="en-US" sz="1200" b="0" i="0" u="none" strike="noStrike">
                <a:solidFill>
                  <a:srgbClr val="333F48"/>
                </a:solidFill>
                <a:effectLst/>
                <a:latin typeface="Arial"/>
                <a:cs typeface="Arial"/>
              </a:rPr>
              <a:t>​</a:t>
            </a:r>
            <a:r>
              <a:rPr lang="en-US" sz="1200" b="0" i="0" u="none" strike="noStrike" err="1">
                <a:solidFill>
                  <a:srgbClr val="333F48"/>
                </a:solidFill>
                <a:effectLst/>
                <a:latin typeface="Arial"/>
                <a:cs typeface="Arial"/>
              </a:rPr>
              <a:t>Éducaloi</a:t>
            </a:r>
            <a:r>
              <a:rPr lang="en-US" sz="1200" b="0" i="0" u="none" strike="noStrike">
                <a:solidFill>
                  <a:srgbClr val="333F48"/>
                </a:solidFill>
                <a:effectLst/>
                <a:latin typeface="Arial"/>
                <a:cs typeface="Arial"/>
              </a:rPr>
              <a:t> </a:t>
            </a:r>
            <a:r>
              <a:rPr lang="en-US" sz="1200">
                <a:solidFill>
                  <a:srgbClr val="333F48"/>
                </a:solidFill>
                <a:latin typeface="Arial"/>
                <a:cs typeface="Arial"/>
              </a:rPr>
              <a:t>2023</a:t>
            </a:r>
            <a:endParaRPr lang="fr-CA" sz="1200">
              <a:solidFill>
                <a:srgbClr val="333F48"/>
              </a:solidFill>
              <a:latin typeface="Arial"/>
              <a:ea typeface="+mn-lt"/>
              <a:cs typeface="Arial"/>
            </a:endParaRPr>
          </a:p>
        </p:txBody>
      </p:sp>
      <p:sp>
        <p:nvSpPr>
          <p:cNvPr id="5" name="Rectangle 4">
            <a:extLst>
              <a:ext uri="{FF2B5EF4-FFF2-40B4-BE49-F238E27FC236}">
                <a16:creationId xmlns:a16="http://schemas.microsoft.com/office/drawing/2014/main" id="{03430FED-0448-6706-6B53-0282DE0DC538}"/>
              </a:ext>
            </a:extLst>
          </p:cNvPr>
          <p:cNvSpPr/>
          <p:nvPr userDrawn="1"/>
        </p:nvSpPr>
        <p:spPr>
          <a:xfrm>
            <a:off x="1246843" y="2437304"/>
            <a:ext cx="9516104" cy="707886"/>
          </a:xfrm>
          <a:prstGeom prst="rect">
            <a:avLst/>
          </a:prstGeom>
        </p:spPr>
        <p:txBody>
          <a:bodyPr wrap="square" lIns="91440" tIns="45720" rIns="91440" bIns="45720" anchor="t">
            <a:spAutoFit/>
          </a:bodyPr>
          <a:lstStyle/>
          <a:p>
            <a:endParaRPr lang="fr-FR" sz="4000" b="1">
              <a:solidFill>
                <a:srgbClr val="333F48"/>
              </a:solidFill>
              <a:latin typeface="Arial" panose="020B0604020202020204" pitchFamily="34" charset="0"/>
              <a:ea typeface="+mn-lt"/>
              <a:cs typeface="Arial" panose="020B0604020202020204" pitchFamily="34" charset="0"/>
            </a:endParaRPr>
          </a:p>
        </p:txBody>
      </p:sp>
      <p:grpSp>
        <p:nvGrpSpPr>
          <p:cNvPr id="6" name="Groupe 9">
            <a:extLst>
              <a:ext uri="{FF2B5EF4-FFF2-40B4-BE49-F238E27FC236}">
                <a16:creationId xmlns:a16="http://schemas.microsoft.com/office/drawing/2014/main" id="{A4AE456D-E2D3-6E67-2C6D-DD853C71C694}"/>
              </a:ext>
            </a:extLst>
          </p:cNvPr>
          <p:cNvGrpSpPr>
            <a:grpSpLocks noChangeAspect="1"/>
          </p:cNvGrpSpPr>
          <p:nvPr userDrawn="1"/>
        </p:nvGrpSpPr>
        <p:grpSpPr>
          <a:xfrm>
            <a:off x="-1" y="6174000"/>
            <a:ext cx="12192001" cy="684000"/>
            <a:chOff x="0" y="6217979"/>
            <a:chExt cx="12192000" cy="639862"/>
          </a:xfrm>
          <a:solidFill>
            <a:schemeClr val="accent1"/>
          </a:solidFill>
        </p:grpSpPr>
        <p:sp>
          <p:nvSpPr>
            <p:cNvPr id="7" name="Rectangle 6">
              <a:extLst>
                <a:ext uri="{FF2B5EF4-FFF2-40B4-BE49-F238E27FC236}">
                  <a16:creationId xmlns:a16="http://schemas.microsoft.com/office/drawing/2014/main" id="{4BDB53CA-4EC0-01E0-2B07-3C2B5F8A5FEF}"/>
                </a:ext>
              </a:extLst>
            </p:cNvPr>
            <p:cNvSpPr/>
            <p:nvPr/>
          </p:nvSpPr>
          <p:spPr>
            <a:xfrm>
              <a:off x="0" y="6217979"/>
              <a:ext cx="121920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8" name="Image 5">
              <a:extLst>
                <a:ext uri="{FF2B5EF4-FFF2-40B4-BE49-F238E27FC236}">
                  <a16:creationId xmlns:a16="http://schemas.microsoft.com/office/drawing/2014/main" id="{270FD6F5-7B85-D95C-81F6-D5F19010FE79}"/>
                </a:ext>
              </a:extLst>
            </p:cNvPr>
            <p:cNvPicPr>
              <a:picLocks noChangeAspect="1"/>
            </p:cNvPicPr>
            <p:nvPr/>
          </p:nvPicPr>
          <p:blipFill>
            <a:blip r:embed="rId2"/>
            <a:stretch>
              <a:fillRect/>
            </a:stretch>
          </p:blipFill>
          <p:spPr>
            <a:xfrm>
              <a:off x="5179452" y="6283109"/>
              <a:ext cx="1833096" cy="509601"/>
            </a:xfrm>
            <a:prstGeom prst="rect">
              <a:avLst/>
            </a:prstGeom>
            <a:grpFill/>
          </p:spPr>
        </p:pic>
      </p:grpSp>
      <p:sp>
        <p:nvSpPr>
          <p:cNvPr id="9" name="ZoneTexte 1">
            <a:extLst>
              <a:ext uri="{FF2B5EF4-FFF2-40B4-BE49-F238E27FC236}">
                <a16:creationId xmlns:a16="http://schemas.microsoft.com/office/drawing/2014/main" id="{57EA964D-A20A-A59C-3FB7-07493B72533F}"/>
              </a:ext>
            </a:extLst>
          </p:cNvPr>
          <p:cNvSpPr txBox="1"/>
          <p:nvPr userDrawn="1"/>
        </p:nvSpPr>
        <p:spPr>
          <a:xfrm>
            <a:off x="1801537" y="2548216"/>
            <a:ext cx="8581291" cy="830997"/>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CA" sz="2400">
                <a:solidFill>
                  <a:srgbClr val="333F48"/>
                </a:solidFill>
                <a:latin typeface="Arial"/>
                <a:ea typeface="+mn-lt"/>
                <a:cs typeface="Arial"/>
              </a:rPr>
              <a:t>Our services for </a:t>
            </a:r>
            <a:r>
              <a:rPr lang="fr-CA" sz="2400" err="1">
                <a:solidFill>
                  <a:srgbClr val="333F48"/>
                </a:solidFill>
                <a:latin typeface="Arial"/>
                <a:ea typeface="+mn-lt"/>
                <a:cs typeface="Arial"/>
              </a:rPr>
              <a:t>Quebec’s</a:t>
            </a:r>
            <a:r>
              <a:rPr lang="fr-CA" sz="2400">
                <a:solidFill>
                  <a:srgbClr val="333F48"/>
                </a:solidFill>
                <a:latin typeface="Arial"/>
                <a:ea typeface="+mn-lt"/>
                <a:cs typeface="Arial"/>
              </a:rPr>
              <a:t> English-</a:t>
            </a:r>
            <a:r>
              <a:rPr lang="fr-CA" sz="2400" err="1">
                <a:solidFill>
                  <a:srgbClr val="333F48"/>
                </a:solidFill>
                <a:latin typeface="Arial"/>
                <a:ea typeface="+mn-lt"/>
                <a:cs typeface="Arial"/>
              </a:rPr>
              <a:t>speaking</a:t>
            </a:r>
            <a:r>
              <a:rPr lang="fr-CA" sz="2400">
                <a:solidFill>
                  <a:srgbClr val="333F48"/>
                </a:solidFill>
                <a:latin typeface="Arial"/>
                <a:ea typeface="+mn-lt"/>
                <a:cs typeface="Arial"/>
              </a:rPr>
              <a:t> </a:t>
            </a:r>
            <a:r>
              <a:rPr lang="fr-CA" sz="2400" err="1">
                <a:solidFill>
                  <a:srgbClr val="333F48"/>
                </a:solidFill>
                <a:latin typeface="Arial"/>
                <a:ea typeface="+mn-lt"/>
                <a:cs typeface="Arial"/>
              </a:rPr>
              <a:t>communities</a:t>
            </a:r>
            <a:r>
              <a:rPr lang="fr-CA" sz="2400">
                <a:solidFill>
                  <a:srgbClr val="333F48"/>
                </a:solidFill>
                <a:latin typeface="Arial"/>
                <a:ea typeface="+mn-lt"/>
                <a:cs typeface="Arial"/>
              </a:rPr>
              <a:t> </a:t>
            </a:r>
          </a:p>
          <a:p>
            <a:pPr algn="ctr"/>
            <a:r>
              <a:rPr lang="fr-CA" sz="2400">
                <a:solidFill>
                  <a:srgbClr val="333F48"/>
                </a:solidFill>
                <a:latin typeface="Arial"/>
                <a:ea typeface="+mn-lt"/>
                <a:cs typeface="Arial"/>
              </a:rPr>
              <a:t>are made possible </a:t>
            </a:r>
            <a:r>
              <a:rPr lang="fr-CA" sz="2400" err="1">
                <a:solidFill>
                  <a:srgbClr val="333F48"/>
                </a:solidFill>
                <a:latin typeface="Arial"/>
                <a:ea typeface="+mn-lt"/>
                <a:cs typeface="Arial"/>
              </a:rPr>
              <a:t>thanks</a:t>
            </a:r>
            <a:r>
              <a:rPr lang="fr-CA" sz="2400">
                <a:solidFill>
                  <a:srgbClr val="333F48"/>
                </a:solidFill>
                <a:latin typeface="Arial"/>
                <a:ea typeface="+mn-lt"/>
                <a:cs typeface="Arial"/>
              </a:rPr>
              <a:t> to </a:t>
            </a:r>
            <a:endParaRPr lang="en-US" sz="2400"/>
          </a:p>
        </p:txBody>
      </p:sp>
      <p:pic>
        <p:nvPicPr>
          <p:cNvPr id="10" name="Image 9" descr="Une image contenant texte&#10;&#10;Description générée automatiquement">
            <a:extLst>
              <a:ext uri="{FF2B5EF4-FFF2-40B4-BE49-F238E27FC236}">
                <a16:creationId xmlns:a16="http://schemas.microsoft.com/office/drawing/2014/main" id="{1D221E31-AA64-9CEA-836B-C3D18F219591}"/>
              </a:ext>
            </a:extLst>
          </p:cNvPr>
          <p:cNvPicPr>
            <a:picLocks noChangeAspect="1"/>
          </p:cNvPicPr>
          <p:nvPr userDrawn="1"/>
        </p:nvPicPr>
        <p:blipFill>
          <a:blip r:embed="rId3"/>
          <a:stretch>
            <a:fillRect/>
          </a:stretch>
        </p:blipFill>
        <p:spPr>
          <a:xfrm>
            <a:off x="3067492" y="3691775"/>
            <a:ext cx="3026735" cy="1299704"/>
          </a:xfrm>
          <a:prstGeom prst="rect">
            <a:avLst/>
          </a:prstGeom>
        </p:spPr>
      </p:pic>
      <p:pic>
        <p:nvPicPr>
          <p:cNvPr id="11" name="Image 10">
            <a:extLst>
              <a:ext uri="{FF2B5EF4-FFF2-40B4-BE49-F238E27FC236}">
                <a16:creationId xmlns:a16="http://schemas.microsoft.com/office/drawing/2014/main" id="{2DC332C2-0B82-C6B3-5609-ABD3E1425605}"/>
              </a:ext>
            </a:extLst>
          </p:cNvPr>
          <p:cNvPicPr>
            <a:picLocks noChangeAspect="1"/>
          </p:cNvPicPr>
          <p:nvPr userDrawn="1"/>
        </p:nvPicPr>
        <p:blipFill>
          <a:blip r:embed="rId4"/>
          <a:stretch>
            <a:fillRect/>
          </a:stretch>
        </p:blipFill>
        <p:spPr>
          <a:xfrm>
            <a:off x="6381306" y="4078982"/>
            <a:ext cx="3584943" cy="941733"/>
          </a:xfrm>
          <a:prstGeom prst="rect">
            <a:avLst/>
          </a:prstGeom>
        </p:spPr>
      </p:pic>
      <p:pic>
        <p:nvPicPr>
          <p:cNvPr id="2" name="Picture 13">
            <a:extLst>
              <a:ext uri="{FF2B5EF4-FFF2-40B4-BE49-F238E27FC236}">
                <a16:creationId xmlns:a16="http://schemas.microsoft.com/office/drawing/2014/main" id="{C318EE6E-668F-CAD4-A139-FAC83EB30027}"/>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13453" t="7555" r="4635" b="66509"/>
          <a:stretch/>
        </p:blipFill>
        <p:spPr>
          <a:xfrm>
            <a:off x="3585" y="-24465"/>
            <a:ext cx="12192000" cy="2173704"/>
          </a:xfrm>
          <a:prstGeom prst="rect">
            <a:avLst/>
          </a:prstGeom>
        </p:spPr>
      </p:pic>
    </p:spTree>
    <p:extLst>
      <p:ext uri="{BB962C8B-B14F-4D97-AF65-F5344CB8AC3E}">
        <p14:creationId xmlns:p14="http://schemas.microsoft.com/office/powerpoint/2010/main" val="3970805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A9AD7D-A3FC-062C-7454-0A70589190A8}"/>
              </a:ext>
            </a:extLst>
          </p:cNvPr>
          <p:cNvSpPr>
            <a:spLocks noGrp="1"/>
          </p:cNvSpPr>
          <p:nvPr>
            <p:ph type="title"/>
          </p:nvPr>
        </p:nvSpPr>
        <p:spPr>
          <a:xfrm>
            <a:off x="1528011" y="365125"/>
            <a:ext cx="9825789" cy="1325563"/>
          </a:xfrm>
        </p:spPr>
        <p:txBody>
          <a:bodyPr/>
          <a:lstStyle>
            <a:lvl1pPr>
              <a:defRPr>
                <a:solidFill>
                  <a:schemeClr val="accent1"/>
                </a:solidFill>
              </a:defRPr>
            </a:lvl1pPr>
          </a:lstStyle>
          <a:p>
            <a:r>
              <a:rPr lang="fr-FR"/>
              <a:t>Modifiez le style du titre</a:t>
            </a:r>
            <a:endParaRPr lang="fr-CA"/>
          </a:p>
        </p:txBody>
      </p:sp>
      <p:sp>
        <p:nvSpPr>
          <p:cNvPr id="3" name="Espace réservé du contenu 2">
            <a:extLst>
              <a:ext uri="{FF2B5EF4-FFF2-40B4-BE49-F238E27FC236}">
                <a16:creationId xmlns:a16="http://schemas.microsoft.com/office/drawing/2014/main" id="{F63F7D7A-C14E-9B37-2CC7-4B1879396B0D}"/>
              </a:ext>
            </a:extLst>
          </p:cNvPr>
          <p:cNvSpPr>
            <a:spLocks noGrp="1"/>
          </p:cNvSpPr>
          <p:nvPr>
            <p:ph idx="1"/>
          </p:nvPr>
        </p:nvSpPr>
        <p:spPr>
          <a:xfrm>
            <a:off x="1528011" y="1825625"/>
            <a:ext cx="9825789"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pic>
        <p:nvPicPr>
          <p:cNvPr id="4" name="Picture 13">
            <a:extLst>
              <a:ext uri="{FF2B5EF4-FFF2-40B4-BE49-F238E27FC236}">
                <a16:creationId xmlns:a16="http://schemas.microsoft.com/office/drawing/2014/main" id="{3ADF9300-8B42-0AA6-3F5E-E87824B5643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8252" t="9271" r="5389" b="10337"/>
          <a:stretch/>
        </p:blipFill>
        <p:spPr>
          <a:xfrm>
            <a:off x="12031" y="0"/>
            <a:ext cx="963386" cy="6858000"/>
          </a:xfrm>
          <a:prstGeom prst="rect">
            <a:avLst/>
          </a:prstGeom>
        </p:spPr>
      </p:pic>
    </p:spTree>
    <p:extLst>
      <p:ext uri="{BB962C8B-B14F-4D97-AF65-F5344CB8AC3E}">
        <p14:creationId xmlns:p14="http://schemas.microsoft.com/office/powerpoint/2010/main" val="304390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re et contenu_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A9AD7D-A3FC-062C-7454-0A70589190A8}"/>
              </a:ext>
            </a:extLst>
          </p:cNvPr>
          <p:cNvSpPr>
            <a:spLocks noGrp="1"/>
          </p:cNvSpPr>
          <p:nvPr>
            <p:ph type="title"/>
          </p:nvPr>
        </p:nvSpPr>
        <p:spPr>
          <a:xfrm>
            <a:off x="2432650" y="365125"/>
            <a:ext cx="8921150" cy="1325563"/>
          </a:xfrm>
        </p:spPr>
        <p:txBody>
          <a:bodyPr/>
          <a:lstStyle>
            <a:lvl1pPr>
              <a:defRPr>
                <a:solidFill>
                  <a:schemeClr val="accent1"/>
                </a:solidFill>
              </a:defRPr>
            </a:lvl1pPr>
          </a:lstStyle>
          <a:p>
            <a:r>
              <a:rPr lang="fr-FR"/>
              <a:t>Modifiez le style du titre</a:t>
            </a:r>
            <a:endParaRPr lang="fr-CA"/>
          </a:p>
        </p:txBody>
      </p:sp>
      <p:sp>
        <p:nvSpPr>
          <p:cNvPr id="3" name="Espace réservé du contenu 2">
            <a:extLst>
              <a:ext uri="{FF2B5EF4-FFF2-40B4-BE49-F238E27FC236}">
                <a16:creationId xmlns:a16="http://schemas.microsoft.com/office/drawing/2014/main" id="{F63F7D7A-C14E-9B37-2CC7-4B1879396B0D}"/>
              </a:ext>
            </a:extLst>
          </p:cNvPr>
          <p:cNvSpPr>
            <a:spLocks noGrp="1"/>
          </p:cNvSpPr>
          <p:nvPr>
            <p:ph idx="1"/>
          </p:nvPr>
        </p:nvSpPr>
        <p:spPr>
          <a:xfrm>
            <a:off x="2432650" y="1825625"/>
            <a:ext cx="8921150"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pic>
        <p:nvPicPr>
          <p:cNvPr id="7" name="Picture 43" descr="Background pattern&#10;&#10;Description automatically generated">
            <a:extLst>
              <a:ext uri="{FF2B5EF4-FFF2-40B4-BE49-F238E27FC236}">
                <a16:creationId xmlns:a16="http://schemas.microsoft.com/office/drawing/2014/main" id="{8F58E42E-8F32-1375-6DBF-29FA5AE0580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1601" t="9356" r="5244" b="9538"/>
          <a:stretch/>
        </p:blipFill>
        <p:spPr>
          <a:xfrm>
            <a:off x="0" y="0"/>
            <a:ext cx="1972639" cy="6858000"/>
          </a:xfrm>
          <a:prstGeom prst="rect">
            <a:avLst/>
          </a:prstGeom>
        </p:spPr>
      </p:pic>
      <p:pic>
        <p:nvPicPr>
          <p:cNvPr id="4" name="Picture 13">
            <a:extLst>
              <a:ext uri="{FF2B5EF4-FFF2-40B4-BE49-F238E27FC236}">
                <a16:creationId xmlns:a16="http://schemas.microsoft.com/office/drawing/2014/main" id="{51ABD13D-9136-31A2-CCAF-2D1CB096CFE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1591" t="9271" r="5389" b="10337"/>
          <a:stretch/>
        </p:blipFill>
        <p:spPr>
          <a:xfrm>
            <a:off x="-22934" y="0"/>
            <a:ext cx="1972639" cy="6858000"/>
          </a:xfrm>
          <a:prstGeom prst="rect">
            <a:avLst/>
          </a:prstGeom>
        </p:spPr>
      </p:pic>
    </p:spTree>
    <p:extLst>
      <p:ext uri="{BB962C8B-B14F-4D97-AF65-F5344CB8AC3E}">
        <p14:creationId xmlns:p14="http://schemas.microsoft.com/office/powerpoint/2010/main" val="424558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pic>
        <p:nvPicPr>
          <p:cNvPr id="3" name="Picture 13">
            <a:extLst>
              <a:ext uri="{FF2B5EF4-FFF2-40B4-BE49-F238E27FC236}">
                <a16:creationId xmlns:a16="http://schemas.microsoft.com/office/drawing/2014/main" id="{9DF1776A-B268-6AB5-0EBE-E3F200FD9FB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453" t="7555" r="4635" b="66509"/>
          <a:stretch/>
        </p:blipFill>
        <p:spPr>
          <a:xfrm>
            <a:off x="0" y="-19363"/>
            <a:ext cx="12192000" cy="2173704"/>
          </a:xfrm>
          <a:prstGeom prst="rect">
            <a:avLst/>
          </a:prstGeom>
        </p:spPr>
      </p:pic>
      <p:sp>
        <p:nvSpPr>
          <p:cNvPr id="18" name="Espace réservé pour une image  17">
            <a:extLst>
              <a:ext uri="{FF2B5EF4-FFF2-40B4-BE49-F238E27FC236}">
                <a16:creationId xmlns:a16="http://schemas.microsoft.com/office/drawing/2014/main" id="{35EDECBC-90C7-DC95-F8D0-7D0731E33795}"/>
              </a:ext>
            </a:extLst>
          </p:cNvPr>
          <p:cNvSpPr>
            <a:spLocks noGrp="1"/>
          </p:cNvSpPr>
          <p:nvPr>
            <p:ph type="pic" sz="quarter" idx="14"/>
          </p:nvPr>
        </p:nvSpPr>
        <p:spPr>
          <a:xfrm>
            <a:off x="0" y="2045368"/>
            <a:ext cx="12192000" cy="4812632"/>
          </a:xfrm>
        </p:spPr>
        <p:txBody>
          <a:bodyPr/>
          <a:lstStyle>
            <a:lvl1pPr marL="0" indent="0">
              <a:buNone/>
              <a:defRPr>
                <a:solidFill>
                  <a:schemeClr val="bg1"/>
                </a:solidFill>
              </a:defRPr>
            </a:lvl1pPr>
          </a:lstStyle>
          <a:p>
            <a:r>
              <a:rPr lang="fr-FR"/>
              <a:t>Cliquez sur l'icône pour ajouter une image</a:t>
            </a:r>
            <a:endParaRPr lang="fr-CA"/>
          </a:p>
        </p:txBody>
      </p:sp>
      <p:sp>
        <p:nvSpPr>
          <p:cNvPr id="2" name="Titre 1">
            <a:extLst>
              <a:ext uri="{FF2B5EF4-FFF2-40B4-BE49-F238E27FC236}">
                <a16:creationId xmlns:a16="http://schemas.microsoft.com/office/drawing/2014/main" id="{1F272EEC-D761-6683-B0BB-8BDDE356461E}"/>
              </a:ext>
            </a:extLst>
          </p:cNvPr>
          <p:cNvSpPr>
            <a:spLocks noGrp="1"/>
          </p:cNvSpPr>
          <p:nvPr>
            <p:ph type="title"/>
          </p:nvPr>
        </p:nvSpPr>
        <p:spPr>
          <a:xfrm>
            <a:off x="3767760" y="972738"/>
            <a:ext cx="8248749" cy="1133475"/>
          </a:xfrm>
        </p:spPr>
        <p:txBody>
          <a:bodyPr anchor="b">
            <a:normAutofit/>
          </a:bodyPr>
          <a:lstStyle>
            <a:lvl1pPr>
              <a:defRPr sz="5400">
                <a:solidFill>
                  <a:schemeClr val="bg1"/>
                </a:solidFill>
              </a:defRPr>
            </a:lvl1pPr>
          </a:lstStyle>
          <a:p>
            <a:r>
              <a:rPr lang="fr-FR"/>
              <a:t>Modifiez le style du titre</a:t>
            </a:r>
            <a:endParaRPr lang="fr-CA"/>
          </a:p>
        </p:txBody>
      </p:sp>
      <p:pic>
        <p:nvPicPr>
          <p:cNvPr id="8" name="Graphic 7">
            <a:extLst>
              <a:ext uri="{FF2B5EF4-FFF2-40B4-BE49-F238E27FC236}">
                <a16:creationId xmlns:a16="http://schemas.microsoft.com/office/drawing/2014/main" id="{977BF1D7-F4E5-3ABB-132C-FD36E7311BF3}"/>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26838" t="24556" r="30456" b="20361"/>
          <a:stretch/>
        </p:blipFill>
        <p:spPr>
          <a:xfrm>
            <a:off x="300448" y="522514"/>
            <a:ext cx="3347239" cy="3336199"/>
          </a:xfrm>
          <a:prstGeom prst="rect">
            <a:avLst/>
          </a:prstGeom>
        </p:spPr>
      </p:pic>
      <p:sp>
        <p:nvSpPr>
          <p:cNvPr id="12" name="Espace réservé du texte 11">
            <a:extLst>
              <a:ext uri="{FF2B5EF4-FFF2-40B4-BE49-F238E27FC236}">
                <a16:creationId xmlns:a16="http://schemas.microsoft.com/office/drawing/2014/main" id="{4EBF3470-72DA-B24E-D0C8-4C3EAECFCBB7}"/>
              </a:ext>
            </a:extLst>
          </p:cNvPr>
          <p:cNvSpPr>
            <a:spLocks noGrp="1"/>
          </p:cNvSpPr>
          <p:nvPr userDrawn="1">
            <p:ph type="body" sz="quarter" idx="13" hasCustomPrompt="1"/>
          </p:nvPr>
        </p:nvSpPr>
        <p:spPr>
          <a:xfrm>
            <a:off x="300038" y="942540"/>
            <a:ext cx="3348037" cy="2551112"/>
          </a:xfrm>
        </p:spPr>
        <p:txBody>
          <a:bodyPr anchor="ctr">
            <a:normAutofit/>
          </a:bodyPr>
          <a:lstStyle>
            <a:lvl1pPr marL="0" indent="0" algn="ctr">
              <a:buNone/>
              <a:defRPr sz="15400" b="1">
                <a:solidFill>
                  <a:schemeClr val="bg1"/>
                </a:solidFill>
              </a:defRPr>
            </a:lvl1pPr>
          </a:lstStyle>
          <a:p>
            <a:pPr lvl="0"/>
            <a:r>
              <a:rPr lang="fr-CA"/>
              <a:t>1</a:t>
            </a:r>
          </a:p>
        </p:txBody>
      </p:sp>
    </p:spTree>
    <p:extLst>
      <p:ext uri="{BB962C8B-B14F-4D97-AF65-F5344CB8AC3E}">
        <p14:creationId xmlns:p14="http://schemas.microsoft.com/office/powerpoint/2010/main" val="1870373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re de section 2">
    <p:spTree>
      <p:nvGrpSpPr>
        <p:cNvPr id="1" name=""/>
        <p:cNvGrpSpPr/>
        <p:nvPr/>
      </p:nvGrpSpPr>
      <p:grpSpPr>
        <a:xfrm>
          <a:off x="0" y="0"/>
          <a:ext cx="0" cy="0"/>
          <a:chOff x="0" y="0"/>
          <a:chExt cx="0" cy="0"/>
        </a:xfrm>
      </p:grpSpPr>
      <p:pic>
        <p:nvPicPr>
          <p:cNvPr id="8" name="Image 7" descr="Une image contenant capture d’écran, orange, jaune, conception&#10;&#10;Description générée automatiquement">
            <a:extLst>
              <a:ext uri="{FF2B5EF4-FFF2-40B4-BE49-F238E27FC236}">
                <a16:creationId xmlns:a16="http://schemas.microsoft.com/office/drawing/2014/main" id="{A2EAB39D-04C5-9EE6-6F1C-682B8000DF3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969" t="2638" b="2368"/>
          <a:stretch/>
        </p:blipFill>
        <p:spPr>
          <a:xfrm>
            <a:off x="0" y="7535"/>
            <a:ext cx="12192000" cy="6921971"/>
          </a:xfrm>
          <a:prstGeom prst="rect">
            <a:avLst/>
          </a:prstGeom>
        </p:spPr>
      </p:pic>
      <p:sp>
        <p:nvSpPr>
          <p:cNvPr id="7" name="Forme libre : forme 6">
            <a:extLst>
              <a:ext uri="{FF2B5EF4-FFF2-40B4-BE49-F238E27FC236}">
                <a16:creationId xmlns:a16="http://schemas.microsoft.com/office/drawing/2014/main" id="{E811AB08-E433-5B70-AD83-C0EF380E1EFD}"/>
              </a:ext>
            </a:extLst>
          </p:cNvPr>
          <p:cNvSpPr/>
          <p:nvPr userDrawn="1"/>
        </p:nvSpPr>
        <p:spPr>
          <a:xfrm>
            <a:off x="0" y="-63971"/>
            <a:ext cx="3818709" cy="6921971"/>
          </a:xfrm>
          <a:custGeom>
            <a:avLst/>
            <a:gdLst>
              <a:gd name="connsiteX0" fmla="*/ 0 w 3818709"/>
              <a:gd name="connsiteY0" fmla="*/ 0 h 6867235"/>
              <a:gd name="connsiteX1" fmla="*/ 2400888 w 3818709"/>
              <a:gd name="connsiteY1" fmla="*/ 0 h 6867235"/>
              <a:gd name="connsiteX2" fmla="*/ 2524238 w 3818709"/>
              <a:gd name="connsiteY2" fmla="*/ 117604 h 6867235"/>
              <a:gd name="connsiteX3" fmla="*/ 3818709 w 3818709"/>
              <a:gd name="connsiteY3" fmla="*/ 3242733 h 6867235"/>
              <a:gd name="connsiteX4" fmla="*/ 2043426 w 3818709"/>
              <a:gd name="connsiteY4" fmla="*/ 6784315 h 6867235"/>
              <a:gd name="connsiteX5" fmla="*/ 1926821 w 3818709"/>
              <a:gd name="connsiteY5" fmla="*/ 6867235 h 6867235"/>
              <a:gd name="connsiteX6" fmla="*/ 0 w 3818709"/>
              <a:gd name="connsiteY6" fmla="*/ 6867235 h 6867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8709" h="6867235">
                <a:moveTo>
                  <a:pt x="0" y="0"/>
                </a:moveTo>
                <a:lnTo>
                  <a:pt x="2400888" y="0"/>
                </a:lnTo>
                <a:lnTo>
                  <a:pt x="2524238" y="117604"/>
                </a:lnTo>
                <a:cubicBezTo>
                  <a:pt x="3324029" y="917394"/>
                  <a:pt x="3818709" y="2022294"/>
                  <a:pt x="3818709" y="3242733"/>
                </a:cubicBezTo>
                <a:cubicBezTo>
                  <a:pt x="3818709" y="4692005"/>
                  <a:pt x="3121132" y="5978348"/>
                  <a:pt x="2043426" y="6784315"/>
                </a:cubicBezTo>
                <a:lnTo>
                  <a:pt x="1926821" y="6867235"/>
                </a:lnTo>
                <a:lnTo>
                  <a:pt x="0" y="6867235"/>
                </a:lnTo>
                <a:close/>
              </a:path>
            </a:pathLst>
          </a:custGeom>
          <a:ln>
            <a:solidFill>
              <a:schemeClr val="bg1"/>
            </a:solidFill>
          </a:ln>
        </p:spPr>
        <p:style>
          <a:lnRef idx="2">
            <a:schemeClr val="accent6"/>
          </a:lnRef>
          <a:fillRef idx="1">
            <a:schemeClr val="lt1"/>
          </a:fillRef>
          <a:effectRef idx="0">
            <a:schemeClr val="accent6"/>
          </a:effectRef>
          <a:fontRef idx="minor">
            <a:schemeClr val="dk1"/>
          </a:fontRef>
        </p:style>
        <p:txBody>
          <a:bodyPr wrap="square" rtlCol="0" anchor="ctr">
            <a:noAutofit/>
          </a:bodyPr>
          <a:lstStyle/>
          <a:p>
            <a:pPr algn="ctr"/>
            <a:endParaRPr lang="fr-CA"/>
          </a:p>
        </p:txBody>
      </p:sp>
      <p:sp>
        <p:nvSpPr>
          <p:cNvPr id="9" name="Espace réservé du texte 8">
            <a:extLst>
              <a:ext uri="{FF2B5EF4-FFF2-40B4-BE49-F238E27FC236}">
                <a16:creationId xmlns:a16="http://schemas.microsoft.com/office/drawing/2014/main" id="{78B44B75-4FC8-31CA-C146-B1863B6AF9B4}"/>
              </a:ext>
            </a:extLst>
          </p:cNvPr>
          <p:cNvSpPr>
            <a:spLocks noGrp="1"/>
          </p:cNvSpPr>
          <p:nvPr>
            <p:ph type="body" sz="quarter" idx="13"/>
          </p:nvPr>
        </p:nvSpPr>
        <p:spPr>
          <a:xfrm>
            <a:off x="4208463" y="2147888"/>
            <a:ext cx="7243762" cy="2673350"/>
          </a:xfrm>
        </p:spPr>
        <p:txBody>
          <a:bodyPr>
            <a:normAutofit/>
          </a:bodyPr>
          <a:lstStyle>
            <a:lvl1pPr marL="0" indent="0">
              <a:buNone/>
              <a:defRPr sz="36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fr-FR"/>
              <a:t>Cliquez pour modifier les styles du texte du masque</a:t>
            </a:r>
          </a:p>
        </p:txBody>
      </p:sp>
    </p:spTree>
    <p:extLst>
      <p:ext uri="{BB962C8B-B14F-4D97-AF65-F5344CB8AC3E}">
        <p14:creationId xmlns:p14="http://schemas.microsoft.com/office/powerpoint/2010/main" val="2521806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eux contenus_1">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D7E04987-878B-554D-F226-8B3CB1096C80}"/>
              </a:ext>
            </a:extLst>
          </p:cNvPr>
          <p:cNvSpPr>
            <a:spLocks noGrp="1"/>
          </p:cNvSpPr>
          <p:nvPr>
            <p:ph type="title"/>
          </p:nvPr>
        </p:nvSpPr>
        <p:spPr>
          <a:xfrm>
            <a:off x="1418928" y="365125"/>
            <a:ext cx="9934872" cy="1325563"/>
          </a:xfrm>
        </p:spPr>
        <p:txBody>
          <a:bodyPr/>
          <a:lstStyle>
            <a:lvl1pPr>
              <a:defRPr>
                <a:solidFill>
                  <a:schemeClr val="accent1"/>
                </a:solidFill>
              </a:defRPr>
            </a:lvl1pPr>
          </a:lstStyle>
          <a:p>
            <a:r>
              <a:rPr lang="fr-FR"/>
              <a:t>Modifiez le style du titre</a:t>
            </a:r>
            <a:endParaRPr lang="fr-CA"/>
          </a:p>
        </p:txBody>
      </p:sp>
      <p:sp>
        <p:nvSpPr>
          <p:cNvPr id="5" name="Espace réservé du contenu 2">
            <a:extLst>
              <a:ext uri="{FF2B5EF4-FFF2-40B4-BE49-F238E27FC236}">
                <a16:creationId xmlns:a16="http://schemas.microsoft.com/office/drawing/2014/main" id="{E1D6BB22-8BC6-7611-DACA-3EDD978736F0}"/>
              </a:ext>
            </a:extLst>
          </p:cNvPr>
          <p:cNvSpPr>
            <a:spLocks noGrp="1"/>
          </p:cNvSpPr>
          <p:nvPr>
            <p:ph sz="half" idx="1"/>
          </p:nvPr>
        </p:nvSpPr>
        <p:spPr>
          <a:xfrm>
            <a:off x="1435770" y="1830388"/>
            <a:ext cx="4764504"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contenu 3">
            <a:extLst>
              <a:ext uri="{FF2B5EF4-FFF2-40B4-BE49-F238E27FC236}">
                <a16:creationId xmlns:a16="http://schemas.microsoft.com/office/drawing/2014/main" id="{A3EE2E16-C2A9-B23F-7FF6-4F3DC0FB1E1B}"/>
              </a:ext>
            </a:extLst>
          </p:cNvPr>
          <p:cNvSpPr>
            <a:spLocks noGrp="1"/>
          </p:cNvSpPr>
          <p:nvPr>
            <p:ph sz="half" idx="2"/>
          </p:nvPr>
        </p:nvSpPr>
        <p:spPr>
          <a:xfrm>
            <a:off x="6589297" y="1825625"/>
            <a:ext cx="4764504"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pic>
        <p:nvPicPr>
          <p:cNvPr id="2" name="Picture 13">
            <a:extLst>
              <a:ext uri="{FF2B5EF4-FFF2-40B4-BE49-F238E27FC236}">
                <a16:creationId xmlns:a16="http://schemas.microsoft.com/office/drawing/2014/main" id="{7DA6CFA4-2506-DFA7-F330-43EB0D88A69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8252" t="9271" r="5389" b="10337"/>
          <a:stretch/>
        </p:blipFill>
        <p:spPr>
          <a:xfrm>
            <a:off x="12031" y="0"/>
            <a:ext cx="963386" cy="6858000"/>
          </a:xfrm>
          <a:prstGeom prst="rect">
            <a:avLst/>
          </a:prstGeom>
        </p:spPr>
      </p:pic>
    </p:spTree>
    <p:extLst>
      <p:ext uri="{BB962C8B-B14F-4D97-AF65-F5344CB8AC3E}">
        <p14:creationId xmlns:p14="http://schemas.microsoft.com/office/powerpoint/2010/main" val="392156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Deux contenus_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68CB629-EF0D-03C8-EAD9-2E2864ED40D0}"/>
              </a:ext>
            </a:extLst>
          </p:cNvPr>
          <p:cNvSpPr>
            <a:spLocks noGrp="1"/>
          </p:cNvSpPr>
          <p:nvPr>
            <p:ph type="title"/>
          </p:nvPr>
        </p:nvSpPr>
        <p:spPr>
          <a:xfrm>
            <a:off x="2322094" y="365125"/>
            <a:ext cx="9031705" cy="1325563"/>
          </a:xfrm>
        </p:spPr>
        <p:txBody>
          <a:bodyPr/>
          <a:lstStyle>
            <a:lvl1pPr>
              <a:defRPr>
                <a:solidFill>
                  <a:schemeClr val="accent1"/>
                </a:solidFill>
              </a:defRPr>
            </a:lvl1pPr>
          </a:lstStyle>
          <a:p>
            <a:r>
              <a:rPr lang="fr-FR"/>
              <a:t>Modifiez le style du titre</a:t>
            </a:r>
            <a:endParaRPr lang="fr-CA"/>
          </a:p>
        </p:txBody>
      </p:sp>
      <p:sp>
        <p:nvSpPr>
          <p:cNvPr id="3" name="Espace réservé du contenu 2">
            <a:extLst>
              <a:ext uri="{FF2B5EF4-FFF2-40B4-BE49-F238E27FC236}">
                <a16:creationId xmlns:a16="http://schemas.microsoft.com/office/drawing/2014/main" id="{BEA45F0E-4A32-D119-435E-E939923B2F89}"/>
              </a:ext>
            </a:extLst>
          </p:cNvPr>
          <p:cNvSpPr>
            <a:spLocks noGrp="1"/>
          </p:cNvSpPr>
          <p:nvPr>
            <p:ph sz="half" idx="1"/>
          </p:nvPr>
        </p:nvSpPr>
        <p:spPr>
          <a:xfrm>
            <a:off x="2322093" y="1825625"/>
            <a:ext cx="4331369"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a:extLst>
              <a:ext uri="{FF2B5EF4-FFF2-40B4-BE49-F238E27FC236}">
                <a16:creationId xmlns:a16="http://schemas.microsoft.com/office/drawing/2014/main" id="{25F2A9D6-CB25-5757-0FB5-832B9CDCFEE4}"/>
              </a:ext>
            </a:extLst>
          </p:cNvPr>
          <p:cNvSpPr>
            <a:spLocks noGrp="1"/>
          </p:cNvSpPr>
          <p:nvPr>
            <p:ph sz="half" idx="2"/>
          </p:nvPr>
        </p:nvSpPr>
        <p:spPr>
          <a:xfrm>
            <a:off x="7022431" y="1825625"/>
            <a:ext cx="4331369"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pic>
        <p:nvPicPr>
          <p:cNvPr id="5" name="Picture 13">
            <a:extLst>
              <a:ext uri="{FF2B5EF4-FFF2-40B4-BE49-F238E27FC236}">
                <a16:creationId xmlns:a16="http://schemas.microsoft.com/office/drawing/2014/main" id="{55135780-7FC0-919B-DE96-BF4A5D275DC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1591" t="9271" r="5389" b="10337"/>
          <a:stretch/>
        </p:blipFill>
        <p:spPr>
          <a:xfrm>
            <a:off x="-22934" y="0"/>
            <a:ext cx="1972639" cy="6858000"/>
          </a:xfrm>
          <a:prstGeom prst="rect">
            <a:avLst/>
          </a:prstGeom>
        </p:spPr>
      </p:pic>
    </p:spTree>
    <p:extLst>
      <p:ext uri="{BB962C8B-B14F-4D97-AF65-F5344CB8AC3E}">
        <p14:creationId xmlns:p14="http://schemas.microsoft.com/office/powerpoint/2010/main" val="2478324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ercle_un contenu">
    <p:spTree>
      <p:nvGrpSpPr>
        <p:cNvPr id="1" name=""/>
        <p:cNvGrpSpPr/>
        <p:nvPr/>
      </p:nvGrpSpPr>
      <p:grpSpPr>
        <a:xfrm>
          <a:off x="0" y="0"/>
          <a:ext cx="0" cy="0"/>
          <a:chOff x="0" y="0"/>
          <a:chExt cx="0" cy="0"/>
        </a:xfrm>
      </p:grpSpPr>
      <p:grpSp>
        <p:nvGrpSpPr>
          <p:cNvPr id="8" name="Groupe 9">
            <a:extLst>
              <a:ext uri="{FF2B5EF4-FFF2-40B4-BE49-F238E27FC236}">
                <a16:creationId xmlns:a16="http://schemas.microsoft.com/office/drawing/2014/main" id="{F3B61B89-997A-BE9A-2877-F96AB31856DF}"/>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9" name="Rectangle 8">
              <a:extLst>
                <a:ext uri="{FF2B5EF4-FFF2-40B4-BE49-F238E27FC236}">
                  <a16:creationId xmlns:a16="http://schemas.microsoft.com/office/drawing/2014/main" id="{BB737468-56E4-C5AF-D4CC-6ED79F2F5E21}"/>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Image 5">
              <a:extLst>
                <a:ext uri="{FF2B5EF4-FFF2-40B4-BE49-F238E27FC236}">
                  <a16:creationId xmlns:a16="http://schemas.microsoft.com/office/drawing/2014/main" id="{DC3849D5-EBB2-154F-8DA2-7EEBFFF983C2}"/>
                </a:ext>
              </a:extLst>
            </p:cNvPr>
            <p:cNvPicPr>
              <a:picLocks noChangeAspect="1"/>
            </p:cNvPicPr>
            <p:nvPr/>
          </p:nvPicPr>
          <p:blipFill>
            <a:blip r:embed="rId2"/>
            <a:stretch>
              <a:fillRect/>
            </a:stretch>
          </p:blipFill>
          <p:spPr>
            <a:xfrm>
              <a:off x="9957844" y="6290315"/>
              <a:ext cx="1833096" cy="509600"/>
            </a:xfrm>
            <a:prstGeom prst="rect">
              <a:avLst/>
            </a:prstGeom>
            <a:grpFill/>
          </p:spPr>
        </p:pic>
      </p:grpSp>
      <p:sp>
        <p:nvSpPr>
          <p:cNvPr id="2" name="Titre 1">
            <a:extLst>
              <a:ext uri="{FF2B5EF4-FFF2-40B4-BE49-F238E27FC236}">
                <a16:creationId xmlns:a16="http://schemas.microsoft.com/office/drawing/2014/main" id="{B5614711-C102-2AA1-0081-3D747FB6E820}"/>
              </a:ext>
            </a:extLst>
          </p:cNvPr>
          <p:cNvSpPr>
            <a:spLocks noGrp="1"/>
          </p:cNvSpPr>
          <p:nvPr>
            <p:ph type="title"/>
          </p:nvPr>
        </p:nvSpPr>
        <p:spPr>
          <a:xfrm>
            <a:off x="3694544" y="365125"/>
            <a:ext cx="8109529" cy="1325563"/>
          </a:xfrm>
        </p:spPr>
        <p:txBody>
          <a:bodyPr/>
          <a:lstStyle>
            <a:lvl1pPr>
              <a:defRPr>
                <a:solidFill>
                  <a:schemeClr val="accent1"/>
                </a:solidFill>
              </a:defRPr>
            </a:lvl1pPr>
          </a:lstStyle>
          <a:p>
            <a:r>
              <a:rPr lang="fr-FR"/>
              <a:t>Modifiez le style du titre</a:t>
            </a:r>
            <a:endParaRPr lang="fr-CA"/>
          </a:p>
        </p:txBody>
      </p:sp>
      <p:sp>
        <p:nvSpPr>
          <p:cNvPr id="7" name="Espace réservé du contenu 2">
            <a:extLst>
              <a:ext uri="{FF2B5EF4-FFF2-40B4-BE49-F238E27FC236}">
                <a16:creationId xmlns:a16="http://schemas.microsoft.com/office/drawing/2014/main" id="{913E732A-3D0F-06B1-3216-8E356FB87C39}"/>
              </a:ext>
            </a:extLst>
          </p:cNvPr>
          <p:cNvSpPr>
            <a:spLocks noGrp="1"/>
          </p:cNvSpPr>
          <p:nvPr>
            <p:ph sz="half" idx="1"/>
          </p:nvPr>
        </p:nvSpPr>
        <p:spPr>
          <a:xfrm>
            <a:off x="4292599" y="2028825"/>
            <a:ext cx="7511473"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12" name="Forme libre : forme 11">
            <a:extLst>
              <a:ext uri="{FF2B5EF4-FFF2-40B4-BE49-F238E27FC236}">
                <a16:creationId xmlns:a16="http://schemas.microsoft.com/office/drawing/2014/main" id="{1419EE4C-C520-6CAA-BA14-B6FCDBBC17C4}"/>
              </a:ext>
            </a:extLst>
          </p:cNvPr>
          <p:cNvSpPr/>
          <p:nvPr userDrawn="1"/>
        </p:nvSpPr>
        <p:spPr>
          <a:xfrm>
            <a:off x="0" y="0"/>
            <a:ext cx="3818709" cy="6867235"/>
          </a:xfrm>
          <a:custGeom>
            <a:avLst/>
            <a:gdLst>
              <a:gd name="connsiteX0" fmla="*/ 0 w 3818709"/>
              <a:gd name="connsiteY0" fmla="*/ 0 h 6867235"/>
              <a:gd name="connsiteX1" fmla="*/ 2400888 w 3818709"/>
              <a:gd name="connsiteY1" fmla="*/ 0 h 6867235"/>
              <a:gd name="connsiteX2" fmla="*/ 2524238 w 3818709"/>
              <a:gd name="connsiteY2" fmla="*/ 117604 h 6867235"/>
              <a:gd name="connsiteX3" fmla="*/ 3818709 w 3818709"/>
              <a:gd name="connsiteY3" fmla="*/ 3242733 h 6867235"/>
              <a:gd name="connsiteX4" fmla="*/ 2043426 w 3818709"/>
              <a:gd name="connsiteY4" fmla="*/ 6784315 h 6867235"/>
              <a:gd name="connsiteX5" fmla="*/ 1926821 w 3818709"/>
              <a:gd name="connsiteY5" fmla="*/ 6867235 h 6867235"/>
              <a:gd name="connsiteX6" fmla="*/ 0 w 3818709"/>
              <a:gd name="connsiteY6" fmla="*/ 6867235 h 6867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8709" h="6867235">
                <a:moveTo>
                  <a:pt x="0" y="0"/>
                </a:moveTo>
                <a:lnTo>
                  <a:pt x="2400888" y="0"/>
                </a:lnTo>
                <a:lnTo>
                  <a:pt x="2524238" y="117604"/>
                </a:lnTo>
                <a:cubicBezTo>
                  <a:pt x="3324029" y="917394"/>
                  <a:pt x="3818709" y="2022294"/>
                  <a:pt x="3818709" y="3242733"/>
                </a:cubicBezTo>
                <a:cubicBezTo>
                  <a:pt x="3818709" y="4692005"/>
                  <a:pt x="3121132" y="5978348"/>
                  <a:pt x="2043426" y="6784315"/>
                </a:cubicBezTo>
                <a:lnTo>
                  <a:pt x="1926821" y="6867235"/>
                </a:lnTo>
                <a:lnTo>
                  <a:pt x="0" y="6867235"/>
                </a:lnTo>
                <a:close/>
              </a:path>
            </a:pathLst>
          </a:custGeom>
          <a:solidFill>
            <a:schemeClr val="accent2"/>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CA"/>
          </a:p>
        </p:txBody>
      </p:sp>
    </p:spTree>
    <p:extLst>
      <p:ext uri="{BB962C8B-B14F-4D97-AF65-F5344CB8AC3E}">
        <p14:creationId xmlns:p14="http://schemas.microsoft.com/office/powerpoint/2010/main" val="2704355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Disposition personnalisée">
    <p:bg>
      <p:bgPr>
        <a:solidFill>
          <a:schemeClr val="accent1"/>
        </a:solidFill>
        <a:effectLst/>
      </p:bgPr>
    </p:bg>
    <p:spTree>
      <p:nvGrpSpPr>
        <p:cNvPr id="1" name=""/>
        <p:cNvGrpSpPr/>
        <p:nvPr/>
      </p:nvGrpSpPr>
      <p:grpSpPr>
        <a:xfrm>
          <a:off x="0" y="0"/>
          <a:ext cx="0" cy="0"/>
          <a:chOff x="0" y="0"/>
          <a:chExt cx="0" cy="0"/>
        </a:xfrm>
      </p:grpSpPr>
      <p:pic>
        <p:nvPicPr>
          <p:cNvPr id="10" name="Image 9" descr="Une image contenant motif, conception, Symétrie, cercle&#10;&#10;Description générée automatiquement">
            <a:extLst>
              <a:ext uri="{FF2B5EF4-FFF2-40B4-BE49-F238E27FC236}">
                <a16:creationId xmlns:a16="http://schemas.microsoft.com/office/drawing/2014/main" id="{8D4DBD74-EC8C-91EB-96EC-40556C809015}"/>
              </a:ext>
            </a:extLst>
          </p:cNvPr>
          <p:cNvPicPr>
            <a:picLocks noChangeAspect="1"/>
          </p:cNvPicPr>
          <p:nvPr userDrawn="1"/>
        </p:nvPicPr>
        <p:blipFill rotWithShape="1">
          <a:blip r:embed="rId2">
            <a:alphaModFix amt="30000"/>
            <a:extLst>
              <a:ext uri="{28A0092B-C50C-407E-A947-70E740481C1C}">
                <a14:useLocalDpi xmlns:a14="http://schemas.microsoft.com/office/drawing/2010/main" val="0"/>
              </a:ext>
            </a:extLst>
          </a:blip>
          <a:srcRect r="7942" b="33100"/>
          <a:stretch/>
        </p:blipFill>
        <p:spPr>
          <a:xfrm>
            <a:off x="-16042" y="80210"/>
            <a:ext cx="12272210" cy="6690768"/>
          </a:xfrm>
          <a:prstGeom prst="rect">
            <a:avLst/>
          </a:prstGeom>
        </p:spPr>
      </p:pic>
      <p:sp>
        <p:nvSpPr>
          <p:cNvPr id="3" name="Bulle narrative : ronde 2">
            <a:extLst>
              <a:ext uri="{FF2B5EF4-FFF2-40B4-BE49-F238E27FC236}">
                <a16:creationId xmlns:a16="http://schemas.microsoft.com/office/drawing/2014/main" id="{33533F8A-1D78-EA78-D0BF-B34194F734E5}"/>
              </a:ext>
            </a:extLst>
          </p:cNvPr>
          <p:cNvSpPr/>
          <p:nvPr userDrawn="1"/>
        </p:nvSpPr>
        <p:spPr>
          <a:xfrm>
            <a:off x="1866899" y="704850"/>
            <a:ext cx="8458201" cy="5188781"/>
          </a:xfrm>
          <a:prstGeom prst="wedgeEllipseCallout">
            <a:avLst>
              <a:gd name="adj1" fmla="val -48356"/>
              <a:gd name="adj2" fmla="val 56840"/>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Espace réservé du texte 5">
            <a:extLst>
              <a:ext uri="{FF2B5EF4-FFF2-40B4-BE49-F238E27FC236}">
                <a16:creationId xmlns:a16="http://schemas.microsoft.com/office/drawing/2014/main" id="{C9442EE2-1A1C-FF07-F1E2-9BB9BE5BA83D}"/>
              </a:ext>
            </a:extLst>
          </p:cNvPr>
          <p:cNvSpPr>
            <a:spLocks noGrp="1"/>
          </p:cNvSpPr>
          <p:nvPr>
            <p:ph type="body" sz="quarter" idx="10"/>
          </p:nvPr>
        </p:nvSpPr>
        <p:spPr>
          <a:xfrm>
            <a:off x="3095624" y="1675750"/>
            <a:ext cx="6000750" cy="3419475"/>
          </a:xfrm>
        </p:spPr>
        <p:txBody>
          <a:bodyPr anchor="ctr">
            <a:normAutofit/>
          </a:bodyPr>
          <a:lstStyle>
            <a:lvl1pPr marL="0" indent="0">
              <a:buNone/>
              <a:defRPr sz="3200"/>
            </a:lvl1pPr>
            <a:lvl2pPr marL="457200" indent="0">
              <a:buNone/>
              <a:defRPr/>
            </a:lvl2pPr>
            <a:lvl3pPr marL="914400" indent="0">
              <a:buNone/>
              <a:defRPr/>
            </a:lvl3pPr>
            <a:lvl4pPr marL="1371600" indent="0">
              <a:buNone/>
              <a:defRPr/>
            </a:lvl4pPr>
            <a:lvl5pPr marL="1828800" indent="0">
              <a:buNone/>
              <a:defRPr/>
            </a:lvl5pPr>
          </a:lstStyle>
          <a:p>
            <a:pPr lvl="0"/>
            <a:r>
              <a:rPr lang="fr-FR"/>
              <a:t>Cliquez pour modifier les styles du texte du masque</a:t>
            </a:r>
          </a:p>
        </p:txBody>
      </p:sp>
    </p:spTree>
    <p:extLst>
      <p:ext uri="{BB962C8B-B14F-4D97-AF65-F5344CB8AC3E}">
        <p14:creationId xmlns:p14="http://schemas.microsoft.com/office/powerpoint/2010/main" val="279109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3CCAD9F8-AC00-F3E1-737B-BD623AD712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A0A0DBA0-7AAE-FD27-6661-524E03F509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Tree>
    <p:extLst>
      <p:ext uri="{BB962C8B-B14F-4D97-AF65-F5344CB8AC3E}">
        <p14:creationId xmlns:p14="http://schemas.microsoft.com/office/powerpoint/2010/main" val="28696532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6" r:id="rId3"/>
    <p:sldLayoutId id="2147483651" r:id="rId4"/>
    <p:sldLayoutId id="2147483663" r:id="rId5"/>
    <p:sldLayoutId id="2147483667" r:id="rId6"/>
    <p:sldLayoutId id="2147483652" r:id="rId7"/>
    <p:sldLayoutId id="2147483662" r:id="rId8"/>
    <p:sldLayoutId id="2147483670" r:id="rId9"/>
    <p:sldLayoutId id="2147483669" r:id="rId10"/>
    <p:sldLayoutId id="2147483661" r:id="rId11"/>
    <p:sldLayoutId id="2147483654" r:id="rId12"/>
    <p:sldLayoutId id="2147483660" r:id="rId13"/>
    <p:sldLayoutId id="2147483655" r:id="rId14"/>
    <p:sldLayoutId id="2147483656" r:id="rId15"/>
    <p:sldLayoutId id="2147483664" r:id="rId16"/>
    <p:sldLayoutId id="2147483668"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20.png"/></Relationships>
</file>

<file path=ppt/slides/_rels/slide10.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6.png"/><Relationship Id="rId7"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23.png"/><Relationship Id="rId5" Type="http://schemas.openxmlformats.org/officeDocument/2006/relationships/hyperlink" Target="https://www.tal.gouv.qc.ca/" TargetMode="Externa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hyperlink" Target="https://educaloi.qc.ca/en/" TargetMode="External"/><Relationship Id="rId7"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28.sv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3.png"/><Relationship Id="rId9" Type="http://schemas.openxmlformats.org/officeDocument/2006/relationships/image" Target="../media/image31.png"/></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png"/><Relationship Id="rId7" Type="http://schemas.openxmlformats.org/officeDocument/2006/relationships/image" Target="../media/image28.svg"/><Relationship Id="rId12"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27.png"/><Relationship Id="rId11" Type="http://schemas.openxmlformats.org/officeDocument/2006/relationships/hyperlink" Target="https://rebatir.ca/index-1.htm?lang=en" TargetMode="External"/><Relationship Id="rId5" Type="http://schemas.openxmlformats.org/officeDocument/2006/relationships/image" Target="../media/image23.png"/><Relationship Id="rId10" Type="http://schemas.openxmlformats.org/officeDocument/2006/relationships/hyperlink" Target="https://www.tal.gouv.qc.ca/" TargetMode="External"/><Relationship Id="rId4" Type="http://schemas.openxmlformats.org/officeDocument/2006/relationships/image" Target="../media/image11.png"/><Relationship Id="rId9" Type="http://schemas.openxmlformats.org/officeDocument/2006/relationships/image" Target="../media/image30.svg"/></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png"/><Relationship Id="rId7" Type="http://schemas.openxmlformats.org/officeDocument/2006/relationships/image" Target="../media/image28.svg"/><Relationship Id="rId12"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image" Target="../media/image27.png"/><Relationship Id="rId11" Type="http://schemas.openxmlformats.org/officeDocument/2006/relationships/hyperlink" Target="https://www.csj.qc.ca/commission-des-services-juridiques/nous-joindre/bureaux-d-aide-juridique/en" TargetMode="External"/><Relationship Id="rId5" Type="http://schemas.openxmlformats.org/officeDocument/2006/relationships/image" Target="../media/image23.png"/><Relationship Id="rId10" Type="http://schemas.openxmlformats.org/officeDocument/2006/relationships/hyperlink" Target="https://www.tal.gouv.qc.ca/" TargetMode="External"/><Relationship Id="rId4" Type="http://schemas.openxmlformats.org/officeDocument/2006/relationships/image" Target="../media/image11.png"/><Relationship Id="rId9" Type="http://schemas.openxmlformats.org/officeDocument/2006/relationships/image" Target="../media/image30.svg"/></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notesSlide" Target="../notesSlides/notesSlide14.xml"/><Relationship Id="rId7" Type="http://schemas.openxmlformats.org/officeDocument/2006/relationships/image" Target="../media/image23.png"/><Relationship Id="rId12" Type="http://schemas.openxmlformats.org/officeDocument/2006/relationships/image" Target="../media/image35.png"/><Relationship Id="rId2" Type="http://schemas.openxmlformats.org/officeDocument/2006/relationships/slideLayout" Target="../slideLayouts/slideLayout15.xml"/><Relationship Id="rId1" Type="http://schemas.openxmlformats.org/officeDocument/2006/relationships/tags" Target="../tags/tag9.xml"/><Relationship Id="rId6" Type="http://schemas.openxmlformats.org/officeDocument/2006/relationships/image" Target="../media/image11.png"/><Relationship Id="rId11" Type="http://schemas.openxmlformats.org/officeDocument/2006/relationships/image" Target="../media/image30.svg"/><Relationship Id="rId5" Type="http://schemas.openxmlformats.org/officeDocument/2006/relationships/image" Target="../media/image26.png"/><Relationship Id="rId10" Type="http://schemas.openxmlformats.org/officeDocument/2006/relationships/image" Target="../media/image29.png"/><Relationship Id="rId4" Type="http://schemas.openxmlformats.org/officeDocument/2006/relationships/hyperlink" Target="https://www.barreau.qc.ca/en/general-public/access-justice/referral-services/" TargetMode="External"/><Relationship Id="rId9" Type="http://schemas.openxmlformats.org/officeDocument/2006/relationships/image" Target="../media/image28.sv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xml"/><Relationship Id="rId1" Type="http://schemas.openxmlformats.org/officeDocument/2006/relationships/tags" Target="../tags/tag10.xml"/><Relationship Id="rId5" Type="http://schemas.openxmlformats.org/officeDocument/2006/relationships/image" Target="../media/image21.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tags" Target="../tags/tag3.xml"/><Relationship Id="rId5" Type="http://schemas.openxmlformats.org/officeDocument/2006/relationships/image" Target="../media/image21.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3.xml"/><Relationship Id="rId1" Type="http://schemas.openxmlformats.org/officeDocument/2006/relationships/tags" Target="../tags/tag4.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xml"/><Relationship Id="rId1" Type="http://schemas.openxmlformats.org/officeDocument/2006/relationships/tags" Target="../tags/tag5.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3.xml"/><Relationship Id="rId1" Type="http://schemas.openxmlformats.org/officeDocument/2006/relationships/tags" Target="../tags/tag6.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3.xml"/><Relationship Id="rId1" Type="http://schemas.openxmlformats.org/officeDocument/2006/relationships/tags" Target="../tags/tag7.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3.xml"/><Relationship Id="rId1" Type="http://schemas.openxmlformats.org/officeDocument/2006/relationships/tags" Target="../tags/tag8.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4BD971B-2C72-F1DB-8C22-B12CAC11AF0F}"/>
              </a:ext>
            </a:extLst>
          </p:cNvPr>
          <p:cNvSpPr>
            <a:spLocks noGrp="1"/>
          </p:cNvSpPr>
          <p:nvPr>
            <p:ph type="ctrTitle"/>
          </p:nvPr>
        </p:nvSpPr>
        <p:spPr/>
        <p:txBody>
          <a:bodyPr>
            <a:normAutofit/>
          </a:bodyPr>
          <a:lstStyle/>
          <a:p>
            <a:r>
              <a:rPr lang="fr-CA" dirty="0" err="1"/>
              <a:t>My</a:t>
            </a:r>
            <a:r>
              <a:rPr lang="fr-CA" dirty="0"/>
              <a:t> immigration </a:t>
            </a:r>
            <a:r>
              <a:rPr lang="fr-CA" dirty="0" err="1"/>
              <a:t>status</a:t>
            </a:r>
            <a:br>
              <a:rPr lang="fr-CA" dirty="0"/>
            </a:br>
            <a:r>
              <a:rPr lang="fr-CA" sz="2000" dirty="0">
                <a:cs typeface="Arial"/>
              </a:rPr>
              <a:t>My couple</a:t>
            </a:r>
            <a:endParaRPr lang="fr-CA" sz="2000" dirty="0"/>
          </a:p>
        </p:txBody>
      </p:sp>
      <p:pic>
        <p:nvPicPr>
          <p:cNvPr id="4" name="Image 3" descr="Une image contenant Visage humain, texte, habits, illustration&#10;&#10;Description générée automatiquement">
            <a:extLst>
              <a:ext uri="{FF2B5EF4-FFF2-40B4-BE49-F238E27FC236}">
                <a16:creationId xmlns:a16="http://schemas.microsoft.com/office/drawing/2014/main" id="{0971C2AD-D530-D87C-F8AD-F5EF31022A04}"/>
              </a:ext>
            </a:extLst>
          </p:cNvPr>
          <p:cNvPicPr>
            <a:picLocks noChangeAspect="1"/>
          </p:cNvPicPr>
          <p:nvPr/>
        </p:nvPicPr>
        <p:blipFill>
          <a:blip r:embed="rId4"/>
          <a:stretch>
            <a:fillRect/>
          </a:stretch>
        </p:blipFill>
        <p:spPr>
          <a:xfrm>
            <a:off x="7215130" y="609600"/>
            <a:ext cx="4114800" cy="4114800"/>
          </a:xfrm>
          <a:prstGeom prst="rect">
            <a:avLst/>
          </a:prstGeom>
        </p:spPr>
      </p:pic>
      <p:sp>
        <p:nvSpPr>
          <p:cNvPr id="6" name="Sous-titre 5">
            <a:extLst>
              <a:ext uri="{FF2B5EF4-FFF2-40B4-BE49-F238E27FC236}">
                <a16:creationId xmlns:a16="http://schemas.microsoft.com/office/drawing/2014/main" id="{F19DB77C-67A7-8A20-1DC4-D2BC0DE6039D}"/>
              </a:ext>
            </a:extLst>
          </p:cNvPr>
          <p:cNvSpPr>
            <a:spLocks noGrp="1"/>
          </p:cNvSpPr>
          <p:nvPr>
            <p:ph type="subTitle" idx="1"/>
          </p:nvPr>
        </p:nvSpPr>
        <p:spPr/>
        <p:txBody>
          <a:bodyPr/>
          <a:lstStyle/>
          <a:p>
            <a:endParaRPr lang="fr-FR"/>
          </a:p>
        </p:txBody>
      </p:sp>
    </p:spTree>
    <p:custDataLst>
      <p:tags r:id="rId1"/>
    </p:custDataLst>
    <p:extLst>
      <p:ext uri="{BB962C8B-B14F-4D97-AF65-F5344CB8AC3E}">
        <p14:creationId xmlns:p14="http://schemas.microsoft.com/office/powerpoint/2010/main" val="2049219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0169F9-DB6E-F048-179F-D40EB2C95A96}"/>
              </a:ext>
            </a:extLst>
          </p:cNvPr>
          <p:cNvSpPr>
            <a:spLocks noGrp="1"/>
          </p:cNvSpPr>
          <p:nvPr>
            <p:ph type="title"/>
          </p:nvPr>
        </p:nvSpPr>
        <p:spPr>
          <a:xfrm>
            <a:off x="839788" y="661737"/>
            <a:ext cx="7703711" cy="1071529"/>
          </a:xfrm>
        </p:spPr>
        <p:txBody>
          <a:bodyPr>
            <a:normAutofit/>
          </a:bodyPr>
          <a:lstStyle/>
          <a:p>
            <a:r>
              <a:rPr lang="fr-CA" sz="2000" dirty="0" err="1">
                <a:latin typeface="Arial"/>
                <a:cs typeface="Arial"/>
              </a:rPr>
              <a:t>Finding</a:t>
            </a:r>
            <a:r>
              <a:rPr lang="fr-CA" sz="2000" dirty="0">
                <a:latin typeface="Arial"/>
                <a:cs typeface="Arial"/>
              </a:rPr>
              <a:t> help</a:t>
            </a:r>
            <a:br>
              <a:rPr lang="fr-FR" dirty="0"/>
            </a:br>
            <a:r>
              <a:rPr lang="fr-FR" dirty="0">
                <a:highlight>
                  <a:srgbClr val="FFFF00"/>
                </a:highlight>
              </a:rPr>
              <a:t>(Name of the organisation)</a:t>
            </a:r>
          </a:p>
        </p:txBody>
      </p:sp>
      <p:sp>
        <p:nvSpPr>
          <p:cNvPr id="4" name="Espace réservé du texte 3">
            <a:extLst>
              <a:ext uri="{FF2B5EF4-FFF2-40B4-BE49-F238E27FC236}">
                <a16:creationId xmlns:a16="http://schemas.microsoft.com/office/drawing/2014/main" id="{3F0D7A1A-5954-C4F2-A92B-20225AE4FDE0}"/>
              </a:ext>
            </a:extLst>
          </p:cNvPr>
          <p:cNvSpPr>
            <a:spLocks noGrp="1"/>
          </p:cNvSpPr>
          <p:nvPr>
            <p:ph type="body" sz="half" idx="2"/>
          </p:nvPr>
        </p:nvSpPr>
        <p:spPr>
          <a:xfrm>
            <a:off x="839788" y="2115404"/>
            <a:ext cx="3932237" cy="3753584"/>
          </a:xfrm>
        </p:spPr>
        <p:txBody>
          <a:bodyPr vert="horz" lIns="91440" tIns="45720" rIns="91440" bIns="45720" rtlCol="0" anchor="t">
            <a:normAutofit lnSpcReduction="10000"/>
          </a:bodyPr>
          <a:lstStyle/>
          <a:p>
            <a:r>
              <a:rPr lang="fr-FR" sz="2000" dirty="0">
                <a:solidFill>
                  <a:schemeClr val="accent2"/>
                </a:solidFill>
                <a:highlight>
                  <a:srgbClr val="FFFF00"/>
                </a:highlight>
              </a:rPr>
              <a:t>(Short description of </a:t>
            </a:r>
            <a:r>
              <a:rPr lang="fr-FR" sz="2000" dirty="0" err="1">
                <a:solidFill>
                  <a:schemeClr val="accent2"/>
                </a:solidFill>
                <a:highlight>
                  <a:srgbClr val="FFFF00"/>
                </a:highlight>
              </a:rPr>
              <a:t>their</a:t>
            </a:r>
            <a:r>
              <a:rPr lang="fr-FR" sz="2000" dirty="0">
                <a:solidFill>
                  <a:schemeClr val="accent2"/>
                </a:solidFill>
                <a:highlight>
                  <a:srgbClr val="FFFF00"/>
                </a:highlight>
              </a:rPr>
              <a:t> service)</a:t>
            </a: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a:p>
            <a:r>
              <a:rPr lang="fr-FR" sz="2000" dirty="0">
                <a:solidFill>
                  <a:schemeClr val="accent2"/>
                </a:solidFill>
                <a:highlight>
                  <a:srgbClr val="FFFF00"/>
                </a:highlight>
              </a:rPr>
              <a:t>(Link to </a:t>
            </a:r>
            <a:r>
              <a:rPr lang="fr-FR" sz="2000" dirty="0" err="1">
                <a:solidFill>
                  <a:schemeClr val="accent2"/>
                </a:solidFill>
                <a:highlight>
                  <a:srgbClr val="FFFF00"/>
                </a:highlight>
              </a:rPr>
              <a:t>their</a:t>
            </a:r>
            <a:r>
              <a:rPr lang="fr-FR" sz="2000" dirty="0">
                <a:solidFill>
                  <a:schemeClr val="accent2"/>
                </a:solidFill>
                <a:highlight>
                  <a:srgbClr val="FFFF00"/>
                </a:highlight>
              </a:rPr>
              <a:t> </a:t>
            </a:r>
            <a:r>
              <a:rPr lang="fr-FR" sz="2000" dirty="0" err="1">
                <a:solidFill>
                  <a:schemeClr val="accent2"/>
                </a:solidFill>
                <a:highlight>
                  <a:srgbClr val="FFFF00"/>
                </a:highlight>
              </a:rPr>
              <a:t>website</a:t>
            </a:r>
            <a:r>
              <a:rPr lang="fr-FR" sz="2000" dirty="0">
                <a:solidFill>
                  <a:schemeClr val="accent2"/>
                </a:solidFill>
                <a:highlight>
                  <a:srgbClr val="FFFF00"/>
                </a:highlight>
              </a:rPr>
              <a:t>)</a:t>
            </a:r>
            <a:endParaRPr lang="fr-FR" sz="2000" dirty="0">
              <a:solidFill>
                <a:schemeClr val="accent2"/>
              </a:solidFill>
              <a:highlight>
                <a:srgbClr val="FFFF00"/>
              </a:highlight>
              <a:cs typeface="Arial"/>
            </a:endParaRPr>
          </a:p>
        </p:txBody>
      </p:sp>
      <p:grpSp>
        <p:nvGrpSpPr>
          <p:cNvPr id="5" name="Groupe 4">
            <a:extLst>
              <a:ext uri="{FF2B5EF4-FFF2-40B4-BE49-F238E27FC236}">
                <a16:creationId xmlns:a16="http://schemas.microsoft.com/office/drawing/2014/main" id="{0BA47CB2-95E5-7C4B-83FA-912D5D4A06C2}"/>
              </a:ext>
            </a:extLst>
          </p:cNvPr>
          <p:cNvGrpSpPr/>
          <p:nvPr/>
        </p:nvGrpSpPr>
        <p:grpSpPr>
          <a:xfrm>
            <a:off x="4808537" y="2115404"/>
            <a:ext cx="6543675" cy="3859694"/>
            <a:chOff x="4224131" y="1669774"/>
            <a:chExt cx="7967869" cy="4780721"/>
          </a:xfrm>
        </p:grpSpPr>
        <p:pic>
          <p:nvPicPr>
            <p:cNvPr id="6" name="Picture 7">
              <a:extLst>
                <a:ext uri="{FF2B5EF4-FFF2-40B4-BE49-F238E27FC236}">
                  <a16:creationId xmlns:a16="http://schemas.microsoft.com/office/drawing/2014/main" id="{93B4EF2E-0725-8D48-BB59-D61A435F93AC}"/>
                </a:ext>
              </a:extLst>
            </p:cNvPr>
            <p:cNvPicPr>
              <a:picLocks noChangeAspect="1"/>
            </p:cNvPicPr>
            <p:nvPr/>
          </p:nvPicPr>
          <p:blipFill rotWithShape="1">
            <a:blip r:embed="rId3">
              <a:extLst>
                <a:ext uri="{28A0092B-C50C-407E-A947-70E740481C1C}">
                  <a14:useLocalDpi xmlns:a14="http://schemas.microsoft.com/office/drawing/2010/main" val="0"/>
                </a:ext>
              </a:extLst>
            </a:blip>
            <a:srcRect r="9925"/>
            <a:stretch/>
          </p:blipFill>
          <p:spPr>
            <a:xfrm>
              <a:off x="5302716" y="2075211"/>
              <a:ext cx="5845014" cy="3729291"/>
            </a:xfrm>
            <a:prstGeom prst="rect">
              <a:avLst/>
            </a:prstGeom>
          </p:spPr>
        </p:pic>
        <p:pic>
          <p:nvPicPr>
            <p:cNvPr id="7" name="Image 6">
              <a:extLst>
                <a:ext uri="{FF2B5EF4-FFF2-40B4-BE49-F238E27FC236}">
                  <a16:creationId xmlns:a16="http://schemas.microsoft.com/office/drawing/2014/main" id="{B96DF935-2E9B-4B41-9EA7-0D563CEB1AAC}"/>
                </a:ext>
              </a:extLst>
            </p:cNvPr>
            <p:cNvPicPr>
              <a:picLocks noChangeAspect="1"/>
            </p:cNvPicPr>
            <p:nvPr/>
          </p:nvPicPr>
          <p:blipFill>
            <a:blip r:embed="rId4"/>
            <a:stretch>
              <a:fillRect/>
            </a:stretch>
          </p:blipFill>
          <p:spPr>
            <a:xfrm>
              <a:off x="4224131" y="1669774"/>
              <a:ext cx="7967869" cy="4780721"/>
            </a:xfrm>
            <a:prstGeom prst="rect">
              <a:avLst/>
            </a:prstGeom>
          </p:spPr>
        </p:pic>
      </p:grpSp>
      <p:sp>
        <p:nvSpPr>
          <p:cNvPr id="8" name="Rectangle 7">
            <a:extLst>
              <a:ext uri="{FF2B5EF4-FFF2-40B4-BE49-F238E27FC236}">
                <a16:creationId xmlns:a16="http://schemas.microsoft.com/office/drawing/2014/main" id="{5E02049A-2CAD-CF9E-EDF5-0519B6E17CBD}"/>
              </a:ext>
            </a:extLst>
          </p:cNvPr>
          <p:cNvSpPr/>
          <p:nvPr/>
        </p:nvSpPr>
        <p:spPr>
          <a:xfrm>
            <a:off x="5657821" y="2440704"/>
            <a:ext cx="4800264" cy="3012855"/>
          </a:xfrm>
          <a:prstGeom prst="rect">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sp>
        <p:nvSpPr>
          <p:cNvPr id="9" name="Espace réservé du texte 3">
            <a:hlinkClick r:id="rId5"/>
            <a:extLst>
              <a:ext uri="{FF2B5EF4-FFF2-40B4-BE49-F238E27FC236}">
                <a16:creationId xmlns:a16="http://schemas.microsoft.com/office/drawing/2014/main" id="{D40A4EB7-09BB-6ABC-34FA-668D112D2C82}"/>
              </a:ext>
            </a:extLst>
          </p:cNvPr>
          <p:cNvSpPr txBox="1">
            <a:spLocks/>
          </p:cNvSpPr>
          <p:nvPr/>
        </p:nvSpPr>
        <p:spPr>
          <a:xfrm>
            <a:off x="5771814" y="3429000"/>
            <a:ext cx="5362179" cy="760980"/>
          </a:xfrm>
          <a:prstGeom prst="rect">
            <a:avLst/>
          </a:prstGeom>
        </p:spPr>
        <p:txBody>
          <a:bodyPr vert="horz" lIns="0" tIns="0" rIns="0" bIns="0" rtlCol="0" anchor="b">
            <a:noAutofit/>
          </a:bodyPr>
          <a:lstStyle>
            <a:defPPr>
              <a:defRPr lang="fr-FR"/>
            </a:defPPr>
            <a:lvl1pPr marL="0" algn="l" defTabSz="914400" rtl="0" eaLnBrk="1" latinLnBrk="0" hangingPunct="1">
              <a:defRPr sz="1800" kern="1200">
                <a:solidFill>
                  <a:srgbClr val="212121"/>
                </a:solidFill>
                <a:latin typeface="Arial" panose="020B0604020202020204"/>
              </a:defRPr>
            </a:lvl1pPr>
            <a:lvl2pPr marL="457200" algn="l" defTabSz="914400" rtl="0" eaLnBrk="1" latinLnBrk="0" hangingPunct="1">
              <a:defRPr sz="1800" kern="1200">
                <a:solidFill>
                  <a:srgbClr val="212121"/>
                </a:solidFill>
                <a:latin typeface="Arial" panose="020B0604020202020204"/>
              </a:defRPr>
            </a:lvl2pPr>
            <a:lvl3pPr marL="914400" algn="l" defTabSz="914400" rtl="0" eaLnBrk="1" latinLnBrk="0" hangingPunct="1">
              <a:defRPr sz="1800" kern="1200">
                <a:solidFill>
                  <a:srgbClr val="212121"/>
                </a:solidFill>
                <a:latin typeface="Arial" panose="020B0604020202020204"/>
              </a:defRPr>
            </a:lvl3pPr>
            <a:lvl4pPr marL="1371600" algn="l" defTabSz="914400" rtl="0" eaLnBrk="1" latinLnBrk="0" hangingPunct="1">
              <a:defRPr sz="1800" kern="1200">
                <a:solidFill>
                  <a:srgbClr val="212121"/>
                </a:solidFill>
                <a:latin typeface="Arial" panose="020B0604020202020204"/>
              </a:defRPr>
            </a:lvl4pPr>
            <a:lvl5pPr marL="1828800" algn="l" defTabSz="914400" rtl="0" eaLnBrk="1" latinLnBrk="0" hangingPunct="1">
              <a:defRPr sz="1800" kern="1200">
                <a:solidFill>
                  <a:srgbClr val="212121"/>
                </a:solidFill>
                <a:latin typeface="Arial" panose="020B0604020202020204"/>
              </a:defRPr>
            </a:lvl5pPr>
            <a:lvl6pPr marL="2286000" algn="l" defTabSz="914400" rtl="0" eaLnBrk="1" latinLnBrk="0" hangingPunct="1">
              <a:defRPr sz="1800" kern="1200">
                <a:solidFill>
                  <a:srgbClr val="212121"/>
                </a:solidFill>
                <a:latin typeface="Arial" panose="020B0604020202020204"/>
              </a:defRPr>
            </a:lvl6pPr>
            <a:lvl7pPr marL="2743200" algn="l" defTabSz="914400" rtl="0" eaLnBrk="1" latinLnBrk="0" hangingPunct="1">
              <a:defRPr sz="1800" kern="1200">
                <a:solidFill>
                  <a:srgbClr val="212121"/>
                </a:solidFill>
                <a:latin typeface="Arial" panose="020B0604020202020204"/>
              </a:defRPr>
            </a:lvl7pPr>
            <a:lvl8pPr marL="3200400" algn="l" defTabSz="914400" rtl="0" eaLnBrk="1" latinLnBrk="0" hangingPunct="1">
              <a:defRPr sz="1800" kern="1200">
                <a:solidFill>
                  <a:srgbClr val="212121"/>
                </a:solidFill>
                <a:latin typeface="Arial" panose="020B0604020202020204"/>
              </a:defRPr>
            </a:lvl8pPr>
            <a:lvl9pPr marL="3657600" algn="l" defTabSz="914400" rtl="0" eaLnBrk="1" latinLnBrk="0" hangingPunct="1">
              <a:defRPr sz="1800" kern="1200">
                <a:solidFill>
                  <a:srgbClr val="212121"/>
                </a:solidFill>
                <a:latin typeface="Arial" panose="020B0604020202020204"/>
              </a:defRPr>
            </a:lvl9pPr>
          </a:lstStyle>
          <a:p>
            <a:r>
              <a:rPr lang="fr-CA" dirty="0">
                <a:solidFill>
                  <a:srgbClr val="333F48"/>
                </a:solidFill>
                <a:highlight>
                  <a:srgbClr val="FFFF00"/>
                </a:highlight>
                <a:cs typeface="Arial"/>
              </a:rPr>
              <a:t>(Screenshot of the </a:t>
            </a:r>
            <a:r>
              <a:rPr lang="fr-CA" dirty="0" err="1">
                <a:solidFill>
                  <a:srgbClr val="333F48"/>
                </a:solidFill>
                <a:highlight>
                  <a:srgbClr val="FFFF00"/>
                </a:highlight>
                <a:cs typeface="Arial"/>
              </a:rPr>
              <a:t>organisation's</a:t>
            </a:r>
            <a:r>
              <a:rPr lang="fr-CA" dirty="0">
                <a:solidFill>
                  <a:srgbClr val="333F48"/>
                </a:solidFill>
                <a:highlight>
                  <a:srgbClr val="FFFF00"/>
                </a:highlight>
                <a:cs typeface="Arial"/>
              </a:rPr>
              <a:t> </a:t>
            </a:r>
            <a:r>
              <a:rPr lang="fr-CA" dirty="0" err="1">
                <a:solidFill>
                  <a:srgbClr val="333F48"/>
                </a:solidFill>
                <a:highlight>
                  <a:srgbClr val="FFFF00"/>
                </a:highlight>
                <a:cs typeface="Arial"/>
              </a:rPr>
              <a:t>website</a:t>
            </a:r>
            <a:r>
              <a:rPr lang="fr-CA" dirty="0">
                <a:solidFill>
                  <a:srgbClr val="333F48"/>
                </a:solidFill>
                <a:highlight>
                  <a:srgbClr val="FFFF00"/>
                </a:highlight>
                <a:cs typeface="Arial"/>
              </a:rPr>
              <a:t>)</a:t>
            </a:r>
            <a:endParaRPr lang="fr-FR" dirty="0">
              <a:solidFill>
                <a:srgbClr val="333F48"/>
              </a:solidFill>
            </a:endParaRPr>
          </a:p>
        </p:txBody>
      </p:sp>
      <p:pic>
        <p:nvPicPr>
          <p:cNvPr id="4098" name="Picture 2" descr="Une image contenant logo, Graphique, Police, symbole&#10;&#10;Description générée automatiquement">
            <a:extLst>
              <a:ext uri="{FF2B5EF4-FFF2-40B4-BE49-F238E27FC236}">
                <a16:creationId xmlns:a16="http://schemas.microsoft.com/office/drawing/2014/main" id="{697687F4-F71A-657D-D592-8C95FCBFE9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33993" y="5506204"/>
            <a:ext cx="937787" cy="937787"/>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AD40B124-2A20-FF5F-4646-61C2D606A6DE}"/>
              </a:ext>
            </a:extLst>
          </p:cNvPr>
          <p:cNvSpPr/>
          <p:nvPr/>
        </p:nvSpPr>
        <p:spPr>
          <a:xfrm>
            <a:off x="11288987" y="5608218"/>
            <a:ext cx="627797" cy="7490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Graphique 12" descr="Outils avec un remplissage uni">
            <a:extLst>
              <a:ext uri="{FF2B5EF4-FFF2-40B4-BE49-F238E27FC236}">
                <a16:creationId xmlns:a16="http://schemas.microsoft.com/office/drawing/2014/main" id="{D797B756-E0F4-8A28-80B2-78A231419D4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358409" y="5729889"/>
            <a:ext cx="505676" cy="505676"/>
          </a:xfrm>
          <a:prstGeom prst="rect">
            <a:avLst/>
          </a:prstGeom>
        </p:spPr>
      </p:pic>
    </p:spTree>
    <p:extLst>
      <p:ext uri="{BB962C8B-B14F-4D97-AF65-F5344CB8AC3E}">
        <p14:creationId xmlns:p14="http://schemas.microsoft.com/office/powerpoint/2010/main" val="3521773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0169F9-DB6E-F048-179F-D40EB2C95A96}"/>
              </a:ext>
            </a:extLst>
          </p:cNvPr>
          <p:cNvSpPr>
            <a:spLocks noGrp="1"/>
          </p:cNvSpPr>
          <p:nvPr>
            <p:ph type="title"/>
          </p:nvPr>
        </p:nvSpPr>
        <p:spPr>
          <a:xfrm>
            <a:off x="839788" y="661737"/>
            <a:ext cx="7703711" cy="1071529"/>
          </a:xfrm>
        </p:spPr>
        <p:txBody>
          <a:bodyPr>
            <a:normAutofit/>
          </a:bodyPr>
          <a:lstStyle/>
          <a:p>
            <a:r>
              <a:rPr lang="fr-CA" sz="2000" dirty="0" err="1">
                <a:latin typeface="Arial"/>
                <a:cs typeface="Arial"/>
              </a:rPr>
              <a:t>Finding</a:t>
            </a:r>
            <a:r>
              <a:rPr lang="fr-CA" sz="2000" dirty="0">
                <a:latin typeface="Arial"/>
                <a:cs typeface="Arial"/>
              </a:rPr>
              <a:t> help</a:t>
            </a:r>
            <a:br>
              <a:rPr lang="fr-FR" dirty="0"/>
            </a:br>
            <a:r>
              <a:rPr lang="fr-FR" dirty="0"/>
              <a:t>Éducaloi</a:t>
            </a:r>
          </a:p>
        </p:txBody>
      </p:sp>
      <p:sp>
        <p:nvSpPr>
          <p:cNvPr id="4" name="Espace réservé du texte 3">
            <a:extLst>
              <a:ext uri="{FF2B5EF4-FFF2-40B4-BE49-F238E27FC236}">
                <a16:creationId xmlns:a16="http://schemas.microsoft.com/office/drawing/2014/main" id="{3F0D7A1A-5954-C4F2-A92B-20225AE4FDE0}"/>
              </a:ext>
            </a:extLst>
          </p:cNvPr>
          <p:cNvSpPr>
            <a:spLocks noGrp="1"/>
          </p:cNvSpPr>
          <p:nvPr>
            <p:ph type="body" sz="half" idx="2"/>
          </p:nvPr>
        </p:nvSpPr>
        <p:spPr>
          <a:xfrm>
            <a:off x="839788" y="2115404"/>
            <a:ext cx="3932237" cy="3753584"/>
          </a:xfrm>
        </p:spPr>
        <p:txBody>
          <a:bodyPr vert="horz" lIns="91440" tIns="45720" rIns="91440" bIns="45720" rtlCol="0" anchor="t">
            <a:normAutofit/>
          </a:bodyPr>
          <a:lstStyle/>
          <a:p>
            <a:r>
              <a:rPr lang="fr-FR" sz="2000" dirty="0">
                <a:solidFill>
                  <a:schemeClr val="accent2"/>
                </a:solidFill>
              </a:rPr>
              <a:t>Free</a:t>
            </a:r>
            <a:r>
              <a:rPr lang="fr-FR" sz="2000" dirty="0">
                <a:solidFill>
                  <a:schemeClr val="accent2"/>
                </a:solidFill>
                <a:cs typeface="Arial"/>
              </a:rPr>
              <a:t> online </a:t>
            </a:r>
            <a:r>
              <a:rPr lang="fr-FR" sz="2000" dirty="0" err="1">
                <a:solidFill>
                  <a:schemeClr val="accent2"/>
                </a:solidFill>
                <a:cs typeface="Arial"/>
              </a:rPr>
              <a:t>legal</a:t>
            </a:r>
            <a:r>
              <a:rPr lang="fr-FR" sz="2000" dirty="0">
                <a:solidFill>
                  <a:schemeClr val="accent2"/>
                </a:solidFill>
                <a:cs typeface="Arial"/>
              </a:rPr>
              <a:t> information on:</a:t>
            </a:r>
          </a:p>
          <a:p>
            <a:endParaRPr lang="fr-FR" sz="2000" dirty="0">
              <a:solidFill>
                <a:schemeClr val="accent2"/>
              </a:solidFill>
              <a:cs typeface="Arial"/>
            </a:endParaRPr>
          </a:p>
          <a:p>
            <a:pPr marL="342900" indent="-342900">
              <a:buChar char="•"/>
            </a:pPr>
            <a:r>
              <a:rPr lang="fr-FR" sz="2000" dirty="0">
                <a:solidFill>
                  <a:schemeClr val="accent2"/>
                </a:solidFill>
                <a:cs typeface="Arial"/>
              </a:rPr>
              <a:t>Family, couples, </a:t>
            </a:r>
            <a:r>
              <a:rPr lang="fr-FR" sz="2000" err="1">
                <a:solidFill>
                  <a:schemeClr val="accent2"/>
                </a:solidFill>
                <a:cs typeface="Arial"/>
              </a:rPr>
              <a:t>separation</a:t>
            </a:r>
            <a:r>
              <a:rPr lang="fr-FR" sz="2000" dirty="0">
                <a:solidFill>
                  <a:schemeClr val="accent2"/>
                </a:solidFill>
                <a:cs typeface="Arial"/>
              </a:rPr>
              <a:t> and divorce</a:t>
            </a:r>
          </a:p>
          <a:p>
            <a:pPr marL="342900" indent="-342900">
              <a:buChar char="•"/>
            </a:pPr>
            <a:r>
              <a:rPr lang="fr-FR" sz="2000" dirty="0" err="1">
                <a:solidFill>
                  <a:schemeClr val="accent2"/>
                </a:solidFill>
                <a:cs typeface="Arial"/>
              </a:rPr>
              <a:t>Housing</a:t>
            </a:r>
            <a:endParaRPr lang="fr-FR" sz="2000">
              <a:solidFill>
                <a:schemeClr val="accent2"/>
              </a:solidFill>
              <a:cs typeface="Arial"/>
            </a:endParaRPr>
          </a:p>
          <a:p>
            <a:pPr marL="342900" indent="-342900">
              <a:buChar char="•"/>
            </a:pPr>
            <a:r>
              <a:rPr lang="fr-FR" sz="2000" dirty="0">
                <a:solidFill>
                  <a:schemeClr val="accent2"/>
                </a:solidFill>
                <a:cs typeface="Arial"/>
              </a:rPr>
              <a:t>Work</a:t>
            </a:r>
          </a:p>
          <a:p>
            <a:endParaRPr lang="fr-FR" sz="2000">
              <a:solidFill>
                <a:srgbClr val="000000"/>
              </a:solidFill>
              <a:highlight>
                <a:srgbClr val="FFFF00"/>
              </a:highlight>
              <a:cs typeface="Arial"/>
            </a:endParaRPr>
          </a:p>
          <a:p>
            <a:endParaRPr lang="fr-FR" sz="2000">
              <a:highlight>
                <a:srgbClr val="FFFF00"/>
              </a:highlight>
            </a:endParaRPr>
          </a:p>
          <a:p>
            <a:r>
              <a:rPr lang="fr-FR" sz="2000" dirty="0">
                <a:solidFill>
                  <a:schemeClr val="accent6">
                    <a:lumMod val="25000"/>
                  </a:schemeClr>
                </a:solidFill>
                <a:ea typeface="+mn-lt"/>
                <a:cs typeface="+mn-lt"/>
                <a:hlinkClick r:id="rId3">
                  <a:extLst>
                    <a:ext uri="{A12FA001-AC4F-418D-AE19-62706E023703}">
                      <ahyp:hlinkClr xmlns:ahyp="http://schemas.microsoft.com/office/drawing/2018/hyperlinkcolor" val="tx"/>
                    </a:ext>
                  </a:extLst>
                </a:hlinkClick>
              </a:rPr>
              <a:t>Éducaloi - Your starting point for legal information</a:t>
            </a:r>
            <a:endParaRPr lang="fr-FR">
              <a:solidFill>
                <a:schemeClr val="accent6">
                  <a:lumMod val="25000"/>
                </a:schemeClr>
              </a:solidFill>
              <a:hlinkClick r:id="rId3">
                <a:extLst>
                  <a:ext uri="{A12FA001-AC4F-418D-AE19-62706E023703}">
                    <ahyp:hlinkClr xmlns:ahyp="http://schemas.microsoft.com/office/drawing/2018/hyperlinkcolor" val="tx"/>
                  </a:ext>
                </a:extLst>
              </a:hlinkClick>
            </a:endParaRPr>
          </a:p>
          <a:p>
            <a:endParaRPr lang="fr-FR" sz="2000" dirty="0">
              <a:cs typeface="Arial"/>
            </a:endParaRPr>
          </a:p>
          <a:p>
            <a:endParaRPr lang="fr-FR" sz="2000" dirty="0">
              <a:cs typeface="Arial"/>
            </a:endParaRPr>
          </a:p>
          <a:p>
            <a:endParaRPr lang="fr-FR" sz="2000" dirty="0">
              <a:solidFill>
                <a:schemeClr val="accent2"/>
              </a:solidFill>
              <a:latin typeface="Arial"/>
              <a:cs typeface="Arial"/>
            </a:endParaRPr>
          </a:p>
        </p:txBody>
      </p:sp>
      <p:pic>
        <p:nvPicPr>
          <p:cNvPr id="4098" name="Picture 2" descr="Une image contenant logo, Graphique, Police, symbole&#10;&#10;Description générée automatiquement">
            <a:extLst>
              <a:ext uri="{FF2B5EF4-FFF2-40B4-BE49-F238E27FC236}">
                <a16:creationId xmlns:a16="http://schemas.microsoft.com/office/drawing/2014/main" id="{697687F4-F71A-657D-D592-8C95FCBFE9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33993" y="5506204"/>
            <a:ext cx="937787" cy="937787"/>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AD40B124-2A20-FF5F-4646-61C2D606A6DE}"/>
              </a:ext>
            </a:extLst>
          </p:cNvPr>
          <p:cNvSpPr/>
          <p:nvPr/>
        </p:nvSpPr>
        <p:spPr>
          <a:xfrm>
            <a:off x="11288987" y="5608218"/>
            <a:ext cx="627797" cy="7490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Graphique 12" descr="Outils avec un remplissage uni">
            <a:extLst>
              <a:ext uri="{FF2B5EF4-FFF2-40B4-BE49-F238E27FC236}">
                <a16:creationId xmlns:a16="http://schemas.microsoft.com/office/drawing/2014/main" id="{D797B756-E0F4-8A28-80B2-78A231419D4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58409" y="5729889"/>
            <a:ext cx="505676" cy="505676"/>
          </a:xfrm>
          <a:prstGeom prst="rect">
            <a:avLst/>
          </a:prstGeom>
        </p:spPr>
      </p:pic>
      <p:pic>
        <p:nvPicPr>
          <p:cNvPr id="12" name="Graphique 11" descr="Curseur avec un remplissage uni">
            <a:extLst>
              <a:ext uri="{FF2B5EF4-FFF2-40B4-BE49-F238E27FC236}">
                <a16:creationId xmlns:a16="http://schemas.microsoft.com/office/drawing/2014/main" id="{0A96CB1F-1C85-51D5-6D98-16E0937B24E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947501" y="5613708"/>
            <a:ext cx="914400" cy="914400"/>
          </a:xfrm>
          <a:prstGeom prst="rect">
            <a:avLst/>
          </a:prstGeom>
        </p:spPr>
      </p:pic>
      <p:pic>
        <p:nvPicPr>
          <p:cNvPr id="14" name="Picture 13" descr="A white computer with a blank screen&#10;&#10;Description automatically generated">
            <a:extLst>
              <a:ext uri="{FF2B5EF4-FFF2-40B4-BE49-F238E27FC236}">
                <a16:creationId xmlns:a16="http://schemas.microsoft.com/office/drawing/2014/main" id="{2F2CB927-BB19-04D0-8C8A-176092B6D8C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63717" y="1651736"/>
            <a:ext cx="6899675" cy="3754278"/>
          </a:xfrm>
          <a:prstGeom prst="rect">
            <a:avLst/>
          </a:prstGeom>
        </p:spPr>
      </p:pic>
      <p:pic>
        <p:nvPicPr>
          <p:cNvPr id="3" name="Image 2" descr="Une image contenant texte, capture d’écran, Site web, Publicité en ligne&#10;&#10;Le contenu généré par l’IA peut être incorrect.">
            <a:extLst>
              <a:ext uri="{FF2B5EF4-FFF2-40B4-BE49-F238E27FC236}">
                <a16:creationId xmlns:a16="http://schemas.microsoft.com/office/drawing/2014/main" id="{CF27891A-A475-0313-ABEC-F740E03A4D33}"/>
              </a:ext>
            </a:extLst>
          </p:cNvPr>
          <p:cNvPicPr>
            <a:picLocks noChangeAspect="1"/>
          </p:cNvPicPr>
          <p:nvPr/>
        </p:nvPicPr>
        <p:blipFill>
          <a:blip r:embed="rId10"/>
          <a:srcRect r="17768" b="8368"/>
          <a:stretch/>
        </p:blipFill>
        <p:spPr>
          <a:xfrm>
            <a:off x="5765800" y="1892943"/>
            <a:ext cx="5054607" cy="2791771"/>
          </a:xfrm>
          <a:prstGeom prst="rect">
            <a:avLst/>
          </a:prstGeom>
        </p:spPr>
      </p:pic>
    </p:spTree>
    <p:extLst>
      <p:ext uri="{BB962C8B-B14F-4D97-AF65-F5344CB8AC3E}">
        <p14:creationId xmlns:p14="http://schemas.microsoft.com/office/powerpoint/2010/main" val="1590488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0169F9-DB6E-F048-179F-D40EB2C95A96}"/>
              </a:ext>
            </a:extLst>
          </p:cNvPr>
          <p:cNvSpPr>
            <a:spLocks noGrp="1"/>
          </p:cNvSpPr>
          <p:nvPr>
            <p:ph type="title"/>
          </p:nvPr>
        </p:nvSpPr>
        <p:spPr>
          <a:xfrm>
            <a:off x="839788" y="661737"/>
            <a:ext cx="7703711" cy="1071529"/>
          </a:xfrm>
        </p:spPr>
        <p:txBody>
          <a:bodyPr>
            <a:normAutofit/>
          </a:bodyPr>
          <a:lstStyle/>
          <a:p>
            <a:r>
              <a:rPr lang="fr-CA" sz="2000" dirty="0" err="1">
                <a:latin typeface="Arial"/>
                <a:cs typeface="Arial"/>
              </a:rPr>
              <a:t>Finding</a:t>
            </a:r>
            <a:r>
              <a:rPr lang="fr-CA" sz="2000" dirty="0">
                <a:latin typeface="Arial"/>
                <a:cs typeface="Arial"/>
              </a:rPr>
              <a:t> help</a:t>
            </a:r>
            <a:br>
              <a:rPr lang="fr-FR" dirty="0"/>
            </a:br>
            <a:r>
              <a:rPr lang="fr-FR" dirty="0" err="1"/>
              <a:t>ReBâtir</a:t>
            </a:r>
            <a:endParaRPr lang="fr-FR" dirty="0" err="1">
              <a:cs typeface="Arial"/>
            </a:endParaRPr>
          </a:p>
        </p:txBody>
      </p:sp>
      <p:sp>
        <p:nvSpPr>
          <p:cNvPr id="4" name="Espace réservé du texte 3">
            <a:extLst>
              <a:ext uri="{FF2B5EF4-FFF2-40B4-BE49-F238E27FC236}">
                <a16:creationId xmlns:a16="http://schemas.microsoft.com/office/drawing/2014/main" id="{3F0D7A1A-5954-C4F2-A92B-20225AE4FDE0}"/>
              </a:ext>
            </a:extLst>
          </p:cNvPr>
          <p:cNvSpPr>
            <a:spLocks noGrp="1"/>
          </p:cNvSpPr>
          <p:nvPr>
            <p:ph type="body" sz="half" idx="2"/>
          </p:nvPr>
        </p:nvSpPr>
        <p:spPr>
          <a:xfrm>
            <a:off x="839788" y="2115404"/>
            <a:ext cx="4113665" cy="3753584"/>
          </a:xfrm>
        </p:spPr>
        <p:txBody>
          <a:bodyPr vert="horz" lIns="91440" tIns="45720" rIns="91440" bIns="45720" rtlCol="0" anchor="t">
            <a:normAutofit/>
          </a:bodyPr>
          <a:lstStyle/>
          <a:p>
            <a:r>
              <a:rPr lang="fr-FR" sz="2800" dirty="0">
                <a:solidFill>
                  <a:schemeClr val="accent2"/>
                </a:solidFill>
              </a:rPr>
              <a:t>4 </a:t>
            </a:r>
            <a:r>
              <a:rPr lang="fr-FR" sz="2800" dirty="0" err="1">
                <a:solidFill>
                  <a:schemeClr val="accent2"/>
                </a:solidFill>
              </a:rPr>
              <a:t>hours</a:t>
            </a:r>
            <a:r>
              <a:rPr lang="fr-FR" sz="2800" dirty="0">
                <a:solidFill>
                  <a:schemeClr val="accent2"/>
                </a:solidFill>
              </a:rPr>
              <a:t> of free </a:t>
            </a:r>
            <a:r>
              <a:rPr lang="fr-FR" sz="2800" dirty="0" err="1">
                <a:solidFill>
                  <a:schemeClr val="accent2"/>
                </a:solidFill>
              </a:rPr>
              <a:t>legal</a:t>
            </a:r>
            <a:r>
              <a:rPr lang="fr-FR" sz="2800" dirty="0">
                <a:solidFill>
                  <a:schemeClr val="accent2"/>
                </a:solidFill>
              </a:rPr>
              <a:t> consultation</a:t>
            </a:r>
            <a:endParaRPr lang="fr-FR" sz="2800" dirty="0">
              <a:solidFill>
                <a:schemeClr val="accent2"/>
              </a:solidFill>
              <a:cs typeface="Arial"/>
            </a:endParaRP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p:txBody>
      </p:sp>
      <p:grpSp>
        <p:nvGrpSpPr>
          <p:cNvPr id="5" name="Groupe 4">
            <a:extLst>
              <a:ext uri="{FF2B5EF4-FFF2-40B4-BE49-F238E27FC236}">
                <a16:creationId xmlns:a16="http://schemas.microsoft.com/office/drawing/2014/main" id="{0BA47CB2-95E5-7C4B-83FA-912D5D4A06C2}"/>
              </a:ext>
            </a:extLst>
          </p:cNvPr>
          <p:cNvGrpSpPr/>
          <p:nvPr/>
        </p:nvGrpSpPr>
        <p:grpSpPr>
          <a:xfrm>
            <a:off x="4808537" y="2115404"/>
            <a:ext cx="6543675" cy="3859694"/>
            <a:chOff x="4224131" y="1669774"/>
            <a:chExt cx="7967869" cy="4780721"/>
          </a:xfrm>
        </p:grpSpPr>
        <p:pic>
          <p:nvPicPr>
            <p:cNvPr id="6" name="Picture 7">
              <a:extLst>
                <a:ext uri="{FF2B5EF4-FFF2-40B4-BE49-F238E27FC236}">
                  <a16:creationId xmlns:a16="http://schemas.microsoft.com/office/drawing/2014/main" id="{93B4EF2E-0725-8D48-BB59-D61A435F93AC}"/>
                </a:ext>
              </a:extLst>
            </p:cNvPr>
            <p:cNvPicPr>
              <a:picLocks noChangeAspect="1"/>
            </p:cNvPicPr>
            <p:nvPr/>
          </p:nvPicPr>
          <p:blipFill rotWithShape="1">
            <a:blip r:embed="rId3">
              <a:extLst>
                <a:ext uri="{28A0092B-C50C-407E-A947-70E740481C1C}">
                  <a14:useLocalDpi xmlns:a14="http://schemas.microsoft.com/office/drawing/2010/main" val="0"/>
                </a:ext>
              </a:extLst>
            </a:blip>
            <a:srcRect r="9925"/>
            <a:stretch/>
          </p:blipFill>
          <p:spPr>
            <a:xfrm>
              <a:off x="5302716" y="2075211"/>
              <a:ext cx="5845014" cy="3729291"/>
            </a:xfrm>
            <a:prstGeom prst="rect">
              <a:avLst/>
            </a:prstGeom>
          </p:spPr>
        </p:pic>
        <p:pic>
          <p:nvPicPr>
            <p:cNvPr id="7" name="Image 6">
              <a:extLst>
                <a:ext uri="{FF2B5EF4-FFF2-40B4-BE49-F238E27FC236}">
                  <a16:creationId xmlns:a16="http://schemas.microsoft.com/office/drawing/2014/main" id="{B96DF935-2E9B-4B41-9EA7-0D563CEB1AAC}"/>
                </a:ext>
              </a:extLst>
            </p:cNvPr>
            <p:cNvPicPr>
              <a:picLocks noChangeAspect="1"/>
            </p:cNvPicPr>
            <p:nvPr/>
          </p:nvPicPr>
          <p:blipFill>
            <a:blip r:embed="rId4"/>
            <a:stretch>
              <a:fillRect/>
            </a:stretch>
          </p:blipFill>
          <p:spPr>
            <a:xfrm>
              <a:off x="4224131" y="1669774"/>
              <a:ext cx="7967869" cy="4780721"/>
            </a:xfrm>
            <a:prstGeom prst="rect">
              <a:avLst/>
            </a:prstGeom>
          </p:spPr>
        </p:pic>
      </p:grpSp>
      <p:sp>
        <p:nvSpPr>
          <p:cNvPr id="8" name="Rectangle 7">
            <a:extLst>
              <a:ext uri="{FF2B5EF4-FFF2-40B4-BE49-F238E27FC236}">
                <a16:creationId xmlns:a16="http://schemas.microsoft.com/office/drawing/2014/main" id="{5E02049A-2CAD-CF9E-EDF5-0519B6E17CBD}"/>
              </a:ext>
            </a:extLst>
          </p:cNvPr>
          <p:cNvSpPr/>
          <p:nvPr/>
        </p:nvSpPr>
        <p:spPr>
          <a:xfrm>
            <a:off x="5694333" y="2379772"/>
            <a:ext cx="4800264" cy="3012855"/>
          </a:xfrm>
          <a:prstGeom prst="rect">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pic>
        <p:nvPicPr>
          <p:cNvPr id="4098" name="Picture 2" descr="Une image contenant logo, Graphique, Police, symbole&#10;&#10;Description générée automatiquement">
            <a:extLst>
              <a:ext uri="{FF2B5EF4-FFF2-40B4-BE49-F238E27FC236}">
                <a16:creationId xmlns:a16="http://schemas.microsoft.com/office/drawing/2014/main" id="{697687F4-F71A-657D-D592-8C95FCBFE9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33993" y="5506204"/>
            <a:ext cx="937787" cy="937787"/>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AD40B124-2A20-FF5F-4646-61C2D606A6DE}"/>
              </a:ext>
            </a:extLst>
          </p:cNvPr>
          <p:cNvSpPr/>
          <p:nvPr/>
        </p:nvSpPr>
        <p:spPr>
          <a:xfrm>
            <a:off x="11288987" y="5608218"/>
            <a:ext cx="627797" cy="7490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Graphique 12" descr="Outils avec un remplissage uni">
            <a:extLst>
              <a:ext uri="{FF2B5EF4-FFF2-40B4-BE49-F238E27FC236}">
                <a16:creationId xmlns:a16="http://schemas.microsoft.com/office/drawing/2014/main" id="{D797B756-E0F4-8A28-80B2-78A231419D4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58409" y="5729889"/>
            <a:ext cx="505676" cy="505676"/>
          </a:xfrm>
          <a:prstGeom prst="rect">
            <a:avLst/>
          </a:prstGeom>
        </p:spPr>
      </p:pic>
      <p:sp>
        <p:nvSpPr>
          <p:cNvPr id="3" name="AutoShape 2">
            <a:extLst>
              <a:ext uri="{FF2B5EF4-FFF2-40B4-BE49-F238E27FC236}">
                <a16:creationId xmlns:a16="http://schemas.microsoft.com/office/drawing/2014/main" id="{0F5DF2B0-9A4F-A02B-80DF-79F1B3746FC9}"/>
              </a:ext>
            </a:extLst>
          </p:cNvPr>
          <p:cNvSpPr>
            <a:spLocks noChangeAspect="1" noChangeArrowheads="1"/>
          </p:cNvSpPr>
          <p:nvPr/>
        </p:nvSpPr>
        <p:spPr bwMode="auto">
          <a:xfrm>
            <a:off x="5487420" y="3276600"/>
            <a:ext cx="760980" cy="76098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2" name="AutoShape 4">
            <a:extLst>
              <a:ext uri="{FF2B5EF4-FFF2-40B4-BE49-F238E27FC236}">
                <a16:creationId xmlns:a16="http://schemas.microsoft.com/office/drawing/2014/main" id="{5608BFED-CC85-9949-347F-229B785B3CD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pic>
        <p:nvPicPr>
          <p:cNvPr id="15" name="Graphique 14" descr="Curseur avec un remplissage uni">
            <a:extLst>
              <a:ext uri="{FF2B5EF4-FFF2-40B4-BE49-F238E27FC236}">
                <a16:creationId xmlns:a16="http://schemas.microsoft.com/office/drawing/2014/main" id="{104CFDFD-9779-B774-7549-2046B040F11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010514" y="5608218"/>
            <a:ext cx="914400" cy="914400"/>
          </a:xfrm>
          <a:prstGeom prst="rect">
            <a:avLst/>
          </a:prstGeom>
        </p:spPr>
      </p:pic>
      <p:sp>
        <p:nvSpPr>
          <p:cNvPr id="9" name="Espace réservé du texte 3">
            <a:hlinkClick r:id="rId10"/>
            <a:extLst>
              <a:ext uri="{FF2B5EF4-FFF2-40B4-BE49-F238E27FC236}">
                <a16:creationId xmlns:a16="http://schemas.microsoft.com/office/drawing/2014/main" id="{DFC00939-A5AF-2F45-8497-DF6071357F40}"/>
              </a:ext>
            </a:extLst>
          </p:cNvPr>
          <p:cNvSpPr txBox="1">
            <a:spLocks/>
          </p:cNvSpPr>
          <p:nvPr/>
        </p:nvSpPr>
        <p:spPr>
          <a:xfrm>
            <a:off x="1073799" y="5090279"/>
            <a:ext cx="3291840" cy="415925"/>
          </a:xfrm>
          <a:prstGeom prst="rect">
            <a:avLst/>
          </a:prstGeom>
        </p:spPr>
        <p:txBody>
          <a:bodyPr vert="horz" lIns="0" tIns="0" rIns="0" bIns="0" rtlCol="0" anchor="b">
            <a:noAutofit/>
          </a:bodyPr>
          <a:lstStyle>
            <a:defPPr>
              <a:defRPr lang="fr-FR"/>
            </a:defPPr>
            <a:lvl1pPr marL="0" algn="l" defTabSz="914400" rtl="0" eaLnBrk="1" latinLnBrk="0" hangingPunct="1">
              <a:defRPr sz="1800" kern="1200">
                <a:solidFill>
                  <a:srgbClr val="212121"/>
                </a:solidFill>
                <a:latin typeface="Arial" panose="020B0604020202020204"/>
              </a:defRPr>
            </a:lvl1pPr>
            <a:lvl2pPr marL="457200" algn="l" defTabSz="914400" rtl="0" eaLnBrk="1" latinLnBrk="0" hangingPunct="1">
              <a:defRPr sz="1800" kern="1200">
                <a:solidFill>
                  <a:srgbClr val="212121"/>
                </a:solidFill>
                <a:latin typeface="Arial" panose="020B0604020202020204"/>
              </a:defRPr>
            </a:lvl2pPr>
            <a:lvl3pPr marL="914400" algn="l" defTabSz="914400" rtl="0" eaLnBrk="1" latinLnBrk="0" hangingPunct="1">
              <a:defRPr sz="1800" kern="1200">
                <a:solidFill>
                  <a:srgbClr val="212121"/>
                </a:solidFill>
                <a:latin typeface="Arial" panose="020B0604020202020204"/>
              </a:defRPr>
            </a:lvl3pPr>
            <a:lvl4pPr marL="1371600" algn="l" defTabSz="914400" rtl="0" eaLnBrk="1" latinLnBrk="0" hangingPunct="1">
              <a:defRPr sz="1800" kern="1200">
                <a:solidFill>
                  <a:srgbClr val="212121"/>
                </a:solidFill>
                <a:latin typeface="Arial" panose="020B0604020202020204"/>
              </a:defRPr>
            </a:lvl4pPr>
            <a:lvl5pPr marL="1828800" algn="l" defTabSz="914400" rtl="0" eaLnBrk="1" latinLnBrk="0" hangingPunct="1">
              <a:defRPr sz="1800" kern="1200">
                <a:solidFill>
                  <a:srgbClr val="212121"/>
                </a:solidFill>
                <a:latin typeface="Arial" panose="020B0604020202020204"/>
              </a:defRPr>
            </a:lvl5pPr>
            <a:lvl6pPr marL="2286000" algn="l" defTabSz="914400" rtl="0" eaLnBrk="1" latinLnBrk="0" hangingPunct="1">
              <a:defRPr sz="1800" kern="1200">
                <a:solidFill>
                  <a:srgbClr val="212121"/>
                </a:solidFill>
                <a:latin typeface="Arial" panose="020B0604020202020204"/>
              </a:defRPr>
            </a:lvl6pPr>
            <a:lvl7pPr marL="2743200" algn="l" defTabSz="914400" rtl="0" eaLnBrk="1" latinLnBrk="0" hangingPunct="1">
              <a:defRPr sz="1800" kern="1200">
                <a:solidFill>
                  <a:srgbClr val="212121"/>
                </a:solidFill>
                <a:latin typeface="Arial" panose="020B0604020202020204"/>
              </a:defRPr>
            </a:lvl7pPr>
            <a:lvl8pPr marL="3200400" algn="l" defTabSz="914400" rtl="0" eaLnBrk="1" latinLnBrk="0" hangingPunct="1">
              <a:defRPr sz="1800" kern="1200">
                <a:solidFill>
                  <a:srgbClr val="212121"/>
                </a:solidFill>
                <a:latin typeface="Arial" panose="020B0604020202020204"/>
              </a:defRPr>
            </a:lvl8pPr>
            <a:lvl9pPr marL="3657600" algn="l" defTabSz="914400" rtl="0" eaLnBrk="1" latinLnBrk="0" hangingPunct="1">
              <a:defRPr sz="1800" kern="1200">
                <a:solidFill>
                  <a:srgbClr val="212121"/>
                </a:solidFill>
                <a:latin typeface="Arial" panose="020B0604020202020204"/>
              </a:defRPr>
            </a:lvl9pPr>
          </a:lstStyle>
          <a:p>
            <a:r>
              <a:rPr lang="fr-CA" dirty="0">
                <a:solidFill>
                  <a:schemeClr val="accent6">
                    <a:lumMod val="25000"/>
                  </a:schemeClr>
                </a:solidFill>
                <a:cs typeface="Arial"/>
                <a:hlinkClick r:id="rId11">
                  <a:extLst>
                    <a:ext uri="{A12FA001-AC4F-418D-AE19-62706E023703}">
                      <ahyp:hlinkClr xmlns:ahyp="http://schemas.microsoft.com/office/drawing/2018/hyperlinkcolor" val="tx"/>
                    </a:ext>
                  </a:extLst>
                </a:hlinkClick>
              </a:rPr>
              <a:t>Rebâtir</a:t>
            </a:r>
            <a:endParaRPr lang="fr-FR">
              <a:solidFill>
                <a:schemeClr val="accent6">
                  <a:lumMod val="25000"/>
                </a:schemeClr>
              </a:solidFill>
              <a:hlinkClick r:id="rId11">
                <a:extLst>
                  <a:ext uri="{A12FA001-AC4F-418D-AE19-62706E023703}">
                    <ahyp:hlinkClr xmlns:ahyp="http://schemas.microsoft.com/office/drawing/2018/hyperlinkcolor" val="tx"/>
                  </a:ext>
                </a:extLst>
              </a:hlinkClick>
            </a:endParaRPr>
          </a:p>
        </p:txBody>
      </p:sp>
      <p:sp>
        <p:nvSpPr>
          <p:cNvPr id="13" name="ZoneTexte 12">
            <a:extLst>
              <a:ext uri="{FF2B5EF4-FFF2-40B4-BE49-F238E27FC236}">
                <a16:creationId xmlns:a16="http://schemas.microsoft.com/office/drawing/2014/main" id="{C92BD923-89A4-2DE5-3E0A-D142DAD85859}"/>
              </a:ext>
            </a:extLst>
          </p:cNvPr>
          <p:cNvSpPr txBox="1"/>
          <p:nvPr/>
        </p:nvSpPr>
        <p:spPr>
          <a:xfrm>
            <a:off x="837122" y="3172364"/>
            <a:ext cx="396239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r-CA" sz="2800" dirty="0">
                <a:solidFill>
                  <a:schemeClr val="accent2"/>
                </a:solidFill>
                <a:latin typeface="Arial"/>
                <a:ea typeface="Calibri"/>
                <a:cs typeface="Calibri"/>
              </a:rPr>
              <a:t>1-833-732-2847</a:t>
            </a:r>
            <a:endParaRPr lang="fr-FR" sz="2800">
              <a:solidFill>
                <a:schemeClr val="accent2"/>
              </a:solidFill>
              <a:latin typeface="Arial"/>
              <a:cs typeface="Arial"/>
            </a:endParaRPr>
          </a:p>
        </p:txBody>
      </p:sp>
      <p:pic>
        <p:nvPicPr>
          <p:cNvPr id="14" name="Image 13" descr="Une image contenant texte, capture d’écran, Police, graphisme&#10;&#10;Le contenu généré par l’IA peut être incorrect.">
            <a:extLst>
              <a:ext uri="{FF2B5EF4-FFF2-40B4-BE49-F238E27FC236}">
                <a16:creationId xmlns:a16="http://schemas.microsoft.com/office/drawing/2014/main" id="{8B131E1E-4319-AB29-6510-2B9C3B1296D6}"/>
              </a:ext>
            </a:extLst>
          </p:cNvPr>
          <p:cNvPicPr>
            <a:picLocks noChangeAspect="1"/>
          </p:cNvPicPr>
          <p:nvPr/>
        </p:nvPicPr>
        <p:blipFill>
          <a:blip r:embed="rId12"/>
          <a:srcRect l="451" r="18840" b="7575"/>
          <a:stretch/>
        </p:blipFill>
        <p:spPr>
          <a:xfrm>
            <a:off x="5691535" y="2382325"/>
            <a:ext cx="4792339" cy="2997835"/>
          </a:xfrm>
          <a:prstGeom prst="rect">
            <a:avLst/>
          </a:prstGeom>
        </p:spPr>
      </p:pic>
    </p:spTree>
    <p:extLst>
      <p:ext uri="{BB962C8B-B14F-4D97-AF65-F5344CB8AC3E}">
        <p14:creationId xmlns:p14="http://schemas.microsoft.com/office/powerpoint/2010/main" val="776258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0169F9-DB6E-F048-179F-D40EB2C95A96}"/>
              </a:ext>
            </a:extLst>
          </p:cNvPr>
          <p:cNvSpPr>
            <a:spLocks noGrp="1"/>
          </p:cNvSpPr>
          <p:nvPr>
            <p:ph type="title"/>
          </p:nvPr>
        </p:nvSpPr>
        <p:spPr>
          <a:xfrm>
            <a:off x="839788" y="661737"/>
            <a:ext cx="9842818" cy="1053169"/>
          </a:xfrm>
        </p:spPr>
        <p:txBody>
          <a:bodyPr>
            <a:normAutofit fontScale="90000"/>
          </a:bodyPr>
          <a:lstStyle/>
          <a:p>
            <a:r>
              <a:rPr lang="fr-CA" sz="2000" dirty="0" err="1">
                <a:latin typeface="Arial"/>
                <a:cs typeface="Arial"/>
              </a:rPr>
              <a:t>Finding</a:t>
            </a:r>
            <a:r>
              <a:rPr lang="fr-CA" sz="2000" dirty="0">
                <a:latin typeface="Arial"/>
                <a:cs typeface="Arial"/>
              </a:rPr>
              <a:t> help</a:t>
            </a:r>
            <a:br>
              <a:rPr lang="fr-FR" dirty="0"/>
            </a:br>
            <a:r>
              <a:rPr lang="fr-CA" dirty="0">
                <a:cs typeface="Arial"/>
              </a:rPr>
              <a:t>Commission des services juridiques (Legal </a:t>
            </a:r>
            <a:r>
              <a:rPr lang="fr-CA" dirty="0" err="1">
                <a:cs typeface="Arial"/>
              </a:rPr>
              <a:t>Aid</a:t>
            </a:r>
            <a:r>
              <a:rPr lang="fr-CA" dirty="0">
                <a:cs typeface="Arial"/>
              </a:rPr>
              <a:t>)</a:t>
            </a:r>
            <a:endParaRPr lang="fr-FR" dirty="0"/>
          </a:p>
        </p:txBody>
      </p:sp>
      <p:sp>
        <p:nvSpPr>
          <p:cNvPr id="4" name="Espace réservé du texte 3">
            <a:extLst>
              <a:ext uri="{FF2B5EF4-FFF2-40B4-BE49-F238E27FC236}">
                <a16:creationId xmlns:a16="http://schemas.microsoft.com/office/drawing/2014/main" id="{3F0D7A1A-5954-C4F2-A92B-20225AE4FDE0}"/>
              </a:ext>
            </a:extLst>
          </p:cNvPr>
          <p:cNvSpPr>
            <a:spLocks noGrp="1"/>
          </p:cNvSpPr>
          <p:nvPr>
            <p:ph type="body" sz="half" idx="2"/>
          </p:nvPr>
        </p:nvSpPr>
        <p:spPr>
          <a:xfrm>
            <a:off x="839788" y="2115404"/>
            <a:ext cx="3932237" cy="3753584"/>
          </a:xfrm>
        </p:spPr>
        <p:txBody>
          <a:bodyPr vert="horz" lIns="91440" tIns="45720" rIns="91440" bIns="45720" rtlCol="0" anchor="t">
            <a:normAutofit/>
          </a:bodyPr>
          <a:lstStyle/>
          <a:p>
            <a:r>
              <a:rPr lang="fr-FR" sz="2800" dirty="0">
                <a:solidFill>
                  <a:schemeClr val="accent2"/>
                </a:solidFill>
              </a:rPr>
              <a:t>Free or </a:t>
            </a:r>
            <a:r>
              <a:rPr lang="fr-FR" sz="2800" dirty="0" err="1">
                <a:solidFill>
                  <a:schemeClr val="accent2"/>
                </a:solidFill>
              </a:rPr>
              <a:t>low</a:t>
            </a:r>
            <a:r>
              <a:rPr lang="fr-FR" sz="2800" dirty="0">
                <a:solidFill>
                  <a:schemeClr val="accent2"/>
                </a:solidFill>
              </a:rPr>
              <a:t> </a:t>
            </a:r>
            <a:r>
              <a:rPr lang="fr-FR" sz="2800" dirty="0" err="1">
                <a:solidFill>
                  <a:schemeClr val="accent2"/>
                </a:solidFill>
              </a:rPr>
              <a:t>cost</a:t>
            </a:r>
            <a:r>
              <a:rPr lang="fr-FR" sz="2800" dirty="0">
                <a:solidFill>
                  <a:schemeClr val="accent2"/>
                </a:solidFill>
              </a:rPr>
              <a:t> </a:t>
            </a:r>
            <a:r>
              <a:rPr lang="fr-FR" sz="2800" dirty="0" err="1">
                <a:solidFill>
                  <a:schemeClr val="accent2"/>
                </a:solidFill>
              </a:rPr>
              <a:t>legal</a:t>
            </a:r>
            <a:r>
              <a:rPr lang="fr-FR" sz="2800" dirty="0">
                <a:solidFill>
                  <a:schemeClr val="accent2"/>
                </a:solidFill>
              </a:rPr>
              <a:t> </a:t>
            </a:r>
            <a:r>
              <a:rPr lang="fr-FR" sz="2800" dirty="0" err="1">
                <a:solidFill>
                  <a:schemeClr val="accent2"/>
                </a:solidFill>
              </a:rPr>
              <a:t>aid</a:t>
            </a:r>
            <a:endParaRPr lang="fr-FR" sz="2800" dirty="0" err="1">
              <a:solidFill>
                <a:schemeClr val="accent2"/>
              </a:solidFill>
              <a:cs typeface="Arial"/>
            </a:endParaRP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p:txBody>
      </p:sp>
      <p:grpSp>
        <p:nvGrpSpPr>
          <p:cNvPr id="5" name="Groupe 4">
            <a:extLst>
              <a:ext uri="{FF2B5EF4-FFF2-40B4-BE49-F238E27FC236}">
                <a16:creationId xmlns:a16="http://schemas.microsoft.com/office/drawing/2014/main" id="{0BA47CB2-95E5-7C4B-83FA-912D5D4A06C2}"/>
              </a:ext>
            </a:extLst>
          </p:cNvPr>
          <p:cNvGrpSpPr/>
          <p:nvPr/>
        </p:nvGrpSpPr>
        <p:grpSpPr>
          <a:xfrm>
            <a:off x="4808537" y="2115404"/>
            <a:ext cx="6543675" cy="3859694"/>
            <a:chOff x="4224131" y="1669774"/>
            <a:chExt cx="7967869" cy="4780721"/>
          </a:xfrm>
        </p:grpSpPr>
        <p:pic>
          <p:nvPicPr>
            <p:cNvPr id="6" name="Picture 7">
              <a:extLst>
                <a:ext uri="{FF2B5EF4-FFF2-40B4-BE49-F238E27FC236}">
                  <a16:creationId xmlns:a16="http://schemas.microsoft.com/office/drawing/2014/main" id="{93B4EF2E-0725-8D48-BB59-D61A435F93AC}"/>
                </a:ext>
              </a:extLst>
            </p:cNvPr>
            <p:cNvPicPr>
              <a:picLocks noChangeAspect="1"/>
            </p:cNvPicPr>
            <p:nvPr/>
          </p:nvPicPr>
          <p:blipFill rotWithShape="1">
            <a:blip r:embed="rId3">
              <a:extLst>
                <a:ext uri="{28A0092B-C50C-407E-A947-70E740481C1C}">
                  <a14:useLocalDpi xmlns:a14="http://schemas.microsoft.com/office/drawing/2010/main" val="0"/>
                </a:ext>
              </a:extLst>
            </a:blip>
            <a:srcRect r="9925"/>
            <a:stretch/>
          </p:blipFill>
          <p:spPr>
            <a:xfrm>
              <a:off x="5302716" y="2075211"/>
              <a:ext cx="5845014" cy="3729291"/>
            </a:xfrm>
            <a:prstGeom prst="rect">
              <a:avLst/>
            </a:prstGeom>
          </p:spPr>
        </p:pic>
        <p:pic>
          <p:nvPicPr>
            <p:cNvPr id="7" name="Image 6">
              <a:extLst>
                <a:ext uri="{FF2B5EF4-FFF2-40B4-BE49-F238E27FC236}">
                  <a16:creationId xmlns:a16="http://schemas.microsoft.com/office/drawing/2014/main" id="{B96DF935-2E9B-4B41-9EA7-0D563CEB1AAC}"/>
                </a:ext>
              </a:extLst>
            </p:cNvPr>
            <p:cNvPicPr>
              <a:picLocks noChangeAspect="1"/>
            </p:cNvPicPr>
            <p:nvPr/>
          </p:nvPicPr>
          <p:blipFill>
            <a:blip r:embed="rId4"/>
            <a:stretch>
              <a:fillRect/>
            </a:stretch>
          </p:blipFill>
          <p:spPr>
            <a:xfrm>
              <a:off x="4224131" y="1669774"/>
              <a:ext cx="7967869" cy="4780721"/>
            </a:xfrm>
            <a:prstGeom prst="rect">
              <a:avLst/>
            </a:prstGeom>
          </p:spPr>
        </p:pic>
      </p:grpSp>
      <p:sp>
        <p:nvSpPr>
          <p:cNvPr id="8" name="Rectangle 7">
            <a:extLst>
              <a:ext uri="{FF2B5EF4-FFF2-40B4-BE49-F238E27FC236}">
                <a16:creationId xmlns:a16="http://schemas.microsoft.com/office/drawing/2014/main" id="{5E02049A-2CAD-CF9E-EDF5-0519B6E17CBD}"/>
              </a:ext>
            </a:extLst>
          </p:cNvPr>
          <p:cNvSpPr/>
          <p:nvPr/>
        </p:nvSpPr>
        <p:spPr>
          <a:xfrm>
            <a:off x="5694333" y="2379772"/>
            <a:ext cx="4800264" cy="3012855"/>
          </a:xfrm>
          <a:prstGeom prst="rect">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pic>
        <p:nvPicPr>
          <p:cNvPr id="4098" name="Picture 2" descr="Une image contenant logo, Graphique, Police, symbole&#10;&#10;Description générée automatiquement">
            <a:extLst>
              <a:ext uri="{FF2B5EF4-FFF2-40B4-BE49-F238E27FC236}">
                <a16:creationId xmlns:a16="http://schemas.microsoft.com/office/drawing/2014/main" id="{697687F4-F71A-657D-D592-8C95FCBFE9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33993" y="5506204"/>
            <a:ext cx="937787" cy="937787"/>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AD40B124-2A20-FF5F-4646-61C2D606A6DE}"/>
              </a:ext>
            </a:extLst>
          </p:cNvPr>
          <p:cNvSpPr/>
          <p:nvPr/>
        </p:nvSpPr>
        <p:spPr>
          <a:xfrm>
            <a:off x="11288987" y="5608218"/>
            <a:ext cx="627797" cy="7490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Graphique 12" descr="Outils avec un remplissage uni">
            <a:extLst>
              <a:ext uri="{FF2B5EF4-FFF2-40B4-BE49-F238E27FC236}">
                <a16:creationId xmlns:a16="http://schemas.microsoft.com/office/drawing/2014/main" id="{D797B756-E0F4-8A28-80B2-78A231419D4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58409" y="5729889"/>
            <a:ext cx="505676" cy="505676"/>
          </a:xfrm>
          <a:prstGeom prst="rect">
            <a:avLst/>
          </a:prstGeom>
        </p:spPr>
      </p:pic>
      <p:sp>
        <p:nvSpPr>
          <p:cNvPr id="3" name="AutoShape 2">
            <a:extLst>
              <a:ext uri="{FF2B5EF4-FFF2-40B4-BE49-F238E27FC236}">
                <a16:creationId xmlns:a16="http://schemas.microsoft.com/office/drawing/2014/main" id="{0F5DF2B0-9A4F-A02B-80DF-79F1B3746FC9}"/>
              </a:ext>
            </a:extLst>
          </p:cNvPr>
          <p:cNvSpPr>
            <a:spLocks noChangeAspect="1" noChangeArrowheads="1"/>
          </p:cNvSpPr>
          <p:nvPr/>
        </p:nvSpPr>
        <p:spPr bwMode="auto">
          <a:xfrm>
            <a:off x="5487420" y="3276600"/>
            <a:ext cx="760980" cy="76098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2" name="AutoShape 4">
            <a:extLst>
              <a:ext uri="{FF2B5EF4-FFF2-40B4-BE49-F238E27FC236}">
                <a16:creationId xmlns:a16="http://schemas.microsoft.com/office/drawing/2014/main" id="{5608BFED-CC85-9949-347F-229B785B3CD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pic>
        <p:nvPicPr>
          <p:cNvPr id="15" name="Graphique 14" descr="Curseur avec un remplissage uni">
            <a:extLst>
              <a:ext uri="{FF2B5EF4-FFF2-40B4-BE49-F238E27FC236}">
                <a16:creationId xmlns:a16="http://schemas.microsoft.com/office/drawing/2014/main" id="{104CFDFD-9779-B774-7549-2046B040F11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010514" y="5608218"/>
            <a:ext cx="914400" cy="914400"/>
          </a:xfrm>
          <a:prstGeom prst="rect">
            <a:avLst/>
          </a:prstGeom>
        </p:spPr>
      </p:pic>
      <p:sp>
        <p:nvSpPr>
          <p:cNvPr id="9" name="Espace réservé du texte 3">
            <a:hlinkClick r:id="rId10"/>
            <a:extLst>
              <a:ext uri="{FF2B5EF4-FFF2-40B4-BE49-F238E27FC236}">
                <a16:creationId xmlns:a16="http://schemas.microsoft.com/office/drawing/2014/main" id="{DFC00939-A5AF-2F45-8497-DF6071357F40}"/>
              </a:ext>
            </a:extLst>
          </p:cNvPr>
          <p:cNvSpPr txBox="1">
            <a:spLocks/>
          </p:cNvSpPr>
          <p:nvPr/>
        </p:nvSpPr>
        <p:spPr>
          <a:xfrm>
            <a:off x="1073799" y="4824039"/>
            <a:ext cx="3291840" cy="682165"/>
          </a:xfrm>
          <a:prstGeom prst="rect">
            <a:avLst/>
          </a:prstGeom>
        </p:spPr>
        <p:txBody>
          <a:bodyPr vert="horz" lIns="0" tIns="0" rIns="0" bIns="0" rtlCol="0" anchor="b">
            <a:noAutofit/>
          </a:bodyPr>
          <a:lstStyle>
            <a:defPPr>
              <a:defRPr lang="fr-FR"/>
            </a:defPPr>
            <a:lvl1pPr marL="0" algn="l" defTabSz="914400" rtl="0" eaLnBrk="1" latinLnBrk="0" hangingPunct="1">
              <a:defRPr sz="1800" kern="1200">
                <a:solidFill>
                  <a:srgbClr val="212121"/>
                </a:solidFill>
                <a:latin typeface="Arial" panose="020B0604020202020204"/>
              </a:defRPr>
            </a:lvl1pPr>
            <a:lvl2pPr marL="457200" algn="l" defTabSz="914400" rtl="0" eaLnBrk="1" latinLnBrk="0" hangingPunct="1">
              <a:defRPr sz="1800" kern="1200">
                <a:solidFill>
                  <a:srgbClr val="212121"/>
                </a:solidFill>
                <a:latin typeface="Arial" panose="020B0604020202020204"/>
              </a:defRPr>
            </a:lvl2pPr>
            <a:lvl3pPr marL="914400" algn="l" defTabSz="914400" rtl="0" eaLnBrk="1" latinLnBrk="0" hangingPunct="1">
              <a:defRPr sz="1800" kern="1200">
                <a:solidFill>
                  <a:srgbClr val="212121"/>
                </a:solidFill>
                <a:latin typeface="Arial" panose="020B0604020202020204"/>
              </a:defRPr>
            </a:lvl3pPr>
            <a:lvl4pPr marL="1371600" algn="l" defTabSz="914400" rtl="0" eaLnBrk="1" latinLnBrk="0" hangingPunct="1">
              <a:defRPr sz="1800" kern="1200">
                <a:solidFill>
                  <a:srgbClr val="212121"/>
                </a:solidFill>
                <a:latin typeface="Arial" panose="020B0604020202020204"/>
              </a:defRPr>
            </a:lvl4pPr>
            <a:lvl5pPr marL="1828800" algn="l" defTabSz="914400" rtl="0" eaLnBrk="1" latinLnBrk="0" hangingPunct="1">
              <a:defRPr sz="1800" kern="1200">
                <a:solidFill>
                  <a:srgbClr val="212121"/>
                </a:solidFill>
                <a:latin typeface="Arial" panose="020B0604020202020204"/>
              </a:defRPr>
            </a:lvl5pPr>
            <a:lvl6pPr marL="2286000" algn="l" defTabSz="914400" rtl="0" eaLnBrk="1" latinLnBrk="0" hangingPunct="1">
              <a:defRPr sz="1800" kern="1200">
                <a:solidFill>
                  <a:srgbClr val="212121"/>
                </a:solidFill>
                <a:latin typeface="Arial" panose="020B0604020202020204"/>
              </a:defRPr>
            </a:lvl6pPr>
            <a:lvl7pPr marL="2743200" algn="l" defTabSz="914400" rtl="0" eaLnBrk="1" latinLnBrk="0" hangingPunct="1">
              <a:defRPr sz="1800" kern="1200">
                <a:solidFill>
                  <a:srgbClr val="212121"/>
                </a:solidFill>
                <a:latin typeface="Arial" panose="020B0604020202020204"/>
              </a:defRPr>
            </a:lvl7pPr>
            <a:lvl8pPr marL="3200400" algn="l" defTabSz="914400" rtl="0" eaLnBrk="1" latinLnBrk="0" hangingPunct="1">
              <a:defRPr sz="1800" kern="1200">
                <a:solidFill>
                  <a:srgbClr val="212121"/>
                </a:solidFill>
                <a:latin typeface="Arial" panose="020B0604020202020204"/>
              </a:defRPr>
            </a:lvl8pPr>
            <a:lvl9pPr marL="3657600" algn="l" defTabSz="914400" rtl="0" eaLnBrk="1" latinLnBrk="0" hangingPunct="1">
              <a:defRPr sz="1800" kern="1200">
                <a:solidFill>
                  <a:srgbClr val="212121"/>
                </a:solidFill>
                <a:latin typeface="Arial" panose="020B0604020202020204"/>
              </a:defRPr>
            </a:lvl9pPr>
          </a:lstStyle>
          <a:p>
            <a:r>
              <a:rPr lang="fr-CA" dirty="0">
                <a:solidFill>
                  <a:schemeClr val="accent2"/>
                </a:solidFill>
                <a:cs typeface="Arial"/>
                <a:hlinkClick r:id="rId11"/>
              </a:rPr>
              <a:t>Legal Aide Offices and Lawyers</a:t>
            </a:r>
            <a:endParaRPr lang="fr-FR"/>
          </a:p>
        </p:txBody>
      </p:sp>
      <p:pic>
        <p:nvPicPr>
          <p:cNvPr id="14" name="Image 13" descr="Une image contenant texte, Appareils électroniques, capture d’écran, logiciel&#10;&#10;Le contenu généré par l’IA peut être incorrect.">
            <a:extLst>
              <a:ext uri="{FF2B5EF4-FFF2-40B4-BE49-F238E27FC236}">
                <a16:creationId xmlns:a16="http://schemas.microsoft.com/office/drawing/2014/main" id="{277192FC-1F22-6C64-9922-97D39CBEA9A6}"/>
              </a:ext>
            </a:extLst>
          </p:cNvPr>
          <p:cNvPicPr>
            <a:picLocks noChangeAspect="1"/>
          </p:cNvPicPr>
          <p:nvPr/>
        </p:nvPicPr>
        <p:blipFill>
          <a:blip r:embed="rId12"/>
          <a:srcRect l="1142" r="27333" b="23287"/>
          <a:stretch/>
        </p:blipFill>
        <p:spPr>
          <a:xfrm>
            <a:off x="5692719" y="2381609"/>
            <a:ext cx="4805801" cy="2996655"/>
          </a:xfrm>
          <a:prstGeom prst="rect">
            <a:avLst/>
          </a:prstGeom>
        </p:spPr>
      </p:pic>
    </p:spTree>
    <p:extLst>
      <p:ext uri="{BB962C8B-B14F-4D97-AF65-F5344CB8AC3E}">
        <p14:creationId xmlns:p14="http://schemas.microsoft.com/office/powerpoint/2010/main" val="1779407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0169F9-DB6E-F048-179F-D40EB2C95A96}"/>
              </a:ext>
            </a:extLst>
          </p:cNvPr>
          <p:cNvSpPr>
            <a:spLocks noGrp="1"/>
          </p:cNvSpPr>
          <p:nvPr>
            <p:ph type="title"/>
          </p:nvPr>
        </p:nvSpPr>
        <p:spPr>
          <a:xfrm>
            <a:off x="839788" y="661737"/>
            <a:ext cx="9975333" cy="1042775"/>
          </a:xfrm>
        </p:spPr>
        <p:txBody>
          <a:bodyPr>
            <a:normAutofit/>
          </a:bodyPr>
          <a:lstStyle/>
          <a:p>
            <a:r>
              <a:rPr lang="fr-CA" sz="2000" dirty="0" err="1">
                <a:cs typeface="Arial"/>
              </a:rPr>
              <a:t>Finding</a:t>
            </a:r>
            <a:r>
              <a:rPr lang="fr-CA" sz="2000" dirty="0">
                <a:cs typeface="Arial"/>
              </a:rPr>
              <a:t> help</a:t>
            </a:r>
            <a:br>
              <a:rPr lang="fr-FR" dirty="0"/>
            </a:br>
            <a:r>
              <a:rPr lang="fr-CA" dirty="0">
                <a:cs typeface="Arial"/>
              </a:rPr>
              <a:t>Barreau du Québec </a:t>
            </a:r>
            <a:r>
              <a:rPr lang="fr-CA" dirty="0" err="1">
                <a:cs typeface="Arial"/>
              </a:rPr>
              <a:t>Referral</a:t>
            </a:r>
            <a:r>
              <a:rPr lang="fr-CA" dirty="0">
                <a:cs typeface="Arial"/>
              </a:rPr>
              <a:t> Services</a:t>
            </a:r>
            <a:endParaRPr lang="fr-FR" dirty="0"/>
          </a:p>
        </p:txBody>
      </p:sp>
      <p:sp>
        <p:nvSpPr>
          <p:cNvPr id="4" name="Espace réservé du texte 3">
            <a:extLst>
              <a:ext uri="{FF2B5EF4-FFF2-40B4-BE49-F238E27FC236}">
                <a16:creationId xmlns:a16="http://schemas.microsoft.com/office/drawing/2014/main" id="{3F0D7A1A-5954-C4F2-A92B-20225AE4FDE0}"/>
              </a:ext>
            </a:extLst>
          </p:cNvPr>
          <p:cNvSpPr>
            <a:spLocks noGrp="1"/>
          </p:cNvSpPr>
          <p:nvPr>
            <p:ph type="body" sz="half" idx="2"/>
          </p:nvPr>
        </p:nvSpPr>
        <p:spPr>
          <a:xfrm>
            <a:off x="839788" y="2043518"/>
            <a:ext cx="4593595" cy="3882979"/>
          </a:xfrm>
        </p:spPr>
        <p:txBody>
          <a:bodyPr vert="horz" lIns="91440" tIns="45720" rIns="91440" bIns="45720" rtlCol="0" anchor="t">
            <a:normAutofit/>
          </a:bodyPr>
          <a:lstStyle/>
          <a:p>
            <a:r>
              <a:rPr lang="fr-FR" sz="2800" b="1" dirty="0">
                <a:solidFill>
                  <a:schemeClr val="accent2"/>
                </a:solidFill>
                <a:cs typeface="Arial"/>
              </a:rPr>
              <a:t>To </a:t>
            </a:r>
            <a:r>
              <a:rPr lang="fr-FR" sz="2800" b="1" dirty="0" err="1">
                <a:solidFill>
                  <a:schemeClr val="accent2"/>
                </a:solidFill>
                <a:cs typeface="Arial"/>
              </a:rPr>
              <a:t>find</a:t>
            </a:r>
            <a:r>
              <a:rPr lang="fr-FR" sz="2800" b="1" dirty="0">
                <a:solidFill>
                  <a:schemeClr val="accent2"/>
                </a:solidFill>
                <a:cs typeface="Arial"/>
              </a:rPr>
              <a:t> a </a:t>
            </a:r>
            <a:r>
              <a:rPr lang="fr-FR" sz="2800" b="1" dirty="0" err="1">
                <a:solidFill>
                  <a:schemeClr val="accent2"/>
                </a:solidFill>
                <a:cs typeface="Arial"/>
              </a:rPr>
              <a:t>lawyer</a:t>
            </a:r>
            <a:endParaRPr lang="fr-FR" sz="2800" b="1" dirty="0">
              <a:solidFill>
                <a:schemeClr val="accent2"/>
              </a:solidFill>
              <a:cs typeface="Arial"/>
            </a:endParaRPr>
          </a:p>
          <a:p>
            <a:endParaRPr lang="fr-FR" sz="2000">
              <a:highlight>
                <a:srgbClr val="FFFF00"/>
              </a:highlight>
            </a:endParaRPr>
          </a:p>
          <a:p>
            <a:endParaRPr lang="fr-CA" sz="1800" u="sng">
              <a:solidFill>
                <a:schemeClr val="accent2"/>
              </a:solidFill>
              <a:highlight>
                <a:srgbClr val="F5F5F5"/>
              </a:highlight>
              <a:cs typeface="Arial"/>
            </a:endParaRPr>
          </a:p>
          <a:p>
            <a:endParaRPr lang="fr-FR" sz="2000">
              <a:highlight>
                <a:srgbClr val="FFFF00"/>
              </a:highlight>
            </a:endParaRPr>
          </a:p>
          <a:p>
            <a:endParaRPr lang="fr-FR" sz="2000">
              <a:highlight>
                <a:srgbClr val="FFFF00"/>
              </a:highlight>
            </a:endParaRPr>
          </a:p>
          <a:p>
            <a:endParaRPr lang="fr-FR" sz="2000">
              <a:highlight>
                <a:srgbClr val="FFFF00"/>
              </a:highlight>
            </a:endParaRPr>
          </a:p>
          <a:p>
            <a:r>
              <a:rPr lang="fr-CA" sz="1800" dirty="0">
                <a:solidFill>
                  <a:srgbClr val="333F48"/>
                </a:solidFill>
                <a:cs typeface="Arial"/>
                <a:hlinkClick r:id="rId4"/>
              </a:rPr>
              <a:t>Referral</a:t>
            </a:r>
            <a:r>
              <a:rPr lang="fr-CA" sz="1800" dirty="0">
                <a:solidFill>
                  <a:srgbClr val="333F48"/>
                </a:solidFill>
                <a:ea typeface="+mn-lt"/>
                <a:cs typeface="+mn-lt"/>
                <a:hlinkClick r:id="rId4"/>
              </a:rPr>
              <a:t> services - Access to justice</a:t>
            </a:r>
          </a:p>
          <a:p>
            <a:endParaRPr lang="fr-FR" sz="2000">
              <a:highlight>
                <a:srgbClr val="FFFF00"/>
              </a:highlight>
            </a:endParaRPr>
          </a:p>
          <a:p>
            <a:endParaRPr lang="fr-FR" sz="2000">
              <a:highlight>
                <a:srgbClr val="FFFF00"/>
              </a:highlight>
            </a:endParaRPr>
          </a:p>
        </p:txBody>
      </p:sp>
      <p:grpSp>
        <p:nvGrpSpPr>
          <p:cNvPr id="5" name="Groupe 4">
            <a:extLst>
              <a:ext uri="{FF2B5EF4-FFF2-40B4-BE49-F238E27FC236}">
                <a16:creationId xmlns:a16="http://schemas.microsoft.com/office/drawing/2014/main" id="{0BA47CB2-95E5-7C4B-83FA-912D5D4A06C2}"/>
              </a:ext>
            </a:extLst>
          </p:cNvPr>
          <p:cNvGrpSpPr/>
          <p:nvPr/>
        </p:nvGrpSpPr>
        <p:grpSpPr>
          <a:xfrm>
            <a:off x="4808537" y="2115404"/>
            <a:ext cx="6543675" cy="3859694"/>
            <a:chOff x="4224131" y="1669774"/>
            <a:chExt cx="7967869" cy="4780721"/>
          </a:xfrm>
        </p:grpSpPr>
        <p:pic>
          <p:nvPicPr>
            <p:cNvPr id="6" name="Picture 7">
              <a:extLst>
                <a:ext uri="{FF2B5EF4-FFF2-40B4-BE49-F238E27FC236}">
                  <a16:creationId xmlns:a16="http://schemas.microsoft.com/office/drawing/2014/main" id="{93B4EF2E-0725-8D48-BB59-D61A435F93AC}"/>
                </a:ext>
              </a:extLst>
            </p:cNvPr>
            <p:cNvPicPr>
              <a:picLocks noChangeAspect="1"/>
            </p:cNvPicPr>
            <p:nvPr/>
          </p:nvPicPr>
          <p:blipFill rotWithShape="1">
            <a:blip r:embed="rId5">
              <a:extLst>
                <a:ext uri="{28A0092B-C50C-407E-A947-70E740481C1C}">
                  <a14:useLocalDpi xmlns:a14="http://schemas.microsoft.com/office/drawing/2010/main" val="0"/>
                </a:ext>
              </a:extLst>
            </a:blip>
            <a:srcRect r="9925"/>
            <a:stretch/>
          </p:blipFill>
          <p:spPr>
            <a:xfrm>
              <a:off x="5302716" y="2075211"/>
              <a:ext cx="5845014" cy="3729291"/>
            </a:xfrm>
            <a:prstGeom prst="rect">
              <a:avLst/>
            </a:prstGeom>
          </p:spPr>
        </p:pic>
        <p:pic>
          <p:nvPicPr>
            <p:cNvPr id="7" name="Image 6">
              <a:extLst>
                <a:ext uri="{FF2B5EF4-FFF2-40B4-BE49-F238E27FC236}">
                  <a16:creationId xmlns:a16="http://schemas.microsoft.com/office/drawing/2014/main" id="{B96DF935-2E9B-4B41-9EA7-0D563CEB1AAC}"/>
                </a:ext>
              </a:extLst>
            </p:cNvPr>
            <p:cNvPicPr>
              <a:picLocks noChangeAspect="1"/>
            </p:cNvPicPr>
            <p:nvPr/>
          </p:nvPicPr>
          <p:blipFill>
            <a:blip r:embed="rId6"/>
            <a:stretch>
              <a:fillRect/>
            </a:stretch>
          </p:blipFill>
          <p:spPr>
            <a:xfrm>
              <a:off x="4224131" y="1669774"/>
              <a:ext cx="7967869" cy="4780721"/>
            </a:xfrm>
            <a:prstGeom prst="rect">
              <a:avLst/>
            </a:prstGeom>
          </p:spPr>
        </p:pic>
      </p:grpSp>
      <p:sp>
        <p:nvSpPr>
          <p:cNvPr id="8" name="Rectangle 7">
            <a:extLst>
              <a:ext uri="{FF2B5EF4-FFF2-40B4-BE49-F238E27FC236}">
                <a16:creationId xmlns:a16="http://schemas.microsoft.com/office/drawing/2014/main" id="{5E02049A-2CAD-CF9E-EDF5-0519B6E17CBD}"/>
              </a:ext>
            </a:extLst>
          </p:cNvPr>
          <p:cNvSpPr/>
          <p:nvPr/>
        </p:nvSpPr>
        <p:spPr>
          <a:xfrm>
            <a:off x="5694333" y="2379772"/>
            <a:ext cx="4800264" cy="3012855"/>
          </a:xfrm>
          <a:prstGeom prst="rect">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pic>
        <p:nvPicPr>
          <p:cNvPr id="4098" name="Picture 2" descr="Une image contenant logo, Graphique, Police, symbole&#10;&#10;Description générée automatiquement">
            <a:extLst>
              <a:ext uri="{FF2B5EF4-FFF2-40B4-BE49-F238E27FC236}">
                <a16:creationId xmlns:a16="http://schemas.microsoft.com/office/drawing/2014/main" id="{697687F4-F71A-657D-D592-8C95FCBFE9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33993" y="5506204"/>
            <a:ext cx="937787" cy="937787"/>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AD40B124-2A20-FF5F-4646-61C2D606A6DE}"/>
              </a:ext>
            </a:extLst>
          </p:cNvPr>
          <p:cNvSpPr/>
          <p:nvPr/>
        </p:nvSpPr>
        <p:spPr>
          <a:xfrm>
            <a:off x="11288987" y="5608218"/>
            <a:ext cx="627797" cy="7490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Graphique 12" descr="Outils avec un remplissage uni">
            <a:extLst>
              <a:ext uri="{FF2B5EF4-FFF2-40B4-BE49-F238E27FC236}">
                <a16:creationId xmlns:a16="http://schemas.microsoft.com/office/drawing/2014/main" id="{D797B756-E0F4-8A28-80B2-78A231419D4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358409" y="5729889"/>
            <a:ext cx="505676" cy="505676"/>
          </a:xfrm>
          <a:prstGeom prst="rect">
            <a:avLst/>
          </a:prstGeom>
        </p:spPr>
      </p:pic>
      <p:sp>
        <p:nvSpPr>
          <p:cNvPr id="3" name="AutoShape 2">
            <a:extLst>
              <a:ext uri="{FF2B5EF4-FFF2-40B4-BE49-F238E27FC236}">
                <a16:creationId xmlns:a16="http://schemas.microsoft.com/office/drawing/2014/main" id="{0F5DF2B0-9A4F-A02B-80DF-79F1B3746FC9}"/>
              </a:ext>
            </a:extLst>
          </p:cNvPr>
          <p:cNvSpPr>
            <a:spLocks noChangeAspect="1" noChangeArrowheads="1"/>
          </p:cNvSpPr>
          <p:nvPr/>
        </p:nvSpPr>
        <p:spPr bwMode="auto">
          <a:xfrm>
            <a:off x="5487420" y="3276600"/>
            <a:ext cx="760980" cy="76098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2" name="AutoShape 4">
            <a:extLst>
              <a:ext uri="{FF2B5EF4-FFF2-40B4-BE49-F238E27FC236}">
                <a16:creationId xmlns:a16="http://schemas.microsoft.com/office/drawing/2014/main" id="{5608BFED-CC85-9949-347F-229B785B3CD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3" name="AutoShape 6">
            <a:extLst>
              <a:ext uri="{FF2B5EF4-FFF2-40B4-BE49-F238E27FC236}">
                <a16:creationId xmlns:a16="http://schemas.microsoft.com/office/drawing/2014/main" id="{E348A94B-109B-0848-B950-97973A1EF3DA}"/>
              </a:ext>
            </a:extLst>
          </p:cNvPr>
          <p:cNvSpPr>
            <a:spLocks noChangeAspect="1" noChangeArrowheads="1"/>
          </p:cNvSpPr>
          <p:nvPr/>
        </p:nvSpPr>
        <p:spPr bwMode="auto">
          <a:xfrm>
            <a:off x="9348716" y="494380"/>
            <a:ext cx="1462054" cy="146205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pic>
        <p:nvPicPr>
          <p:cNvPr id="15" name="Graphique 14" descr="Curseur avec un remplissage uni">
            <a:extLst>
              <a:ext uri="{FF2B5EF4-FFF2-40B4-BE49-F238E27FC236}">
                <a16:creationId xmlns:a16="http://schemas.microsoft.com/office/drawing/2014/main" id="{104CFDFD-9779-B774-7549-2046B040F11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454303" y="5525527"/>
            <a:ext cx="914400" cy="914400"/>
          </a:xfrm>
          <a:prstGeom prst="rect">
            <a:avLst/>
          </a:prstGeom>
        </p:spPr>
      </p:pic>
      <p:pic>
        <p:nvPicPr>
          <p:cNvPr id="14" name="Image 13" descr="Une image contenant texte, capture d’écran, Police, logiciel&#10;&#10;Le contenu généré par l’IA peut être incorrect.">
            <a:extLst>
              <a:ext uri="{FF2B5EF4-FFF2-40B4-BE49-F238E27FC236}">
                <a16:creationId xmlns:a16="http://schemas.microsoft.com/office/drawing/2014/main" id="{E0DD4265-9616-384C-B3F9-E60B89B41E4D}"/>
              </a:ext>
            </a:extLst>
          </p:cNvPr>
          <p:cNvPicPr>
            <a:picLocks noChangeAspect="1"/>
          </p:cNvPicPr>
          <p:nvPr/>
        </p:nvPicPr>
        <p:blipFill>
          <a:blip r:embed="rId12"/>
          <a:srcRect t="3174" r="18660" b="6900"/>
          <a:stretch/>
        </p:blipFill>
        <p:spPr>
          <a:xfrm>
            <a:off x="5694333" y="2379772"/>
            <a:ext cx="4797798" cy="3010520"/>
          </a:xfrm>
          <a:prstGeom prst="rect">
            <a:avLst/>
          </a:prstGeom>
        </p:spPr>
      </p:pic>
    </p:spTree>
    <p:custDataLst>
      <p:tags r:id="rId1"/>
    </p:custDataLst>
    <p:extLst>
      <p:ext uri="{BB962C8B-B14F-4D97-AF65-F5344CB8AC3E}">
        <p14:creationId xmlns:p14="http://schemas.microsoft.com/office/powerpoint/2010/main" val="3147967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E739C1-403D-1C98-CE13-2CD78AF72842}"/>
              </a:ext>
            </a:extLst>
          </p:cNvPr>
          <p:cNvSpPr>
            <a:spLocks noGrp="1"/>
          </p:cNvSpPr>
          <p:nvPr>
            <p:ph type="title"/>
          </p:nvPr>
        </p:nvSpPr>
        <p:spPr/>
        <p:txBody>
          <a:bodyPr>
            <a:normAutofit/>
          </a:bodyPr>
          <a:lstStyle/>
          <a:p>
            <a:r>
              <a:rPr lang="fr-CA" sz="1800" dirty="0" err="1">
                <a:latin typeface="Arial"/>
                <a:cs typeface="Arial"/>
              </a:rPr>
              <a:t>Taking</a:t>
            </a:r>
            <a:r>
              <a:rPr lang="fr-CA" sz="1800" dirty="0">
                <a:latin typeface="Arial"/>
                <a:cs typeface="Arial"/>
              </a:rPr>
              <a:t> action</a:t>
            </a:r>
            <a:br>
              <a:rPr lang="fr-CA" sz="1800" b="1" i="0" u="none" strike="noStrike" dirty="0">
                <a:effectLst/>
                <a:latin typeface="Arial" panose="020B0604020202020204" pitchFamily="34" charset="0"/>
              </a:rPr>
            </a:br>
            <a:r>
              <a:rPr lang="fr-CA" sz="4000" dirty="0" err="1">
                <a:solidFill>
                  <a:schemeClr val="accent2"/>
                </a:solidFill>
                <a:latin typeface="Arial"/>
                <a:cs typeface="Arial"/>
              </a:rPr>
              <a:t>What</a:t>
            </a:r>
            <a:r>
              <a:rPr lang="fr-CA" sz="4000" dirty="0">
                <a:solidFill>
                  <a:schemeClr val="accent2"/>
                </a:solidFill>
                <a:latin typeface="Arial"/>
                <a:cs typeface="Arial"/>
              </a:rPr>
              <a:t> can Farah do?</a:t>
            </a:r>
            <a:endParaRPr lang="fr-CA" dirty="0">
              <a:solidFill>
                <a:schemeClr val="accent2"/>
              </a:solidFill>
              <a:latin typeface="Arial"/>
              <a:cs typeface="Arial"/>
            </a:endParaRPr>
          </a:p>
        </p:txBody>
      </p:sp>
      <p:sp>
        <p:nvSpPr>
          <p:cNvPr id="4" name="Espace réservé du contenu 3">
            <a:extLst>
              <a:ext uri="{FF2B5EF4-FFF2-40B4-BE49-F238E27FC236}">
                <a16:creationId xmlns:a16="http://schemas.microsoft.com/office/drawing/2014/main" id="{58C44320-6FD9-CC92-7A20-1AD20861F3FE}"/>
              </a:ext>
            </a:extLst>
          </p:cNvPr>
          <p:cNvSpPr>
            <a:spLocks noGrp="1"/>
          </p:cNvSpPr>
          <p:nvPr>
            <p:ph sz="half" idx="2"/>
          </p:nvPr>
        </p:nvSpPr>
        <p:spPr/>
        <p:txBody>
          <a:bodyPr vert="horz" lIns="91440" tIns="45720" rIns="91440" bIns="45720" rtlCol="0" anchor="t">
            <a:noAutofit/>
          </a:bodyPr>
          <a:lstStyle/>
          <a:p>
            <a:pPr marL="342900" indent="-342900" fontAlgn="base">
              <a:lnSpc>
                <a:spcPct val="100000"/>
              </a:lnSpc>
            </a:pPr>
            <a:r>
              <a:rPr lang="fr-CA" sz="2400" b="1" dirty="0" err="1">
                <a:solidFill>
                  <a:srgbClr val="212121"/>
                </a:solidFill>
                <a:cs typeface="Arial"/>
              </a:rPr>
              <a:t>Make</a:t>
            </a:r>
            <a:r>
              <a:rPr lang="fr-CA" sz="2400" b="1" dirty="0">
                <a:solidFill>
                  <a:srgbClr val="212121"/>
                </a:solidFill>
                <a:cs typeface="Arial"/>
              </a:rPr>
              <a:t> a copy of </a:t>
            </a:r>
            <a:r>
              <a:rPr lang="fr-CA" sz="2400" b="1" dirty="0" err="1">
                <a:solidFill>
                  <a:srgbClr val="212121"/>
                </a:solidFill>
                <a:cs typeface="Arial"/>
              </a:rPr>
              <a:t>her</a:t>
            </a:r>
            <a:r>
              <a:rPr lang="fr-CA" sz="2400" b="1" dirty="0">
                <a:solidFill>
                  <a:srgbClr val="212121"/>
                </a:solidFill>
                <a:cs typeface="Arial"/>
              </a:rPr>
              <a:t> immigration documents</a:t>
            </a:r>
            <a:endParaRPr lang="fr-CA" sz="2400" b="1">
              <a:solidFill>
                <a:srgbClr val="212121"/>
              </a:solidFill>
              <a:cs typeface="Arial"/>
            </a:endParaRPr>
          </a:p>
          <a:p>
            <a:pPr>
              <a:lnSpc>
                <a:spcPct val="100000"/>
              </a:lnSpc>
            </a:pPr>
            <a:endParaRPr lang="fr-CA" sz="2400">
              <a:solidFill>
                <a:srgbClr val="212121"/>
              </a:solidFill>
              <a:cs typeface="Arial"/>
            </a:endParaRPr>
          </a:p>
          <a:p>
            <a:pPr>
              <a:lnSpc>
                <a:spcPct val="100000"/>
              </a:lnSpc>
            </a:pPr>
            <a:r>
              <a:rPr lang="fr-CA" sz="2400" b="1" dirty="0">
                <a:solidFill>
                  <a:srgbClr val="212121"/>
                </a:solidFill>
                <a:cs typeface="Arial"/>
              </a:rPr>
              <a:t>Check if </a:t>
            </a:r>
            <a:r>
              <a:rPr lang="fr-CA" sz="2400" b="1" dirty="0" err="1">
                <a:solidFill>
                  <a:srgbClr val="212121"/>
                </a:solidFill>
                <a:cs typeface="Arial"/>
              </a:rPr>
              <a:t>she</a:t>
            </a:r>
            <a:r>
              <a:rPr lang="fr-CA" sz="2400" b="1" dirty="0">
                <a:solidFill>
                  <a:srgbClr val="212121"/>
                </a:solidFill>
                <a:cs typeface="Arial"/>
              </a:rPr>
              <a:t> has the right to </a:t>
            </a:r>
            <a:r>
              <a:rPr lang="fr-CA" sz="2400" b="1" dirty="0" err="1">
                <a:solidFill>
                  <a:srgbClr val="212121"/>
                </a:solidFill>
                <a:cs typeface="Arial"/>
              </a:rPr>
              <a:t>apply</a:t>
            </a:r>
            <a:r>
              <a:rPr lang="fr-CA" sz="2400" b="1" dirty="0">
                <a:solidFill>
                  <a:srgbClr val="212121"/>
                </a:solidFill>
                <a:cs typeface="Arial"/>
              </a:rPr>
              <a:t> for social </a:t>
            </a:r>
            <a:r>
              <a:rPr lang="fr-CA" sz="2400" b="1" dirty="0" err="1">
                <a:solidFill>
                  <a:srgbClr val="212121"/>
                </a:solidFill>
                <a:cs typeface="Arial"/>
              </a:rPr>
              <a:t>assitance</a:t>
            </a:r>
          </a:p>
          <a:p>
            <a:pPr>
              <a:lnSpc>
                <a:spcPct val="100000"/>
              </a:lnSpc>
            </a:pPr>
            <a:endParaRPr lang="fr-CA" sz="2400">
              <a:solidFill>
                <a:srgbClr val="212121"/>
              </a:solidFill>
              <a:cs typeface="Arial"/>
            </a:endParaRPr>
          </a:p>
          <a:p>
            <a:pPr>
              <a:lnSpc>
                <a:spcPct val="100000"/>
              </a:lnSpc>
            </a:pPr>
            <a:r>
              <a:rPr lang="fr-CA" sz="2400" b="1" dirty="0" err="1">
                <a:solidFill>
                  <a:srgbClr val="212121"/>
                </a:solidFill>
                <a:cs typeface="Arial"/>
              </a:rPr>
              <a:t>Find</a:t>
            </a:r>
            <a:r>
              <a:rPr lang="fr-CA" sz="2400" b="1" dirty="0">
                <a:solidFill>
                  <a:srgbClr val="212121"/>
                </a:solidFill>
                <a:cs typeface="Arial"/>
              </a:rPr>
              <a:t> an </a:t>
            </a:r>
            <a:r>
              <a:rPr lang="fr-CA" sz="2400" b="1" dirty="0" err="1">
                <a:solidFill>
                  <a:srgbClr val="212121"/>
                </a:solidFill>
                <a:cs typeface="Arial"/>
              </a:rPr>
              <a:t>organization</a:t>
            </a:r>
            <a:r>
              <a:rPr lang="fr-CA" sz="2400" b="1" dirty="0">
                <a:solidFill>
                  <a:srgbClr val="212121"/>
                </a:solidFill>
                <a:cs typeface="Arial"/>
              </a:rPr>
              <a:t> </a:t>
            </a:r>
            <a:r>
              <a:rPr lang="fr-CA" sz="2400" b="1" dirty="0" err="1">
                <a:solidFill>
                  <a:srgbClr val="212121"/>
                </a:solidFill>
                <a:cs typeface="Arial"/>
              </a:rPr>
              <a:t>that</a:t>
            </a:r>
            <a:r>
              <a:rPr lang="fr-CA" sz="2400" b="1" dirty="0">
                <a:solidFill>
                  <a:srgbClr val="212121"/>
                </a:solidFill>
                <a:cs typeface="Arial"/>
              </a:rPr>
              <a:t> supports immigrants</a:t>
            </a:r>
          </a:p>
          <a:p>
            <a:endParaRPr lang="fr-CA">
              <a:cs typeface="Arial"/>
            </a:endParaRPr>
          </a:p>
        </p:txBody>
      </p:sp>
      <p:sp>
        <p:nvSpPr>
          <p:cNvPr id="6" name="AutoShape 2" descr="Tête avec engrenages avec un remplissage uni">
            <a:extLst>
              <a:ext uri="{FF2B5EF4-FFF2-40B4-BE49-F238E27FC236}">
                <a16:creationId xmlns:a16="http://schemas.microsoft.com/office/drawing/2014/main" id="{528A4477-6D60-BE54-22CC-BC3844DE622B}"/>
              </a:ext>
            </a:extLst>
          </p:cNvPr>
          <p:cNvSpPr>
            <a:spLocks noChangeAspect="1" noChangeArrowheads="1"/>
          </p:cNvSpPr>
          <p:nvPr/>
        </p:nvSpPr>
        <p:spPr bwMode="auto">
          <a:xfrm>
            <a:off x="9352277" y="4472785"/>
            <a:ext cx="78577" cy="7857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0" name="AutoShape 9" descr="Tête avec engrenages avec un remplissage uni">
            <a:extLst>
              <a:ext uri="{FF2B5EF4-FFF2-40B4-BE49-F238E27FC236}">
                <a16:creationId xmlns:a16="http://schemas.microsoft.com/office/drawing/2014/main" id="{05D50952-1990-F2A1-3128-FE85163D2F6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pic>
        <p:nvPicPr>
          <p:cNvPr id="9" name="Image 8" descr="Une image contenant cercle, conception&#10;&#10;Description générée automatiquement">
            <a:extLst>
              <a:ext uri="{FF2B5EF4-FFF2-40B4-BE49-F238E27FC236}">
                <a16:creationId xmlns:a16="http://schemas.microsoft.com/office/drawing/2014/main" id="{F4BAD8E5-07FB-1694-5D75-1617633646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87010" y="5646600"/>
            <a:ext cx="933580" cy="981212"/>
          </a:xfrm>
          <a:prstGeom prst="rect">
            <a:avLst/>
          </a:prstGeom>
        </p:spPr>
      </p:pic>
      <p:pic>
        <p:nvPicPr>
          <p:cNvPr id="8" name="Espace réservé du contenu 7" descr="Une image contenant Visage humain, croquis, texte, dessin humoristique&#10;&#10;Description générée automatiquement">
            <a:extLst>
              <a:ext uri="{FF2B5EF4-FFF2-40B4-BE49-F238E27FC236}">
                <a16:creationId xmlns:a16="http://schemas.microsoft.com/office/drawing/2014/main" id="{67C93D3A-4B18-18A5-9DC9-1A6D56D926E4}"/>
              </a:ext>
            </a:extLst>
          </p:cNvPr>
          <p:cNvPicPr>
            <a:picLocks noGrp="1" noChangeAspect="1"/>
          </p:cNvPicPr>
          <p:nvPr>
            <p:ph sz="half" idx="1"/>
          </p:nvPr>
        </p:nvPicPr>
        <p:blipFill>
          <a:blip r:embed="rId5"/>
          <a:stretch>
            <a:fillRect/>
          </a:stretch>
        </p:blipFill>
        <p:spPr>
          <a:xfrm>
            <a:off x="1415565" y="1819066"/>
            <a:ext cx="4761781" cy="4675516"/>
          </a:xfrm>
        </p:spPr>
      </p:pic>
    </p:spTree>
    <p:custDataLst>
      <p:tags r:id="rId1"/>
    </p:custDataLst>
    <p:extLst>
      <p:ext uri="{BB962C8B-B14F-4D97-AF65-F5344CB8AC3E}">
        <p14:creationId xmlns:p14="http://schemas.microsoft.com/office/powerpoint/2010/main" val="17678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55A3B0-F52C-79E9-AE16-8FE2DC355203}"/>
              </a:ext>
            </a:extLst>
          </p:cNvPr>
          <p:cNvSpPr>
            <a:spLocks noGrp="1"/>
          </p:cNvSpPr>
          <p:nvPr>
            <p:ph type="title"/>
          </p:nvPr>
        </p:nvSpPr>
        <p:spPr>
          <a:xfrm>
            <a:off x="3935176" y="2766218"/>
            <a:ext cx="8109529" cy="1325563"/>
          </a:xfrm>
        </p:spPr>
        <p:txBody>
          <a:bodyPr>
            <a:normAutofit/>
          </a:bodyPr>
          <a:lstStyle/>
          <a:p>
            <a:r>
              <a:rPr lang="fr-FR" sz="6000" dirty="0"/>
              <a:t>Questions?</a:t>
            </a:r>
          </a:p>
        </p:txBody>
      </p:sp>
    </p:spTree>
    <p:extLst>
      <p:ext uri="{BB962C8B-B14F-4D97-AF65-F5344CB8AC3E}">
        <p14:creationId xmlns:p14="http://schemas.microsoft.com/office/powerpoint/2010/main" val="4017619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DB204DA-9E3A-0FED-C397-3219F05D0CFA}"/>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890338BD-4DB7-21FC-BC4B-B3607E3CD24D}"/>
              </a:ext>
            </a:extLst>
          </p:cNvPr>
          <p:cNvSpPr>
            <a:spLocks noGrp="1"/>
          </p:cNvSpPr>
          <p:nvPr>
            <p:ph idx="1"/>
          </p:nvPr>
        </p:nvSpPr>
        <p:spPr>
          <a:xfrm>
            <a:off x="1737093" y="2417592"/>
            <a:ext cx="8992669" cy="3955500"/>
          </a:xfrm>
        </p:spPr>
        <p:txBody>
          <a:bodyPr vert="horz" lIns="91440" tIns="45720" rIns="91440" bIns="45720" rtlCol="0" anchor="t">
            <a:normAutofit/>
          </a:bodyPr>
          <a:lstStyle/>
          <a:p>
            <a:pPr marL="0" indent="0" algn="ctr">
              <a:buNone/>
            </a:pPr>
            <a:r>
              <a:rPr lang="fr-FR" sz="2400" dirty="0">
                <a:cs typeface="Arial"/>
              </a:rPr>
              <a:t>Éducaloi </a:t>
            </a:r>
            <a:r>
              <a:rPr lang="fr-FR" sz="2400" dirty="0" err="1">
                <a:cs typeface="Arial"/>
              </a:rPr>
              <a:t>thanks</a:t>
            </a:r>
            <a:r>
              <a:rPr lang="fr-FR" sz="2400" dirty="0">
                <a:cs typeface="Arial"/>
              </a:rPr>
              <a:t> the Maison Bleue and Femmes du Monde à Côte-des-Neiges for </a:t>
            </a:r>
            <a:r>
              <a:rPr lang="fr-FR" sz="2400" dirty="0" err="1">
                <a:cs typeface="Arial"/>
              </a:rPr>
              <a:t>their</a:t>
            </a:r>
            <a:r>
              <a:rPr lang="fr-FR" sz="2400" dirty="0">
                <a:cs typeface="Arial"/>
              </a:rPr>
              <a:t> </a:t>
            </a:r>
            <a:r>
              <a:rPr lang="fr-FR" sz="2400" dirty="0" err="1">
                <a:cs typeface="Arial"/>
              </a:rPr>
              <a:t>valuable</a:t>
            </a:r>
            <a:r>
              <a:rPr lang="fr-FR" sz="2400" dirty="0">
                <a:cs typeface="Arial"/>
              </a:rPr>
              <a:t> collaboration</a:t>
            </a:r>
          </a:p>
          <a:p>
            <a:pPr marL="0" indent="0" algn="ctr">
              <a:buNone/>
            </a:pPr>
            <a:endParaRPr lang="fr-FR" sz="2400">
              <a:cs typeface="Arial"/>
            </a:endParaRPr>
          </a:p>
          <a:p>
            <a:pPr marL="0" indent="0" algn="ctr">
              <a:buNone/>
            </a:pPr>
            <a:endParaRPr lang="fr-FR" sz="2400">
              <a:cs typeface="Arial"/>
            </a:endParaRPr>
          </a:p>
          <a:p>
            <a:pPr marL="0" indent="0" algn="ctr">
              <a:buNone/>
            </a:pPr>
            <a:endParaRPr lang="fr-FR" sz="2400">
              <a:cs typeface="Arial"/>
            </a:endParaRPr>
          </a:p>
          <a:p>
            <a:pPr marL="0" indent="0" algn="ctr">
              <a:buNone/>
            </a:pPr>
            <a:r>
              <a:rPr lang="fr-FR" sz="2400" dirty="0">
                <a:cs typeface="Arial"/>
              </a:rPr>
              <a:t>This workshop </a:t>
            </a:r>
            <a:r>
              <a:rPr lang="fr-FR" sz="2400" dirty="0" err="1">
                <a:cs typeface="Arial"/>
              </a:rPr>
              <a:t>was</a:t>
            </a:r>
            <a:r>
              <a:rPr lang="fr-FR" sz="2400" dirty="0">
                <a:cs typeface="Arial"/>
              </a:rPr>
              <a:t> made possible </a:t>
            </a:r>
            <a:r>
              <a:rPr lang="fr-FR" sz="2400" dirty="0" err="1">
                <a:cs typeface="Arial"/>
              </a:rPr>
              <a:t>with</a:t>
            </a:r>
            <a:r>
              <a:rPr lang="fr-FR" sz="2400" dirty="0">
                <a:cs typeface="Arial"/>
              </a:rPr>
              <a:t> the support of</a:t>
            </a:r>
          </a:p>
          <a:p>
            <a:pPr marL="0" indent="0" algn="ctr">
              <a:buNone/>
            </a:pPr>
            <a:endParaRPr lang="fr-FR" sz="2400">
              <a:cs typeface="Arial"/>
            </a:endParaRPr>
          </a:p>
        </p:txBody>
      </p:sp>
      <p:pic>
        <p:nvPicPr>
          <p:cNvPr id="4" name="Image 3" descr="Une image contenant texte, Police, Graphique, graphisme&#10;&#10;Description générée automatiquement">
            <a:extLst>
              <a:ext uri="{FF2B5EF4-FFF2-40B4-BE49-F238E27FC236}">
                <a16:creationId xmlns:a16="http://schemas.microsoft.com/office/drawing/2014/main" id="{EFEB8311-3C1B-D0E2-4AEE-185330E83046}"/>
              </a:ext>
            </a:extLst>
          </p:cNvPr>
          <p:cNvPicPr>
            <a:picLocks noChangeAspect="1"/>
          </p:cNvPicPr>
          <p:nvPr/>
        </p:nvPicPr>
        <p:blipFill>
          <a:blip r:embed="rId3"/>
          <a:stretch>
            <a:fillRect/>
          </a:stretch>
        </p:blipFill>
        <p:spPr>
          <a:xfrm>
            <a:off x="5361543" y="5235918"/>
            <a:ext cx="1468916" cy="728646"/>
          </a:xfrm>
          <a:prstGeom prst="rect">
            <a:avLst/>
          </a:prstGeom>
        </p:spPr>
      </p:pic>
    </p:spTree>
    <p:extLst>
      <p:ext uri="{BB962C8B-B14F-4D97-AF65-F5344CB8AC3E}">
        <p14:creationId xmlns:p14="http://schemas.microsoft.com/office/powerpoint/2010/main" val="41858158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B514E21-4339-3A09-CDE5-9BDD2BAB410C}"/>
              </a:ext>
            </a:extLst>
          </p:cNvPr>
          <p:cNvSpPr>
            <a:spLocks noGrp="1"/>
          </p:cNvSpPr>
          <p:nvPr>
            <p:ph type="title"/>
          </p:nvPr>
        </p:nvSpPr>
        <p:spPr/>
        <p:txBody>
          <a:bodyPr/>
          <a:lstStyle/>
          <a:p>
            <a:r>
              <a:rPr lang="fr-CA" sz="1800" dirty="0" err="1">
                <a:latin typeface="Arial"/>
                <a:cs typeface="Arial"/>
              </a:rPr>
              <a:t>Examining</a:t>
            </a:r>
            <a:r>
              <a:rPr lang="fr-CA" sz="1800" b="1" i="0" u="none" strike="noStrike" dirty="0">
                <a:effectLst/>
                <a:latin typeface="Arial"/>
                <a:cs typeface="Arial"/>
              </a:rPr>
              <a:t> </a:t>
            </a:r>
            <a:r>
              <a:rPr lang="fr-CA" sz="1800" dirty="0">
                <a:latin typeface="Arial"/>
                <a:cs typeface="Arial"/>
              </a:rPr>
              <a:t>the situation </a:t>
            </a:r>
            <a:br>
              <a:rPr lang="fr-CA" sz="1800" b="1" i="0" u="none" strike="noStrike" dirty="0">
                <a:effectLst/>
                <a:latin typeface="Arial" panose="020B0604020202020204" pitchFamily="34" charset="0"/>
              </a:rPr>
            </a:br>
            <a:r>
              <a:rPr lang="fr-CA" sz="4000" dirty="0" err="1">
                <a:solidFill>
                  <a:srgbClr val="333F48"/>
                </a:solidFill>
                <a:latin typeface="Arial"/>
                <a:cs typeface="Arial"/>
              </a:rPr>
              <a:t>What</a:t>
            </a:r>
            <a:r>
              <a:rPr lang="fr-CA" sz="4000" dirty="0">
                <a:solidFill>
                  <a:srgbClr val="333F48"/>
                </a:solidFill>
                <a:latin typeface="Arial"/>
                <a:cs typeface="Arial"/>
              </a:rPr>
              <a:t> do </a:t>
            </a:r>
            <a:r>
              <a:rPr lang="fr-CA" sz="4000" dirty="0" err="1">
                <a:solidFill>
                  <a:srgbClr val="333F48"/>
                </a:solidFill>
                <a:latin typeface="Arial"/>
                <a:cs typeface="Arial"/>
              </a:rPr>
              <a:t>you</a:t>
            </a:r>
            <a:r>
              <a:rPr lang="fr-CA" sz="4000" dirty="0">
                <a:solidFill>
                  <a:srgbClr val="333F48"/>
                </a:solidFill>
                <a:latin typeface="Arial"/>
                <a:cs typeface="Arial"/>
              </a:rPr>
              <a:t> </a:t>
            </a:r>
            <a:r>
              <a:rPr lang="fr-CA" sz="4000" dirty="0" err="1">
                <a:solidFill>
                  <a:srgbClr val="333F48"/>
                </a:solidFill>
                <a:latin typeface="Arial"/>
                <a:cs typeface="Arial"/>
              </a:rPr>
              <a:t>see</a:t>
            </a:r>
            <a:r>
              <a:rPr lang="fr-CA" sz="4000" dirty="0">
                <a:solidFill>
                  <a:srgbClr val="333F48"/>
                </a:solidFill>
                <a:latin typeface="Arial"/>
                <a:cs typeface="Arial"/>
              </a:rPr>
              <a:t> </a:t>
            </a:r>
            <a:r>
              <a:rPr lang="fr-CA" sz="4000" dirty="0" err="1">
                <a:solidFill>
                  <a:srgbClr val="333F48"/>
                </a:solidFill>
                <a:latin typeface="Arial"/>
                <a:cs typeface="Arial"/>
              </a:rPr>
              <a:t>here</a:t>
            </a:r>
            <a:r>
              <a:rPr lang="fr-CA" sz="4000" b="1" i="0" u="none" strike="noStrike" dirty="0">
                <a:solidFill>
                  <a:srgbClr val="333F48"/>
                </a:solidFill>
                <a:effectLst/>
                <a:latin typeface="Arial"/>
                <a:cs typeface="Arial"/>
              </a:rPr>
              <a:t>?</a:t>
            </a:r>
            <a:endParaRPr lang="fr-FR" sz="4000" dirty="0">
              <a:latin typeface="Arial"/>
              <a:cs typeface="Arial"/>
            </a:endParaRPr>
          </a:p>
        </p:txBody>
      </p:sp>
      <p:pic>
        <p:nvPicPr>
          <p:cNvPr id="5" name="Espace réservé du contenu 4" descr="Une image contenant Visage humain, croquis, texte, dessin humoristique&#10;&#10;Description générée automatiquement">
            <a:extLst>
              <a:ext uri="{FF2B5EF4-FFF2-40B4-BE49-F238E27FC236}">
                <a16:creationId xmlns:a16="http://schemas.microsoft.com/office/drawing/2014/main" id="{57299455-11D4-D70C-66CF-8CBCEB3791D3}"/>
              </a:ext>
            </a:extLst>
          </p:cNvPr>
          <p:cNvPicPr>
            <a:picLocks noGrp="1" noChangeAspect="1"/>
          </p:cNvPicPr>
          <p:nvPr>
            <p:ph sz="half" idx="2"/>
          </p:nvPr>
        </p:nvPicPr>
        <p:blipFill>
          <a:blip r:embed="rId3"/>
          <a:stretch>
            <a:fillRect/>
          </a:stretch>
        </p:blipFill>
        <p:spPr>
          <a:xfrm>
            <a:off x="3535470" y="1454869"/>
            <a:ext cx="5121215" cy="5149970"/>
          </a:xfrm>
        </p:spPr>
      </p:pic>
    </p:spTree>
    <p:extLst>
      <p:ext uri="{BB962C8B-B14F-4D97-AF65-F5344CB8AC3E}">
        <p14:creationId xmlns:p14="http://schemas.microsoft.com/office/powerpoint/2010/main" val="788116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E739C1-403D-1C98-CE13-2CD78AF72842}"/>
              </a:ext>
            </a:extLst>
          </p:cNvPr>
          <p:cNvSpPr>
            <a:spLocks noGrp="1"/>
          </p:cNvSpPr>
          <p:nvPr>
            <p:ph type="title"/>
          </p:nvPr>
        </p:nvSpPr>
        <p:spPr/>
        <p:txBody>
          <a:bodyPr>
            <a:normAutofit/>
          </a:bodyPr>
          <a:lstStyle/>
          <a:p>
            <a:r>
              <a:rPr lang="fr-CA" sz="1800" dirty="0" err="1">
                <a:latin typeface="Arial"/>
                <a:cs typeface="Arial"/>
              </a:rPr>
              <a:t>Understanding</a:t>
            </a:r>
            <a:r>
              <a:rPr lang="fr-CA" sz="1800" dirty="0">
                <a:latin typeface="Arial"/>
                <a:cs typeface="Arial"/>
              </a:rPr>
              <a:t> the </a:t>
            </a:r>
            <a:r>
              <a:rPr lang="fr-CA" sz="1800" dirty="0" err="1">
                <a:latin typeface="Arial"/>
                <a:cs typeface="Arial"/>
              </a:rPr>
              <a:t>legal</a:t>
            </a:r>
            <a:r>
              <a:rPr lang="fr-CA" sz="1800" dirty="0">
                <a:latin typeface="Arial"/>
                <a:cs typeface="Arial"/>
              </a:rPr>
              <a:t> issues</a:t>
            </a:r>
            <a:br>
              <a:rPr lang="fr-CA" sz="1800" b="1" i="0" u="none" strike="noStrike" dirty="0">
                <a:effectLst/>
                <a:latin typeface="Arial" panose="020B0604020202020204" pitchFamily="34" charset="0"/>
              </a:rPr>
            </a:br>
            <a:r>
              <a:rPr lang="fr-CA" sz="4000" dirty="0" err="1">
                <a:solidFill>
                  <a:schemeClr val="accent2"/>
                </a:solidFill>
                <a:latin typeface="Arial"/>
                <a:cs typeface="Arial"/>
              </a:rPr>
              <a:t>Farah's</a:t>
            </a:r>
            <a:r>
              <a:rPr lang="fr-CA" sz="4000" dirty="0">
                <a:solidFill>
                  <a:schemeClr val="accent2"/>
                </a:solidFill>
                <a:latin typeface="Arial"/>
                <a:cs typeface="Arial"/>
              </a:rPr>
              <a:t> story</a:t>
            </a:r>
          </a:p>
        </p:txBody>
      </p:sp>
      <p:sp>
        <p:nvSpPr>
          <p:cNvPr id="4" name="Espace réservé du contenu 3">
            <a:extLst>
              <a:ext uri="{FF2B5EF4-FFF2-40B4-BE49-F238E27FC236}">
                <a16:creationId xmlns:a16="http://schemas.microsoft.com/office/drawing/2014/main" id="{58C44320-6FD9-CC92-7A20-1AD20861F3FE}"/>
              </a:ext>
            </a:extLst>
          </p:cNvPr>
          <p:cNvSpPr>
            <a:spLocks noGrp="1"/>
          </p:cNvSpPr>
          <p:nvPr>
            <p:ph sz="half" idx="2"/>
          </p:nvPr>
        </p:nvSpPr>
        <p:spPr>
          <a:xfrm>
            <a:off x="6096000" y="1584265"/>
            <a:ext cx="5257801" cy="4908610"/>
          </a:xfrm>
        </p:spPr>
        <p:txBody>
          <a:bodyPr vert="horz" lIns="91440" tIns="45720" rIns="91440" bIns="45720" rtlCol="0" anchor="t">
            <a:normAutofit/>
          </a:bodyPr>
          <a:lstStyle/>
          <a:p>
            <a:pPr fontAlgn="base">
              <a:lnSpc>
                <a:spcPct val="100000"/>
              </a:lnSpc>
            </a:pPr>
            <a:r>
              <a:rPr lang="fr-CA" b="1" dirty="0">
                <a:solidFill>
                  <a:srgbClr val="212121"/>
                </a:solidFill>
                <a:cs typeface="Arial"/>
              </a:rPr>
              <a:t>"I </a:t>
            </a:r>
            <a:r>
              <a:rPr lang="fr-CA" b="1" dirty="0" err="1">
                <a:solidFill>
                  <a:srgbClr val="212121"/>
                </a:solidFill>
                <a:cs typeface="Arial"/>
              </a:rPr>
              <a:t>want</a:t>
            </a:r>
            <a:r>
              <a:rPr lang="fr-CA" b="1" dirty="0">
                <a:solidFill>
                  <a:srgbClr val="212121"/>
                </a:solidFill>
                <a:cs typeface="Arial"/>
              </a:rPr>
              <a:t> to </a:t>
            </a:r>
            <a:r>
              <a:rPr lang="fr-CA" b="1" dirty="0" err="1">
                <a:solidFill>
                  <a:srgbClr val="212121"/>
                </a:solidFill>
                <a:cs typeface="Arial"/>
              </a:rPr>
              <a:t>leave</a:t>
            </a:r>
            <a:r>
              <a:rPr lang="fr-CA" b="1" dirty="0">
                <a:solidFill>
                  <a:srgbClr val="212121"/>
                </a:solidFill>
                <a:cs typeface="Arial"/>
              </a:rPr>
              <a:t>."</a:t>
            </a:r>
            <a:endParaRPr lang="fr-CA" dirty="0">
              <a:solidFill>
                <a:srgbClr val="212121"/>
              </a:solidFill>
              <a:cs typeface="Arial"/>
            </a:endParaRPr>
          </a:p>
          <a:p>
            <a:pPr>
              <a:lnSpc>
                <a:spcPct val="100000"/>
              </a:lnSpc>
            </a:pPr>
            <a:r>
              <a:rPr lang="fr-CA" b="1" dirty="0">
                <a:solidFill>
                  <a:srgbClr val="212121"/>
                </a:solidFill>
                <a:cs typeface="Arial"/>
              </a:rPr>
              <a:t>"I </a:t>
            </a:r>
            <a:r>
              <a:rPr lang="fr-CA" b="1" dirty="0" err="1">
                <a:solidFill>
                  <a:srgbClr val="212121"/>
                </a:solidFill>
                <a:cs typeface="Arial"/>
              </a:rPr>
              <a:t>don't</a:t>
            </a:r>
            <a:r>
              <a:rPr lang="fr-CA" b="1" dirty="0">
                <a:solidFill>
                  <a:srgbClr val="212121"/>
                </a:solidFill>
                <a:cs typeface="Arial"/>
              </a:rPr>
              <a:t> </a:t>
            </a:r>
            <a:r>
              <a:rPr lang="fr-CA" b="1" dirty="0" err="1">
                <a:solidFill>
                  <a:srgbClr val="212121"/>
                </a:solidFill>
                <a:cs typeface="Arial"/>
              </a:rPr>
              <a:t>want</a:t>
            </a:r>
            <a:r>
              <a:rPr lang="fr-CA" b="1" dirty="0">
                <a:solidFill>
                  <a:srgbClr val="212121"/>
                </a:solidFill>
                <a:cs typeface="Arial"/>
              </a:rPr>
              <a:t> to lose </a:t>
            </a:r>
            <a:r>
              <a:rPr lang="fr-CA" b="1" dirty="0" err="1">
                <a:solidFill>
                  <a:srgbClr val="212121"/>
                </a:solidFill>
                <a:cs typeface="Arial"/>
              </a:rPr>
              <a:t>my</a:t>
            </a:r>
            <a:r>
              <a:rPr lang="fr-CA" b="1" dirty="0">
                <a:solidFill>
                  <a:srgbClr val="212121"/>
                </a:solidFill>
                <a:cs typeface="Arial"/>
              </a:rPr>
              <a:t> </a:t>
            </a:r>
            <a:r>
              <a:rPr lang="fr-CA" b="1" dirty="0" err="1">
                <a:solidFill>
                  <a:srgbClr val="212121"/>
                </a:solidFill>
                <a:cs typeface="Arial"/>
              </a:rPr>
              <a:t>status</a:t>
            </a:r>
            <a:r>
              <a:rPr lang="fr-CA" b="1" dirty="0">
                <a:solidFill>
                  <a:srgbClr val="212121"/>
                </a:solidFill>
                <a:cs typeface="Arial"/>
              </a:rPr>
              <a:t>."</a:t>
            </a:r>
            <a:endParaRPr lang="en-US" dirty="0">
              <a:solidFill>
                <a:srgbClr val="212121"/>
              </a:solidFill>
              <a:cs typeface="Arial"/>
            </a:endParaRPr>
          </a:p>
          <a:p>
            <a:endParaRPr lang="fr-CA" dirty="0"/>
          </a:p>
        </p:txBody>
      </p:sp>
      <p:sp>
        <p:nvSpPr>
          <p:cNvPr id="6" name="AutoShape 2" descr="Tête avec engrenages avec un remplissage uni">
            <a:extLst>
              <a:ext uri="{FF2B5EF4-FFF2-40B4-BE49-F238E27FC236}">
                <a16:creationId xmlns:a16="http://schemas.microsoft.com/office/drawing/2014/main" id="{528A4477-6D60-BE54-22CC-BC3844DE622B}"/>
              </a:ext>
            </a:extLst>
          </p:cNvPr>
          <p:cNvSpPr>
            <a:spLocks noChangeAspect="1" noChangeArrowheads="1"/>
          </p:cNvSpPr>
          <p:nvPr/>
        </p:nvSpPr>
        <p:spPr bwMode="auto">
          <a:xfrm>
            <a:off x="9352277" y="4472785"/>
            <a:ext cx="78577" cy="7857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0" name="AutoShape 9" descr="Tête avec engrenages avec un remplissage uni">
            <a:extLst>
              <a:ext uri="{FF2B5EF4-FFF2-40B4-BE49-F238E27FC236}">
                <a16:creationId xmlns:a16="http://schemas.microsoft.com/office/drawing/2014/main" id="{05D50952-1990-F2A1-3128-FE85163D2F6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pic>
        <p:nvPicPr>
          <p:cNvPr id="13" name="Image 12" descr="Une image contenant clipart, Graphique, conception&#10;&#10;Description générée automatiquement">
            <a:extLst>
              <a:ext uri="{FF2B5EF4-FFF2-40B4-BE49-F238E27FC236}">
                <a16:creationId xmlns:a16="http://schemas.microsoft.com/office/drawing/2014/main" id="{10E9810A-BD67-0C32-2F74-A8672A8EDC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01392" y="5568821"/>
            <a:ext cx="981212" cy="924054"/>
          </a:xfrm>
          <a:prstGeom prst="rect">
            <a:avLst/>
          </a:prstGeom>
        </p:spPr>
      </p:pic>
      <p:pic>
        <p:nvPicPr>
          <p:cNvPr id="5" name="Image 4" descr="Une image contenant Visage humain, croquis, texte, dessin humoristique&#10;&#10;Description générée automatiquement">
            <a:extLst>
              <a:ext uri="{FF2B5EF4-FFF2-40B4-BE49-F238E27FC236}">
                <a16:creationId xmlns:a16="http://schemas.microsoft.com/office/drawing/2014/main" id="{EED7ADAD-B1B4-007A-A03A-7CF69F3F5564}"/>
              </a:ext>
            </a:extLst>
          </p:cNvPr>
          <p:cNvPicPr>
            <a:picLocks noChangeAspect="1"/>
          </p:cNvPicPr>
          <p:nvPr/>
        </p:nvPicPr>
        <p:blipFill>
          <a:blip r:embed="rId5"/>
          <a:stretch>
            <a:fillRect/>
          </a:stretch>
        </p:blipFill>
        <p:spPr>
          <a:xfrm>
            <a:off x="1421921" y="1587260"/>
            <a:ext cx="4416724" cy="4431101"/>
          </a:xfrm>
          <a:prstGeom prst="rect">
            <a:avLst/>
          </a:prstGeom>
        </p:spPr>
      </p:pic>
    </p:spTree>
    <p:custDataLst>
      <p:tags r:id="rId1"/>
    </p:custDataLst>
    <p:extLst>
      <p:ext uri="{BB962C8B-B14F-4D97-AF65-F5344CB8AC3E}">
        <p14:creationId xmlns:p14="http://schemas.microsoft.com/office/powerpoint/2010/main" val="2562021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287A08-DE0A-3C22-D512-1325EE58DCAB}"/>
              </a:ext>
            </a:extLst>
          </p:cNvPr>
          <p:cNvSpPr>
            <a:spLocks noGrp="1"/>
          </p:cNvSpPr>
          <p:nvPr>
            <p:ph type="title"/>
          </p:nvPr>
        </p:nvSpPr>
        <p:spPr/>
        <p:txBody>
          <a:bodyPr/>
          <a:lstStyle/>
          <a:p>
            <a:r>
              <a:rPr lang="fr-FR" dirty="0" err="1">
                <a:cs typeface="Arial"/>
              </a:rPr>
              <a:t>Separating</a:t>
            </a:r>
            <a:r>
              <a:rPr lang="fr-FR" dirty="0">
                <a:cs typeface="Arial"/>
              </a:rPr>
              <a:t> or </a:t>
            </a:r>
            <a:r>
              <a:rPr lang="fr-FR" dirty="0" err="1">
                <a:cs typeface="Arial"/>
              </a:rPr>
              <a:t>divorcing</a:t>
            </a:r>
            <a:r>
              <a:rPr lang="fr-FR" dirty="0">
                <a:cs typeface="Arial"/>
              </a:rPr>
              <a:t>: </a:t>
            </a:r>
            <a:r>
              <a:rPr lang="fr-FR" dirty="0" err="1">
                <a:cs typeface="Arial"/>
              </a:rPr>
              <a:t>consequences</a:t>
            </a:r>
            <a:r>
              <a:rPr lang="fr-FR" dirty="0">
                <a:cs typeface="Arial"/>
              </a:rPr>
              <a:t> on the immigration </a:t>
            </a:r>
            <a:r>
              <a:rPr lang="fr-FR" dirty="0" err="1">
                <a:cs typeface="Arial"/>
              </a:rPr>
              <a:t>status</a:t>
            </a:r>
            <a:endParaRPr lang="fr-FR" dirty="0">
              <a:cs typeface="Arial"/>
            </a:endParaRPr>
          </a:p>
        </p:txBody>
      </p:sp>
      <p:sp>
        <p:nvSpPr>
          <p:cNvPr id="3" name="Espace réservé du contenu 2">
            <a:extLst>
              <a:ext uri="{FF2B5EF4-FFF2-40B4-BE49-F238E27FC236}">
                <a16:creationId xmlns:a16="http://schemas.microsoft.com/office/drawing/2014/main" id="{3B28B986-B56D-E700-4184-02404A001CA2}"/>
              </a:ext>
            </a:extLst>
          </p:cNvPr>
          <p:cNvSpPr>
            <a:spLocks noGrp="1"/>
          </p:cNvSpPr>
          <p:nvPr>
            <p:ph idx="1"/>
          </p:nvPr>
        </p:nvSpPr>
        <p:spPr/>
        <p:txBody>
          <a:bodyPr vert="horz" lIns="91440" tIns="45720" rIns="91440" bIns="45720" rtlCol="0" anchor="t">
            <a:normAutofit/>
          </a:bodyPr>
          <a:lstStyle/>
          <a:p>
            <a:pPr marL="404495" lvl="2" indent="-404495" fontAlgn="base">
              <a:lnSpc>
                <a:spcPct val="100000"/>
              </a:lnSpc>
              <a:spcBef>
                <a:spcPts val="1000"/>
              </a:spcBef>
            </a:pPr>
            <a:r>
              <a:rPr lang="fr-CA" sz="2400" dirty="0">
                <a:solidFill>
                  <a:srgbClr val="212121"/>
                </a:solidFill>
                <a:cs typeface="Arial"/>
              </a:rPr>
              <a:t>The impact </a:t>
            </a:r>
            <a:r>
              <a:rPr lang="fr-CA" sz="2400" b="1" err="1">
                <a:solidFill>
                  <a:srgbClr val="212121"/>
                </a:solidFill>
                <a:cs typeface="Arial"/>
              </a:rPr>
              <a:t>depends</a:t>
            </a:r>
            <a:r>
              <a:rPr lang="fr-CA" sz="2400" b="1" dirty="0">
                <a:solidFill>
                  <a:srgbClr val="212121"/>
                </a:solidFill>
                <a:cs typeface="Arial"/>
              </a:rPr>
              <a:t> on the </a:t>
            </a:r>
            <a:r>
              <a:rPr lang="fr-CA" sz="2400" b="1" err="1">
                <a:solidFill>
                  <a:srgbClr val="212121"/>
                </a:solidFill>
                <a:cs typeface="Arial"/>
              </a:rPr>
              <a:t>status</a:t>
            </a:r>
            <a:endParaRPr lang="fr-CA" sz="2400" b="1">
              <a:solidFill>
                <a:srgbClr val="212121"/>
              </a:solidFill>
              <a:cs typeface="Arial"/>
            </a:endParaRPr>
          </a:p>
          <a:p>
            <a:pPr lvl="2">
              <a:lnSpc>
                <a:spcPct val="100000"/>
              </a:lnSpc>
              <a:spcBef>
                <a:spcPts val="1000"/>
              </a:spcBef>
            </a:pPr>
            <a:endParaRPr lang="fr-CA" sz="2400">
              <a:solidFill>
                <a:srgbClr val="212121"/>
              </a:solidFill>
              <a:cs typeface="Arial"/>
            </a:endParaRPr>
          </a:p>
          <a:p>
            <a:pPr marL="404495" lvl="2" indent="-404495">
              <a:lnSpc>
                <a:spcPct val="100000"/>
              </a:lnSpc>
            </a:pPr>
            <a:r>
              <a:rPr lang="fr-CA" sz="2400" dirty="0">
                <a:solidFill>
                  <a:srgbClr val="212121"/>
                </a:solidFill>
                <a:cs typeface="Arial"/>
              </a:rPr>
              <a:t>There are </a:t>
            </a:r>
            <a:r>
              <a:rPr lang="fr-CA" sz="2400" err="1">
                <a:solidFill>
                  <a:srgbClr val="212121"/>
                </a:solidFill>
                <a:cs typeface="Arial"/>
              </a:rPr>
              <a:t>sometimes</a:t>
            </a:r>
            <a:r>
              <a:rPr lang="fr-CA" sz="2400" b="1" dirty="0">
                <a:solidFill>
                  <a:srgbClr val="212121"/>
                </a:solidFill>
                <a:cs typeface="Arial"/>
              </a:rPr>
              <a:t> </a:t>
            </a:r>
            <a:r>
              <a:rPr lang="fr-CA" sz="2400" b="1" err="1">
                <a:solidFill>
                  <a:srgbClr val="212121"/>
                </a:solidFill>
                <a:cs typeface="Arial"/>
              </a:rPr>
              <a:t>other</a:t>
            </a:r>
            <a:r>
              <a:rPr lang="fr-CA" sz="2400" b="1" dirty="0">
                <a:solidFill>
                  <a:srgbClr val="212121"/>
                </a:solidFill>
                <a:cs typeface="Arial"/>
              </a:rPr>
              <a:t> options to </a:t>
            </a:r>
            <a:r>
              <a:rPr lang="fr-CA" sz="2400" b="1" err="1">
                <a:solidFill>
                  <a:srgbClr val="212121"/>
                </a:solidFill>
                <a:cs typeface="Arial"/>
              </a:rPr>
              <a:t>stay</a:t>
            </a:r>
            <a:r>
              <a:rPr lang="fr-CA" sz="2400" b="1" dirty="0">
                <a:solidFill>
                  <a:srgbClr val="212121"/>
                </a:solidFill>
                <a:cs typeface="Arial"/>
              </a:rPr>
              <a:t> in Canada</a:t>
            </a:r>
          </a:p>
          <a:p>
            <a:endParaRPr lang="fr-FR">
              <a:cs typeface="Arial"/>
            </a:endParaRPr>
          </a:p>
        </p:txBody>
      </p:sp>
      <p:pic>
        <p:nvPicPr>
          <p:cNvPr id="3074" name="Picture 2">
            <a:extLst>
              <a:ext uri="{FF2B5EF4-FFF2-40B4-BE49-F238E27FC236}">
                <a16:creationId xmlns:a16="http://schemas.microsoft.com/office/drawing/2014/main" id="{1ECB5EAC-AE3F-9299-1B25-B2390D4B95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81556" y="5525120"/>
            <a:ext cx="783553" cy="783553"/>
          </a:xfrm>
          <a:prstGeom prst="rect">
            <a:avLst/>
          </a:prstGeom>
          <a:noFill/>
          <a:extLst>
            <a:ext uri="{909E8E84-426E-40DD-AFC4-6F175D3DCCD1}">
              <a14:hiddenFill xmlns:a14="http://schemas.microsoft.com/office/drawing/2010/main">
                <a:solidFill>
                  <a:srgbClr val="FFFFFF"/>
                </a:solidFill>
              </a14:hiddenFill>
            </a:ext>
          </a:extLst>
        </p:spPr>
      </p:pic>
      <p:sp>
        <p:nvSpPr>
          <p:cNvPr id="5" name="Ellipse 4">
            <a:extLst>
              <a:ext uri="{FF2B5EF4-FFF2-40B4-BE49-F238E27FC236}">
                <a16:creationId xmlns:a16="http://schemas.microsoft.com/office/drawing/2014/main" id="{707045F1-1A73-3E68-F967-3792C6844CD3}"/>
              </a:ext>
            </a:extLst>
          </p:cNvPr>
          <p:cNvSpPr/>
          <p:nvPr/>
        </p:nvSpPr>
        <p:spPr>
          <a:xfrm>
            <a:off x="11225500" y="5621405"/>
            <a:ext cx="550863" cy="590982"/>
          </a:xfrm>
          <a:prstGeom prst="ellipse">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pic>
        <p:nvPicPr>
          <p:cNvPr id="4" name="Graphique 12" descr="Livres avec un remplissage uni">
            <a:extLst>
              <a:ext uri="{FF2B5EF4-FFF2-40B4-BE49-F238E27FC236}">
                <a16:creationId xmlns:a16="http://schemas.microsoft.com/office/drawing/2014/main" id="{4A0C5603-AB44-951A-A598-A277CDB82AF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05440" y="5621405"/>
            <a:ext cx="590982" cy="590982"/>
          </a:xfrm>
          <a:prstGeom prst="rect">
            <a:avLst/>
          </a:prstGeom>
        </p:spPr>
      </p:pic>
    </p:spTree>
    <p:custDataLst>
      <p:tags r:id="rId1"/>
    </p:custDataLst>
    <p:extLst>
      <p:ext uri="{BB962C8B-B14F-4D97-AF65-F5344CB8AC3E}">
        <p14:creationId xmlns:p14="http://schemas.microsoft.com/office/powerpoint/2010/main" val="2258642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287A08-DE0A-3C22-D512-1325EE58DCAB}"/>
              </a:ext>
            </a:extLst>
          </p:cNvPr>
          <p:cNvSpPr>
            <a:spLocks noGrp="1"/>
          </p:cNvSpPr>
          <p:nvPr>
            <p:ph type="title"/>
          </p:nvPr>
        </p:nvSpPr>
        <p:spPr/>
        <p:txBody>
          <a:bodyPr>
            <a:normAutofit/>
          </a:bodyPr>
          <a:lstStyle/>
          <a:p>
            <a:r>
              <a:rPr lang="fr-FR" sz="4000" dirty="0" err="1">
                <a:cs typeface="Arial"/>
              </a:rPr>
              <a:t>Sponsored</a:t>
            </a:r>
            <a:r>
              <a:rPr lang="fr-FR" sz="4000" dirty="0">
                <a:cs typeface="Arial"/>
              </a:rPr>
              <a:t> people </a:t>
            </a:r>
            <a:r>
              <a:rPr lang="fr-FR" sz="4000" dirty="0" err="1">
                <a:cs typeface="Arial"/>
              </a:rPr>
              <a:t>who</a:t>
            </a:r>
            <a:r>
              <a:rPr lang="fr-FR" sz="4000" dirty="0">
                <a:cs typeface="Arial"/>
              </a:rPr>
              <a:t> </a:t>
            </a:r>
            <a:r>
              <a:rPr lang="fr-FR" sz="4000" dirty="0" err="1">
                <a:cs typeface="Arial"/>
              </a:rPr>
              <a:t>got</a:t>
            </a:r>
            <a:r>
              <a:rPr lang="fr-FR" sz="4000" dirty="0">
                <a:cs typeface="Arial"/>
              </a:rPr>
              <a:t> permanent </a:t>
            </a:r>
            <a:r>
              <a:rPr lang="fr-FR" sz="4000" dirty="0" err="1">
                <a:cs typeface="Arial"/>
              </a:rPr>
              <a:t>residency</a:t>
            </a:r>
          </a:p>
        </p:txBody>
      </p:sp>
      <p:sp>
        <p:nvSpPr>
          <p:cNvPr id="3" name="Espace réservé du contenu 2">
            <a:extLst>
              <a:ext uri="{FF2B5EF4-FFF2-40B4-BE49-F238E27FC236}">
                <a16:creationId xmlns:a16="http://schemas.microsoft.com/office/drawing/2014/main" id="{3B28B986-B56D-E700-4184-02404A001CA2}"/>
              </a:ext>
            </a:extLst>
          </p:cNvPr>
          <p:cNvSpPr>
            <a:spLocks noGrp="1"/>
          </p:cNvSpPr>
          <p:nvPr>
            <p:ph idx="1"/>
          </p:nvPr>
        </p:nvSpPr>
        <p:spPr/>
        <p:txBody>
          <a:bodyPr vert="horz" lIns="91440" tIns="45720" rIns="91440" bIns="45720" rtlCol="0" anchor="t">
            <a:normAutofit/>
          </a:bodyPr>
          <a:lstStyle/>
          <a:p>
            <a:pPr marL="1143000" fontAlgn="base">
              <a:spcBef>
                <a:spcPts val="1000"/>
              </a:spcBef>
            </a:pPr>
            <a:endParaRPr lang="fr-CA" sz="2400">
              <a:solidFill>
                <a:srgbClr val="212121"/>
              </a:solidFill>
              <a:cs typeface="Arial"/>
            </a:endParaRPr>
          </a:p>
          <a:p>
            <a:pPr marL="404495" lvl="2" indent="-404495">
              <a:lnSpc>
                <a:spcPct val="100000"/>
              </a:lnSpc>
              <a:spcBef>
                <a:spcPts val="1000"/>
              </a:spcBef>
              <a:buFont typeface="Police système,Sans-Serif" panose="020B0604020202020204" pitchFamily="34" charset="0"/>
            </a:pPr>
            <a:r>
              <a:rPr lang="fr-CA" sz="2400" dirty="0" err="1">
                <a:solidFill>
                  <a:srgbClr val="212121"/>
                </a:solidFill>
                <a:cs typeface="Arial"/>
              </a:rPr>
              <a:t>Separation</a:t>
            </a:r>
            <a:r>
              <a:rPr lang="fr-CA" sz="2400" dirty="0">
                <a:solidFill>
                  <a:srgbClr val="212121"/>
                </a:solidFill>
                <a:cs typeface="Arial"/>
              </a:rPr>
              <a:t>:</a:t>
            </a:r>
            <a:r>
              <a:rPr lang="fr-CA" sz="2400" b="1" dirty="0">
                <a:solidFill>
                  <a:srgbClr val="212121"/>
                </a:solidFill>
                <a:cs typeface="Arial"/>
              </a:rPr>
              <a:t> no impact on the </a:t>
            </a:r>
            <a:r>
              <a:rPr lang="fr-CA" sz="2400" b="1" dirty="0" err="1">
                <a:solidFill>
                  <a:srgbClr val="212121"/>
                </a:solidFill>
                <a:cs typeface="Arial"/>
              </a:rPr>
              <a:t>status</a:t>
            </a:r>
            <a:endParaRPr lang="fr-CA" sz="2400" dirty="0" err="1">
              <a:solidFill>
                <a:srgbClr val="212121"/>
              </a:solidFill>
              <a:cs typeface="Arial"/>
            </a:endParaRPr>
          </a:p>
          <a:p>
            <a:pPr lvl="2">
              <a:lnSpc>
                <a:spcPct val="100000"/>
              </a:lnSpc>
              <a:spcBef>
                <a:spcPts val="1000"/>
              </a:spcBef>
            </a:pPr>
            <a:endParaRPr lang="fr-CA" sz="2400">
              <a:solidFill>
                <a:srgbClr val="212121"/>
              </a:solidFill>
              <a:cs typeface="Arial"/>
            </a:endParaRPr>
          </a:p>
          <a:p>
            <a:pPr marL="404495" lvl="2" indent="-404495">
              <a:lnSpc>
                <a:spcPct val="100000"/>
              </a:lnSpc>
              <a:spcBef>
                <a:spcPts val="1000"/>
              </a:spcBef>
              <a:buFont typeface="Police système,Sans-Serif" panose="020B0604020202020204" pitchFamily="34" charset="0"/>
            </a:pPr>
            <a:r>
              <a:rPr lang="fr-CA" sz="2400" dirty="0">
                <a:solidFill>
                  <a:srgbClr val="212121"/>
                </a:solidFill>
                <a:cs typeface="Arial"/>
              </a:rPr>
              <a:t>The </a:t>
            </a:r>
            <a:r>
              <a:rPr lang="fr-CA" sz="2400" dirty="0" err="1">
                <a:solidFill>
                  <a:srgbClr val="212121"/>
                </a:solidFill>
                <a:cs typeface="Arial"/>
              </a:rPr>
              <a:t>other</a:t>
            </a:r>
            <a:r>
              <a:rPr lang="fr-CA" sz="2400" dirty="0">
                <a:solidFill>
                  <a:srgbClr val="212121"/>
                </a:solidFill>
                <a:cs typeface="Arial"/>
              </a:rPr>
              <a:t> has to </a:t>
            </a:r>
            <a:r>
              <a:rPr lang="fr-CA" sz="2400" b="1" dirty="0">
                <a:solidFill>
                  <a:srgbClr val="212121"/>
                </a:solidFill>
                <a:cs typeface="Arial"/>
              </a:rPr>
              <a:t>continue to support </a:t>
            </a:r>
            <a:r>
              <a:rPr lang="fr-CA" sz="2400" b="1" dirty="0" err="1">
                <a:solidFill>
                  <a:srgbClr val="212121"/>
                </a:solidFill>
                <a:cs typeface="Arial"/>
              </a:rPr>
              <a:t>them</a:t>
            </a:r>
            <a:r>
              <a:rPr lang="fr-CA" sz="2400" b="1" dirty="0">
                <a:solidFill>
                  <a:srgbClr val="212121"/>
                </a:solidFill>
                <a:cs typeface="Arial"/>
              </a:rPr>
              <a:t> </a:t>
            </a:r>
            <a:r>
              <a:rPr lang="fr-CA" sz="2400" b="1" dirty="0" err="1">
                <a:solidFill>
                  <a:srgbClr val="212121"/>
                </a:solidFill>
                <a:cs typeface="Arial"/>
              </a:rPr>
              <a:t>financially</a:t>
            </a:r>
            <a:endParaRPr lang="fr-CA" dirty="0" err="1"/>
          </a:p>
          <a:p>
            <a:endParaRPr lang="fr-FR"/>
          </a:p>
        </p:txBody>
      </p:sp>
      <p:pic>
        <p:nvPicPr>
          <p:cNvPr id="3074" name="Picture 2">
            <a:extLst>
              <a:ext uri="{FF2B5EF4-FFF2-40B4-BE49-F238E27FC236}">
                <a16:creationId xmlns:a16="http://schemas.microsoft.com/office/drawing/2014/main" id="{1ECB5EAC-AE3F-9299-1B25-B2390D4B95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81556" y="5525120"/>
            <a:ext cx="783553" cy="783553"/>
          </a:xfrm>
          <a:prstGeom prst="rect">
            <a:avLst/>
          </a:prstGeom>
          <a:noFill/>
          <a:extLst>
            <a:ext uri="{909E8E84-426E-40DD-AFC4-6F175D3DCCD1}">
              <a14:hiddenFill xmlns:a14="http://schemas.microsoft.com/office/drawing/2010/main">
                <a:solidFill>
                  <a:srgbClr val="FFFFFF"/>
                </a:solidFill>
              </a14:hiddenFill>
            </a:ext>
          </a:extLst>
        </p:spPr>
      </p:pic>
      <p:sp>
        <p:nvSpPr>
          <p:cNvPr id="5" name="Ellipse 4">
            <a:extLst>
              <a:ext uri="{FF2B5EF4-FFF2-40B4-BE49-F238E27FC236}">
                <a16:creationId xmlns:a16="http://schemas.microsoft.com/office/drawing/2014/main" id="{707045F1-1A73-3E68-F967-3792C6844CD3}"/>
              </a:ext>
            </a:extLst>
          </p:cNvPr>
          <p:cNvSpPr/>
          <p:nvPr/>
        </p:nvSpPr>
        <p:spPr>
          <a:xfrm>
            <a:off x="11225500" y="5621405"/>
            <a:ext cx="550863" cy="590982"/>
          </a:xfrm>
          <a:prstGeom prst="ellipse">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pic>
        <p:nvPicPr>
          <p:cNvPr id="4" name="Graphique 12" descr="Livres avec un remplissage uni">
            <a:extLst>
              <a:ext uri="{FF2B5EF4-FFF2-40B4-BE49-F238E27FC236}">
                <a16:creationId xmlns:a16="http://schemas.microsoft.com/office/drawing/2014/main" id="{4A0C5603-AB44-951A-A598-A277CDB82AF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05440" y="5621405"/>
            <a:ext cx="590982" cy="590982"/>
          </a:xfrm>
          <a:prstGeom prst="rect">
            <a:avLst/>
          </a:prstGeom>
        </p:spPr>
      </p:pic>
    </p:spTree>
    <p:custDataLst>
      <p:tags r:id="rId1"/>
    </p:custDataLst>
    <p:extLst>
      <p:ext uri="{BB962C8B-B14F-4D97-AF65-F5344CB8AC3E}">
        <p14:creationId xmlns:p14="http://schemas.microsoft.com/office/powerpoint/2010/main" val="412656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287A08-DE0A-3C22-D512-1325EE58DCAB}"/>
              </a:ext>
            </a:extLst>
          </p:cNvPr>
          <p:cNvSpPr>
            <a:spLocks noGrp="1"/>
          </p:cNvSpPr>
          <p:nvPr>
            <p:ph type="title"/>
          </p:nvPr>
        </p:nvSpPr>
        <p:spPr/>
        <p:txBody>
          <a:bodyPr>
            <a:normAutofit/>
          </a:bodyPr>
          <a:lstStyle/>
          <a:p>
            <a:r>
              <a:rPr lang="fr-FR" sz="4000" dirty="0" err="1">
                <a:cs typeface="Arial"/>
              </a:rPr>
              <a:t>Asylum</a:t>
            </a:r>
            <a:r>
              <a:rPr lang="fr-FR" sz="4000" dirty="0">
                <a:cs typeface="Arial"/>
              </a:rPr>
              <a:t> </a:t>
            </a:r>
            <a:r>
              <a:rPr lang="fr-FR" sz="4000" dirty="0" err="1">
                <a:cs typeface="Arial"/>
              </a:rPr>
              <a:t>seekers</a:t>
            </a:r>
            <a:endParaRPr lang="fr-FR" sz="4000" dirty="0">
              <a:cs typeface="Arial"/>
            </a:endParaRPr>
          </a:p>
        </p:txBody>
      </p:sp>
      <p:sp>
        <p:nvSpPr>
          <p:cNvPr id="3" name="Espace réservé du contenu 2">
            <a:extLst>
              <a:ext uri="{FF2B5EF4-FFF2-40B4-BE49-F238E27FC236}">
                <a16:creationId xmlns:a16="http://schemas.microsoft.com/office/drawing/2014/main" id="{3B28B986-B56D-E700-4184-02404A001CA2}"/>
              </a:ext>
            </a:extLst>
          </p:cNvPr>
          <p:cNvSpPr>
            <a:spLocks noGrp="1"/>
          </p:cNvSpPr>
          <p:nvPr>
            <p:ph idx="1"/>
          </p:nvPr>
        </p:nvSpPr>
        <p:spPr>
          <a:xfrm>
            <a:off x="486091" y="2259441"/>
            <a:ext cx="11232764" cy="3955500"/>
          </a:xfrm>
        </p:spPr>
        <p:txBody>
          <a:bodyPr vert="horz" lIns="91440" tIns="45720" rIns="91440" bIns="45720" rtlCol="0" anchor="t">
            <a:normAutofit/>
          </a:bodyPr>
          <a:lstStyle/>
          <a:p>
            <a:pPr marL="1143000" fontAlgn="base">
              <a:spcBef>
                <a:spcPts val="1000"/>
              </a:spcBef>
            </a:pPr>
            <a:endParaRPr lang="fr-CA" sz="2400">
              <a:solidFill>
                <a:srgbClr val="212121"/>
              </a:solidFill>
              <a:cs typeface="Arial"/>
            </a:endParaRPr>
          </a:p>
          <a:p>
            <a:pPr marL="404495" lvl="2" indent="-404495">
              <a:lnSpc>
                <a:spcPct val="100000"/>
              </a:lnSpc>
              <a:spcBef>
                <a:spcPts val="1000"/>
              </a:spcBef>
            </a:pPr>
            <a:endParaRPr lang="fr-CA" sz="2400">
              <a:solidFill>
                <a:srgbClr val="212121"/>
              </a:solidFill>
              <a:cs typeface="Arial"/>
            </a:endParaRPr>
          </a:p>
          <a:p>
            <a:pPr marL="404495" lvl="2" indent="-404495">
              <a:lnSpc>
                <a:spcPct val="100000"/>
              </a:lnSpc>
              <a:buFont typeface="Police système,Sans-Serif" panose="020B0604020202020204" pitchFamily="34" charset="0"/>
            </a:pPr>
            <a:r>
              <a:rPr lang="fr-CA" sz="2400" err="1">
                <a:solidFill>
                  <a:srgbClr val="212121"/>
                </a:solidFill>
                <a:cs typeface="Arial"/>
              </a:rPr>
              <a:t>Separation</a:t>
            </a:r>
            <a:r>
              <a:rPr lang="fr-CA" sz="2400" dirty="0">
                <a:solidFill>
                  <a:srgbClr val="212121"/>
                </a:solidFill>
                <a:cs typeface="Arial"/>
              </a:rPr>
              <a:t>: </a:t>
            </a:r>
            <a:r>
              <a:rPr lang="fr-CA" sz="2400" b="1" dirty="0">
                <a:solidFill>
                  <a:srgbClr val="212121"/>
                </a:solidFill>
                <a:cs typeface="Arial"/>
              </a:rPr>
              <a:t>no impact </a:t>
            </a:r>
            <a:r>
              <a:rPr lang="fr-CA" sz="2400" dirty="0">
                <a:solidFill>
                  <a:srgbClr val="212121"/>
                </a:solidFill>
                <a:cs typeface="Arial"/>
              </a:rPr>
              <a:t>on the</a:t>
            </a:r>
            <a:r>
              <a:rPr lang="fr-CA" sz="2400" b="1" dirty="0">
                <a:solidFill>
                  <a:srgbClr val="212121"/>
                </a:solidFill>
                <a:cs typeface="Arial"/>
              </a:rPr>
              <a:t> right </a:t>
            </a:r>
            <a:r>
              <a:rPr lang="fr-CA" sz="2400" dirty="0">
                <a:solidFill>
                  <a:srgbClr val="212121"/>
                </a:solidFill>
                <a:cs typeface="Arial"/>
              </a:rPr>
              <a:t>to claim </a:t>
            </a:r>
            <a:r>
              <a:rPr lang="fr-CA" sz="2400" err="1">
                <a:solidFill>
                  <a:srgbClr val="212121"/>
                </a:solidFill>
                <a:cs typeface="Arial"/>
              </a:rPr>
              <a:t>asylum</a:t>
            </a:r>
            <a:endParaRPr lang="fr-CA" sz="2400">
              <a:solidFill>
                <a:srgbClr val="212121"/>
              </a:solidFill>
              <a:cs typeface="Arial"/>
            </a:endParaRPr>
          </a:p>
          <a:p>
            <a:pPr lvl="2">
              <a:lnSpc>
                <a:spcPct val="100000"/>
              </a:lnSpc>
            </a:pPr>
            <a:endParaRPr lang="fr-CA" sz="2400">
              <a:solidFill>
                <a:srgbClr val="212121"/>
              </a:solidFill>
              <a:cs typeface="Arial"/>
            </a:endParaRPr>
          </a:p>
          <a:p>
            <a:pPr marL="404495" lvl="2" indent="-404495">
              <a:lnSpc>
                <a:spcPct val="100000"/>
              </a:lnSpc>
              <a:buFont typeface="Police système,Sans-Serif" panose="020B0604020202020204" pitchFamily="34" charset="0"/>
            </a:pPr>
            <a:r>
              <a:rPr lang="fr-CA" sz="2400" b="1" dirty="0">
                <a:solidFill>
                  <a:srgbClr val="212121"/>
                </a:solidFill>
                <a:cs typeface="Arial"/>
              </a:rPr>
              <a:t>Can have an impact</a:t>
            </a:r>
            <a:r>
              <a:rPr lang="fr-CA" sz="2400" dirty="0">
                <a:solidFill>
                  <a:srgbClr val="212121"/>
                </a:solidFill>
                <a:cs typeface="Arial"/>
              </a:rPr>
              <a:t> on the </a:t>
            </a:r>
            <a:r>
              <a:rPr lang="fr-CA" sz="2400" b="1" dirty="0">
                <a:solidFill>
                  <a:srgbClr val="212121"/>
                </a:solidFill>
                <a:cs typeface="Arial"/>
              </a:rPr>
              <a:t>motives</a:t>
            </a:r>
            <a:r>
              <a:rPr lang="fr-CA" sz="2400" dirty="0">
                <a:solidFill>
                  <a:srgbClr val="212121"/>
                </a:solidFill>
                <a:cs typeface="Arial"/>
              </a:rPr>
              <a:t> </a:t>
            </a:r>
            <a:r>
              <a:rPr lang="fr-CA" sz="2400" dirty="0" err="1">
                <a:solidFill>
                  <a:srgbClr val="212121"/>
                </a:solidFill>
                <a:cs typeface="Arial"/>
              </a:rPr>
              <a:t>behind</a:t>
            </a:r>
            <a:r>
              <a:rPr lang="fr-CA" sz="2400" dirty="0">
                <a:solidFill>
                  <a:srgbClr val="212121"/>
                </a:solidFill>
                <a:cs typeface="Arial"/>
              </a:rPr>
              <a:t> the claim</a:t>
            </a:r>
          </a:p>
          <a:p>
            <a:pPr lvl="2">
              <a:lnSpc>
                <a:spcPct val="100000"/>
              </a:lnSpc>
            </a:pPr>
            <a:endParaRPr lang="fr-CA" sz="2400">
              <a:solidFill>
                <a:srgbClr val="212121"/>
              </a:solidFill>
              <a:cs typeface="Arial"/>
            </a:endParaRPr>
          </a:p>
          <a:p>
            <a:pPr marL="404495" lvl="2" indent="-404495">
              <a:lnSpc>
                <a:spcPct val="100000"/>
              </a:lnSpc>
              <a:buFont typeface="Police système,Sans-Serif" panose="020B0604020202020204" pitchFamily="34" charset="0"/>
            </a:pPr>
            <a:r>
              <a:rPr lang="fr-CA" sz="2400" dirty="0">
                <a:solidFill>
                  <a:srgbClr val="212121"/>
                </a:solidFill>
                <a:cs typeface="Arial"/>
              </a:rPr>
              <a:t>A </a:t>
            </a:r>
            <a:r>
              <a:rPr lang="fr-CA" sz="2400" b="1" err="1">
                <a:solidFill>
                  <a:srgbClr val="212121"/>
                </a:solidFill>
                <a:cs typeface="Arial"/>
              </a:rPr>
              <a:t>lawyer</a:t>
            </a:r>
            <a:r>
              <a:rPr lang="fr-CA" sz="2400" b="1" dirty="0">
                <a:solidFill>
                  <a:srgbClr val="212121"/>
                </a:solidFill>
                <a:cs typeface="Arial"/>
              </a:rPr>
              <a:t> </a:t>
            </a:r>
            <a:r>
              <a:rPr lang="fr-CA" sz="2400" dirty="0">
                <a:solidFill>
                  <a:srgbClr val="212121"/>
                </a:solidFill>
                <a:cs typeface="Arial"/>
              </a:rPr>
              <a:t>can analyse the situation</a:t>
            </a:r>
          </a:p>
          <a:p>
            <a:endParaRPr lang="fr-FR">
              <a:cs typeface="Arial"/>
            </a:endParaRPr>
          </a:p>
        </p:txBody>
      </p:sp>
      <p:pic>
        <p:nvPicPr>
          <p:cNvPr id="3074" name="Picture 2">
            <a:extLst>
              <a:ext uri="{FF2B5EF4-FFF2-40B4-BE49-F238E27FC236}">
                <a16:creationId xmlns:a16="http://schemas.microsoft.com/office/drawing/2014/main" id="{1ECB5EAC-AE3F-9299-1B25-B2390D4B95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81556" y="5525120"/>
            <a:ext cx="783553" cy="783553"/>
          </a:xfrm>
          <a:prstGeom prst="rect">
            <a:avLst/>
          </a:prstGeom>
          <a:noFill/>
          <a:extLst>
            <a:ext uri="{909E8E84-426E-40DD-AFC4-6F175D3DCCD1}">
              <a14:hiddenFill xmlns:a14="http://schemas.microsoft.com/office/drawing/2010/main">
                <a:solidFill>
                  <a:srgbClr val="FFFFFF"/>
                </a:solidFill>
              </a14:hiddenFill>
            </a:ext>
          </a:extLst>
        </p:spPr>
      </p:pic>
      <p:sp>
        <p:nvSpPr>
          <p:cNvPr id="5" name="Ellipse 4">
            <a:extLst>
              <a:ext uri="{FF2B5EF4-FFF2-40B4-BE49-F238E27FC236}">
                <a16:creationId xmlns:a16="http://schemas.microsoft.com/office/drawing/2014/main" id="{707045F1-1A73-3E68-F967-3792C6844CD3}"/>
              </a:ext>
            </a:extLst>
          </p:cNvPr>
          <p:cNvSpPr/>
          <p:nvPr/>
        </p:nvSpPr>
        <p:spPr>
          <a:xfrm>
            <a:off x="11225500" y="5621405"/>
            <a:ext cx="550863" cy="590982"/>
          </a:xfrm>
          <a:prstGeom prst="ellipse">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pic>
        <p:nvPicPr>
          <p:cNvPr id="4" name="Graphique 12" descr="Livres avec un remplissage uni">
            <a:extLst>
              <a:ext uri="{FF2B5EF4-FFF2-40B4-BE49-F238E27FC236}">
                <a16:creationId xmlns:a16="http://schemas.microsoft.com/office/drawing/2014/main" id="{4A0C5603-AB44-951A-A598-A277CDB82AF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05440" y="5621405"/>
            <a:ext cx="590982" cy="590982"/>
          </a:xfrm>
          <a:prstGeom prst="rect">
            <a:avLst/>
          </a:prstGeom>
        </p:spPr>
      </p:pic>
    </p:spTree>
    <p:custDataLst>
      <p:tags r:id="rId1"/>
    </p:custDataLst>
    <p:extLst>
      <p:ext uri="{BB962C8B-B14F-4D97-AF65-F5344CB8AC3E}">
        <p14:creationId xmlns:p14="http://schemas.microsoft.com/office/powerpoint/2010/main" val="1668909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287A08-DE0A-3C22-D512-1325EE58DCAB}"/>
              </a:ext>
            </a:extLst>
          </p:cNvPr>
          <p:cNvSpPr>
            <a:spLocks noGrp="1"/>
          </p:cNvSpPr>
          <p:nvPr>
            <p:ph type="title"/>
          </p:nvPr>
        </p:nvSpPr>
        <p:spPr/>
        <p:txBody>
          <a:bodyPr>
            <a:normAutofit/>
          </a:bodyPr>
          <a:lstStyle/>
          <a:p>
            <a:r>
              <a:rPr lang="fr-FR" sz="4000" dirty="0" err="1">
                <a:cs typeface="Arial"/>
              </a:rPr>
              <a:t>Recognized</a:t>
            </a:r>
            <a:r>
              <a:rPr lang="fr-FR" sz="4000" dirty="0">
                <a:cs typeface="Arial"/>
              </a:rPr>
              <a:t> </a:t>
            </a:r>
            <a:r>
              <a:rPr lang="fr-FR" sz="4000" dirty="0" err="1">
                <a:cs typeface="Arial"/>
              </a:rPr>
              <a:t>refugees</a:t>
            </a:r>
            <a:endParaRPr lang="fr-FR" sz="4000" dirty="0">
              <a:cs typeface="Arial"/>
            </a:endParaRPr>
          </a:p>
        </p:txBody>
      </p:sp>
      <p:sp>
        <p:nvSpPr>
          <p:cNvPr id="3" name="Espace réservé du contenu 2">
            <a:extLst>
              <a:ext uri="{FF2B5EF4-FFF2-40B4-BE49-F238E27FC236}">
                <a16:creationId xmlns:a16="http://schemas.microsoft.com/office/drawing/2014/main" id="{3B28B986-B56D-E700-4184-02404A001CA2}"/>
              </a:ext>
            </a:extLst>
          </p:cNvPr>
          <p:cNvSpPr>
            <a:spLocks noGrp="1"/>
          </p:cNvSpPr>
          <p:nvPr>
            <p:ph idx="1"/>
          </p:nvPr>
        </p:nvSpPr>
        <p:spPr/>
        <p:txBody>
          <a:bodyPr vert="horz" lIns="91440" tIns="45720" rIns="91440" bIns="45720" rtlCol="0" anchor="t">
            <a:normAutofit/>
          </a:bodyPr>
          <a:lstStyle/>
          <a:p>
            <a:pPr marL="1143000" fontAlgn="base">
              <a:spcBef>
                <a:spcPts val="1000"/>
              </a:spcBef>
            </a:pPr>
            <a:endParaRPr lang="fr-CA" sz="2400">
              <a:solidFill>
                <a:srgbClr val="212121"/>
              </a:solidFill>
              <a:cs typeface="Arial"/>
            </a:endParaRPr>
          </a:p>
          <a:p>
            <a:pPr marL="404495" lvl="2" indent="-404495">
              <a:lnSpc>
                <a:spcPct val="100000"/>
              </a:lnSpc>
              <a:spcBef>
                <a:spcPts val="1000"/>
              </a:spcBef>
            </a:pPr>
            <a:endParaRPr lang="fr-CA" sz="2400">
              <a:solidFill>
                <a:srgbClr val="212121"/>
              </a:solidFill>
              <a:cs typeface="Arial"/>
            </a:endParaRPr>
          </a:p>
          <a:p>
            <a:pPr marL="404495" lvl="2" indent="-404495">
              <a:lnSpc>
                <a:spcPct val="100000"/>
              </a:lnSpc>
              <a:buFont typeface="Police système,Sans-Serif" panose="020B0604020202020204" pitchFamily="34" charset="0"/>
            </a:pPr>
            <a:r>
              <a:rPr lang="fr-CA" sz="2400" err="1">
                <a:solidFill>
                  <a:srgbClr val="212121"/>
                </a:solidFill>
                <a:cs typeface="Arial"/>
              </a:rPr>
              <a:t>Separation</a:t>
            </a:r>
            <a:r>
              <a:rPr lang="fr-CA" sz="2400" dirty="0">
                <a:solidFill>
                  <a:srgbClr val="212121"/>
                </a:solidFill>
                <a:cs typeface="Arial"/>
              </a:rPr>
              <a:t>:</a:t>
            </a:r>
            <a:r>
              <a:rPr lang="fr-CA" sz="2400" b="1" dirty="0">
                <a:solidFill>
                  <a:srgbClr val="212121"/>
                </a:solidFill>
                <a:cs typeface="Arial"/>
              </a:rPr>
              <a:t> no impact </a:t>
            </a:r>
            <a:r>
              <a:rPr lang="fr-CA" sz="2400" dirty="0">
                <a:solidFill>
                  <a:srgbClr val="212121"/>
                </a:solidFill>
                <a:cs typeface="Arial"/>
              </a:rPr>
              <a:t>on the </a:t>
            </a:r>
            <a:r>
              <a:rPr lang="fr-CA" sz="2400" err="1">
                <a:solidFill>
                  <a:srgbClr val="212121"/>
                </a:solidFill>
                <a:cs typeface="Arial"/>
              </a:rPr>
              <a:t>status</a:t>
            </a:r>
            <a:endParaRPr lang="fr-CA" sz="2400">
              <a:solidFill>
                <a:srgbClr val="212121"/>
              </a:solidFill>
              <a:cs typeface="Arial"/>
            </a:endParaRPr>
          </a:p>
          <a:p>
            <a:endParaRPr lang="fr-FR"/>
          </a:p>
        </p:txBody>
      </p:sp>
      <p:pic>
        <p:nvPicPr>
          <p:cNvPr id="3074" name="Picture 2">
            <a:extLst>
              <a:ext uri="{FF2B5EF4-FFF2-40B4-BE49-F238E27FC236}">
                <a16:creationId xmlns:a16="http://schemas.microsoft.com/office/drawing/2014/main" id="{1ECB5EAC-AE3F-9299-1B25-B2390D4B95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81556" y="5525120"/>
            <a:ext cx="783553" cy="783553"/>
          </a:xfrm>
          <a:prstGeom prst="rect">
            <a:avLst/>
          </a:prstGeom>
          <a:noFill/>
          <a:extLst>
            <a:ext uri="{909E8E84-426E-40DD-AFC4-6F175D3DCCD1}">
              <a14:hiddenFill xmlns:a14="http://schemas.microsoft.com/office/drawing/2010/main">
                <a:solidFill>
                  <a:srgbClr val="FFFFFF"/>
                </a:solidFill>
              </a14:hiddenFill>
            </a:ext>
          </a:extLst>
        </p:spPr>
      </p:pic>
      <p:sp>
        <p:nvSpPr>
          <p:cNvPr id="5" name="Ellipse 4">
            <a:extLst>
              <a:ext uri="{FF2B5EF4-FFF2-40B4-BE49-F238E27FC236}">
                <a16:creationId xmlns:a16="http://schemas.microsoft.com/office/drawing/2014/main" id="{707045F1-1A73-3E68-F967-3792C6844CD3}"/>
              </a:ext>
            </a:extLst>
          </p:cNvPr>
          <p:cNvSpPr/>
          <p:nvPr/>
        </p:nvSpPr>
        <p:spPr>
          <a:xfrm>
            <a:off x="11225500" y="5621405"/>
            <a:ext cx="550863" cy="590982"/>
          </a:xfrm>
          <a:prstGeom prst="ellipse">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pic>
        <p:nvPicPr>
          <p:cNvPr id="4" name="Graphique 12" descr="Livres avec un remplissage uni">
            <a:extLst>
              <a:ext uri="{FF2B5EF4-FFF2-40B4-BE49-F238E27FC236}">
                <a16:creationId xmlns:a16="http://schemas.microsoft.com/office/drawing/2014/main" id="{4A0C5603-AB44-951A-A598-A277CDB82AF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05440" y="5621405"/>
            <a:ext cx="590982" cy="590982"/>
          </a:xfrm>
          <a:prstGeom prst="rect">
            <a:avLst/>
          </a:prstGeom>
        </p:spPr>
      </p:pic>
    </p:spTree>
    <p:custDataLst>
      <p:tags r:id="rId1"/>
    </p:custDataLst>
    <p:extLst>
      <p:ext uri="{BB962C8B-B14F-4D97-AF65-F5344CB8AC3E}">
        <p14:creationId xmlns:p14="http://schemas.microsoft.com/office/powerpoint/2010/main" val="3822552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287A08-DE0A-3C22-D512-1325EE58DCAB}"/>
              </a:ext>
            </a:extLst>
          </p:cNvPr>
          <p:cNvSpPr>
            <a:spLocks noGrp="1"/>
          </p:cNvSpPr>
          <p:nvPr>
            <p:ph type="title"/>
          </p:nvPr>
        </p:nvSpPr>
        <p:spPr/>
        <p:txBody>
          <a:bodyPr>
            <a:normAutofit fontScale="90000"/>
          </a:bodyPr>
          <a:lstStyle/>
          <a:p>
            <a:r>
              <a:rPr lang="fr-FR" sz="4000" dirty="0">
                <a:cs typeface="Arial"/>
              </a:rPr>
              <a:t>A solution to </a:t>
            </a:r>
            <a:r>
              <a:rPr lang="fr-FR" sz="4000" dirty="0" err="1">
                <a:cs typeface="Arial"/>
              </a:rPr>
              <a:t>staying</a:t>
            </a:r>
            <a:r>
              <a:rPr lang="fr-FR" sz="4000" dirty="0">
                <a:cs typeface="Arial"/>
              </a:rPr>
              <a:t>: </a:t>
            </a:r>
            <a:br>
              <a:rPr lang="fr-FR" sz="4000" dirty="0">
                <a:cs typeface="Arial"/>
              </a:rPr>
            </a:br>
            <a:r>
              <a:rPr lang="fr-FR" sz="4000" dirty="0" err="1">
                <a:cs typeface="Arial"/>
              </a:rPr>
              <a:t>Temporary</a:t>
            </a:r>
            <a:r>
              <a:rPr lang="fr-FR" sz="4000" dirty="0">
                <a:cs typeface="Arial"/>
              </a:rPr>
              <a:t> </a:t>
            </a:r>
            <a:r>
              <a:rPr lang="fr-FR" sz="4000" dirty="0" err="1">
                <a:cs typeface="Arial"/>
              </a:rPr>
              <a:t>residence</a:t>
            </a:r>
            <a:r>
              <a:rPr lang="fr-FR" sz="4000" dirty="0">
                <a:cs typeface="Arial"/>
              </a:rPr>
              <a:t> permit in case of violence</a:t>
            </a:r>
          </a:p>
        </p:txBody>
      </p:sp>
      <p:sp>
        <p:nvSpPr>
          <p:cNvPr id="3" name="Espace réservé du contenu 2">
            <a:extLst>
              <a:ext uri="{FF2B5EF4-FFF2-40B4-BE49-F238E27FC236}">
                <a16:creationId xmlns:a16="http://schemas.microsoft.com/office/drawing/2014/main" id="{3B28B986-B56D-E700-4184-02404A001CA2}"/>
              </a:ext>
            </a:extLst>
          </p:cNvPr>
          <p:cNvSpPr>
            <a:spLocks noGrp="1"/>
          </p:cNvSpPr>
          <p:nvPr>
            <p:ph idx="1"/>
          </p:nvPr>
        </p:nvSpPr>
        <p:spPr>
          <a:xfrm>
            <a:off x="563658" y="1971175"/>
            <a:ext cx="11232764" cy="3955500"/>
          </a:xfrm>
        </p:spPr>
        <p:txBody>
          <a:bodyPr vert="horz" lIns="91440" tIns="45720" rIns="91440" bIns="45720" rtlCol="0" anchor="t">
            <a:normAutofit/>
          </a:bodyPr>
          <a:lstStyle/>
          <a:p>
            <a:pPr marL="1143000" fontAlgn="base">
              <a:spcBef>
                <a:spcPts val="1000"/>
              </a:spcBef>
            </a:pPr>
            <a:endParaRPr lang="fr-CA" sz="2400" dirty="0">
              <a:solidFill>
                <a:srgbClr val="212121"/>
              </a:solidFill>
              <a:cs typeface="Arial"/>
            </a:endParaRPr>
          </a:p>
          <a:p>
            <a:pPr marL="404495" lvl="2" indent="-404495">
              <a:lnSpc>
                <a:spcPct val="100000"/>
              </a:lnSpc>
              <a:spcBef>
                <a:spcPts val="1000"/>
              </a:spcBef>
              <a:buFont typeface="Police système,Sans-Serif" panose="020B0604020202020204" pitchFamily="34" charset="0"/>
            </a:pPr>
            <a:r>
              <a:rPr lang="fr-CA" sz="2400" dirty="0">
                <a:solidFill>
                  <a:srgbClr val="212121"/>
                </a:solidFill>
                <a:cs typeface="Arial"/>
              </a:rPr>
              <a:t>A solution to</a:t>
            </a:r>
            <a:r>
              <a:rPr lang="fr-CA" sz="2400" b="1" dirty="0">
                <a:solidFill>
                  <a:srgbClr val="212121"/>
                </a:solidFill>
                <a:cs typeface="Arial"/>
              </a:rPr>
              <a:t> </a:t>
            </a:r>
            <a:r>
              <a:rPr lang="fr-CA" sz="2400" b="1" dirty="0" err="1">
                <a:solidFill>
                  <a:srgbClr val="212121"/>
                </a:solidFill>
                <a:cs typeface="Arial"/>
              </a:rPr>
              <a:t>get</a:t>
            </a:r>
            <a:r>
              <a:rPr lang="fr-CA" sz="2400" b="1" dirty="0">
                <a:solidFill>
                  <a:srgbClr val="212121"/>
                </a:solidFill>
                <a:cs typeface="Arial"/>
              </a:rPr>
              <a:t> out of a violent situation </a:t>
            </a:r>
          </a:p>
          <a:p>
            <a:pPr lvl="2">
              <a:lnSpc>
                <a:spcPct val="100000"/>
              </a:lnSpc>
              <a:spcBef>
                <a:spcPts val="1000"/>
              </a:spcBef>
            </a:pPr>
            <a:endParaRPr lang="fr-CA" sz="2400" dirty="0">
              <a:solidFill>
                <a:srgbClr val="212121"/>
              </a:solidFill>
              <a:cs typeface="Arial"/>
            </a:endParaRPr>
          </a:p>
          <a:p>
            <a:pPr marL="404495" lvl="2" indent="-404495">
              <a:lnSpc>
                <a:spcPct val="100000"/>
              </a:lnSpc>
              <a:spcBef>
                <a:spcPts val="1000"/>
              </a:spcBef>
              <a:buFont typeface="Police système,Sans-Serif" panose="020B0604020202020204" pitchFamily="34" charset="0"/>
            </a:pPr>
            <a:r>
              <a:rPr lang="fr-CA" sz="2400" dirty="0">
                <a:solidFill>
                  <a:srgbClr val="212121"/>
                </a:solidFill>
                <a:cs typeface="Arial"/>
              </a:rPr>
              <a:t>The first application </a:t>
            </a:r>
            <a:r>
              <a:rPr lang="fr-CA" sz="2400" dirty="0" err="1">
                <a:solidFill>
                  <a:srgbClr val="212121"/>
                </a:solidFill>
                <a:cs typeface="Arial"/>
              </a:rPr>
              <a:t>is</a:t>
            </a:r>
            <a:r>
              <a:rPr lang="fr-CA" sz="2400" b="1" dirty="0">
                <a:solidFill>
                  <a:srgbClr val="212121"/>
                </a:solidFill>
                <a:cs typeface="Arial"/>
              </a:rPr>
              <a:t> free</a:t>
            </a:r>
          </a:p>
          <a:p>
            <a:pPr lvl="2">
              <a:lnSpc>
                <a:spcPct val="100000"/>
              </a:lnSpc>
              <a:spcBef>
                <a:spcPts val="1000"/>
              </a:spcBef>
            </a:pPr>
            <a:endParaRPr lang="fr-CA" sz="2400" dirty="0">
              <a:solidFill>
                <a:srgbClr val="212121"/>
              </a:solidFill>
              <a:cs typeface="Arial"/>
            </a:endParaRPr>
          </a:p>
          <a:p>
            <a:pPr marL="404495" lvl="2" indent="-404495">
              <a:lnSpc>
                <a:spcPct val="100000"/>
              </a:lnSpc>
              <a:spcBef>
                <a:spcPts val="1000"/>
              </a:spcBef>
              <a:buFont typeface="Police système,Sans-Serif" panose="020B0604020202020204" pitchFamily="34" charset="0"/>
            </a:pPr>
            <a:r>
              <a:rPr lang="fr-CA" sz="2400" dirty="0">
                <a:solidFill>
                  <a:srgbClr val="212121"/>
                </a:solidFill>
                <a:cs typeface="Arial"/>
              </a:rPr>
              <a:t>The </a:t>
            </a:r>
            <a:r>
              <a:rPr lang="fr-CA" sz="2400" dirty="0" err="1">
                <a:solidFill>
                  <a:srgbClr val="212121"/>
                </a:solidFill>
                <a:cs typeface="Arial"/>
              </a:rPr>
              <a:t>person</a:t>
            </a:r>
            <a:r>
              <a:rPr lang="fr-CA" sz="2400" dirty="0">
                <a:solidFill>
                  <a:srgbClr val="212121"/>
                </a:solidFill>
                <a:cs typeface="Arial"/>
              </a:rPr>
              <a:t> can </a:t>
            </a:r>
            <a:r>
              <a:rPr lang="fr-CA" sz="2400" dirty="0" err="1">
                <a:solidFill>
                  <a:srgbClr val="212121"/>
                </a:solidFill>
                <a:cs typeface="Arial"/>
              </a:rPr>
              <a:t>apply</a:t>
            </a:r>
            <a:r>
              <a:rPr lang="fr-CA" sz="2400" dirty="0">
                <a:solidFill>
                  <a:srgbClr val="212121"/>
                </a:solidFill>
                <a:cs typeface="Arial"/>
              </a:rPr>
              <a:t> for a </a:t>
            </a:r>
            <a:r>
              <a:rPr lang="fr-CA" sz="2400" b="1" dirty="0" err="1">
                <a:solidFill>
                  <a:srgbClr val="212121"/>
                </a:solidFill>
                <a:cs typeface="Arial"/>
              </a:rPr>
              <a:t>work</a:t>
            </a:r>
            <a:r>
              <a:rPr lang="fr-CA" sz="2400" b="1" dirty="0">
                <a:solidFill>
                  <a:srgbClr val="212121"/>
                </a:solidFill>
                <a:cs typeface="Arial"/>
              </a:rPr>
              <a:t> permit</a:t>
            </a:r>
            <a:r>
              <a:rPr lang="fr-CA" sz="2400" dirty="0">
                <a:solidFill>
                  <a:srgbClr val="212121"/>
                </a:solidFill>
                <a:cs typeface="Arial"/>
              </a:rPr>
              <a:t> </a:t>
            </a:r>
            <a:r>
              <a:rPr lang="fr-CA" sz="2400" dirty="0" err="1">
                <a:solidFill>
                  <a:srgbClr val="212121"/>
                </a:solidFill>
                <a:cs typeface="Arial"/>
              </a:rPr>
              <a:t>afterwards</a:t>
            </a:r>
          </a:p>
          <a:p>
            <a:pPr lvl="2">
              <a:lnSpc>
                <a:spcPct val="100000"/>
              </a:lnSpc>
              <a:spcBef>
                <a:spcPts val="1000"/>
              </a:spcBef>
            </a:pPr>
            <a:endParaRPr lang="fr-CA" sz="2400" dirty="0">
              <a:solidFill>
                <a:srgbClr val="212121"/>
              </a:solidFill>
              <a:cs typeface="Arial"/>
            </a:endParaRPr>
          </a:p>
          <a:p>
            <a:pPr marL="404495" lvl="2" indent="-404495">
              <a:lnSpc>
                <a:spcPct val="100000"/>
              </a:lnSpc>
              <a:buFont typeface="Police système,Sans-Serif" panose="020B0604020202020204" pitchFamily="34" charset="0"/>
            </a:pPr>
            <a:r>
              <a:rPr lang="fr-CA" sz="2400" dirty="0">
                <a:solidFill>
                  <a:srgbClr val="212121"/>
                </a:solidFill>
                <a:cs typeface="Arial"/>
              </a:rPr>
              <a:t>IRCC Customer Support Center: 1­888-242-2100</a:t>
            </a:r>
          </a:p>
          <a:p>
            <a:endParaRPr lang="fr-FR" dirty="0">
              <a:cs typeface="Arial"/>
            </a:endParaRPr>
          </a:p>
        </p:txBody>
      </p:sp>
      <p:pic>
        <p:nvPicPr>
          <p:cNvPr id="3074" name="Picture 2">
            <a:extLst>
              <a:ext uri="{FF2B5EF4-FFF2-40B4-BE49-F238E27FC236}">
                <a16:creationId xmlns:a16="http://schemas.microsoft.com/office/drawing/2014/main" id="{1ECB5EAC-AE3F-9299-1B25-B2390D4B95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81556" y="5525120"/>
            <a:ext cx="783553" cy="783553"/>
          </a:xfrm>
          <a:prstGeom prst="rect">
            <a:avLst/>
          </a:prstGeom>
          <a:noFill/>
          <a:extLst>
            <a:ext uri="{909E8E84-426E-40DD-AFC4-6F175D3DCCD1}">
              <a14:hiddenFill xmlns:a14="http://schemas.microsoft.com/office/drawing/2010/main">
                <a:solidFill>
                  <a:srgbClr val="FFFFFF"/>
                </a:solidFill>
              </a14:hiddenFill>
            </a:ext>
          </a:extLst>
        </p:spPr>
      </p:pic>
      <p:sp>
        <p:nvSpPr>
          <p:cNvPr id="5" name="Ellipse 4">
            <a:extLst>
              <a:ext uri="{FF2B5EF4-FFF2-40B4-BE49-F238E27FC236}">
                <a16:creationId xmlns:a16="http://schemas.microsoft.com/office/drawing/2014/main" id="{707045F1-1A73-3E68-F967-3792C6844CD3}"/>
              </a:ext>
            </a:extLst>
          </p:cNvPr>
          <p:cNvSpPr/>
          <p:nvPr/>
        </p:nvSpPr>
        <p:spPr>
          <a:xfrm>
            <a:off x="11225500" y="5621405"/>
            <a:ext cx="550863" cy="590982"/>
          </a:xfrm>
          <a:prstGeom prst="ellipse">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pic>
        <p:nvPicPr>
          <p:cNvPr id="4" name="Graphique 12" descr="Livres avec un remplissage uni">
            <a:extLst>
              <a:ext uri="{FF2B5EF4-FFF2-40B4-BE49-F238E27FC236}">
                <a16:creationId xmlns:a16="http://schemas.microsoft.com/office/drawing/2014/main" id="{4A0C5603-AB44-951A-A598-A277CDB82AF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05440" y="5621405"/>
            <a:ext cx="590982" cy="590982"/>
          </a:xfrm>
          <a:prstGeom prst="rect">
            <a:avLst/>
          </a:prstGeom>
        </p:spPr>
      </p:pic>
    </p:spTree>
    <p:custDataLst>
      <p:tags r:id="rId1"/>
    </p:custDataLst>
    <p:extLst>
      <p:ext uri="{BB962C8B-B14F-4D97-AF65-F5344CB8AC3E}">
        <p14:creationId xmlns:p14="http://schemas.microsoft.com/office/powerpoint/2010/main" val="929840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06E8CB86-01D2-E2F4-A73A-317F2A713321}"/>
              </a:ext>
            </a:extLst>
          </p:cNvPr>
          <p:cNvSpPr>
            <a:spLocks noGrp="1"/>
          </p:cNvSpPr>
          <p:nvPr>
            <p:ph type="body" sz="quarter" idx="10"/>
          </p:nvPr>
        </p:nvSpPr>
        <p:spPr/>
        <p:txBody>
          <a:bodyPr/>
          <a:lstStyle/>
          <a:p>
            <a:pPr algn="ctr"/>
            <a:r>
              <a:rPr lang="fr-FR" b="1" dirty="0" err="1">
                <a:solidFill>
                  <a:schemeClr val="accent2"/>
                </a:solidFill>
              </a:rPr>
              <a:t>Where</a:t>
            </a:r>
            <a:r>
              <a:rPr lang="fr-FR" b="1" dirty="0">
                <a:solidFill>
                  <a:schemeClr val="accent2"/>
                </a:solidFill>
              </a:rPr>
              <a:t> to </a:t>
            </a:r>
            <a:r>
              <a:rPr lang="fr-FR" b="1" dirty="0" err="1">
                <a:solidFill>
                  <a:schemeClr val="accent2"/>
                </a:solidFill>
              </a:rPr>
              <a:t>find</a:t>
            </a:r>
            <a:r>
              <a:rPr lang="fr-FR" b="1" dirty="0">
                <a:solidFill>
                  <a:schemeClr val="accent2"/>
                </a:solidFill>
              </a:rPr>
              <a:t> help?</a:t>
            </a:r>
            <a:endParaRPr lang="fr-FR" b="1" dirty="0">
              <a:solidFill>
                <a:schemeClr val="accent2"/>
              </a:solidFill>
              <a:cs typeface="Arial"/>
            </a:endParaRPr>
          </a:p>
        </p:txBody>
      </p:sp>
    </p:spTree>
    <p:extLst>
      <p:ext uri="{BB962C8B-B14F-4D97-AF65-F5344CB8AC3E}">
        <p14:creationId xmlns:p14="http://schemas.microsoft.com/office/powerpoint/2010/main" val="673340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17"/>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hème Office">
  <a:themeElements>
    <a:clrScheme name="Éducation juridique">
      <a:dk1>
        <a:sysClr val="windowText" lastClr="000000"/>
      </a:dk1>
      <a:lt1>
        <a:sysClr val="window" lastClr="FFFFFF"/>
      </a:lt1>
      <a:dk2>
        <a:srgbClr val="000000"/>
      </a:dk2>
      <a:lt2>
        <a:srgbClr val="E7E6E6"/>
      </a:lt2>
      <a:accent1>
        <a:srgbClr val="F6891F"/>
      </a:accent1>
      <a:accent2>
        <a:srgbClr val="333F48"/>
      </a:accent2>
      <a:accent3>
        <a:srgbClr val="C1C6C8"/>
      </a:accent3>
      <a:accent4>
        <a:srgbClr val="00A9CE"/>
      </a:accent4>
      <a:accent5>
        <a:srgbClr val="D1D9DE"/>
      </a:accent5>
      <a:accent6>
        <a:srgbClr val="F2F3F4"/>
      </a:accent6>
      <a:hlink>
        <a:srgbClr val="0563C1"/>
      </a:hlink>
      <a:folHlink>
        <a:srgbClr val="954F72"/>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abarit_ateliers_education juridique.potx" id="{3A2C94E1-6A6D-4A7C-BB17-155A3F40D1D6}" vid="{E717FB27-4517-4013-AC06-F303D8793230}"/>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E1991453D288B479B91425EDAF6CD3A" ma:contentTypeVersion="12" ma:contentTypeDescription="Crée un document." ma:contentTypeScope="" ma:versionID="8b8e3bd57b78395734870b6c5aa31d13">
  <xsd:schema xmlns:xsd="http://www.w3.org/2001/XMLSchema" xmlns:xs="http://www.w3.org/2001/XMLSchema" xmlns:p="http://schemas.microsoft.com/office/2006/metadata/properties" xmlns:ns2="8ee12ee5-159c-4bfa-a4d1-c6eb204610cd" xmlns:ns3="0caddf82-89a6-4838-8327-d09ffc8737ba" targetNamespace="http://schemas.microsoft.com/office/2006/metadata/properties" ma:root="true" ma:fieldsID="ce5e6f17ce8a7d128b8e7e64130180ca" ns2:_="" ns3:_="">
    <xsd:import namespace="8ee12ee5-159c-4bfa-a4d1-c6eb204610cd"/>
    <xsd:import namespace="0caddf82-89a6-4838-8327-d09ffc8737ba"/>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ObjectDetectorVersions" minOccurs="0"/>
                <xsd:element ref="ns3:lcf76f155ced4ddcb4097134ff3c332f" minOccurs="0"/>
                <xsd:element ref="ns2:TaxCatchAll" minOccurs="0"/>
                <xsd:element ref="ns3:MediaServiceDateTaken" minOccurs="0"/>
                <xsd:element ref="ns3:MediaServiceOCR" minOccurs="0"/>
                <xsd:element ref="ns3:MediaServiceGenerationTime" minOccurs="0"/>
                <xsd:element ref="ns3:MediaServiceEventHashCode" minOccurs="0"/>
                <xsd:element ref="ns3:MediaLengthInSecond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e12ee5-159c-4bfa-a4d1-c6eb204610cd" elementFormDefault="qualified">
    <xsd:import namespace="http://schemas.microsoft.com/office/2006/documentManagement/types"/>
    <xsd:import namespace="http://schemas.microsoft.com/office/infopath/2007/PartnerControls"/>
    <xsd:element name="_dlc_DocId" ma:index="8" nillable="true" ma:displayName="Valeur d’ID de document" ma:description="Valeur de l’ID de document affecté à cet élément." ma:indexed="true" ma:internalName="_dlc_DocId" ma:readOnly="true">
      <xsd:simpleType>
        <xsd:restriction base="dms:Text"/>
      </xsd:simpleType>
    </xsd:element>
    <xsd:element name="_dlc_DocIdUrl" ma:index="9" nillable="true" ma:displayName="ID de document" ma:description="Lien permanent vers ce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xCatchAll" ma:index="16" nillable="true" ma:displayName="Taxonomy Catch All Column" ma:hidden="true" ma:list="{3dafb937-854e-411a-a98d-3f548e7b41d5}" ma:internalName="TaxCatchAll" ma:showField="CatchAllData" ma:web="8ee12ee5-159c-4bfa-a4d1-c6eb204610c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caddf82-89a6-4838-8327-d09ffc8737b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Balises d’images" ma:readOnly="false" ma:fieldId="{5cf76f15-5ced-4ddc-b409-7134ff3c332f}" ma:taxonomyMulti="true" ma:sspId="299ed9a0-a2e4-4baf-bc0e-5da7c71c4752"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p:properties xmlns:p="http://schemas.microsoft.com/office/2006/metadata/properties" xmlns:xsi="http://www.w3.org/2001/XMLSchema-instance" xmlns:pc="http://schemas.microsoft.com/office/infopath/2007/PartnerControls">
  <documentManagement>
    <_dlc_DocId xmlns="8ee12ee5-159c-4bfa-a4d1-c6eb204610cd">EDUC-1465940978-644</_dlc_DocId>
    <_dlc_DocIdUrl xmlns="8ee12ee5-159c-4bfa-a4d1-c6eb204610cd">
      <Url>https://educaloi.sharepoint.com/projets/_layouts/15/DocIdRedir.aspx?ID=EDUC-1465940978-644</Url>
      <Description>EDUC-1465940978-644</Description>
    </_dlc_DocIdUrl>
    <TaxCatchAll xmlns="8ee12ee5-159c-4bfa-a4d1-c6eb204610cd" xsi:nil="true"/>
    <lcf76f155ced4ddcb4097134ff3c332f xmlns="0caddf82-89a6-4838-8327-d09ffc8737ba">
      <Terms xmlns="http://schemas.microsoft.com/office/infopath/2007/PartnerControls"/>
    </lcf76f155ced4ddcb4097134ff3c332f>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B9E5B5D-7AF1-486A-979B-B5ED2CF875CD}">
  <ds:schemaRefs>
    <ds:schemaRef ds:uri="0caddf82-89a6-4838-8327-d09ffc8737ba"/>
    <ds:schemaRef ds:uri="8ee12ee5-159c-4bfa-a4d1-c6eb204610c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E344BBB-AD38-4D77-BFBD-4EED34E78696}">
  <ds:schemaRefs>
    <ds:schemaRef ds:uri="http://schemas.microsoft.com/sharepoint/events"/>
  </ds:schemaRefs>
</ds:datastoreItem>
</file>

<file path=customXml/itemProps3.xml><?xml version="1.0" encoding="utf-8"?>
<ds:datastoreItem xmlns:ds="http://schemas.openxmlformats.org/officeDocument/2006/customXml" ds:itemID="{CAE8C6C2-DDA4-4AE5-86FD-885A7AFED248}">
  <ds:schemaRefs>
    <ds:schemaRef ds:uri="http://schemas.microsoft.com/office/2006/metadata/properties"/>
    <ds:schemaRef ds:uri="http://purl.org/dc/terms/"/>
    <ds:schemaRef ds:uri="http://schemas.microsoft.com/office/infopath/2007/PartnerControls"/>
    <ds:schemaRef ds:uri="http://www.w3.org/XML/1998/namespace"/>
    <ds:schemaRef ds:uri="http://schemas.microsoft.com/office/2006/documentManagement/types"/>
    <ds:schemaRef ds:uri="http://purl.org/dc/dcmitype/"/>
    <ds:schemaRef ds:uri="http://schemas.openxmlformats.org/package/2006/metadata/core-properties"/>
    <ds:schemaRef ds:uri="0caddf82-89a6-4838-8327-d09ffc8737ba"/>
    <ds:schemaRef ds:uri="8ee12ee5-159c-4bfa-a4d1-c6eb204610cd"/>
    <ds:schemaRef ds:uri="http://purl.org/dc/elements/1.1/"/>
  </ds:schemaRefs>
</ds:datastoreItem>
</file>

<file path=customXml/itemProps4.xml><?xml version="1.0" encoding="utf-8"?>
<ds:datastoreItem xmlns:ds="http://schemas.openxmlformats.org/officeDocument/2006/customXml" ds:itemID="{C2C02BB2-70FE-4D99-A954-3A0CD7CF1EB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Gabarit_ateliers_education juridique_pour_les_adultes</Template>
  <TotalTime>0</TotalTime>
  <Words>3295</Words>
  <Application>Microsoft Office PowerPoint</Application>
  <PresentationFormat>Grand écran</PresentationFormat>
  <Paragraphs>314</Paragraphs>
  <Slides>17</Slides>
  <Notes>17</Notes>
  <HiddenSlides>0</HiddenSlides>
  <MMClips>0</MMClips>
  <ScaleCrop>false</ScaleCrop>
  <HeadingPairs>
    <vt:vector size="4" baseType="variant">
      <vt:variant>
        <vt:lpstr>Thème</vt:lpstr>
      </vt:variant>
      <vt:variant>
        <vt:i4>1</vt:i4>
      </vt:variant>
      <vt:variant>
        <vt:lpstr>Titres des diapositives</vt:lpstr>
      </vt:variant>
      <vt:variant>
        <vt:i4>17</vt:i4>
      </vt:variant>
    </vt:vector>
  </HeadingPairs>
  <TitlesOfParts>
    <vt:vector size="18" baseType="lpstr">
      <vt:lpstr>Thème Office</vt:lpstr>
      <vt:lpstr>My immigration status My couple</vt:lpstr>
      <vt:lpstr>Examining the situation  What do you see here?</vt:lpstr>
      <vt:lpstr>Understanding the legal issues Farah's story</vt:lpstr>
      <vt:lpstr>Separating or divorcing: consequences on the immigration status</vt:lpstr>
      <vt:lpstr>Sponsored people who got permanent residency</vt:lpstr>
      <vt:lpstr>Asylum seekers</vt:lpstr>
      <vt:lpstr>Recognized refugees</vt:lpstr>
      <vt:lpstr>A solution to staying:  Temporary residence permit in case of violence</vt:lpstr>
      <vt:lpstr>Présentation PowerPoint</vt:lpstr>
      <vt:lpstr>Finding help (Name of the organisation)</vt:lpstr>
      <vt:lpstr>Finding help Éducaloi</vt:lpstr>
      <vt:lpstr>Finding help ReBâtir</vt:lpstr>
      <vt:lpstr>Finding help Commission des services juridiques (Legal Aid)</vt:lpstr>
      <vt:lpstr>Finding help Barreau du Québec Referral Services</vt:lpstr>
      <vt:lpstr>Taking action What can Farah do?</vt:lpstr>
      <vt:lpstr>Questions?</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Anne-Marie Lavoie</dc:creator>
  <cp:lastModifiedBy>Nihal Selim</cp:lastModifiedBy>
  <cp:revision>424</cp:revision>
  <dcterms:created xsi:type="dcterms:W3CDTF">2024-06-10T18:08:19Z</dcterms:created>
  <dcterms:modified xsi:type="dcterms:W3CDTF">2025-05-14T13:46:19Z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0x0101000E1991453D288B479B91425EDAF6CD3A</vt:lpwstr>
  </property>
  <property fmtid="{D5CDD505-2E9C-101B-9397-08002B2CF9AE}" pid="3" name="MediaServiceImageTags">
    <vt:lpwstr/>
  </property>
  <property fmtid="{D5CDD505-2E9C-101B-9397-08002B2CF9AE}" pid="4" name="Order">
    <vt:r8>204157900</vt:r8>
  </property>
  <property fmtid="{D5CDD505-2E9C-101B-9397-08002B2CF9AE}" pid="5" name="xd_Signature">
    <vt:bool>false</vt:bool>
  </property>
  <property fmtid="{D5CDD505-2E9C-101B-9397-08002B2CF9AE}" pid="6" name="xd_ProgID">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y fmtid="{D5CDD505-2E9C-101B-9397-08002B2CF9AE}" pid="11" name="_dlc_DocIdItemGuid">
    <vt:lpwstr>8585c6fa-8898-402d-a585-05de632fd22c</vt:lpwstr>
  </property>
  <property fmtid="{D5CDD505-2E9C-101B-9397-08002B2CF9AE}" pid="12" name="ArticulateGUID">
    <vt:lpwstr>5CF067CA-AB16-4149-8FF6-60913BE7050E</vt:lpwstr>
  </property>
  <property fmtid="{D5CDD505-2E9C-101B-9397-08002B2CF9AE}" pid="13" name="ArticulatePath">
    <vt:lpwstr>https://educaloi.sharepoint.com/projets/081000/3_Productions_livrables/3_Atelier_ÉJ_Femmes/VF_Ateliers_FMC_apres_reforme_PL56_en_cours/6_Mon statut d'immigration_VF</vt:lpwstr>
  </property>
</Properties>
</file>