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2"/>
  </p:notesMasterIdLst>
  <p:sldIdLst>
    <p:sldId id="256" r:id="rId6"/>
    <p:sldId id="261" r:id="rId7"/>
    <p:sldId id="273" r:id="rId8"/>
    <p:sldId id="268" r:id="rId9"/>
    <p:sldId id="277" r:id="rId10"/>
    <p:sldId id="280" r:id="rId11"/>
    <p:sldId id="287" r:id="rId12"/>
    <p:sldId id="288" r:id="rId13"/>
    <p:sldId id="289" r:id="rId14"/>
    <p:sldId id="290" r:id="rId15"/>
    <p:sldId id="284" r:id="rId16"/>
    <p:sldId id="291" r:id="rId17"/>
    <p:sldId id="279" r:id="rId18"/>
    <p:sldId id="276" r:id="rId19"/>
    <p:sldId id="293" r:id="rId20"/>
    <p:sldId id="294" r:id="rId21"/>
  </p:sldIdLst>
  <p:sldSz cx="12192000" cy="6858000"/>
  <p:notesSz cx="6858000" cy="9144000"/>
  <p:custDataLst>
    <p:tags r:id="rId23"/>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F882777-E91A-493D-E4ED-2128884B0E26}" name="Anne-Marie Lavoie" initials="AL" userId="S::anne-marie.lavoie@educaloi.qc.ca::1b24b5aa-6417-4ba1-9155-5b4918e5dba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33F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A589B4-135A-EF1B-0D4F-EA05AD22A099}" v="12" dt="2025-06-10T15:57:35.3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34672" autoAdjust="0"/>
  </p:normalViewPr>
  <p:slideViewPr>
    <p:cSldViewPr snapToGrid="0">
      <p:cViewPr varScale="1">
        <p:scale>
          <a:sx n="25" d="100"/>
          <a:sy n="25" d="100"/>
        </p:scale>
        <p:origin x="2052" y="32"/>
      </p:cViewPr>
      <p:guideLst/>
    </p:cSldViewPr>
  </p:slideViewPr>
  <p:notesTextViewPr>
    <p:cViewPr>
      <p:scale>
        <a:sx n="1" d="1"/>
        <a:sy n="1" d="1"/>
      </p:scale>
      <p:origin x="0" y="-548"/>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tags" Target="tags/tag1.xml"/><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hal Selim" userId="S::nihal.selim@educaloi.qc.ca::5ebe341c-5dd7-4c31-8797-5d5454b6c11a" providerId="AD" clId="Web-{189A55BB-38AE-2B77-0E03-6189202FDB69}"/>
    <pc:docChg chg="modSld">
      <pc:chgData name="Nihal Selim" userId="S::nihal.selim@educaloi.qc.ca::5ebe341c-5dd7-4c31-8797-5d5454b6c11a" providerId="AD" clId="Web-{189A55BB-38AE-2B77-0E03-6189202FDB69}" dt="2024-08-15T20:31:30.844" v="1253"/>
      <pc:docMkLst>
        <pc:docMk/>
      </pc:docMkLst>
      <pc:sldChg chg="modNotes">
        <pc:chgData name="Nihal Selim" userId="S::nihal.selim@educaloi.qc.ca::5ebe341c-5dd7-4c31-8797-5d5454b6c11a" providerId="AD" clId="Web-{189A55BB-38AE-2B77-0E03-6189202FDB69}" dt="2024-08-15T19:32:31.290" v="3"/>
        <pc:sldMkLst>
          <pc:docMk/>
          <pc:sldMk cId="194442244" sldId="264"/>
        </pc:sldMkLst>
      </pc:sldChg>
      <pc:sldChg chg="modNotes">
        <pc:chgData name="Nihal Selim" userId="S::nihal.selim@educaloi.qc.ca::5ebe341c-5dd7-4c31-8797-5d5454b6c11a" providerId="AD" clId="Web-{189A55BB-38AE-2B77-0E03-6189202FDB69}" dt="2024-08-15T20:31:30.844" v="1253"/>
        <pc:sldMkLst>
          <pc:docMk/>
          <pc:sldMk cId="2258642045" sldId="268"/>
        </pc:sldMkLst>
      </pc:sldChg>
      <pc:sldChg chg="modNotes">
        <pc:chgData name="Nihal Selim" userId="S::nihal.selim@educaloi.qc.ca::5ebe341c-5dd7-4c31-8797-5d5454b6c11a" providerId="AD" clId="Web-{189A55BB-38AE-2B77-0E03-6189202FDB69}" dt="2024-08-15T20:22:10.296" v="21"/>
        <pc:sldMkLst>
          <pc:docMk/>
          <pc:sldMk cId="2562021519" sldId="273"/>
        </pc:sldMkLst>
      </pc:sldChg>
      <pc:sldChg chg="modSp modNotes">
        <pc:chgData name="Nihal Selim" userId="S::nihal.selim@educaloi.qc.ca::5ebe341c-5dd7-4c31-8797-5d5454b6c11a" providerId="AD" clId="Web-{189A55BB-38AE-2B77-0E03-6189202FDB69}" dt="2024-08-15T20:26:56.727" v="508" actId="20577"/>
        <pc:sldMkLst>
          <pc:docMk/>
          <pc:sldMk cId="17678412" sldId="276"/>
        </pc:sldMkLst>
      </pc:sldChg>
      <pc:sldChg chg="modNotes">
        <pc:chgData name="Nihal Selim" userId="S::nihal.selim@educaloi.qc.ca::5ebe341c-5dd7-4c31-8797-5d5454b6c11a" providerId="AD" clId="Web-{189A55BB-38AE-2B77-0E03-6189202FDB69}" dt="2024-08-15T20:27:14.133" v="511"/>
        <pc:sldMkLst>
          <pc:docMk/>
          <pc:sldMk cId="1668909151" sldId="280"/>
        </pc:sldMkLst>
      </pc:sldChg>
    </pc:docChg>
  </pc:docChgLst>
  <pc:docChgLst>
    <pc:chgData name="Anne-Marie Lavoie" userId="S::anne-marie.lavoie@educaloi.qc.ca::1b24b5aa-6417-4ba1-9155-5b4918e5dba3" providerId="AD" clId="Web-{C476C929-4674-06AE-A427-E3E2C8C46B0B}"/>
    <pc:docChg chg="mod addSld delSld modSld sldOrd">
      <pc:chgData name="Anne-Marie Lavoie" userId="S::anne-marie.lavoie@educaloi.qc.ca::1b24b5aa-6417-4ba1-9155-5b4918e5dba3" providerId="AD" clId="Web-{C476C929-4674-06AE-A427-E3E2C8C46B0B}" dt="2024-06-17T19:51:06.441" v="258"/>
      <pc:docMkLst>
        <pc:docMk/>
      </pc:docMkLst>
      <pc:sldChg chg="addSp delSp modSp">
        <pc:chgData name="Anne-Marie Lavoie" userId="S::anne-marie.lavoie@educaloi.qc.ca::1b24b5aa-6417-4ba1-9155-5b4918e5dba3" providerId="AD" clId="Web-{C476C929-4674-06AE-A427-E3E2C8C46B0B}" dt="2024-06-17T19:32:05.274" v="14" actId="1076"/>
        <pc:sldMkLst>
          <pc:docMk/>
          <pc:sldMk cId="2049219551" sldId="256"/>
        </pc:sldMkLst>
      </pc:sldChg>
      <pc:sldChg chg="addSp delSp modSp modNotes">
        <pc:chgData name="Anne-Marie Lavoie" userId="S::anne-marie.lavoie@educaloi.qc.ca::1b24b5aa-6417-4ba1-9155-5b4918e5dba3" providerId="AD" clId="Web-{C476C929-4674-06AE-A427-E3E2C8C46B0B}" dt="2024-06-17T19:33:27.089" v="22"/>
        <pc:sldMkLst>
          <pc:docMk/>
          <pc:sldMk cId="788116382" sldId="261"/>
        </pc:sldMkLst>
      </pc:sldChg>
      <pc:sldChg chg="modSp modNotes">
        <pc:chgData name="Anne-Marie Lavoie" userId="S::anne-marie.lavoie@educaloi.qc.ca::1b24b5aa-6417-4ba1-9155-5b4918e5dba3" providerId="AD" clId="Web-{C476C929-4674-06AE-A427-E3E2C8C46B0B}" dt="2024-06-17T19:36:10.392" v="72"/>
        <pc:sldMkLst>
          <pc:docMk/>
          <pc:sldMk cId="2258642045" sldId="268"/>
        </pc:sldMkLst>
      </pc:sldChg>
      <pc:sldChg chg="addSp delSp modSp modNotes">
        <pc:chgData name="Anne-Marie Lavoie" userId="S::anne-marie.lavoie@educaloi.qc.ca::1b24b5aa-6417-4ba1-9155-5b4918e5dba3" providerId="AD" clId="Web-{C476C929-4674-06AE-A427-E3E2C8C46B0B}" dt="2024-06-17T19:34:45.483" v="36"/>
        <pc:sldMkLst>
          <pc:docMk/>
          <pc:sldMk cId="2562021519" sldId="273"/>
        </pc:sldMkLst>
      </pc:sldChg>
      <pc:sldChg chg="addSp delSp modSp">
        <pc:chgData name="Anne-Marie Lavoie" userId="S::anne-marie.lavoie@educaloi.qc.ca::1b24b5aa-6417-4ba1-9155-5b4918e5dba3" providerId="AD" clId="Web-{C476C929-4674-06AE-A427-E3E2C8C46B0B}" dt="2024-06-17T19:44:49.802" v="230" actId="1076"/>
        <pc:sldMkLst>
          <pc:docMk/>
          <pc:sldMk cId="3147967890" sldId="274"/>
        </pc:sldMkLst>
      </pc:sldChg>
      <pc:sldChg chg="del">
        <pc:chgData name="Anne-Marie Lavoie" userId="S::anne-marie.lavoie@educaloi.qc.ca::1b24b5aa-6417-4ba1-9155-5b4918e5dba3" providerId="AD" clId="Web-{C476C929-4674-06AE-A427-E3E2C8C46B0B}" dt="2024-06-17T19:42:50.110" v="180"/>
        <pc:sldMkLst>
          <pc:docMk/>
          <pc:sldMk cId="3145390396" sldId="275"/>
        </pc:sldMkLst>
      </pc:sldChg>
      <pc:sldChg chg="addSp delSp modSp modNotes">
        <pc:chgData name="Anne-Marie Lavoie" userId="S::anne-marie.lavoie@educaloi.qc.ca::1b24b5aa-6417-4ba1-9155-5b4918e5dba3" providerId="AD" clId="Web-{C476C929-4674-06AE-A427-E3E2C8C46B0B}" dt="2024-06-17T19:51:06.441" v="258"/>
        <pc:sldMkLst>
          <pc:docMk/>
          <pc:sldMk cId="17678412" sldId="276"/>
        </pc:sldMkLst>
      </pc:sldChg>
      <pc:sldChg chg="modSp modNotes">
        <pc:chgData name="Anne-Marie Lavoie" userId="S::anne-marie.lavoie@educaloi.qc.ca::1b24b5aa-6417-4ba1-9155-5b4918e5dba3" providerId="AD" clId="Web-{C476C929-4674-06AE-A427-E3E2C8C46B0B}" dt="2024-06-17T19:37:12.816" v="101"/>
        <pc:sldMkLst>
          <pc:docMk/>
          <pc:sldMk cId="412656306" sldId="277"/>
        </pc:sldMkLst>
      </pc:sldChg>
      <pc:sldChg chg="modSp modNotes">
        <pc:chgData name="Anne-Marie Lavoie" userId="S::anne-marie.lavoie@educaloi.qc.ca::1b24b5aa-6417-4ba1-9155-5b4918e5dba3" providerId="AD" clId="Web-{C476C929-4674-06AE-A427-E3E2C8C46B0B}" dt="2024-06-17T19:45:27.132" v="237"/>
        <pc:sldMkLst>
          <pc:docMk/>
          <pc:sldMk cId="2120576460" sldId="279"/>
        </pc:sldMkLst>
      </pc:sldChg>
      <pc:sldChg chg="modSp modNotes">
        <pc:chgData name="Anne-Marie Lavoie" userId="S::anne-marie.lavoie@educaloi.qc.ca::1b24b5aa-6417-4ba1-9155-5b4918e5dba3" providerId="AD" clId="Web-{C476C929-4674-06AE-A427-E3E2C8C46B0B}" dt="2024-06-17T19:38:42.085" v="115"/>
        <pc:sldMkLst>
          <pc:docMk/>
          <pc:sldMk cId="1668909151" sldId="280"/>
        </pc:sldMkLst>
      </pc:sldChg>
      <pc:sldChg chg="ord">
        <pc:chgData name="Anne-Marie Lavoie" userId="S::anne-marie.lavoie@educaloi.qc.ca::1b24b5aa-6417-4ba1-9155-5b4918e5dba3" providerId="AD" clId="Web-{C476C929-4674-06AE-A427-E3E2C8C46B0B}" dt="2024-06-17T19:42:40.938" v="179"/>
        <pc:sldMkLst>
          <pc:docMk/>
          <pc:sldMk cId="2672208301" sldId="281"/>
        </pc:sldMkLst>
      </pc:sldChg>
      <pc:sldChg chg="modSp add replId modNotes">
        <pc:chgData name="Anne-Marie Lavoie" userId="S::anne-marie.lavoie@educaloi.qc.ca::1b24b5aa-6417-4ba1-9155-5b4918e5dba3" providerId="AD" clId="Web-{C476C929-4674-06AE-A427-E3E2C8C46B0B}" dt="2024-06-17T19:39:29.462" v="130"/>
        <pc:sldMkLst>
          <pc:docMk/>
          <pc:sldMk cId="3822552925" sldId="282"/>
        </pc:sldMkLst>
      </pc:sldChg>
      <pc:sldChg chg="modSp add replId addCm modNotes">
        <pc:chgData name="Anne-Marie Lavoie" userId="S::anne-marie.lavoie@educaloi.qc.ca::1b24b5aa-6417-4ba1-9155-5b4918e5dba3" providerId="AD" clId="Web-{C476C929-4674-06AE-A427-E3E2C8C46B0B}" dt="2024-06-17T19:42:08.405" v="177"/>
        <pc:sldMkLst>
          <pc:docMk/>
          <pc:sldMk cId="929840304" sldId="283"/>
        </pc:sldMkLst>
        <pc:extLst>
          <p:ext xmlns:p="http://schemas.openxmlformats.org/presentationml/2006/main" uri="{D6D511B9-2390-475A-947B-AFAB55BFBCF1}">
            <pc226:cmChg xmlns:pc226="http://schemas.microsoft.com/office/powerpoint/2022/06/main/command" chg="add">
              <pc226:chgData name="Anne-Marie Lavoie" userId="S::anne-marie.lavoie@educaloi.qc.ca::1b24b5aa-6417-4ba1-9155-5b4918e5dba3" providerId="AD" clId="Web-{C476C929-4674-06AE-A427-E3E2C8C46B0B}" dt="2024-06-17T19:42:08.405" v="177"/>
              <pc2:cmMkLst xmlns:pc2="http://schemas.microsoft.com/office/powerpoint/2019/9/main/command">
                <pc:docMk/>
                <pc:sldMk cId="929840304" sldId="283"/>
                <pc2:cmMk id="{E6FCBA87-C90C-44E2-B26D-0DF19862878A}"/>
              </pc2:cmMkLst>
            </pc226:cmChg>
          </p:ext>
        </pc:extLst>
      </pc:sldChg>
    </pc:docChg>
  </pc:docChgLst>
  <pc:docChgLst>
    <pc:chgData name="Anne-Marie Lavoie" userId="S::anne-marie.lavoie@educaloi.qc.ca::1b24b5aa-6417-4ba1-9155-5b4918e5dba3" providerId="AD" clId="Web-{18BCA05E-DB58-FDB0-1398-25744322FE92}"/>
    <pc:docChg chg="addSld modSld">
      <pc:chgData name="Anne-Marie Lavoie" userId="S::anne-marie.lavoie@educaloi.qc.ca::1b24b5aa-6417-4ba1-9155-5b4918e5dba3" providerId="AD" clId="Web-{18BCA05E-DB58-FDB0-1398-25744322FE92}" dt="2024-06-17T19:28:36.418" v="229"/>
      <pc:docMkLst>
        <pc:docMk/>
      </pc:docMkLst>
      <pc:sldChg chg="addSp delSp modSp">
        <pc:chgData name="Anne-Marie Lavoie" userId="S::anne-marie.lavoie@educaloi.qc.ca::1b24b5aa-6417-4ba1-9155-5b4918e5dba3" providerId="AD" clId="Web-{18BCA05E-DB58-FDB0-1398-25744322FE92}" dt="2024-06-17T19:07:31.312" v="7" actId="1076"/>
        <pc:sldMkLst>
          <pc:docMk/>
          <pc:sldMk cId="2049219551" sldId="256"/>
        </pc:sldMkLst>
      </pc:sldChg>
      <pc:sldChg chg="addSp delSp modSp">
        <pc:chgData name="Anne-Marie Lavoie" userId="S::anne-marie.lavoie@educaloi.qc.ca::1b24b5aa-6417-4ba1-9155-5b4918e5dba3" providerId="AD" clId="Web-{18BCA05E-DB58-FDB0-1398-25744322FE92}" dt="2024-06-17T19:08:28.629" v="11" actId="14100"/>
        <pc:sldMkLst>
          <pc:docMk/>
          <pc:sldMk cId="788116382" sldId="261"/>
        </pc:sldMkLst>
      </pc:sldChg>
      <pc:sldChg chg="delSp modSp modNotes">
        <pc:chgData name="Anne-Marie Lavoie" userId="S::anne-marie.lavoie@educaloi.qc.ca::1b24b5aa-6417-4ba1-9155-5b4918e5dba3" providerId="AD" clId="Web-{18BCA05E-DB58-FDB0-1398-25744322FE92}" dt="2024-06-17T19:12:56.164" v="57"/>
        <pc:sldMkLst>
          <pc:docMk/>
          <pc:sldMk cId="2258642045" sldId="268"/>
        </pc:sldMkLst>
      </pc:sldChg>
      <pc:sldChg chg="addSp delSp modSp modNotes">
        <pc:chgData name="Anne-Marie Lavoie" userId="S::anne-marie.lavoie@educaloi.qc.ca::1b24b5aa-6417-4ba1-9155-5b4918e5dba3" providerId="AD" clId="Web-{18BCA05E-DB58-FDB0-1398-25744322FE92}" dt="2024-06-17T19:11:11.344" v="26"/>
        <pc:sldMkLst>
          <pc:docMk/>
          <pc:sldMk cId="2562021519" sldId="273"/>
        </pc:sldMkLst>
      </pc:sldChg>
      <pc:sldChg chg="addSp delSp modSp modNotes">
        <pc:chgData name="Anne-Marie Lavoie" userId="S::anne-marie.lavoie@educaloi.qc.ca::1b24b5aa-6417-4ba1-9155-5b4918e5dba3" providerId="AD" clId="Web-{18BCA05E-DB58-FDB0-1398-25744322FE92}" dt="2024-06-17T19:28:36.418" v="229"/>
        <pc:sldMkLst>
          <pc:docMk/>
          <pc:sldMk cId="17678412" sldId="276"/>
        </pc:sldMkLst>
      </pc:sldChg>
      <pc:sldChg chg="modSp modNotes">
        <pc:chgData name="Anne-Marie Lavoie" userId="S::anne-marie.lavoie@educaloi.qc.ca::1b24b5aa-6417-4ba1-9155-5b4918e5dba3" providerId="AD" clId="Web-{18BCA05E-DB58-FDB0-1398-25744322FE92}" dt="2024-06-17T19:14:17.107" v="83"/>
        <pc:sldMkLst>
          <pc:docMk/>
          <pc:sldMk cId="412656306" sldId="277"/>
        </pc:sldMkLst>
      </pc:sldChg>
      <pc:sldChg chg="modSp modNotes">
        <pc:chgData name="Anne-Marie Lavoie" userId="S::anne-marie.lavoie@educaloi.qc.ca::1b24b5aa-6417-4ba1-9155-5b4918e5dba3" providerId="AD" clId="Web-{18BCA05E-DB58-FDB0-1398-25744322FE92}" dt="2024-06-17T19:25:50.344" v="200"/>
        <pc:sldMkLst>
          <pc:docMk/>
          <pc:sldMk cId="2120576460" sldId="279"/>
        </pc:sldMkLst>
      </pc:sldChg>
      <pc:sldChg chg="modSp add replId modNotes">
        <pc:chgData name="Anne-Marie Lavoie" userId="S::anne-marie.lavoie@educaloi.qc.ca::1b24b5aa-6417-4ba1-9155-5b4918e5dba3" providerId="AD" clId="Web-{18BCA05E-DB58-FDB0-1398-25744322FE92}" dt="2024-06-17T19:20:13.366" v="106"/>
        <pc:sldMkLst>
          <pc:docMk/>
          <pc:sldMk cId="1668909151" sldId="280"/>
        </pc:sldMkLst>
      </pc:sldChg>
      <pc:sldChg chg="addSp delSp modSp add replId modNotes">
        <pc:chgData name="Anne-Marie Lavoie" userId="S::anne-marie.lavoie@educaloi.qc.ca::1b24b5aa-6417-4ba1-9155-5b4918e5dba3" providerId="AD" clId="Web-{18BCA05E-DB58-FDB0-1398-25744322FE92}" dt="2024-06-17T19:25:12.169" v="194"/>
        <pc:sldMkLst>
          <pc:docMk/>
          <pc:sldMk cId="2672208301" sldId="281"/>
        </pc:sldMkLst>
      </pc:sldChg>
    </pc:docChg>
  </pc:docChgLst>
  <pc:docChgLst>
    <pc:chgData name="Isabelle Bourgeois" userId="S::isabelle.bourgeois@educaloi.qc.ca::62da3eca-ed7d-481c-ba2a-c4938ec016c9" providerId="AD" clId="Web-{C5EAD27B-FE72-C077-39C4-BBC4B56EABF0}"/>
    <pc:docChg chg="addSld delSld modSld">
      <pc:chgData name="Isabelle Bourgeois" userId="S::isabelle.bourgeois@educaloi.qc.ca::62da3eca-ed7d-481c-ba2a-c4938ec016c9" providerId="AD" clId="Web-{C5EAD27B-FE72-C077-39C4-BBC4B56EABF0}" dt="2024-07-19T19:00:38.868" v="21"/>
      <pc:docMkLst>
        <pc:docMk/>
      </pc:docMkLst>
      <pc:sldChg chg="add del replId modNotes">
        <pc:chgData name="Isabelle Bourgeois" userId="S::isabelle.bourgeois@educaloi.qc.ca::62da3eca-ed7d-481c-ba2a-c4938ec016c9" providerId="AD" clId="Web-{C5EAD27B-FE72-C077-39C4-BBC4B56EABF0}" dt="2024-07-19T19:00:38.868" v="21"/>
        <pc:sldMkLst>
          <pc:docMk/>
          <pc:sldMk cId="2878987458" sldId="282"/>
        </pc:sldMkLst>
      </pc:sldChg>
    </pc:docChg>
  </pc:docChgLst>
  <pc:docChgLst>
    <pc:chgData name="Anne-Marie Lavoie" userId="S::anne-marie.lavoie@educaloi.qc.ca::1b24b5aa-6417-4ba1-9155-5b4918e5dba3" providerId="AD" clId="Web-{0F049DDE-E527-3FB3-6CE3-12C89FB3CAD7}"/>
    <pc:docChg chg="modSld">
      <pc:chgData name="Anne-Marie Lavoie" userId="S::anne-marie.lavoie@educaloi.qc.ca::1b24b5aa-6417-4ba1-9155-5b4918e5dba3" providerId="AD" clId="Web-{0F049DDE-E527-3FB3-6CE3-12C89FB3CAD7}" dt="2025-04-30T14:44:38.120" v="10"/>
      <pc:docMkLst>
        <pc:docMk/>
      </pc:docMkLst>
      <pc:sldChg chg="modNotes">
        <pc:chgData name="Anne-Marie Lavoie" userId="S::anne-marie.lavoie@educaloi.qc.ca::1b24b5aa-6417-4ba1-9155-5b4918e5dba3" providerId="AD" clId="Web-{0F049DDE-E527-3FB3-6CE3-12C89FB3CAD7}" dt="2025-04-30T14:44:38.120" v="10"/>
        <pc:sldMkLst>
          <pc:docMk/>
          <pc:sldMk cId="2049219551" sldId="256"/>
        </pc:sldMkLst>
      </pc:sldChg>
    </pc:docChg>
  </pc:docChgLst>
  <pc:docChgLst>
    <pc:chgData name="Nihal Selim" userId="S::nihal.selim@educaloi.qc.ca::5ebe341c-5dd7-4c31-8797-5d5454b6c11a" providerId="AD" clId="Web-{C8B9FC7A-9637-56E4-9E5D-65A73D77C797}"/>
    <pc:docChg chg="modSld">
      <pc:chgData name="Nihal Selim" userId="S::nihal.selim@educaloi.qc.ca::5ebe341c-5dd7-4c31-8797-5d5454b6c11a" providerId="AD" clId="Web-{C8B9FC7A-9637-56E4-9E5D-65A73D77C797}" dt="2024-11-01T13:20:42.667" v="0"/>
      <pc:docMkLst>
        <pc:docMk/>
      </pc:docMkLst>
      <pc:sldChg chg="addAnim">
        <pc:chgData name="Nihal Selim" userId="S::nihal.selim@educaloi.qc.ca::5ebe341c-5dd7-4c31-8797-5d5454b6c11a" providerId="AD" clId="Web-{C8B9FC7A-9637-56E4-9E5D-65A73D77C797}" dt="2024-11-01T13:20:42.667" v="0"/>
        <pc:sldMkLst>
          <pc:docMk/>
          <pc:sldMk cId="17678412" sldId="276"/>
        </pc:sldMkLst>
      </pc:sldChg>
    </pc:docChg>
  </pc:docChgLst>
  <pc:docChgLst>
    <pc:chgData name="Isabelle Bourgeois" userId="S::isabelle.bourgeois@educaloi.qc.ca::62da3eca-ed7d-481c-ba2a-c4938ec016c9" providerId="AD" clId="Web-{67098AF0-553F-AF92-EA50-E58EA1CD5A25}"/>
    <pc:docChg chg="modSld">
      <pc:chgData name="Isabelle Bourgeois" userId="S::isabelle.bourgeois@educaloi.qc.ca::62da3eca-ed7d-481c-ba2a-c4938ec016c9" providerId="AD" clId="Web-{67098AF0-553F-AF92-EA50-E58EA1CD5A25}" dt="2024-09-16T14:32:57.653" v="1"/>
      <pc:docMkLst>
        <pc:docMk/>
      </pc:docMkLst>
      <pc:sldChg chg="modNotes">
        <pc:chgData name="Isabelle Bourgeois" userId="S::isabelle.bourgeois@educaloi.qc.ca::62da3eca-ed7d-481c-ba2a-c4938ec016c9" providerId="AD" clId="Web-{67098AF0-553F-AF92-EA50-E58EA1CD5A25}" dt="2024-09-16T14:32:57.653" v="1"/>
        <pc:sldMkLst>
          <pc:docMk/>
          <pc:sldMk cId="1284194586" sldId="263"/>
        </pc:sldMkLst>
      </pc:sldChg>
    </pc:docChg>
  </pc:docChgLst>
  <pc:docChgLst>
    <pc:chgData name="Anne-Marie Lavoie" userId="S::anne-marie.lavoie@educaloi.qc.ca::1b24b5aa-6417-4ba1-9155-5b4918e5dba3" providerId="AD" clId="Web-{CEFE0AB8-A071-C667-984B-797F65A30B8A}"/>
    <pc:docChg chg="modSld">
      <pc:chgData name="Anne-Marie Lavoie" userId="S::anne-marie.lavoie@educaloi.qc.ca::1b24b5aa-6417-4ba1-9155-5b4918e5dba3" providerId="AD" clId="Web-{CEFE0AB8-A071-C667-984B-797F65A30B8A}" dt="2024-06-10T20:31:05.022" v="25" actId="20577"/>
      <pc:docMkLst>
        <pc:docMk/>
      </pc:docMkLst>
      <pc:sldChg chg="addSp delSp modSp modNotes">
        <pc:chgData name="Anne-Marie Lavoie" userId="S::anne-marie.lavoie@educaloi.qc.ca::1b24b5aa-6417-4ba1-9155-5b4918e5dba3" providerId="AD" clId="Web-{CEFE0AB8-A071-C667-984B-797F65A30B8A}" dt="2024-06-10T20:29:02.888" v="9"/>
        <pc:sldMkLst>
          <pc:docMk/>
          <pc:sldMk cId="2049219551" sldId="256"/>
        </pc:sldMkLst>
      </pc:sldChg>
      <pc:sldChg chg="addSp delSp modSp">
        <pc:chgData name="Anne-Marie Lavoie" userId="S::anne-marie.lavoie@educaloi.qc.ca::1b24b5aa-6417-4ba1-9155-5b4918e5dba3" providerId="AD" clId="Web-{CEFE0AB8-A071-C667-984B-797F65A30B8A}" dt="2024-06-10T20:30:11.268" v="15" actId="1076"/>
        <pc:sldMkLst>
          <pc:docMk/>
          <pc:sldMk cId="788116382" sldId="261"/>
        </pc:sldMkLst>
      </pc:sldChg>
      <pc:sldChg chg="addSp delSp modSp">
        <pc:chgData name="Anne-Marie Lavoie" userId="S::anne-marie.lavoie@educaloi.qc.ca::1b24b5aa-6417-4ba1-9155-5b4918e5dba3" providerId="AD" clId="Web-{CEFE0AB8-A071-C667-984B-797F65A30B8A}" dt="2024-06-10T20:31:05.022" v="25" actId="20577"/>
        <pc:sldMkLst>
          <pc:docMk/>
          <pc:sldMk cId="2562021519" sldId="273"/>
        </pc:sldMkLst>
      </pc:sldChg>
    </pc:docChg>
  </pc:docChgLst>
  <pc:docChgLst>
    <pc:chgData name="Anne-Marie Lavoie" userId="S::anne-marie.lavoie@educaloi.qc.ca::1b24b5aa-6417-4ba1-9155-5b4918e5dba3" providerId="AD" clId="Web-{268AD607-F787-500C-5C3D-2472D1135C77}"/>
    <pc:docChg chg="delSld modSld modMainMaster">
      <pc:chgData name="Anne-Marie Lavoie" userId="S::anne-marie.lavoie@educaloi.qc.ca::1b24b5aa-6417-4ba1-9155-5b4918e5dba3" providerId="AD" clId="Web-{268AD607-F787-500C-5C3D-2472D1135C77}" dt="2024-06-10T20:56:44.226" v="89" actId="14100"/>
      <pc:docMkLst>
        <pc:docMk/>
      </pc:docMkLst>
      <pc:sldChg chg="addSp delSp modSp modTransition">
        <pc:chgData name="Anne-Marie Lavoie" userId="S::anne-marie.lavoie@educaloi.qc.ca::1b24b5aa-6417-4ba1-9155-5b4918e5dba3" providerId="AD" clId="Web-{268AD607-F787-500C-5C3D-2472D1135C77}" dt="2024-06-10T20:48:38.065" v="11"/>
        <pc:sldMkLst>
          <pc:docMk/>
          <pc:sldMk cId="2049219551" sldId="256"/>
        </pc:sldMkLst>
      </pc:sldChg>
      <pc:sldChg chg="addSp delSp modSp modTransition">
        <pc:chgData name="Anne-Marie Lavoie" userId="S::anne-marie.lavoie@educaloi.qc.ca::1b24b5aa-6417-4ba1-9155-5b4918e5dba3" providerId="AD" clId="Web-{268AD607-F787-500C-5C3D-2472D1135C77}" dt="2024-06-10T20:48:38.065" v="11"/>
        <pc:sldMkLst>
          <pc:docMk/>
          <pc:sldMk cId="788116382" sldId="261"/>
        </pc:sldMkLst>
      </pc:sldChg>
      <pc:sldChg chg="modTransition">
        <pc:chgData name="Anne-Marie Lavoie" userId="S::anne-marie.lavoie@educaloi.qc.ca::1b24b5aa-6417-4ba1-9155-5b4918e5dba3" providerId="AD" clId="Web-{268AD607-F787-500C-5C3D-2472D1135C77}" dt="2024-06-10T20:48:38.065" v="11"/>
        <pc:sldMkLst>
          <pc:docMk/>
          <pc:sldMk cId="1284194586" sldId="263"/>
        </pc:sldMkLst>
      </pc:sldChg>
      <pc:sldChg chg="modTransition">
        <pc:chgData name="Anne-Marie Lavoie" userId="S::anne-marie.lavoie@educaloi.qc.ca::1b24b5aa-6417-4ba1-9155-5b4918e5dba3" providerId="AD" clId="Web-{268AD607-F787-500C-5C3D-2472D1135C77}" dt="2024-06-10T20:48:38.065" v="11"/>
        <pc:sldMkLst>
          <pc:docMk/>
          <pc:sldMk cId="194442244" sldId="264"/>
        </pc:sldMkLst>
      </pc:sldChg>
      <pc:sldChg chg="addSp modSp modTransition modNotes">
        <pc:chgData name="Anne-Marie Lavoie" userId="S::anne-marie.lavoie@educaloi.qc.ca::1b24b5aa-6417-4ba1-9155-5b4918e5dba3" providerId="AD" clId="Web-{268AD607-F787-500C-5C3D-2472D1135C77}" dt="2024-06-10T20:52:46.482" v="53"/>
        <pc:sldMkLst>
          <pc:docMk/>
          <pc:sldMk cId="2258642045" sldId="268"/>
        </pc:sldMkLst>
      </pc:sldChg>
      <pc:sldChg chg="modTransition">
        <pc:chgData name="Anne-Marie Lavoie" userId="S::anne-marie.lavoie@educaloi.qc.ca::1b24b5aa-6417-4ba1-9155-5b4918e5dba3" providerId="AD" clId="Web-{268AD607-F787-500C-5C3D-2472D1135C77}" dt="2024-06-10T20:48:38.065" v="11"/>
        <pc:sldMkLst>
          <pc:docMk/>
          <pc:sldMk cId="1046026074" sldId="270"/>
        </pc:sldMkLst>
      </pc:sldChg>
      <pc:sldChg chg="addSp delSp modSp modTransition modNotes">
        <pc:chgData name="Anne-Marie Lavoie" userId="S::anne-marie.lavoie@educaloi.qc.ca::1b24b5aa-6417-4ba1-9155-5b4918e5dba3" providerId="AD" clId="Web-{268AD607-F787-500C-5C3D-2472D1135C77}" dt="2024-06-10T20:50:24.007" v="27"/>
        <pc:sldMkLst>
          <pc:docMk/>
          <pc:sldMk cId="2562021519" sldId="273"/>
        </pc:sldMkLst>
      </pc:sldChg>
      <pc:sldChg chg="modTransition">
        <pc:chgData name="Anne-Marie Lavoie" userId="S::anne-marie.lavoie@educaloi.qc.ca::1b24b5aa-6417-4ba1-9155-5b4918e5dba3" providerId="AD" clId="Web-{268AD607-F787-500C-5C3D-2472D1135C77}" dt="2024-06-10T20:48:38.065" v="11"/>
        <pc:sldMkLst>
          <pc:docMk/>
          <pc:sldMk cId="3147967890" sldId="274"/>
        </pc:sldMkLst>
      </pc:sldChg>
      <pc:sldChg chg="modTransition">
        <pc:chgData name="Anne-Marie Lavoie" userId="S::anne-marie.lavoie@educaloi.qc.ca::1b24b5aa-6417-4ba1-9155-5b4918e5dba3" providerId="AD" clId="Web-{268AD607-F787-500C-5C3D-2472D1135C77}" dt="2024-06-10T20:48:38.065" v="11"/>
        <pc:sldMkLst>
          <pc:docMk/>
          <pc:sldMk cId="3145390396" sldId="275"/>
        </pc:sldMkLst>
      </pc:sldChg>
      <pc:sldChg chg="addSp delSp modSp modTransition modNotes">
        <pc:chgData name="Anne-Marie Lavoie" userId="S::anne-marie.lavoie@educaloi.qc.ca::1b24b5aa-6417-4ba1-9155-5b4918e5dba3" providerId="AD" clId="Web-{268AD607-F787-500C-5C3D-2472D1135C77}" dt="2024-06-10T20:56:44.226" v="89" actId="14100"/>
        <pc:sldMkLst>
          <pc:docMk/>
          <pc:sldMk cId="17678412" sldId="276"/>
        </pc:sldMkLst>
      </pc:sldChg>
      <pc:sldChg chg="modSp modTransition modNotes">
        <pc:chgData name="Anne-Marie Lavoie" userId="S::anne-marie.lavoie@educaloi.qc.ca::1b24b5aa-6417-4ba1-9155-5b4918e5dba3" providerId="AD" clId="Web-{268AD607-F787-500C-5C3D-2472D1135C77}" dt="2024-06-10T20:54:47.815" v="73"/>
        <pc:sldMkLst>
          <pc:docMk/>
          <pc:sldMk cId="412656306" sldId="277"/>
        </pc:sldMkLst>
      </pc:sldChg>
      <pc:sldChg chg="modTransition">
        <pc:chgData name="Anne-Marie Lavoie" userId="S::anne-marie.lavoie@educaloi.qc.ca::1b24b5aa-6417-4ba1-9155-5b4918e5dba3" providerId="AD" clId="Web-{268AD607-F787-500C-5C3D-2472D1135C77}" dt="2024-06-10T20:48:38.065" v="11"/>
        <pc:sldMkLst>
          <pc:docMk/>
          <pc:sldMk cId="2120576460" sldId="279"/>
        </pc:sldMkLst>
      </pc:sldChg>
      <pc:sldChg chg="del modTransition">
        <pc:chgData name="Anne-Marie Lavoie" userId="S::anne-marie.lavoie@educaloi.qc.ca::1b24b5aa-6417-4ba1-9155-5b4918e5dba3" providerId="AD" clId="Web-{268AD607-F787-500C-5C3D-2472D1135C77}" dt="2024-06-10T20:54:55.253" v="74"/>
        <pc:sldMkLst>
          <pc:docMk/>
          <pc:sldMk cId="2825560202" sldId="280"/>
        </pc:sldMkLst>
      </pc:sldChg>
      <pc:sldMasterChg chg="modTransition modSldLayout">
        <pc:chgData name="Anne-Marie Lavoie" userId="S::anne-marie.lavoie@educaloi.qc.ca::1b24b5aa-6417-4ba1-9155-5b4918e5dba3" providerId="AD" clId="Web-{268AD607-F787-500C-5C3D-2472D1135C77}" dt="2024-06-10T20:48:38.065" v="11"/>
        <pc:sldMasterMkLst>
          <pc:docMk/>
          <pc:sldMasterMk cId="2869653256" sldId="2147483648"/>
        </pc:sldMasterMkLst>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4279856871" sldId="2147483649"/>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304390168" sldId="2147483650"/>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1870373785" sldId="2147483651"/>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2478324938" sldId="2147483652"/>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3785946216" sldId="2147483654"/>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3100289402" sldId="2147483655"/>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3255062822" sldId="2147483656"/>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3735583333" sldId="2147483660"/>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2648816707" sldId="2147483661"/>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2704355599" sldId="2147483662"/>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2521806310" sldId="2147483663"/>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4082421386" sldId="2147483664"/>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424558682" sldId="2147483666"/>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392156504" sldId="2147483667"/>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3970805779" sldId="2147483668"/>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248108822" sldId="2147483669"/>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279109481" sldId="2147483670"/>
          </pc:sldLayoutMkLst>
        </pc:sldLayoutChg>
      </pc:sldMasterChg>
    </pc:docChg>
  </pc:docChgLst>
  <pc:docChgLst>
    <pc:chgData name="Nihal Selim" userId="S::nihal.selim@educaloi.qc.ca::5ebe341c-5dd7-4c31-8797-5d5454b6c11a" providerId="AD" clId="Web-{75021289-6ED1-CF1D-C700-EE27880DC555}"/>
    <pc:docChg chg="modSld">
      <pc:chgData name="Nihal Selim" userId="S::nihal.selim@educaloi.qc.ca::5ebe341c-5dd7-4c31-8797-5d5454b6c11a" providerId="AD" clId="Web-{75021289-6ED1-CF1D-C700-EE27880DC555}" dt="2025-05-28T15:18:18.796" v="4" actId="20577"/>
      <pc:docMkLst>
        <pc:docMk/>
      </pc:docMkLst>
      <pc:sldChg chg="modSp">
        <pc:chgData name="Nihal Selim" userId="S::nihal.selim@educaloi.qc.ca::5ebe341c-5dd7-4c31-8797-5d5454b6c11a" providerId="AD" clId="Web-{75021289-6ED1-CF1D-C700-EE27880DC555}" dt="2025-05-28T15:18:18.796" v="4" actId="20577"/>
        <pc:sldMkLst>
          <pc:docMk/>
          <pc:sldMk cId="2049219551" sldId="256"/>
        </pc:sldMkLst>
        <pc:spChg chg="mod">
          <ac:chgData name="Nihal Selim" userId="S::nihal.selim@educaloi.qc.ca::5ebe341c-5dd7-4c31-8797-5d5454b6c11a" providerId="AD" clId="Web-{75021289-6ED1-CF1D-C700-EE27880DC555}" dt="2025-05-28T15:18:18.796" v="4" actId="20577"/>
          <ac:spMkLst>
            <pc:docMk/>
            <pc:sldMk cId="2049219551" sldId="256"/>
            <ac:spMk id="2" creationId="{24BD971B-2C72-F1DB-8C22-B12CAC11AF0F}"/>
          </ac:spMkLst>
        </pc:spChg>
      </pc:sldChg>
    </pc:docChg>
  </pc:docChgLst>
  <pc:docChgLst>
    <pc:chgData name="Anne-Marie Lavoie" userId="1b24b5aa-6417-4ba1-9155-5b4918e5dba3" providerId="ADAL" clId="{3F45A232-1D3C-4252-B804-81F9DD58D18D}"/>
    <pc:docChg chg="undo custSel addSld delSld modSld sldOrd">
      <pc:chgData name="Anne-Marie Lavoie" userId="1b24b5aa-6417-4ba1-9155-5b4918e5dba3" providerId="ADAL" clId="{3F45A232-1D3C-4252-B804-81F9DD58D18D}" dt="2024-06-10T19:45:28.450" v="1121" actId="207"/>
      <pc:docMkLst>
        <pc:docMk/>
      </pc:docMkLst>
      <pc:sldChg chg="addSp modSp mod">
        <pc:chgData name="Anne-Marie Lavoie" userId="1b24b5aa-6417-4ba1-9155-5b4918e5dba3" providerId="ADAL" clId="{3F45A232-1D3C-4252-B804-81F9DD58D18D}" dt="2024-06-10T18:21:28.259" v="93" actId="1076"/>
        <pc:sldMkLst>
          <pc:docMk/>
          <pc:sldMk cId="2049219551" sldId="256"/>
        </pc:sldMkLst>
      </pc:sldChg>
      <pc:sldChg chg="addSp delSp modSp mod modNotesTx">
        <pc:chgData name="Anne-Marie Lavoie" userId="1b24b5aa-6417-4ba1-9155-5b4918e5dba3" providerId="ADAL" clId="{3F45A232-1D3C-4252-B804-81F9DD58D18D}" dt="2024-06-10T18:20:41.612" v="86" actId="207"/>
        <pc:sldMkLst>
          <pc:docMk/>
          <pc:sldMk cId="2725634421" sldId="257"/>
        </pc:sldMkLst>
      </pc:sldChg>
      <pc:sldChg chg="del">
        <pc:chgData name="Anne-Marie Lavoie" userId="1b24b5aa-6417-4ba1-9155-5b4918e5dba3" providerId="ADAL" clId="{3F45A232-1D3C-4252-B804-81F9DD58D18D}" dt="2024-06-10T19:44:49.923" v="1118" actId="47"/>
        <pc:sldMkLst>
          <pc:docMk/>
          <pc:sldMk cId="4212076830" sldId="258"/>
        </pc:sldMkLst>
      </pc:sldChg>
      <pc:sldChg chg="del">
        <pc:chgData name="Anne-Marie Lavoie" userId="1b24b5aa-6417-4ba1-9155-5b4918e5dba3" providerId="ADAL" clId="{3F45A232-1D3C-4252-B804-81F9DD58D18D}" dt="2024-06-10T19:44:48.782" v="1117" actId="47"/>
        <pc:sldMkLst>
          <pc:docMk/>
          <pc:sldMk cId="2845101940" sldId="259"/>
        </pc:sldMkLst>
      </pc:sldChg>
      <pc:sldChg chg="addSp delSp modSp mod modNotesTx">
        <pc:chgData name="Anne-Marie Lavoie" userId="1b24b5aa-6417-4ba1-9155-5b4918e5dba3" providerId="ADAL" clId="{3F45A232-1D3C-4252-B804-81F9DD58D18D}" dt="2024-06-10T19:04:33.100" v="463" actId="12"/>
        <pc:sldMkLst>
          <pc:docMk/>
          <pc:sldMk cId="2922681230" sldId="260"/>
        </pc:sldMkLst>
      </pc:sldChg>
      <pc:sldChg chg="addSp delSp modSp mod ord modNotesTx">
        <pc:chgData name="Anne-Marie Lavoie" userId="1b24b5aa-6417-4ba1-9155-5b4918e5dba3" providerId="ADAL" clId="{3F45A232-1D3C-4252-B804-81F9DD58D18D}" dt="2024-06-10T18:27:54.768" v="124" actId="207"/>
        <pc:sldMkLst>
          <pc:docMk/>
          <pc:sldMk cId="788116382" sldId="261"/>
        </pc:sldMkLst>
      </pc:sldChg>
      <pc:sldChg chg="del">
        <pc:chgData name="Anne-Marie Lavoie" userId="1b24b5aa-6417-4ba1-9155-5b4918e5dba3" providerId="ADAL" clId="{3F45A232-1D3C-4252-B804-81F9DD58D18D}" dt="2024-06-10T19:44:47.840" v="1116" actId="47"/>
        <pc:sldMkLst>
          <pc:docMk/>
          <pc:sldMk cId="705444620" sldId="262"/>
        </pc:sldMkLst>
      </pc:sldChg>
      <pc:sldChg chg="delSp modSp mod ord modNotesTx">
        <pc:chgData name="Anne-Marie Lavoie" userId="1b24b5aa-6417-4ba1-9155-5b4918e5dba3" providerId="ADAL" clId="{3F45A232-1D3C-4252-B804-81F9DD58D18D}" dt="2024-06-10T19:44:31.961" v="1110"/>
        <pc:sldMkLst>
          <pc:docMk/>
          <pc:sldMk cId="1284194586" sldId="263"/>
        </pc:sldMkLst>
      </pc:sldChg>
      <pc:sldChg chg="modSp mod ord modNotesTx">
        <pc:chgData name="Anne-Marie Lavoie" userId="1b24b5aa-6417-4ba1-9155-5b4918e5dba3" providerId="ADAL" clId="{3F45A232-1D3C-4252-B804-81F9DD58D18D}" dt="2024-06-10T19:25:39.671" v="807"/>
        <pc:sldMkLst>
          <pc:docMk/>
          <pc:sldMk cId="194442244" sldId="264"/>
        </pc:sldMkLst>
      </pc:sldChg>
      <pc:sldChg chg="del">
        <pc:chgData name="Anne-Marie Lavoie" userId="1b24b5aa-6417-4ba1-9155-5b4918e5dba3" providerId="ADAL" clId="{3F45A232-1D3C-4252-B804-81F9DD58D18D}" dt="2024-06-10T19:44:46.930" v="1115" actId="47"/>
        <pc:sldMkLst>
          <pc:docMk/>
          <pc:sldMk cId="671735368" sldId="265"/>
        </pc:sldMkLst>
      </pc:sldChg>
      <pc:sldChg chg="del">
        <pc:chgData name="Anne-Marie Lavoie" userId="1b24b5aa-6417-4ba1-9155-5b4918e5dba3" providerId="ADAL" clId="{3F45A232-1D3C-4252-B804-81F9DD58D18D}" dt="2024-06-10T19:44:45.819" v="1114" actId="47"/>
        <pc:sldMkLst>
          <pc:docMk/>
          <pc:sldMk cId="1999439447" sldId="266"/>
        </pc:sldMkLst>
      </pc:sldChg>
      <pc:sldChg chg="del">
        <pc:chgData name="Anne-Marie Lavoie" userId="1b24b5aa-6417-4ba1-9155-5b4918e5dba3" providerId="ADAL" clId="{3F45A232-1D3C-4252-B804-81F9DD58D18D}" dt="2024-06-10T19:44:44.725" v="1113" actId="47"/>
        <pc:sldMkLst>
          <pc:docMk/>
          <pc:sldMk cId="1012829428" sldId="267"/>
        </pc:sldMkLst>
      </pc:sldChg>
      <pc:sldChg chg="addSp modSp mod ord modNotesTx">
        <pc:chgData name="Anne-Marie Lavoie" userId="1b24b5aa-6417-4ba1-9155-5b4918e5dba3" providerId="ADAL" clId="{3F45A232-1D3C-4252-B804-81F9DD58D18D}" dt="2024-06-10T18:59:18.639" v="373" actId="20577"/>
        <pc:sldMkLst>
          <pc:docMk/>
          <pc:sldMk cId="2258642045" sldId="268"/>
        </pc:sldMkLst>
      </pc:sldChg>
      <pc:sldChg chg="del">
        <pc:chgData name="Anne-Marie Lavoie" userId="1b24b5aa-6417-4ba1-9155-5b4918e5dba3" providerId="ADAL" clId="{3F45A232-1D3C-4252-B804-81F9DD58D18D}" dt="2024-06-10T19:44:43.631" v="1112" actId="47"/>
        <pc:sldMkLst>
          <pc:docMk/>
          <pc:sldMk cId="4149592756" sldId="269"/>
        </pc:sldMkLst>
      </pc:sldChg>
      <pc:sldChg chg="addSp delSp modSp mod ord modNotesTx">
        <pc:chgData name="Anne-Marie Lavoie" userId="1b24b5aa-6417-4ba1-9155-5b4918e5dba3" providerId="ADAL" clId="{3F45A232-1D3C-4252-B804-81F9DD58D18D}" dt="2024-06-10T19:45:28.450" v="1121" actId="207"/>
        <pc:sldMkLst>
          <pc:docMk/>
          <pc:sldMk cId="1046026074" sldId="270"/>
        </pc:sldMkLst>
      </pc:sldChg>
      <pc:sldChg chg="del">
        <pc:chgData name="Anne-Marie Lavoie" userId="1b24b5aa-6417-4ba1-9155-5b4918e5dba3" providerId="ADAL" clId="{3F45A232-1D3C-4252-B804-81F9DD58D18D}" dt="2024-06-10T19:45:10.277" v="1119" actId="47"/>
        <pc:sldMkLst>
          <pc:docMk/>
          <pc:sldMk cId="377609633" sldId="271"/>
        </pc:sldMkLst>
      </pc:sldChg>
      <pc:sldChg chg="del">
        <pc:chgData name="Anne-Marie Lavoie" userId="1b24b5aa-6417-4ba1-9155-5b4918e5dba3" providerId="ADAL" clId="{3F45A232-1D3C-4252-B804-81F9DD58D18D}" dt="2024-06-10T19:44:38.931" v="1111" actId="47"/>
        <pc:sldMkLst>
          <pc:docMk/>
          <pc:sldMk cId="62476029" sldId="272"/>
        </pc:sldMkLst>
      </pc:sldChg>
      <pc:sldChg chg="addSp delSp modSp new mod modNotesTx">
        <pc:chgData name="Anne-Marie Lavoie" userId="1b24b5aa-6417-4ba1-9155-5b4918e5dba3" providerId="ADAL" clId="{3F45A232-1D3C-4252-B804-81F9DD58D18D}" dt="2024-06-10T18:53:28.957" v="306" actId="1076"/>
        <pc:sldMkLst>
          <pc:docMk/>
          <pc:sldMk cId="2562021519" sldId="273"/>
        </pc:sldMkLst>
      </pc:sldChg>
      <pc:sldChg chg="addSp delSp modSp add mod ord modNotesTx">
        <pc:chgData name="Anne-Marie Lavoie" userId="1b24b5aa-6417-4ba1-9155-5b4918e5dba3" providerId="ADAL" clId="{3F45A232-1D3C-4252-B804-81F9DD58D18D}" dt="2024-06-10T19:30:40.878" v="940" actId="12"/>
        <pc:sldMkLst>
          <pc:docMk/>
          <pc:sldMk cId="3147967890" sldId="274"/>
        </pc:sldMkLst>
      </pc:sldChg>
      <pc:sldChg chg="addSp delSp modSp add mod modNotesTx">
        <pc:chgData name="Anne-Marie Lavoie" userId="1b24b5aa-6417-4ba1-9155-5b4918e5dba3" providerId="ADAL" clId="{3F45A232-1D3C-4252-B804-81F9DD58D18D}" dt="2024-06-10T19:31:25.945" v="951" actId="12"/>
        <pc:sldMkLst>
          <pc:docMk/>
          <pc:sldMk cId="3145390396" sldId="275"/>
        </pc:sldMkLst>
      </pc:sldChg>
      <pc:sldChg chg="addSp delSp modSp add mod ord modNotesTx">
        <pc:chgData name="Anne-Marie Lavoie" userId="1b24b5aa-6417-4ba1-9155-5b4918e5dba3" providerId="ADAL" clId="{3F45A232-1D3C-4252-B804-81F9DD58D18D}" dt="2024-06-10T19:36:56.216" v="1087" actId="15"/>
        <pc:sldMkLst>
          <pc:docMk/>
          <pc:sldMk cId="17678412" sldId="276"/>
        </pc:sldMkLst>
      </pc:sldChg>
    </pc:docChg>
  </pc:docChgLst>
  <pc:docChgLst>
    <pc:chgData name="Nihal Selim" userId="S::nihal.selim@educaloi.qc.ca::5ebe341c-5dd7-4c31-8797-5d5454b6c11a" providerId="AD" clId="Web-{B267E58A-C140-D76F-5D08-59FE4DFC49C2}"/>
    <pc:docChg chg="modSld">
      <pc:chgData name="Nihal Selim" userId="S::nihal.selim@educaloi.qc.ca::5ebe341c-5dd7-4c31-8797-5d5454b6c11a" providerId="AD" clId="Web-{B267E58A-C140-D76F-5D08-59FE4DFC49C2}" dt="2024-11-01T12:54:32.428" v="1"/>
      <pc:docMkLst>
        <pc:docMk/>
      </pc:docMkLst>
      <pc:sldChg chg="modNotes">
        <pc:chgData name="Nihal Selim" userId="S::nihal.selim@educaloi.qc.ca::5ebe341c-5dd7-4c31-8797-5d5454b6c11a" providerId="AD" clId="Web-{B267E58A-C140-D76F-5D08-59FE4DFC49C2}" dt="2024-11-01T12:54:32.428" v="1"/>
        <pc:sldMkLst>
          <pc:docMk/>
          <pc:sldMk cId="2562021519" sldId="273"/>
        </pc:sldMkLst>
      </pc:sldChg>
    </pc:docChg>
  </pc:docChgLst>
  <pc:docChgLst>
    <pc:chgData name="Anne-Marie Lavoie" userId="S::anne-marie.lavoie@educaloi.qc.ca::1b24b5aa-6417-4ba1-9155-5b4918e5dba3" providerId="AD" clId="Web-{D3A589B4-135A-EF1B-0D4F-EA05AD22A099}"/>
    <pc:docChg chg="modSld">
      <pc:chgData name="Anne-Marie Lavoie" userId="S::anne-marie.lavoie@educaloi.qc.ca::1b24b5aa-6417-4ba1-9155-5b4918e5dba3" providerId="AD" clId="Web-{D3A589B4-135A-EF1B-0D4F-EA05AD22A099}" dt="2025-06-10T15:57:35.384" v="11" actId="20577"/>
      <pc:docMkLst>
        <pc:docMk/>
      </pc:docMkLst>
      <pc:sldChg chg="modSp">
        <pc:chgData name="Anne-Marie Lavoie" userId="S::anne-marie.lavoie@educaloi.qc.ca::1b24b5aa-6417-4ba1-9155-5b4918e5dba3" providerId="AD" clId="Web-{D3A589B4-135A-EF1B-0D4F-EA05AD22A099}" dt="2025-06-10T15:57:35.384" v="11" actId="20577"/>
        <pc:sldMkLst>
          <pc:docMk/>
          <pc:sldMk cId="2049219551" sldId="256"/>
        </pc:sldMkLst>
        <pc:spChg chg="mod">
          <ac:chgData name="Anne-Marie Lavoie" userId="S::anne-marie.lavoie@educaloi.qc.ca::1b24b5aa-6417-4ba1-9155-5b4918e5dba3" providerId="AD" clId="Web-{D3A589B4-135A-EF1B-0D4F-EA05AD22A099}" dt="2025-06-10T15:57:35.384" v="11" actId="20577"/>
          <ac:spMkLst>
            <pc:docMk/>
            <pc:sldMk cId="2049219551" sldId="256"/>
            <ac:spMk id="2" creationId="{24BD971B-2C72-F1DB-8C22-B12CAC11AF0F}"/>
          </ac:spMkLst>
        </pc:spChg>
      </pc:sldChg>
    </pc:docChg>
  </pc:docChgLst>
  <pc:docChgLst>
    <pc:chgData name="Nihal Selim" userId="S::nihal.selim@educaloi.qc.ca::5ebe341c-5dd7-4c31-8797-5d5454b6c11a" providerId="AD" clId="Web-{E6EF2C4A-923D-E49D-1725-F2C806607882}"/>
    <pc:docChg chg="modSld">
      <pc:chgData name="Nihal Selim" userId="S::nihal.selim@educaloi.qc.ca::5ebe341c-5dd7-4c31-8797-5d5454b6c11a" providerId="AD" clId="Web-{E6EF2C4A-923D-E49D-1725-F2C806607882}" dt="2025-01-28T21:20:34.115" v="190"/>
      <pc:docMkLst>
        <pc:docMk/>
      </pc:docMkLst>
      <pc:sldChg chg="modNotes">
        <pc:chgData name="Nihal Selim" userId="S::nihal.selim@educaloi.qc.ca::5ebe341c-5dd7-4c31-8797-5d5454b6c11a" providerId="AD" clId="Web-{E6EF2C4A-923D-E49D-1725-F2C806607882}" dt="2025-01-28T20:39:51.760" v="155"/>
        <pc:sldMkLst>
          <pc:docMk/>
          <pc:sldMk cId="2258642045" sldId="268"/>
        </pc:sldMkLst>
      </pc:sldChg>
      <pc:sldChg chg="modNotes">
        <pc:chgData name="Nihal Selim" userId="S::nihal.selim@educaloi.qc.ca::5ebe341c-5dd7-4c31-8797-5d5454b6c11a" providerId="AD" clId="Web-{E6EF2C4A-923D-E49D-1725-F2C806607882}" dt="2025-01-28T20:21:46.262" v="10"/>
        <pc:sldMkLst>
          <pc:docMk/>
          <pc:sldMk cId="17678412" sldId="276"/>
        </pc:sldMkLst>
      </pc:sldChg>
      <pc:sldChg chg="modNotes">
        <pc:chgData name="Nihal Selim" userId="S::nihal.selim@educaloi.qc.ca::5ebe341c-5dd7-4c31-8797-5d5454b6c11a" providerId="AD" clId="Web-{E6EF2C4A-923D-E49D-1725-F2C806607882}" dt="2025-01-28T20:40:52.776" v="189"/>
        <pc:sldMkLst>
          <pc:docMk/>
          <pc:sldMk cId="412656306" sldId="277"/>
        </pc:sldMkLst>
      </pc:sldChg>
      <pc:sldChg chg="modNotes">
        <pc:chgData name="Nihal Selim" userId="S::nihal.selim@educaloi.qc.ca::5ebe341c-5dd7-4c31-8797-5d5454b6c11a" providerId="AD" clId="Web-{E6EF2C4A-923D-E49D-1725-F2C806607882}" dt="2025-01-28T21:20:34.115" v="190"/>
        <pc:sldMkLst>
          <pc:docMk/>
          <pc:sldMk cId="1668909151" sldId="280"/>
        </pc:sldMkLst>
      </pc:sldChg>
    </pc:docChg>
  </pc:docChgLst>
  <pc:docChgLst>
    <pc:chgData name="Anne-Marie Lavoie" userId="S::anne-marie.lavoie@educaloi.qc.ca::1b24b5aa-6417-4ba1-9155-5b4918e5dba3" providerId="AD" clId="Web-{E4F11E9E-FE90-AA37-1F9C-BFC588C9F339}"/>
    <pc:docChg chg="addSld delSld modSld modMainMaster">
      <pc:chgData name="Anne-Marie Lavoie" userId="S::anne-marie.lavoie@educaloi.qc.ca::1b24b5aa-6417-4ba1-9155-5b4918e5dba3" providerId="AD" clId="Web-{E4F11E9E-FE90-AA37-1F9C-BFC588C9F339}" dt="2024-06-10T20:24:23.394" v="123"/>
      <pc:docMkLst>
        <pc:docMk/>
      </pc:docMkLst>
      <pc:sldChg chg="modTransition">
        <pc:chgData name="Anne-Marie Lavoie" userId="S::anne-marie.lavoie@educaloi.qc.ca::1b24b5aa-6417-4ba1-9155-5b4918e5dba3" providerId="AD" clId="Web-{E4F11E9E-FE90-AA37-1F9C-BFC588C9F339}" dt="2024-06-10T20:24:23.394" v="123"/>
        <pc:sldMkLst>
          <pc:docMk/>
          <pc:sldMk cId="2049219551" sldId="256"/>
        </pc:sldMkLst>
      </pc:sldChg>
      <pc:sldChg chg="del">
        <pc:chgData name="Anne-Marie Lavoie" userId="S::anne-marie.lavoie@educaloi.qc.ca::1b24b5aa-6417-4ba1-9155-5b4918e5dba3" providerId="AD" clId="Web-{E4F11E9E-FE90-AA37-1F9C-BFC588C9F339}" dt="2024-06-10T20:19:47.057" v="60"/>
        <pc:sldMkLst>
          <pc:docMk/>
          <pc:sldMk cId="2922681230" sldId="260"/>
        </pc:sldMkLst>
      </pc:sldChg>
      <pc:sldChg chg="modTransition">
        <pc:chgData name="Anne-Marie Lavoie" userId="S::anne-marie.lavoie@educaloi.qc.ca::1b24b5aa-6417-4ba1-9155-5b4918e5dba3" providerId="AD" clId="Web-{E4F11E9E-FE90-AA37-1F9C-BFC588C9F339}" dt="2024-06-10T20:24:23.394" v="123"/>
        <pc:sldMkLst>
          <pc:docMk/>
          <pc:sldMk cId="788116382" sldId="261"/>
        </pc:sldMkLst>
      </pc:sldChg>
      <pc:sldChg chg="modTransition">
        <pc:chgData name="Anne-Marie Lavoie" userId="S::anne-marie.lavoie@educaloi.qc.ca::1b24b5aa-6417-4ba1-9155-5b4918e5dba3" providerId="AD" clId="Web-{E4F11E9E-FE90-AA37-1F9C-BFC588C9F339}" dt="2024-06-10T20:24:23.394" v="123"/>
        <pc:sldMkLst>
          <pc:docMk/>
          <pc:sldMk cId="1284194586" sldId="263"/>
        </pc:sldMkLst>
      </pc:sldChg>
      <pc:sldChg chg="modSp modTransition">
        <pc:chgData name="Anne-Marie Lavoie" userId="S::anne-marie.lavoie@educaloi.qc.ca::1b24b5aa-6417-4ba1-9155-5b4918e5dba3" providerId="AD" clId="Web-{E4F11E9E-FE90-AA37-1F9C-BFC588C9F339}" dt="2024-06-10T20:24:23.394" v="123"/>
        <pc:sldMkLst>
          <pc:docMk/>
          <pc:sldMk cId="194442244" sldId="264"/>
        </pc:sldMkLst>
      </pc:sldChg>
      <pc:sldChg chg="modSp modTransition modNotes">
        <pc:chgData name="Anne-Marie Lavoie" userId="S::anne-marie.lavoie@educaloi.qc.ca::1b24b5aa-6417-4ba1-9155-5b4918e5dba3" providerId="AD" clId="Web-{E4F11E9E-FE90-AA37-1F9C-BFC588C9F339}" dt="2024-06-10T20:24:23.394" v="123"/>
        <pc:sldMkLst>
          <pc:docMk/>
          <pc:sldMk cId="2258642045" sldId="268"/>
        </pc:sldMkLst>
      </pc:sldChg>
      <pc:sldChg chg="modTransition">
        <pc:chgData name="Anne-Marie Lavoie" userId="S::anne-marie.lavoie@educaloi.qc.ca::1b24b5aa-6417-4ba1-9155-5b4918e5dba3" providerId="AD" clId="Web-{E4F11E9E-FE90-AA37-1F9C-BFC588C9F339}" dt="2024-06-10T20:24:23.394" v="123"/>
        <pc:sldMkLst>
          <pc:docMk/>
          <pc:sldMk cId="1046026074" sldId="270"/>
        </pc:sldMkLst>
      </pc:sldChg>
      <pc:sldChg chg="modTransition modNotes">
        <pc:chgData name="Anne-Marie Lavoie" userId="S::anne-marie.lavoie@educaloi.qc.ca::1b24b5aa-6417-4ba1-9155-5b4918e5dba3" providerId="AD" clId="Web-{E4F11E9E-FE90-AA37-1F9C-BFC588C9F339}" dt="2024-06-10T20:24:23.394" v="123"/>
        <pc:sldMkLst>
          <pc:docMk/>
          <pc:sldMk cId="2562021519" sldId="273"/>
        </pc:sldMkLst>
      </pc:sldChg>
      <pc:sldChg chg="modTransition">
        <pc:chgData name="Anne-Marie Lavoie" userId="S::anne-marie.lavoie@educaloi.qc.ca::1b24b5aa-6417-4ba1-9155-5b4918e5dba3" providerId="AD" clId="Web-{E4F11E9E-FE90-AA37-1F9C-BFC588C9F339}" dt="2024-06-10T20:24:23.394" v="123"/>
        <pc:sldMkLst>
          <pc:docMk/>
          <pc:sldMk cId="3147967890" sldId="274"/>
        </pc:sldMkLst>
      </pc:sldChg>
      <pc:sldChg chg="modTransition">
        <pc:chgData name="Anne-Marie Lavoie" userId="S::anne-marie.lavoie@educaloi.qc.ca::1b24b5aa-6417-4ba1-9155-5b4918e5dba3" providerId="AD" clId="Web-{E4F11E9E-FE90-AA37-1F9C-BFC588C9F339}" dt="2024-06-10T20:24:23.394" v="123"/>
        <pc:sldMkLst>
          <pc:docMk/>
          <pc:sldMk cId="3145390396" sldId="275"/>
        </pc:sldMkLst>
      </pc:sldChg>
      <pc:sldChg chg="addSp delSp modSp modTransition modNotes">
        <pc:chgData name="Anne-Marie Lavoie" userId="S::anne-marie.lavoie@educaloi.qc.ca::1b24b5aa-6417-4ba1-9155-5b4918e5dba3" providerId="AD" clId="Web-{E4F11E9E-FE90-AA37-1F9C-BFC588C9F339}" dt="2024-06-10T20:24:23.394" v="123"/>
        <pc:sldMkLst>
          <pc:docMk/>
          <pc:sldMk cId="17678412" sldId="276"/>
        </pc:sldMkLst>
      </pc:sldChg>
      <pc:sldChg chg="modSp add replId modTransition modNotes">
        <pc:chgData name="Anne-Marie Lavoie" userId="S::anne-marie.lavoie@educaloi.qc.ca::1b24b5aa-6417-4ba1-9155-5b4918e5dba3" providerId="AD" clId="Web-{E4F11E9E-FE90-AA37-1F9C-BFC588C9F339}" dt="2024-06-10T20:24:23.394" v="123"/>
        <pc:sldMkLst>
          <pc:docMk/>
          <pc:sldMk cId="412656306" sldId="277"/>
        </pc:sldMkLst>
      </pc:sldChg>
      <pc:sldChg chg="modSp add replId modTransition modNotes">
        <pc:chgData name="Anne-Marie Lavoie" userId="S::anne-marie.lavoie@educaloi.qc.ca::1b24b5aa-6417-4ba1-9155-5b4918e5dba3" providerId="AD" clId="Web-{E4F11E9E-FE90-AA37-1F9C-BFC588C9F339}" dt="2024-06-10T20:24:23.394" v="123"/>
        <pc:sldMkLst>
          <pc:docMk/>
          <pc:sldMk cId="2219041496" sldId="278"/>
        </pc:sldMkLst>
      </pc:sldChg>
      <pc:sldChg chg="modSp new modTransition modNotes">
        <pc:chgData name="Anne-Marie Lavoie" userId="S::anne-marie.lavoie@educaloi.qc.ca::1b24b5aa-6417-4ba1-9155-5b4918e5dba3" providerId="AD" clId="Web-{E4F11E9E-FE90-AA37-1F9C-BFC588C9F339}" dt="2024-06-10T20:24:23.394" v="123"/>
        <pc:sldMkLst>
          <pc:docMk/>
          <pc:sldMk cId="2120576460" sldId="279"/>
        </pc:sldMkLst>
      </pc:sldChg>
      <pc:sldChg chg="modSp new del">
        <pc:chgData name="Anne-Marie Lavoie" userId="S::anne-marie.lavoie@educaloi.qc.ca::1b24b5aa-6417-4ba1-9155-5b4918e5dba3" providerId="AD" clId="Web-{E4F11E9E-FE90-AA37-1F9C-BFC588C9F339}" dt="2024-06-10T20:22:07.780" v="99"/>
        <pc:sldMkLst>
          <pc:docMk/>
          <pc:sldMk cId="3953735982" sldId="279"/>
        </pc:sldMkLst>
      </pc:sldChg>
      <pc:sldMasterChg chg="modTransition modSldLayout">
        <pc:chgData name="Anne-Marie Lavoie" userId="S::anne-marie.lavoie@educaloi.qc.ca::1b24b5aa-6417-4ba1-9155-5b4918e5dba3" providerId="AD" clId="Web-{E4F11E9E-FE90-AA37-1F9C-BFC588C9F339}" dt="2024-06-10T20:24:23.394" v="123"/>
        <pc:sldMasterMkLst>
          <pc:docMk/>
          <pc:sldMasterMk cId="2869653256" sldId="2147483648"/>
        </pc:sldMasterMkLst>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4279856871" sldId="2147483649"/>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04390168" sldId="2147483650"/>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1870373785" sldId="2147483651"/>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478324938" sldId="2147483652"/>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785946216" sldId="2147483654"/>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100289402" sldId="2147483655"/>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255062822" sldId="2147483656"/>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735583333" sldId="2147483660"/>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648816707" sldId="2147483661"/>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704355599" sldId="2147483662"/>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521806310" sldId="2147483663"/>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4082421386" sldId="2147483664"/>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424558682" sldId="2147483666"/>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92156504" sldId="2147483667"/>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970805779" sldId="2147483668"/>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48108822" sldId="2147483669"/>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79109481" sldId="2147483670"/>
          </pc:sldLayoutMkLst>
        </pc:sldLayoutChg>
      </pc:sldMasterChg>
    </pc:docChg>
  </pc:docChgLst>
  <pc:docChgLst>
    <pc:chgData name="Anne-Marie Lavoie" userId="1b24b5aa-6417-4ba1-9155-5b4918e5dba3" providerId="ADAL" clId="{692978F4-39DC-48C6-B197-C27B00DA4598}"/>
    <pc:docChg chg="undo custSel modSld">
      <pc:chgData name="Anne-Marie Lavoie" userId="1b24b5aa-6417-4ba1-9155-5b4918e5dba3" providerId="ADAL" clId="{692978F4-39DC-48C6-B197-C27B00DA4598}" dt="2024-06-10T20:05:37.607" v="7"/>
      <pc:docMkLst>
        <pc:docMk/>
      </pc:docMkLst>
      <pc:sldChg chg="modSp mod modNotesTx">
        <pc:chgData name="Anne-Marie Lavoie" userId="1b24b5aa-6417-4ba1-9155-5b4918e5dba3" providerId="ADAL" clId="{692978F4-39DC-48C6-B197-C27B00DA4598}" dt="2024-06-10T20:05:37.607" v="7"/>
        <pc:sldMkLst>
          <pc:docMk/>
          <pc:sldMk cId="2562021519" sldId="273"/>
        </pc:sldMkLst>
      </pc:sldChg>
    </pc:docChg>
  </pc:docChgLst>
  <pc:docChgLst>
    <pc:chgData name="Anne-Marie Lavoie" userId="S::anne-marie.lavoie@educaloi.qc.ca::1b24b5aa-6417-4ba1-9155-5b4918e5dba3" providerId="AD" clId="Web-{6729899B-AAB5-1A70-D941-B586F9A1ED71}"/>
    <pc:docChg chg="addSld delSld modSld">
      <pc:chgData name="Anne-Marie Lavoie" userId="S::anne-marie.lavoie@educaloi.qc.ca::1b24b5aa-6417-4ba1-9155-5b4918e5dba3" providerId="AD" clId="Web-{6729899B-AAB5-1A70-D941-B586F9A1ED71}" dt="2024-06-10T20:41:47.747" v="132"/>
      <pc:docMkLst>
        <pc:docMk/>
      </pc:docMkLst>
      <pc:sldChg chg="modSp modNotes">
        <pc:chgData name="Anne-Marie Lavoie" userId="S::anne-marie.lavoie@educaloi.qc.ca::1b24b5aa-6417-4ba1-9155-5b4918e5dba3" providerId="AD" clId="Web-{6729899B-AAB5-1A70-D941-B586F9A1ED71}" dt="2024-06-10T20:36:12.238" v="21"/>
        <pc:sldMkLst>
          <pc:docMk/>
          <pc:sldMk cId="2258642045" sldId="268"/>
        </pc:sldMkLst>
      </pc:sldChg>
      <pc:sldChg chg="addSp delSp modSp modNotes">
        <pc:chgData name="Anne-Marie Lavoie" userId="S::anne-marie.lavoie@educaloi.qc.ca::1b24b5aa-6417-4ba1-9155-5b4918e5dba3" providerId="AD" clId="Web-{6729899B-AAB5-1A70-D941-B586F9A1ED71}" dt="2024-06-10T20:41:47.747" v="132"/>
        <pc:sldMkLst>
          <pc:docMk/>
          <pc:sldMk cId="17678412" sldId="276"/>
        </pc:sldMkLst>
      </pc:sldChg>
      <pc:sldChg chg="modSp modNotes">
        <pc:chgData name="Anne-Marie Lavoie" userId="S::anne-marie.lavoie@educaloi.qc.ca::1b24b5aa-6417-4ba1-9155-5b4918e5dba3" providerId="AD" clId="Web-{6729899B-AAB5-1A70-D941-B586F9A1ED71}" dt="2024-06-10T20:37:09.958" v="37"/>
        <pc:sldMkLst>
          <pc:docMk/>
          <pc:sldMk cId="412656306" sldId="277"/>
        </pc:sldMkLst>
      </pc:sldChg>
      <pc:sldChg chg="del">
        <pc:chgData name="Anne-Marie Lavoie" userId="S::anne-marie.lavoie@educaloi.qc.ca::1b24b5aa-6417-4ba1-9155-5b4918e5dba3" providerId="AD" clId="Web-{6729899B-AAB5-1A70-D941-B586F9A1ED71}" dt="2024-06-10T20:37:13.458" v="38"/>
        <pc:sldMkLst>
          <pc:docMk/>
          <pc:sldMk cId="2219041496" sldId="278"/>
        </pc:sldMkLst>
      </pc:sldChg>
      <pc:sldChg chg="addSp delSp modSp add replId modNotes">
        <pc:chgData name="Anne-Marie Lavoie" userId="S::anne-marie.lavoie@educaloi.qc.ca::1b24b5aa-6417-4ba1-9155-5b4918e5dba3" providerId="AD" clId="Web-{6729899B-AAB5-1A70-D941-B586F9A1ED71}" dt="2024-06-10T20:39:51.712" v="116"/>
        <pc:sldMkLst>
          <pc:docMk/>
          <pc:sldMk cId="2825560202" sldId="280"/>
        </pc:sldMkLst>
      </pc:sldChg>
    </pc:docChg>
  </pc:docChgLst>
  <pc:docChgLst>
    <pc:chgData name="Nihal Selim" userId="S::nihal.selim@educaloi.qc.ca::5ebe341c-5dd7-4c31-8797-5d5454b6c11a" providerId="AD" clId="Web-{841558E8-DEFD-2511-2F1F-1E3C50525098}"/>
    <pc:docChg chg="modSld">
      <pc:chgData name="Nihal Selim" userId="S::nihal.selim@educaloi.qc.ca::5ebe341c-5dd7-4c31-8797-5d5454b6c11a" providerId="AD" clId="Web-{841558E8-DEFD-2511-2F1F-1E3C50525098}" dt="2024-11-11T21:31:51.200" v="67"/>
      <pc:docMkLst>
        <pc:docMk/>
      </pc:docMkLst>
      <pc:sldChg chg="modNotes">
        <pc:chgData name="Nihal Selim" userId="S::nihal.selim@educaloi.qc.ca::5ebe341c-5dd7-4c31-8797-5d5454b6c11a" providerId="AD" clId="Web-{841558E8-DEFD-2511-2F1F-1E3C50525098}" dt="2024-11-11T20:01:29.512" v="17"/>
        <pc:sldMkLst>
          <pc:docMk/>
          <pc:sldMk cId="2049219551" sldId="256"/>
        </pc:sldMkLst>
      </pc:sldChg>
      <pc:sldChg chg="modNotes">
        <pc:chgData name="Nihal Selim" userId="S::nihal.selim@educaloi.qc.ca::5ebe341c-5dd7-4c31-8797-5d5454b6c11a" providerId="AD" clId="Web-{841558E8-DEFD-2511-2F1F-1E3C50525098}" dt="2024-11-11T21:31:51.200" v="67"/>
        <pc:sldMkLst>
          <pc:docMk/>
          <pc:sldMk cId="788116382" sldId="261"/>
        </pc:sldMkLst>
      </pc:sldChg>
      <pc:sldChg chg="modNotes">
        <pc:chgData name="Nihal Selim" userId="S::nihal.selim@educaloi.qc.ca::5ebe341c-5dd7-4c31-8797-5d5454b6c11a" providerId="AD" clId="Web-{841558E8-DEFD-2511-2F1F-1E3C50525098}" dt="2024-11-11T20:31:24.839" v="26"/>
        <pc:sldMkLst>
          <pc:docMk/>
          <pc:sldMk cId="1284194586" sldId="263"/>
        </pc:sldMkLst>
      </pc:sldChg>
      <pc:sldChg chg="modNotes">
        <pc:chgData name="Nihal Selim" userId="S::nihal.selim@educaloi.qc.ca::5ebe341c-5dd7-4c31-8797-5d5454b6c11a" providerId="AD" clId="Web-{841558E8-DEFD-2511-2F1F-1E3C50525098}" dt="2024-11-11T19:57:54.841" v="12"/>
        <pc:sldMkLst>
          <pc:docMk/>
          <pc:sldMk cId="194442244" sldId="264"/>
        </pc:sldMkLst>
      </pc:sldChg>
      <pc:sldChg chg="modSp modNotes">
        <pc:chgData name="Nihal Selim" userId="S::nihal.selim@educaloi.qc.ca::5ebe341c-5dd7-4c31-8797-5d5454b6c11a" providerId="AD" clId="Web-{841558E8-DEFD-2511-2F1F-1E3C50525098}" dt="2024-11-11T19:32:18.793" v="7"/>
        <pc:sldMkLst>
          <pc:docMk/>
          <pc:sldMk cId="3147967890" sldId="274"/>
        </pc:sldMkLst>
      </pc:sldChg>
    </pc:docChg>
  </pc:docChgLst>
  <pc:docChgLst>
    <pc:chgData name="Anne-Marie Lavoie" userId="1b24b5aa-6417-4ba1-9155-5b4918e5dba3" providerId="ADAL" clId="{6C5DFF3E-AE7B-43BA-A633-55085ABF503F}"/>
    <pc:docChg chg="modSld">
      <pc:chgData name="Anne-Marie Lavoie" userId="1b24b5aa-6417-4ba1-9155-5b4918e5dba3" providerId="ADAL" clId="{6C5DFF3E-AE7B-43BA-A633-55085ABF503F}" dt="2024-06-10T20:31:17.357" v="0" actId="14"/>
      <pc:docMkLst>
        <pc:docMk/>
      </pc:docMkLst>
    </pc:docChg>
  </pc:docChgLst>
  <pc:docChgLst>
    <pc:chgData name="Anne-Marie Lavoie" userId="S::anne-marie.lavoie@educaloi.qc.ca::1b24b5aa-6417-4ba1-9155-5b4918e5dba3" providerId="AD" clId="Web-{1AD0D7DE-FE03-386A-3C44-09FF1AD694F3}"/>
    <pc:docChg chg="addSld modSld">
      <pc:chgData name="Anne-Marie Lavoie" userId="S::anne-marie.lavoie@educaloi.qc.ca::1b24b5aa-6417-4ba1-9155-5b4918e5dba3" providerId="AD" clId="Web-{1AD0D7DE-FE03-386A-3C44-09FF1AD694F3}" dt="2024-09-13T13:30:09.387" v="19" actId="20577"/>
      <pc:docMkLst>
        <pc:docMk/>
      </pc:docMkLst>
      <pc:sldChg chg="modSp">
        <pc:chgData name="Anne-Marie Lavoie" userId="S::anne-marie.lavoie@educaloi.qc.ca::1b24b5aa-6417-4ba1-9155-5b4918e5dba3" providerId="AD" clId="Web-{1AD0D7DE-FE03-386A-3C44-09FF1AD694F3}" dt="2024-09-13T13:30:09.387" v="19" actId="20577"/>
        <pc:sldMkLst>
          <pc:docMk/>
          <pc:sldMk cId="2049219551" sldId="256"/>
        </pc:sldMkLst>
      </pc:sldChg>
      <pc:sldChg chg="addSp delSp new">
        <pc:chgData name="Anne-Marie Lavoie" userId="S::anne-marie.lavoie@educaloi.qc.ca::1b24b5aa-6417-4ba1-9155-5b4918e5dba3" providerId="AD" clId="Web-{1AD0D7DE-FE03-386A-3C44-09FF1AD694F3}" dt="2024-09-13T13:29:57.371" v="17"/>
        <pc:sldMkLst>
          <pc:docMk/>
          <pc:sldMk cId="2220990426" sldId="282"/>
        </pc:sldMkLst>
      </pc:sldChg>
    </pc:docChg>
  </pc:docChgLst>
  <pc:docChgLst>
    <pc:chgData name="Nihal Selim" userId="S::nihal.selim@educaloi.qc.ca::5ebe341c-5dd7-4c31-8797-5d5454b6c11a" providerId="AD" clId="Web-{3257811A-1067-4463-432A-2324E3771FB2}"/>
    <pc:docChg chg="addSld modSld">
      <pc:chgData name="Nihal Selim" userId="S::nihal.selim@educaloi.qc.ca::5ebe341c-5dd7-4c31-8797-5d5454b6c11a" providerId="AD" clId="Web-{3257811A-1067-4463-432A-2324E3771FB2}" dt="2025-02-13T21:17:38.030" v="90"/>
      <pc:docMkLst>
        <pc:docMk/>
      </pc:docMkLst>
      <pc:sldChg chg="modNotes">
        <pc:chgData name="Nihal Selim" userId="S::nihal.selim@educaloi.qc.ca::5ebe341c-5dd7-4c31-8797-5d5454b6c11a" providerId="AD" clId="Web-{3257811A-1067-4463-432A-2324E3771FB2}" dt="2025-02-13T21:15:10.758" v="85"/>
        <pc:sldMkLst>
          <pc:docMk/>
          <pc:sldMk cId="3147967890" sldId="274"/>
        </pc:sldMkLst>
      </pc:sldChg>
      <pc:sldChg chg="modNotes">
        <pc:chgData name="Nihal Selim" userId="S::nihal.selim@educaloi.qc.ca::5ebe341c-5dd7-4c31-8797-5d5454b6c11a" providerId="AD" clId="Web-{3257811A-1067-4463-432A-2324E3771FB2}" dt="2025-02-13T21:17:38.030" v="90"/>
        <pc:sldMkLst>
          <pc:docMk/>
          <pc:sldMk cId="2672208301" sldId="281"/>
        </pc:sldMkLst>
      </pc:sldChg>
      <pc:sldChg chg="modNotes">
        <pc:chgData name="Nihal Selim" userId="S::nihal.selim@educaloi.qc.ca::5ebe341c-5dd7-4c31-8797-5d5454b6c11a" providerId="AD" clId="Web-{3257811A-1067-4463-432A-2324E3771FB2}" dt="2025-02-13T21:17:33.779" v="89"/>
        <pc:sldMkLst>
          <pc:docMk/>
          <pc:sldMk cId="3817288758" sldId="283"/>
        </pc:sldMkLst>
      </pc:sldChg>
      <pc:sldChg chg="addSp delSp modSp add replId modNotes">
        <pc:chgData name="Nihal Selim" userId="S::nihal.selim@educaloi.qc.ca::5ebe341c-5dd7-4c31-8797-5d5454b6c11a" providerId="AD" clId="Web-{3257811A-1067-4463-432A-2324E3771FB2}" dt="2025-02-13T21:15:03.242" v="82"/>
        <pc:sldMkLst>
          <pc:docMk/>
          <pc:sldMk cId="1767049699" sldId="284"/>
        </pc:sldMkLst>
        <pc:spChg chg="mod">
          <ac:chgData name="Nihal Selim" userId="S::nihal.selim@educaloi.qc.ca::5ebe341c-5dd7-4c31-8797-5d5454b6c11a" providerId="AD" clId="Web-{3257811A-1067-4463-432A-2324E3771FB2}" dt="2025-02-13T21:08:26.742" v="19" actId="20577"/>
          <ac:spMkLst>
            <pc:docMk/>
            <pc:sldMk cId="1767049699" sldId="284"/>
            <ac:spMk id="2" creationId="{1469A02F-97AB-054D-A508-F3B969260B5C}"/>
          </ac:spMkLst>
        </pc:spChg>
        <pc:spChg chg="mod">
          <ac:chgData name="Nihal Selim" userId="S::nihal.selim@educaloi.qc.ca::5ebe341c-5dd7-4c31-8797-5d5454b6c11a" providerId="AD" clId="Web-{3257811A-1067-4463-432A-2324E3771FB2}" dt="2025-02-13T21:12:03.532" v="58" actId="1076"/>
          <ac:spMkLst>
            <pc:docMk/>
            <pc:sldMk cId="1767049699" sldId="284"/>
            <ac:spMk id="4" creationId="{5EA6F7A8-7382-A675-ACFA-72FF7976994A}"/>
          </ac:spMkLst>
        </pc:spChg>
        <pc:spChg chg="add mod">
          <ac:chgData name="Nihal Selim" userId="S::nihal.selim@educaloi.qc.ca::5ebe341c-5dd7-4c31-8797-5d5454b6c11a" providerId="AD" clId="Web-{3257811A-1067-4463-432A-2324E3771FB2}" dt="2025-02-13T21:11:39.187" v="55" actId="20577"/>
          <ac:spMkLst>
            <pc:docMk/>
            <pc:sldMk cId="1767049699" sldId="284"/>
            <ac:spMk id="16" creationId="{A1F96831-437A-3850-39FE-0DD3EACFE35E}"/>
          </ac:spMkLst>
        </pc:spChg>
        <pc:spChg chg="add mod">
          <ac:chgData name="Nihal Selim" userId="S::nihal.selim@educaloi.qc.ca::5ebe341c-5dd7-4c31-8797-5d5454b6c11a" providerId="AD" clId="Web-{3257811A-1067-4463-432A-2324E3771FB2}" dt="2025-02-13T21:12:41.377" v="62" actId="20577"/>
          <ac:spMkLst>
            <pc:docMk/>
            <pc:sldMk cId="1767049699" sldId="284"/>
            <ac:spMk id="18" creationId="{7B35347E-203A-7909-6344-4B96D0DEFBCB}"/>
          </ac:spMkLst>
        </pc:spChg>
        <pc:picChg chg="add mod">
          <ac:chgData name="Nihal Selim" userId="S::nihal.selim@educaloi.qc.ca::5ebe341c-5dd7-4c31-8797-5d5454b6c11a" providerId="AD" clId="Web-{3257811A-1067-4463-432A-2324E3771FB2}" dt="2025-02-13T21:10:52.888" v="35" actId="14100"/>
          <ac:picMkLst>
            <pc:docMk/>
            <pc:sldMk cId="1767049699" sldId="284"/>
            <ac:picMk id="13" creationId="{D529A5E0-CD43-F1B3-0599-D0B7B7263479}"/>
          </ac:picMkLst>
        </pc:picChg>
        <pc:picChg chg="mod">
          <ac:chgData name="Nihal Selim" userId="S::nihal.selim@educaloi.qc.ca::5ebe341c-5dd7-4c31-8797-5d5454b6c11a" providerId="AD" clId="Web-{3257811A-1067-4463-432A-2324E3771FB2}" dt="2025-02-13T21:11:40.734" v="56" actId="1076"/>
          <ac:picMkLst>
            <pc:docMk/>
            <pc:sldMk cId="1767049699" sldId="284"/>
            <ac:picMk id="15" creationId="{ECB75602-C880-5ACD-69E6-E96AB5BC91EB}"/>
          </ac:picMkLst>
        </pc:picChg>
      </pc:sldChg>
    </pc:docChg>
  </pc:docChgLst>
  <pc:docChgLst>
    <pc:chgData name="Nihal Selim" userId="S::nihal.selim@educaloi.qc.ca::5ebe341c-5dd7-4c31-8797-5d5454b6c11a" providerId="AD" clId="Web-{7F8F25D4-0B81-CD05-2A56-E1ABAF50C74D}"/>
    <pc:docChg chg="addSld">
      <pc:chgData name="Nihal Selim" userId="S::nihal.selim@educaloi.qc.ca::5ebe341c-5dd7-4c31-8797-5d5454b6c11a" providerId="AD" clId="Web-{7F8F25D4-0B81-CD05-2A56-E1ABAF50C74D}" dt="2024-12-17T21:26:05.713" v="0"/>
      <pc:docMkLst>
        <pc:docMk/>
      </pc:docMkLst>
      <pc:sldChg chg="add">
        <pc:chgData name="Nihal Selim" userId="S::nihal.selim@educaloi.qc.ca::5ebe341c-5dd7-4c31-8797-5d5454b6c11a" providerId="AD" clId="Web-{7F8F25D4-0B81-CD05-2A56-E1ABAF50C74D}" dt="2024-12-17T21:26:05.713" v="0"/>
        <pc:sldMkLst>
          <pc:docMk/>
          <pc:sldMk cId="3817288758" sldId="283"/>
        </pc:sldMkLst>
      </pc:sldChg>
    </pc:docChg>
  </pc:docChgLst>
  <pc:docChgLst>
    <pc:chgData name="Nihal Selim" userId="5ebe341c-5dd7-4c31-8797-5d5454b6c11a" providerId="ADAL" clId="{8975D3AB-A997-4CBE-A51C-1E263D232AEC}"/>
    <pc:docChg chg="custSel modSld">
      <pc:chgData name="Nihal Selim" userId="5ebe341c-5dd7-4c31-8797-5d5454b6c11a" providerId="ADAL" clId="{8975D3AB-A997-4CBE-A51C-1E263D232AEC}" dt="2025-04-23T15:08:03.716" v="110" actId="20577"/>
      <pc:docMkLst>
        <pc:docMk/>
      </pc:docMkLst>
      <pc:sldChg chg="modNotesTx">
        <pc:chgData name="Nihal Selim" userId="5ebe341c-5dd7-4c31-8797-5d5454b6c11a" providerId="ADAL" clId="{8975D3AB-A997-4CBE-A51C-1E263D232AEC}" dt="2025-04-23T15:08:03.716" v="110" actId="20577"/>
        <pc:sldMkLst>
          <pc:docMk/>
          <pc:sldMk cId="2562021519" sldId="273"/>
        </pc:sldMkLst>
      </pc:sldChg>
    </pc:docChg>
  </pc:docChgLst>
  <pc:docChgLst>
    <pc:chgData name="Anne-Marie Lavoie" userId="S::anne-marie.lavoie@educaloi.qc.ca::1b24b5aa-6417-4ba1-9155-5b4918e5dba3" providerId="AD" clId="Web-{6D589EF4-BE80-9CF4-132B-45F3E3C3F377}"/>
    <pc:docChg chg="modSld">
      <pc:chgData name="Anne-Marie Lavoie" userId="S::anne-marie.lavoie@educaloi.qc.ca::1b24b5aa-6417-4ba1-9155-5b4918e5dba3" providerId="AD" clId="Web-{6D589EF4-BE80-9CF4-132B-45F3E3C3F377}" dt="2025-05-14T13:49:20.952" v="33"/>
      <pc:docMkLst>
        <pc:docMk/>
      </pc:docMkLst>
      <pc:sldChg chg="modNotes">
        <pc:chgData name="Anne-Marie Lavoie" userId="S::anne-marie.lavoie@educaloi.qc.ca::1b24b5aa-6417-4ba1-9155-5b4918e5dba3" providerId="AD" clId="Web-{6D589EF4-BE80-9CF4-132B-45F3E3C3F377}" dt="2025-05-14T13:49:20.952" v="33"/>
        <pc:sldMkLst>
          <pc:docMk/>
          <pc:sldMk cId="2120576460" sldId="279"/>
        </pc:sldMkLst>
      </pc:sldChg>
    </pc:docChg>
  </pc:docChgLst>
  <pc:docChgLst>
    <pc:chgData name="Nihal Selim" userId="S::nihal.selim@educaloi.qc.ca::5ebe341c-5dd7-4c31-8797-5d5454b6c11a" providerId="AD" clId="Web-{10314933-EF76-9066-458D-14D194DD42A8}"/>
    <pc:docChg chg="modSld">
      <pc:chgData name="Nihal Selim" userId="S::nihal.selim@educaloi.qc.ca::5ebe341c-5dd7-4c31-8797-5d5454b6c11a" providerId="AD" clId="Web-{10314933-EF76-9066-458D-14D194DD42A8}" dt="2025-04-25T17:44:54.342" v="68"/>
      <pc:docMkLst>
        <pc:docMk/>
      </pc:docMkLst>
      <pc:sldChg chg="modNotes">
        <pc:chgData name="Nihal Selim" userId="S::nihal.selim@educaloi.qc.ca::5ebe341c-5dd7-4c31-8797-5d5454b6c11a" providerId="AD" clId="Web-{10314933-EF76-9066-458D-14D194DD42A8}" dt="2025-04-25T17:44:54.342" v="68"/>
        <pc:sldMkLst>
          <pc:docMk/>
          <pc:sldMk cId="412656306" sldId="277"/>
        </pc:sldMkLst>
      </pc:sldChg>
    </pc:docChg>
  </pc:docChgLst>
  <pc:docChgLst>
    <pc:chgData name="Anne-Marie Lavoie" userId="S::anne-marie.lavoie@educaloi.qc.ca::1b24b5aa-6417-4ba1-9155-5b4918e5dba3" providerId="AD" clId="Web-{E666F8B5-EE65-5AE3-4392-B24F6579B688}"/>
    <pc:docChg chg="delSld modSld">
      <pc:chgData name="Anne-Marie Lavoie" userId="S::anne-marie.lavoie@educaloi.qc.ca::1b24b5aa-6417-4ba1-9155-5b4918e5dba3" providerId="AD" clId="Web-{E666F8B5-EE65-5AE3-4392-B24F6579B688}" dt="2024-06-17T20:11:01.384" v="183"/>
      <pc:docMkLst>
        <pc:docMk/>
      </pc:docMkLst>
      <pc:sldChg chg="addSp delSp modSp">
        <pc:chgData name="Anne-Marie Lavoie" userId="S::anne-marie.lavoie@educaloi.qc.ca::1b24b5aa-6417-4ba1-9155-5b4918e5dba3" providerId="AD" clId="Web-{E666F8B5-EE65-5AE3-4392-B24F6579B688}" dt="2024-06-17T19:53:17.052" v="9" actId="1076"/>
        <pc:sldMkLst>
          <pc:docMk/>
          <pc:sldMk cId="2049219551" sldId="256"/>
        </pc:sldMkLst>
      </pc:sldChg>
      <pc:sldChg chg="addSp delSp modSp modNotes">
        <pc:chgData name="Anne-Marie Lavoie" userId="S::anne-marie.lavoie@educaloi.qc.ca::1b24b5aa-6417-4ba1-9155-5b4918e5dba3" providerId="AD" clId="Web-{E666F8B5-EE65-5AE3-4392-B24F6579B688}" dt="2024-06-17T19:54:18.023" v="16"/>
        <pc:sldMkLst>
          <pc:docMk/>
          <pc:sldMk cId="788116382" sldId="261"/>
        </pc:sldMkLst>
      </pc:sldChg>
      <pc:sldChg chg="modSp modNotes">
        <pc:chgData name="Anne-Marie Lavoie" userId="S::anne-marie.lavoie@educaloi.qc.ca::1b24b5aa-6417-4ba1-9155-5b4918e5dba3" providerId="AD" clId="Web-{E666F8B5-EE65-5AE3-4392-B24F6579B688}" dt="2024-06-17T19:56:31.261" v="51"/>
        <pc:sldMkLst>
          <pc:docMk/>
          <pc:sldMk cId="2258642045" sldId="268"/>
        </pc:sldMkLst>
      </pc:sldChg>
      <pc:sldChg chg="addSp delSp modSp modNotes">
        <pc:chgData name="Anne-Marie Lavoie" userId="S::anne-marie.lavoie@educaloi.qc.ca::1b24b5aa-6417-4ba1-9155-5b4918e5dba3" providerId="AD" clId="Web-{E666F8B5-EE65-5AE3-4392-B24F6579B688}" dt="2024-06-17T20:09:09.537" v="162"/>
        <pc:sldMkLst>
          <pc:docMk/>
          <pc:sldMk cId="3147967890" sldId="274"/>
        </pc:sldMkLst>
      </pc:sldChg>
      <pc:sldChg chg="modSp modNotes">
        <pc:chgData name="Anne-Marie Lavoie" userId="S::anne-marie.lavoie@educaloi.qc.ca::1b24b5aa-6417-4ba1-9155-5b4918e5dba3" providerId="AD" clId="Web-{E666F8B5-EE65-5AE3-4392-B24F6579B688}" dt="2024-06-17T19:57:40.561" v="78"/>
        <pc:sldMkLst>
          <pc:docMk/>
          <pc:sldMk cId="412656306" sldId="277"/>
        </pc:sldMkLst>
      </pc:sldChg>
      <pc:sldChg chg="modSp modNotes">
        <pc:chgData name="Anne-Marie Lavoie" userId="S::anne-marie.lavoie@educaloi.qc.ca::1b24b5aa-6417-4ba1-9155-5b4918e5dba3" providerId="AD" clId="Web-{E666F8B5-EE65-5AE3-4392-B24F6579B688}" dt="2024-06-17T20:09:49.632" v="169"/>
        <pc:sldMkLst>
          <pc:docMk/>
          <pc:sldMk cId="2120576460" sldId="279"/>
        </pc:sldMkLst>
      </pc:sldChg>
      <pc:sldChg chg="modSp modNotes">
        <pc:chgData name="Anne-Marie Lavoie" userId="S::anne-marie.lavoie@educaloi.qc.ca::1b24b5aa-6417-4ba1-9155-5b4918e5dba3" providerId="AD" clId="Web-{E666F8B5-EE65-5AE3-4392-B24F6579B688}" dt="2024-06-17T19:58:38.531" v="95"/>
        <pc:sldMkLst>
          <pc:docMk/>
          <pc:sldMk cId="1668909151" sldId="280"/>
        </pc:sldMkLst>
      </pc:sldChg>
      <pc:sldChg chg="addSp delSp modSp modNotes">
        <pc:chgData name="Anne-Marie Lavoie" userId="S::anne-marie.lavoie@educaloi.qc.ca::1b24b5aa-6417-4ba1-9155-5b4918e5dba3" providerId="AD" clId="Web-{E666F8B5-EE65-5AE3-4392-B24F6579B688}" dt="2024-06-17T20:07:31.424" v="129"/>
        <pc:sldMkLst>
          <pc:docMk/>
          <pc:sldMk cId="2672208301" sldId="281"/>
        </pc:sldMkLst>
      </pc:sldChg>
      <pc:sldChg chg="del">
        <pc:chgData name="Anne-Marie Lavoie" userId="S::anne-marie.lavoie@educaloi.qc.ca::1b24b5aa-6417-4ba1-9155-5b4918e5dba3" providerId="AD" clId="Web-{E666F8B5-EE65-5AE3-4392-B24F6579B688}" dt="2024-06-17T19:58:40.250" v="96"/>
        <pc:sldMkLst>
          <pc:docMk/>
          <pc:sldMk cId="3822552925" sldId="282"/>
        </pc:sldMkLst>
      </pc:sldChg>
      <pc:sldChg chg="del">
        <pc:chgData name="Anne-Marie Lavoie" userId="S::anne-marie.lavoie@educaloi.qc.ca::1b24b5aa-6417-4ba1-9155-5b4918e5dba3" providerId="AD" clId="Web-{E666F8B5-EE65-5AE3-4392-B24F6579B688}" dt="2024-06-17T19:58:43.360" v="97"/>
        <pc:sldMkLst>
          <pc:docMk/>
          <pc:sldMk cId="929840304" sldId="283"/>
        </pc:sldMkLst>
      </pc:sldChg>
    </pc:docChg>
  </pc:docChgLst>
  <pc:docChgLst>
    <pc:chgData name="Anne-Marie Lavoie" userId="S::anne-marie.lavoie@educaloi.qc.ca::1b24b5aa-6417-4ba1-9155-5b4918e5dba3" providerId="AD" clId="Web-{705A6B6E-327A-F2C5-6B56-60727A5F5E05}"/>
    <pc:docChg chg="delSld modSld">
      <pc:chgData name="Anne-Marie Lavoie" userId="S::anne-marie.lavoie@educaloi.qc.ca::1b24b5aa-6417-4ba1-9155-5b4918e5dba3" providerId="AD" clId="Web-{705A6B6E-327A-F2C5-6B56-60727A5F5E05}" dt="2024-06-10T20:04:33.903" v="35" actId="20577"/>
      <pc:docMkLst>
        <pc:docMk/>
      </pc:docMkLst>
      <pc:sldChg chg="del">
        <pc:chgData name="Anne-Marie Lavoie" userId="S::anne-marie.lavoie@educaloi.qc.ca::1b24b5aa-6417-4ba1-9155-5b4918e5dba3" providerId="AD" clId="Web-{705A6B6E-327A-F2C5-6B56-60727A5F5E05}" dt="2024-06-10T20:00:39.427" v="13"/>
        <pc:sldMkLst>
          <pc:docMk/>
          <pc:sldMk cId="2725634421" sldId="257"/>
        </pc:sldMkLst>
      </pc:sldChg>
      <pc:sldChg chg="addSp delSp modSp">
        <pc:chgData name="Anne-Marie Lavoie" userId="S::anne-marie.lavoie@educaloi.qc.ca::1b24b5aa-6417-4ba1-9155-5b4918e5dba3" providerId="AD" clId="Web-{705A6B6E-327A-F2C5-6B56-60727A5F5E05}" dt="2024-06-10T20:01:35.913" v="18" actId="1076"/>
        <pc:sldMkLst>
          <pc:docMk/>
          <pc:sldMk cId="788116382" sldId="261"/>
        </pc:sldMkLst>
      </pc:sldChg>
    </pc:docChg>
  </pc:docChgLst>
  <pc:docChgLst>
    <pc:chgData name="Nihal Selim" userId="S::nihal.selim@educaloi.qc.ca::5ebe341c-5dd7-4c31-8797-5d5454b6c11a" providerId="AD" clId="Web-{87EF4469-2EB5-E49D-A321-38E1C44D5961}"/>
    <pc:docChg chg="modSld">
      <pc:chgData name="Nihal Selim" userId="S::nihal.selim@educaloi.qc.ca::5ebe341c-5dd7-4c31-8797-5d5454b6c11a" providerId="AD" clId="Web-{87EF4469-2EB5-E49D-A321-38E1C44D5961}" dt="2024-11-01T14:00:04.482" v="1"/>
      <pc:docMkLst>
        <pc:docMk/>
      </pc:docMkLst>
      <pc:sldChg chg="modNotes">
        <pc:chgData name="Nihal Selim" userId="S::nihal.selim@educaloi.qc.ca::5ebe341c-5dd7-4c31-8797-5d5454b6c11a" providerId="AD" clId="Web-{87EF4469-2EB5-E49D-A321-38E1C44D5961}" dt="2024-11-01T14:00:04.482" v="1"/>
        <pc:sldMkLst>
          <pc:docMk/>
          <pc:sldMk cId="1668909151" sldId="280"/>
        </pc:sldMkLst>
      </pc:sldChg>
    </pc:docChg>
  </pc:docChgLst>
  <pc:docChgLst>
    <pc:chgData name="Ophélie Vincent" userId="7fab5384-1989-4cd8-a938-9f00900dde79" providerId="ADAL" clId="{9F211097-92B8-420A-9CDF-EBCB58D46EBD}"/>
    <pc:docChg chg="modSld">
      <pc:chgData name="Ophélie Vincent" userId="7fab5384-1989-4cd8-a938-9f00900dde79" providerId="ADAL" clId="{9F211097-92B8-420A-9CDF-EBCB58D46EBD}" dt="2024-11-05T20:04:15.055" v="4" actId="20577"/>
      <pc:docMkLst>
        <pc:docMk/>
      </pc:docMkLst>
    </pc:docChg>
  </pc:docChgLst>
  <pc:docChgLst>
    <pc:chgData name="Nihal Selim" userId="S::nihal.selim@educaloi.qc.ca::5ebe341c-5dd7-4c31-8797-5d5454b6c11a" providerId="AD" clId="Web-{D563FCE2-D9E5-60C8-87AB-2F3BB64AEBAB}"/>
    <pc:docChg chg="modSld">
      <pc:chgData name="Nihal Selim" userId="S::nihal.selim@educaloi.qc.ca::5ebe341c-5dd7-4c31-8797-5d5454b6c11a" providerId="AD" clId="Web-{D563FCE2-D9E5-60C8-87AB-2F3BB64AEBAB}" dt="2024-12-17T21:05:35.311" v="11"/>
      <pc:docMkLst>
        <pc:docMk/>
      </pc:docMkLst>
      <pc:sldChg chg="modNotes">
        <pc:chgData name="Nihal Selim" userId="S::nihal.selim@educaloi.qc.ca::5ebe341c-5dd7-4c31-8797-5d5454b6c11a" providerId="AD" clId="Web-{D563FCE2-D9E5-60C8-87AB-2F3BB64AEBAB}" dt="2024-12-17T21:00:41.800" v="6"/>
        <pc:sldMkLst>
          <pc:docMk/>
          <pc:sldMk cId="194442244" sldId="264"/>
        </pc:sldMkLst>
      </pc:sldChg>
      <pc:sldChg chg="mod modShow">
        <pc:chgData name="Nihal Selim" userId="S::nihal.selim@educaloi.qc.ca::5ebe341c-5dd7-4c31-8797-5d5454b6c11a" providerId="AD" clId="Web-{D563FCE2-D9E5-60C8-87AB-2F3BB64AEBAB}" dt="2024-12-17T21:02:44.695" v="10"/>
        <pc:sldMkLst>
          <pc:docMk/>
          <pc:sldMk cId="1046026074" sldId="270"/>
        </pc:sldMkLst>
      </pc:sldChg>
      <pc:sldChg chg="addSp modNotes">
        <pc:chgData name="Nihal Selim" userId="S::nihal.selim@educaloi.qc.ca::5ebe341c-5dd7-4c31-8797-5d5454b6c11a" providerId="AD" clId="Web-{D563FCE2-D9E5-60C8-87AB-2F3BB64AEBAB}" dt="2024-12-17T21:05:35.311" v="11"/>
        <pc:sldMkLst>
          <pc:docMk/>
          <pc:sldMk cId="3147967890" sldId="274"/>
        </pc:sldMkLst>
      </pc:sldChg>
    </pc:docChg>
  </pc:docChgLst>
  <pc:docChgLst>
    <pc:chgData name="Anne-Marie Lavoie" userId="S::anne-marie.lavoie@educaloi.qc.ca::1b24b5aa-6417-4ba1-9155-5b4918e5dba3" providerId="AD" clId="Web-{9AAA24B1-824F-4264-C20D-66F5B6FC3120}"/>
    <pc:docChg chg="addSld delSld modSld">
      <pc:chgData name="Anne-Marie Lavoie" userId="S::anne-marie.lavoie@educaloi.qc.ca::1b24b5aa-6417-4ba1-9155-5b4918e5dba3" providerId="AD" clId="Web-{9AAA24B1-824F-4264-C20D-66F5B6FC3120}" dt="2025-05-12T21:22:44.080" v="2095"/>
      <pc:docMkLst>
        <pc:docMk/>
      </pc:docMkLst>
      <pc:sldChg chg="modSp modNotes">
        <pc:chgData name="Anne-Marie Lavoie" userId="S::anne-marie.lavoie@educaloi.qc.ca::1b24b5aa-6417-4ba1-9155-5b4918e5dba3" providerId="AD" clId="Web-{9AAA24B1-824F-4264-C20D-66F5B6FC3120}" dt="2025-05-08T20:32:57.720" v="15"/>
        <pc:sldMkLst>
          <pc:docMk/>
          <pc:sldMk cId="2049219551" sldId="256"/>
        </pc:sldMkLst>
        <pc:spChg chg="mod">
          <ac:chgData name="Anne-Marie Lavoie" userId="S::anne-marie.lavoie@educaloi.qc.ca::1b24b5aa-6417-4ba1-9155-5b4918e5dba3" providerId="AD" clId="Web-{9AAA24B1-824F-4264-C20D-66F5B6FC3120}" dt="2025-05-08T20:32:53.142" v="11" actId="20577"/>
          <ac:spMkLst>
            <pc:docMk/>
            <pc:sldMk cId="2049219551" sldId="256"/>
            <ac:spMk id="2" creationId="{24BD971B-2C72-F1DB-8C22-B12CAC11AF0F}"/>
          </ac:spMkLst>
        </pc:spChg>
      </pc:sldChg>
      <pc:sldChg chg="modSp modNotes">
        <pc:chgData name="Anne-Marie Lavoie" userId="S::anne-marie.lavoie@educaloi.qc.ca::1b24b5aa-6417-4ba1-9155-5b4918e5dba3" providerId="AD" clId="Web-{9AAA24B1-824F-4264-C20D-66F5B6FC3120}" dt="2025-05-08T20:33:52.537" v="50"/>
        <pc:sldMkLst>
          <pc:docMk/>
          <pc:sldMk cId="788116382" sldId="261"/>
        </pc:sldMkLst>
        <pc:spChg chg="mod">
          <ac:chgData name="Anne-Marie Lavoie" userId="S::anne-marie.lavoie@educaloi.qc.ca::1b24b5aa-6417-4ba1-9155-5b4918e5dba3" providerId="AD" clId="Web-{9AAA24B1-824F-4264-C20D-66F5B6FC3120}" dt="2025-05-08T20:33:48.724" v="47" actId="20577"/>
          <ac:spMkLst>
            <pc:docMk/>
            <pc:sldMk cId="788116382" sldId="261"/>
            <ac:spMk id="3" creationId="{EB514E21-4339-3A09-CDE5-9BDD2BAB410C}"/>
          </ac:spMkLst>
        </pc:spChg>
      </pc:sldChg>
      <pc:sldChg chg="del">
        <pc:chgData name="Anne-Marie Lavoie" userId="S::anne-marie.lavoie@educaloi.qc.ca::1b24b5aa-6417-4ba1-9155-5b4918e5dba3" providerId="AD" clId="Web-{9AAA24B1-824F-4264-C20D-66F5B6FC3120}" dt="2025-05-12T21:22:18.891" v="2093"/>
        <pc:sldMkLst>
          <pc:docMk/>
          <pc:sldMk cId="1284194586" sldId="263"/>
        </pc:sldMkLst>
      </pc:sldChg>
      <pc:sldChg chg="del">
        <pc:chgData name="Anne-Marie Lavoie" userId="S::anne-marie.lavoie@educaloi.qc.ca::1b24b5aa-6417-4ba1-9155-5b4918e5dba3" providerId="AD" clId="Web-{9AAA24B1-824F-4264-C20D-66F5B6FC3120}" dt="2025-05-12T20:58:27.950" v="1443"/>
        <pc:sldMkLst>
          <pc:docMk/>
          <pc:sldMk cId="194442244" sldId="264"/>
        </pc:sldMkLst>
      </pc:sldChg>
      <pc:sldChg chg="modSp modNotes">
        <pc:chgData name="Anne-Marie Lavoie" userId="S::anne-marie.lavoie@educaloi.qc.ca::1b24b5aa-6417-4ba1-9155-5b4918e5dba3" providerId="AD" clId="Web-{9AAA24B1-824F-4264-C20D-66F5B6FC3120}" dt="2025-05-12T20:21:10.792" v="921"/>
        <pc:sldMkLst>
          <pc:docMk/>
          <pc:sldMk cId="2258642045" sldId="268"/>
        </pc:sldMkLst>
        <pc:spChg chg="mod">
          <ac:chgData name="Anne-Marie Lavoie" userId="S::anne-marie.lavoie@educaloi.qc.ca::1b24b5aa-6417-4ba1-9155-5b4918e5dba3" providerId="AD" clId="Web-{9AAA24B1-824F-4264-C20D-66F5B6FC3120}" dt="2025-05-08T20:39:39.987" v="200" actId="20577"/>
          <ac:spMkLst>
            <pc:docMk/>
            <pc:sldMk cId="2258642045" sldId="268"/>
            <ac:spMk id="2" creationId="{31287A08-DE0A-3C22-D512-1325EE58DCAB}"/>
          </ac:spMkLst>
        </pc:spChg>
        <pc:spChg chg="mod">
          <ac:chgData name="Anne-Marie Lavoie" userId="S::anne-marie.lavoie@educaloi.qc.ca::1b24b5aa-6417-4ba1-9155-5b4918e5dba3" providerId="AD" clId="Web-{9AAA24B1-824F-4264-C20D-66F5B6FC3120}" dt="2025-05-08T20:43:56.445" v="356" actId="20577"/>
          <ac:spMkLst>
            <pc:docMk/>
            <pc:sldMk cId="2258642045" sldId="268"/>
            <ac:spMk id="3" creationId="{3B28B986-B56D-E700-4184-02404A001CA2}"/>
          </ac:spMkLst>
        </pc:spChg>
      </pc:sldChg>
      <pc:sldChg chg="del">
        <pc:chgData name="Anne-Marie Lavoie" userId="S::anne-marie.lavoie@educaloi.qc.ca::1b24b5aa-6417-4ba1-9155-5b4918e5dba3" providerId="AD" clId="Web-{9AAA24B1-824F-4264-C20D-66F5B6FC3120}" dt="2025-05-12T20:58:48.138" v="1445"/>
        <pc:sldMkLst>
          <pc:docMk/>
          <pc:sldMk cId="1046026074" sldId="270"/>
        </pc:sldMkLst>
      </pc:sldChg>
      <pc:sldChg chg="modSp modNotes">
        <pc:chgData name="Anne-Marie Lavoie" userId="S::anne-marie.lavoie@educaloi.qc.ca::1b24b5aa-6417-4ba1-9155-5b4918e5dba3" providerId="AD" clId="Web-{9AAA24B1-824F-4264-C20D-66F5B6FC3120}" dt="2025-05-08T20:39:14.485" v="190"/>
        <pc:sldMkLst>
          <pc:docMk/>
          <pc:sldMk cId="2562021519" sldId="273"/>
        </pc:sldMkLst>
        <pc:spChg chg="mod">
          <ac:chgData name="Anne-Marie Lavoie" userId="S::anne-marie.lavoie@educaloi.qc.ca::1b24b5aa-6417-4ba1-9155-5b4918e5dba3" providerId="AD" clId="Web-{9AAA24B1-824F-4264-C20D-66F5B6FC3120}" dt="2025-05-08T20:34:24.071" v="90" actId="20577"/>
          <ac:spMkLst>
            <pc:docMk/>
            <pc:sldMk cId="2562021519" sldId="273"/>
            <ac:spMk id="2" creationId="{E7E739C1-403D-1C98-CE13-2CD78AF72842}"/>
          </ac:spMkLst>
        </pc:spChg>
        <pc:spChg chg="mod">
          <ac:chgData name="Anne-Marie Lavoie" userId="S::anne-marie.lavoie@educaloi.qc.ca::1b24b5aa-6417-4ba1-9155-5b4918e5dba3" providerId="AD" clId="Web-{9AAA24B1-824F-4264-C20D-66F5B6FC3120}" dt="2025-05-08T20:36:48.848" v="152" actId="20577"/>
          <ac:spMkLst>
            <pc:docMk/>
            <pc:sldMk cId="2562021519" sldId="273"/>
            <ac:spMk id="4" creationId="{58C44320-6FD9-CC92-7A20-1AD20861F3FE}"/>
          </ac:spMkLst>
        </pc:spChg>
      </pc:sldChg>
      <pc:sldChg chg="del">
        <pc:chgData name="Anne-Marie Lavoie" userId="S::anne-marie.lavoie@educaloi.qc.ca::1b24b5aa-6417-4ba1-9155-5b4918e5dba3" providerId="AD" clId="Web-{9AAA24B1-824F-4264-C20D-66F5B6FC3120}" dt="2025-05-12T21:06:49.249" v="1729"/>
        <pc:sldMkLst>
          <pc:docMk/>
          <pc:sldMk cId="3147967890" sldId="274"/>
        </pc:sldMkLst>
      </pc:sldChg>
      <pc:sldChg chg="modSp modNotes">
        <pc:chgData name="Anne-Marie Lavoie" userId="S::anne-marie.lavoie@educaloi.qc.ca::1b24b5aa-6417-4ba1-9155-5b4918e5dba3" providerId="AD" clId="Web-{9AAA24B1-824F-4264-C20D-66F5B6FC3120}" dt="2025-05-12T21:22:08" v="2091"/>
        <pc:sldMkLst>
          <pc:docMk/>
          <pc:sldMk cId="17678412" sldId="276"/>
        </pc:sldMkLst>
        <pc:spChg chg="mod">
          <ac:chgData name="Anne-Marie Lavoie" userId="S::anne-marie.lavoie@educaloi.qc.ca::1b24b5aa-6417-4ba1-9155-5b4918e5dba3" providerId="AD" clId="Web-{9AAA24B1-824F-4264-C20D-66F5B6FC3120}" dt="2025-05-12T21:18:25.492" v="2002" actId="20577"/>
          <ac:spMkLst>
            <pc:docMk/>
            <pc:sldMk cId="17678412" sldId="276"/>
            <ac:spMk id="2" creationId="{E7E739C1-403D-1C98-CE13-2CD78AF72842}"/>
          </ac:spMkLst>
        </pc:spChg>
        <pc:spChg chg="mod">
          <ac:chgData name="Anne-Marie Lavoie" userId="S::anne-marie.lavoie@educaloi.qc.ca::1b24b5aa-6417-4ba1-9155-5b4918e5dba3" providerId="AD" clId="Web-{9AAA24B1-824F-4264-C20D-66F5B6FC3120}" dt="2025-05-12T21:19:24.072" v="2052" actId="20577"/>
          <ac:spMkLst>
            <pc:docMk/>
            <pc:sldMk cId="17678412" sldId="276"/>
            <ac:spMk id="4" creationId="{58C44320-6FD9-CC92-7A20-1AD20861F3FE}"/>
          </ac:spMkLst>
        </pc:spChg>
      </pc:sldChg>
      <pc:sldChg chg="modSp modNotes">
        <pc:chgData name="Anne-Marie Lavoie" userId="S::anne-marie.lavoie@educaloi.qc.ca::1b24b5aa-6417-4ba1-9155-5b4918e5dba3" providerId="AD" clId="Web-{9AAA24B1-824F-4264-C20D-66F5B6FC3120}" dt="2025-05-12T20:47:34.208" v="1206"/>
        <pc:sldMkLst>
          <pc:docMk/>
          <pc:sldMk cId="412656306" sldId="277"/>
        </pc:sldMkLst>
        <pc:spChg chg="mod">
          <ac:chgData name="Anne-Marie Lavoie" userId="S::anne-marie.lavoie@educaloi.qc.ca::1b24b5aa-6417-4ba1-9155-5b4918e5dba3" providerId="AD" clId="Web-{9AAA24B1-824F-4264-C20D-66F5B6FC3120}" dt="2025-05-12T20:24:49.784" v="938" actId="20577"/>
          <ac:spMkLst>
            <pc:docMk/>
            <pc:sldMk cId="412656306" sldId="277"/>
            <ac:spMk id="2" creationId="{31287A08-DE0A-3C22-D512-1325EE58DCAB}"/>
          </ac:spMkLst>
        </pc:spChg>
        <pc:spChg chg="mod">
          <ac:chgData name="Anne-Marie Lavoie" userId="S::anne-marie.lavoie@educaloi.qc.ca::1b24b5aa-6417-4ba1-9155-5b4918e5dba3" providerId="AD" clId="Web-{9AAA24B1-824F-4264-C20D-66F5B6FC3120}" dt="2025-05-12T20:25:57.334" v="970" actId="20577"/>
          <ac:spMkLst>
            <pc:docMk/>
            <pc:sldMk cId="412656306" sldId="277"/>
            <ac:spMk id="3" creationId="{3B28B986-B56D-E700-4184-02404A001CA2}"/>
          </ac:spMkLst>
        </pc:spChg>
      </pc:sldChg>
      <pc:sldChg chg="modSp modNotes">
        <pc:chgData name="Anne-Marie Lavoie" userId="S::anne-marie.lavoie@educaloi.qc.ca::1b24b5aa-6417-4ba1-9155-5b4918e5dba3" providerId="AD" clId="Web-{9AAA24B1-824F-4264-C20D-66F5B6FC3120}" dt="2025-05-12T21:17:36.053" v="1996"/>
        <pc:sldMkLst>
          <pc:docMk/>
          <pc:sldMk cId="2120576460" sldId="279"/>
        </pc:sldMkLst>
        <pc:spChg chg="mod">
          <ac:chgData name="Anne-Marie Lavoie" userId="S::anne-marie.lavoie@educaloi.qc.ca::1b24b5aa-6417-4ba1-9155-5b4918e5dba3" providerId="AD" clId="Web-{9AAA24B1-824F-4264-C20D-66F5B6FC3120}" dt="2025-05-12T21:07:30.578" v="1732" actId="20577"/>
          <ac:spMkLst>
            <pc:docMk/>
            <pc:sldMk cId="2120576460" sldId="279"/>
            <ac:spMk id="2" creationId="{5D2932B2-778B-E564-A069-D21DA32A6D4F}"/>
          </ac:spMkLst>
        </pc:spChg>
        <pc:spChg chg="mod">
          <ac:chgData name="Anne-Marie Lavoie" userId="S::anne-marie.lavoie@educaloi.qc.ca::1b24b5aa-6417-4ba1-9155-5b4918e5dba3" providerId="AD" clId="Web-{9AAA24B1-824F-4264-C20D-66F5B6FC3120}" dt="2025-05-12T21:12:07.541" v="1821" actId="20577"/>
          <ac:spMkLst>
            <pc:docMk/>
            <pc:sldMk cId="2120576460" sldId="279"/>
            <ac:spMk id="3" creationId="{2736D7D5-1126-A213-EBC9-FBE7AF17CC6D}"/>
          </ac:spMkLst>
        </pc:spChg>
      </pc:sldChg>
      <pc:sldChg chg="modSp modNotes">
        <pc:chgData name="Anne-Marie Lavoie" userId="S::anne-marie.lavoie@educaloi.qc.ca::1b24b5aa-6417-4ba1-9155-5b4918e5dba3" providerId="AD" clId="Web-{9AAA24B1-824F-4264-C20D-66F5B6FC3120}" dt="2025-05-12T20:58:06.465" v="1441"/>
        <pc:sldMkLst>
          <pc:docMk/>
          <pc:sldMk cId="1668909151" sldId="280"/>
        </pc:sldMkLst>
        <pc:spChg chg="mod">
          <ac:chgData name="Anne-Marie Lavoie" userId="S::anne-marie.lavoie@educaloi.qc.ca::1b24b5aa-6417-4ba1-9155-5b4918e5dba3" providerId="AD" clId="Web-{9AAA24B1-824F-4264-C20D-66F5B6FC3120}" dt="2025-05-12T20:49:30.103" v="1230" actId="20577"/>
          <ac:spMkLst>
            <pc:docMk/>
            <pc:sldMk cId="1668909151" sldId="280"/>
            <ac:spMk id="2" creationId="{31287A08-DE0A-3C22-D512-1325EE58DCAB}"/>
          </ac:spMkLst>
        </pc:spChg>
        <pc:spChg chg="mod">
          <ac:chgData name="Anne-Marie Lavoie" userId="S::anne-marie.lavoie@educaloi.qc.ca::1b24b5aa-6417-4ba1-9155-5b4918e5dba3" providerId="AD" clId="Web-{9AAA24B1-824F-4264-C20D-66F5B6FC3120}" dt="2025-05-12T20:54:09.175" v="1367" actId="20577"/>
          <ac:spMkLst>
            <pc:docMk/>
            <pc:sldMk cId="1668909151" sldId="280"/>
            <ac:spMk id="3" creationId="{3B28B986-B56D-E700-4184-02404A001CA2}"/>
          </ac:spMkLst>
        </pc:spChg>
      </pc:sldChg>
      <pc:sldChg chg="del">
        <pc:chgData name="Anne-Marie Lavoie" userId="S::anne-marie.lavoie@educaloi.qc.ca::1b24b5aa-6417-4ba1-9155-5b4918e5dba3" providerId="AD" clId="Web-{9AAA24B1-824F-4264-C20D-66F5B6FC3120}" dt="2025-05-12T20:59:35.546" v="1449"/>
        <pc:sldMkLst>
          <pc:docMk/>
          <pc:sldMk cId="2672208301" sldId="281"/>
        </pc:sldMkLst>
      </pc:sldChg>
      <pc:sldChg chg="del">
        <pc:chgData name="Anne-Marie Lavoie" userId="S::anne-marie.lavoie@educaloi.qc.ca::1b24b5aa-6417-4ba1-9155-5b4918e5dba3" providerId="AD" clId="Web-{9AAA24B1-824F-4264-C20D-66F5B6FC3120}" dt="2025-05-12T21:22:44.080" v="2095"/>
        <pc:sldMkLst>
          <pc:docMk/>
          <pc:sldMk cId="2220990426" sldId="282"/>
        </pc:sldMkLst>
      </pc:sldChg>
      <pc:sldChg chg="del">
        <pc:chgData name="Anne-Marie Lavoie" userId="S::anne-marie.lavoie@educaloi.qc.ca::1b24b5aa-6417-4ba1-9155-5b4918e5dba3" providerId="AD" clId="Web-{9AAA24B1-824F-4264-C20D-66F5B6FC3120}" dt="2025-05-12T20:59:11.451" v="1447"/>
        <pc:sldMkLst>
          <pc:docMk/>
          <pc:sldMk cId="3817288758" sldId="283"/>
        </pc:sldMkLst>
      </pc:sldChg>
      <pc:sldChg chg="modSp modNotes">
        <pc:chgData name="Anne-Marie Lavoie" userId="S::anne-marie.lavoie@educaloi.qc.ca::1b24b5aa-6417-4ba1-9155-5b4918e5dba3" providerId="AD" clId="Web-{9AAA24B1-824F-4264-C20D-66F5B6FC3120}" dt="2025-05-12T21:06:28.170" v="1727"/>
        <pc:sldMkLst>
          <pc:docMk/>
          <pc:sldMk cId="1767049699" sldId="284"/>
        </pc:sldMkLst>
        <pc:spChg chg="mod">
          <ac:chgData name="Anne-Marie Lavoie" userId="S::anne-marie.lavoie@educaloi.qc.ca::1b24b5aa-6417-4ba1-9155-5b4918e5dba3" providerId="AD" clId="Web-{9AAA24B1-824F-4264-C20D-66F5B6FC3120}" dt="2025-05-12T21:03:52.508" v="1468" actId="20577"/>
          <ac:spMkLst>
            <pc:docMk/>
            <pc:sldMk cId="1767049699" sldId="284"/>
            <ac:spMk id="2" creationId="{1469A02F-97AB-054D-A508-F3B969260B5C}"/>
          </ac:spMkLst>
        </pc:spChg>
        <pc:spChg chg="mod">
          <ac:chgData name="Anne-Marie Lavoie" userId="S::anne-marie.lavoie@educaloi.qc.ca::1b24b5aa-6417-4ba1-9155-5b4918e5dba3" providerId="AD" clId="Web-{9AAA24B1-824F-4264-C20D-66F5B6FC3120}" dt="2025-05-12T21:04:23.025" v="1495" actId="20577"/>
          <ac:spMkLst>
            <pc:docMk/>
            <pc:sldMk cId="1767049699" sldId="284"/>
            <ac:spMk id="4" creationId="{5EA6F7A8-7382-A675-ACFA-72FF7976994A}"/>
          </ac:spMkLst>
        </pc:spChg>
      </pc:sldChg>
      <pc:sldChg chg="add">
        <pc:chgData name="Anne-Marie Lavoie" userId="S::anne-marie.lavoie@educaloi.qc.ca::1b24b5aa-6417-4ba1-9155-5b4918e5dba3" providerId="AD" clId="Web-{9AAA24B1-824F-4264-C20D-66F5B6FC3120}" dt="2025-05-12T20:58:23.106" v="1442"/>
        <pc:sldMkLst>
          <pc:docMk/>
          <pc:sldMk cId="848877719" sldId="287"/>
        </pc:sldMkLst>
      </pc:sldChg>
      <pc:sldChg chg="add">
        <pc:chgData name="Anne-Marie Lavoie" userId="S::anne-marie.lavoie@educaloi.qc.ca::1b24b5aa-6417-4ba1-9155-5b4918e5dba3" providerId="AD" clId="Web-{9AAA24B1-824F-4264-C20D-66F5B6FC3120}" dt="2025-05-12T20:58:42.622" v="1444"/>
        <pc:sldMkLst>
          <pc:docMk/>
          <pc:sldMk cId="2315159472" sldId="288"/>
        </pc:sldMkLst>
      </pc:sldChg>
      <pc:sldChg chg="add">
        <pc:chgData name="Anne-Marie Lavoie" userId="S::anne-marie.lavoie@educaloi.qc.ca::1b24b5aa-6417-4ba1-9155-5b4918e5dba3" providerId="AD" clId="Web-{9AAA24B1-824F-4264-C20D-66F5B6FC3120}" dt="2025-05-12T20:59:06.779" v="1446"/>
        <pc:sldMkLst>
          <pc:docMk/>
          <pc:sldMk cId="2467085901" sldId="289"/>
        </pc:sldMkLst>
      </pc:sldChg>
      <pc:sldChg chg="add">
        <pc:chgData name="Anne-Marie Lavoie" userId="S::anne-marie.lavoie@educaloi.qc.ca::1b24b5aa-6417-4ba1-9155-5b4918e5dba3" providerId="AD" clId="Web-{9AAA24B1-824F-4264-C20D-66F5B6FC3120}" dt="2025-05-12T20:59:29.764" v="1448"/>
        <pc:sldMkLst>
          <pc:docMk/>
          <pc:sldMk cId="2114117850" sldId="290"/>
        </pc:sldMkLst>
      </pc:sldChg>
      <pc:sldChg chg="add">
        <pc:chgData name="Anne-Marie Lavoie" userId="S::anne-marie.lavoie@educaloi.qc.ca::1b24b5aa-6417-4ba1-9155-5b4918e5dba3" providerId="AD" clId="Web-{9AAA24B1-824F-4264-C20D-66F5B6FC3120}" dt="2025-05-12T21:06:45.686" v="1728"/>
        <pc:sldMkLst>
          <pc:docMk/>
          <pc:sldMk cId="2008167517" sldId="291"/>
        </pc:sldMkLst>
      </pc:sldChg>
      <pc:sldChg chg="add">
        <pc:chgData name="Anne-Marie Lavoie" userId="S::anne-marie.lavoie@educaloi.qc.ca::1b24b5aa-6417-4ba1-9155-5b4918e5dba3" providerId="AD" clId="Web-{9AAA24B1-824F-4264-C20D-66F5B6FC3120}" dt="2025-05-12T21:22:15.594" v="2092"/>
        <pc:sldMkLst>
          <pc:docMk/>
          <pc:sldMk cId="4017619561" sldId="293"/>
        </pc:sldMkLst>
      </pc:sldChg>
      <pc:sldChg chg="add">
        <pc:chgData name="Anne-Marie Lavoie" userId="S::anne-marie.lavoie@educaloi.qc.ca::1b24b5aa-6417-4ba1-9155-5b4918e5dba3" providerId="AD" clId="Web-{9AAA24B1-824F-4264-C20D-66F5B6FC3120}" dt="2025-05-12T21:22:38.986" v="2094"/>
        <pc:sldMkLst>
          <pc:docMk/>
          <pc:sldMk cId="4185815877" sldId="29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75F62-46BC-467F-B139-F02B29887D82}" type="datetimeFigureOut">
              <a:rPr lang="fr-CA" smtClean="0"/>
              <a:t>2025-06-10</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A964A5-F659-4CE6-8211-A0E2A008B8AC}" type="slidenum">
              <a:rPr lang="fr-CA" smtClean="0"/>
              <a:t>‹#›</a:t>
            </a:fld>
            <a:endParaRPr lang="fr-CA"/>
          </a:p>
        </p:txBody>
      </p:sp>
    </p:spTree>
    <p:extLst>
      <p:ext uri="{BB962C8B-B14F-4D97-AF65-F5344CB8AC3E}">
        <p14:creationId xmlns:p14="http://schemas.microsoft.com/office/powerpoint/2010/main" val="1328600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justicedeproximite.qc.ca/en/contact-u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mailto:droitpourelle@informelle.or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mailto:projet@rebatir.ca"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juridiqc.gouv.qc.ca/en/separation-and-divorce/court/representing-yourself-in-court/joint-divorce"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www.mediationquebec.ca/en/" TargetMode="External"/><Relationship Id="rId4" Type="http://schemas.openxmlformats.org/officeDocument/2006/relationships/hyperlink" Target="https://www.barreau.qc.ca/en/general-public/access-justice/referral-services/"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3"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11" TargetMode="External"/><Relationship Id="rId18" Type="http://schemas.openxmlformats.org/officeDocument/2006/relationships/hyperlink" Target="https://educaloi.qc.ca/en/publications/applying-for-a-divorce/" TargetMode="External"/><Relationship Id="rId26"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8" TargetMode="External"/><Relationship Id="rId3"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1" TargetMode="External"/><Relationship Id="rId21"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3" TargetMode="External"/><Relationship Id="rId7"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5" TargetMode="External"/><Relationship Id="rId12"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10" TargetMode="External"/><Relationship Id="rId17"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15" TargetMode="External"/><Relationship Id="rId25"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7" TargetMode="External"/><Relationship Id="rId33"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15" TargetMode="External"/><Relationship Id="rId2" Type="http://schemas.openxmlformats.org/officeDocument/2006/relationships/slide" Target="../slides/slide4.xml"/><Relationship Id="rId16"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14" TargetMode="External"/><Relationship Id="rId20"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2" TargetMode="External"/><Relationship Id="rId29"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11" TargetMode="External"/><Relationship Id="rId1" Type="http://schemas.openxmlformats.org/officeDocument/2006/relationships/notesMaster" Target="../notesMasters/notesMaster1.xml"/><Relationship Id="rId6"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4" TargetMode="External"/><Relationship Id="rId11"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9" TargetMode="External"/><Relationship Id="rId24"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6" TargetMode="External"/><Relationship Id="rId32"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14" TargetMode="External"/><Relationship Id="rId5"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3" TargetMode="External"/><Relationship Id="rId15"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13" TargetMode="External"/><Relationship Id="rId23"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5" TargetMode="External"/><Relationship Id="rId28"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10" TargetMode="External"/><Relationship Id="rId10"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8" TargetMode="External"/><Relationship Id="rId19"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1" TargetMode="External"/><Relationship Id="rId31"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13" TargetMode="External"/><Relationship Id="rId4"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2" TargetMode="External"/><Relationship Id="rId9"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7" TargetMode="External"/><Relationship Id="rId14"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12" TargetMode="External"/><Relationship Id="rId22"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4" TargetMode="External"/><Relationship Id="rId27"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9" TargetMode="External"/><Relationship Id="rId30"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12" TargetMode="External"/><Relationship Id="rId8"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6" TargetMode="Externa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6" TargetMode="External"/><Relationship Id="rId13"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3" TargetMode="External"/><Relationship Id="rId18"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8" TargetMode="External"/><Relationship Id="rId3"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1" TargetMode="External"/><Relationship Id="rId7"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5" TargetMode="External"/><Relationship Id="rId12"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2" TargetMode="External"/><Relationship Id="rId17"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7" TargetMode="External"/><Relationship Id="rId2" Type="http://schemas.openxmlformats.org/officeDocument/2006/relationships/slide" Target="../slides/slide5.xml"/><Relationship Id="rId16"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6" TargetMode="External"/><Relationship Id="rId1" Type="http://schemas.openxmlformats.org/officeDocument/2006/relationships/notesMaster" Target="../notesMasters/notesMaster1.xml"/><Relationship Id="rId6"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4" TargetMode="External"/><Relationship Id="rId11"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1" TargetMode="External"/><Relationship Id="rId5"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3" TargetMode="External"/><Relationship Id="rId15"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5" TargetMode="External"/><Relationship Id="rId10"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8" TargetMode="External"/><Relationship Id="rId4"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2" TargetMode="External"/><Relationship Id="rId9"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7" TargetMode="External"/><Relationship Id="rId14"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4" TargetMode="Externa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educaloi.qc.ca/en/capsules/family-mediation/" TargetMode="External"/><Relationship Id="rId13" Type="http://schemas.openxmlformats.org/officeDocument/2006/relationships/hyperlink" Target="https://sosviolenceconjugale.ca/en/articles/13-frequently-asked-family-law-questions-about-situations-of-intimate-partner-violence" TargetMode="External"/><Relationship Id="rId3"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1" TargetMode="External"/><Relationship Id="rId7"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23" TargetMode="External"/><Relationship Id="rId12"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4"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4" TargetMode="External"/><Relationship Id="rId11"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3" TargetMode="External"/><Relationship Id="rId5"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3" TargetMode="External"/><Relationship Id="rId10"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2" TargetMode="External"/><Relationship Id="rId4"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2" TargetMode="External"/><Relationship Id="rId9"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1"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Instructions for the workshop </a:t>
            </a:r>
            <a:r>
              <a:rPr lang="fr-CA" b="1" err="1"/>
              <a:t>facilitator</a:t>
            </a:r>
            <a:endParaRPr lang="fr-FR" err="1"/>
          </a:p>
          <a:p>
            <a:endParaRPr lang="fr-CA" dirty="0"/>
          </a:p>
          <a:p>
            <a:r>
              <a:rPr lang="en-CA"/>
              <a:t>To prepare to lead this workshop:</a:t>
            </a:r>
            <a:endParaRPr lang="fr-CA" dirty="0"/>
          </a:p>
          <a:p>
            <a:r>
              <a:rPr lang="fr-CA" dirty="0"/>
              <a:t> </a:t>
            </a:r>
            <a:endParaRPr lang="en-US" dirty="0"/>
          </a:p>
          <a:p>
            <a:pPr marL="285750" indent="-285750">
              <a:buFont typeface="Arial,Sans-Serif"/>
              <a:buChar char="•"/>
            </a:pPr>
            <a:r>
              <a:rPr lang="en-CA"/>
              <a:t>Read the Facilitator’s Guide.</a:t>
            </a:r>
            <a:endParaRPr lang="fr-CA" dirty="0"/>
          </a:p>
          <a:p>
            <a:pPr marL="285750" indent="-285750">
              <a:buFont typeface="Arial,Sans-Serif"/>
              <a:buChar char="•"/>
            </a:pPr>
            <a:r>
              <a:rPr lang="en-CA"/>
              <a:t>Watch the associated videos.</a:t>
            </a:r>
            <a:endParaRPr lang="fr-CA" dirty="0"/>
          </a:p>
          <a:p>
            <a:pPr marL="285750" indent="-285750">
              <a:buFont typeface="Arial,Sans-Serif"/>
              <a:buChar char="•"/>
            </a:pPr>
            <a:r>
              <a:rPr lang="en-CA"/>
              <a:t>Read the notes at the bottom of each slide.</a:t>
            </a:r>
            <a:endParaRPr lang="en-US"/>
          </a:p>
          <a:p>
            <a:pPr marL="1085850" lvl="2" indent="-285750">
              <a:buFont typeface="Wingdings,Sans-Serif"/>
              <a:buChar char="§"/>
            </a:pPr>
            <a:r>
              <a:rPr lang="en-CA" dirty="0"/>
              <a:t>Read the</a:t>
            </a:r>
            <a:r>
              <a:rPr lang="en-CA" b="1" dirty="0"/>
              <a:t> instructions</a:t>
            </a:r>
            <a:r>
              <a:rPr lang="en-CA" dirty="0"/>
              <a:t> for the workshop facilitator.</a:t>
            </a:r>
            <a:endParaRPr lang="en-US" dirty="0"/>
          </a:p>
          <a:p>
            <a:pPr marL="1085850" lvl="2" indent="-285750">
              <a:buFont typeface="Wingdings,Sans-Serif"/>
              <a:buChar char="§"/>
            </a:pPr>
            <a:r>
              <a:rPr lang="en-CA" dirty="0"/>
              <a:t>Go over the </a:t>
            </a:r>
            <a:r>
              <a:rPr lang="en-CA" b="1" dirty="0"/>
              <a:t>legal information</a:t>
            </a:r>
            <a:r>
              <a:rPr lang="en-CA" dirty="0"/>
              <a:t> that you will share with participants.</a:t>
            </a:r>
            <a:endParaRPr lang="en-US" dirty="0"/>
          </a:p>
          <a:p>
            <a:pPr marL="1085850" lvl="2" indent="-285750">
              <a:buFont typeface="Wingdings,Sans-Serif"/>
              <a:buChar char="§"/>
            </a:pPr>
            <a:r>
              <a:rPr lang="en-CA" dirty="0"/>
              <a:t>Read the </a:t>
            </a:r>
            <a:r>
              <a:rPr lang="en-CA" b="1" dirty="0"/>
              <a:t>additional information</a:t>
            </a:r>
            <a:r>
              <a:rPr lang="en-CA" dirty="0"/>
              <a:t> to deepen your understanding of the theme addressed in this workshop.</a:t>
            </a:r>
            <a:endParaRPr lang="en-US" dirty="0"/>
          </a:p>
          <a:p>
            <a:pPr marL="285750" indent="-285750">
              <a:buFont typeface="Arial,Sans-Serif"/>
              <a:buChar char="•"/>
            </a:pPr>
            <a:r>
              <a:rPr lang="en-CA" dirty="0"/>
              <a:t>If you have time, read the notes at the bottom of each slide of the PowerPoint presentations for the other workshops. All the themes covered in the different workshops are connected. Your explanations during this workshop could bring up questions on topics discussed in other workshops.</a:t>
            </a:r>
            <a:endParaRPr lang="en-US" dirty="0"/>
          </a:p>
          <a:p>
            <a:pPr marL="285750" indent="-285750">
              <a:buFont typeface="Arial,Sans-Serif"/>
              <a:buChar char="•"/>
            </a:pPr>
            <a:endParaRPr lang="en-CA" dirty="0"/>
          </a:p>
          <a:p>
            <a:r>
              <a:rPr lang="en-CA" dirty="0"/>
              <a:t>Don’t forget to:</a:t>
            </a:r>
            <a:endParaRPr lang="en-US" dirty="0"/>
          </a:p>
          <a:p>
            <a:pPr marL="285750" indent="-285750">
              <a:buFont typeface="Arial,Sans-Serif"/>
              <a:buChar char="•"/>
            </a:pPr>
            <a:r>
              <a:rPr lang="en-CA" dirty="0"/>
              <a:t>Arrange for an interpreter, if necessary.</a:t>
            </a:r>
            <a:endParaRPr lang="en-US" dirty="0"/>
          </a:p>
          <a:p>
            <a:pPr marL="285750" indent="-285750">
              <a:buFont typeface="Arial,Sans-Serif"/>
              <a:buChar char="•"/>
            </a:pPr>
            <a:r>
              <a:rPr lang="en-CA" dirty="0"/>
              <a:t>Add local legal services and resources to the slides.</a:t>
            </a:r>
            <a:endParaRPr lang="en-US" dirty="0"/>
          </a:p>
          <a:p>
            <a:pPr marL="285750" indent="-285750">
              <a:buFont typeface="Arial,Sans-Serif"/>
              <a:buChar char="•"/>
            </a:pPr>
            <a:r>
              <a:rPr lang="en-CA" dirty="0"/>
              <a:t>Combine this workshop with other psychosocial support activities, if necessary.</a:t>
            </a:r>
            <a:endParaRPr lang="en-US" dirty="0"/>
          </a:p>
          <a:p>
            <a:pPr marL="285750" indent="-285750">
              <a:buFont typeface="Arial,Sans-Serif"/>
              <a:buChar char="•"/>
            </a:pPr>
            <a:r>
              <a:rPr lang="en-CA" dirty="0"/>
              <a:t>Take the time to address delicate situations that may arise during the workshop.</a:t>
            </a:r>
            <a:endParaRPr lang="en-US" dirty="0"/>
          </a:p>
          <a:p>
            <a:pPr marL="285750" indent="-285750">
              <a:buFont typeface="Arial,Sans-Serif"/>
              <a:buChar char="•"/>
            </a:pPr>
            <a:endParaRPr lang="en-CA" dirty="0"/>
          </a:p>
          <a:p>
            <a:r>
              <a:rPr lang="en-CA" dirty="0"/>
              <a:t>This workshop addresses issues relating to separation and violence. The participants have different experiences. Some may be comfortable with the possibility of separation, and others may be strongly opposed to it. Be mindful of this diversity of perspectives when setting the tone for the workshop.</a:t>
            </a:r>
            <a:endParaRPr lang="en-US" dirty="0"/>
          </a:p>
          <a:p>
            <a:endParaRPr lang="en-CA" dirty="0"/>
          </a:p>
          <a:p>
            <a:r>
              <a:rPr lang="en-CA" dirty="0"/>
              <a:t>Legal information contained in this activity is valid as of June 30th, 2025.</a:t>
            </a:r>
            <a:endParaRPr lang="en-US" dirty="0"/>
          </a:p>
          <a:p>
            <a:r>
              <a:rPr lang="en-CA" dirty="0"/>
              <a:t>The information contained in this workshop applies only to Quebec and should not be considered legal advice.</a:t>
            </a:r>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a:t>
            </a:fld>
            <a:endParaRPr lang="fr-CA"/>
          </a:p>
        </p:txBody>
      </p:sp>
    </p:spTree>
    <p:extLst>
      <p:ext uri="{BB962C8B-B14F-4D97-AF65-F5344CB8AC3E}">
        <p14:creationId xmlns:p14="http://schemas.microsoft.com/office/powerpoint/2010/main" val="1114170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sz="1200" b="1" i="0" u="none" strike="noStrike" dirty="0">
                <a:solidFill>
                  <a:srgbClr val="000000"/>
                </a:solidFill>
                <a:effectLst/>
                <a:highlight>
                  <a:srgbClr val="F5F5F5"/>
                </a:highlight>
                <a:latin typeface="Calibri"/>
                <a:ea typeface="Calibri"/>
                <a:cs typeface="Calibri"/>
              </a:rPr>
              <a:t>1 minute</a:t>
            </a:r>
            <a:r>
              <a:rPr lang="fr-CA" sz="1200" b="0" i="0" dirty="0">
                <a:solidFill>
                  <a:srgbClr val="444444"/>
                </a:solidFill>
                <a:effectLst/>
                <a:highlight>
                  <a:srgbClr val="F5F5F5"/>
                </a:highlight>
                <a:latin typeface="Calibri"/>
                <a:ea typeface="Calibri"/>
                <a:cs typeface="Calibri"/>
              </a:rPr>
              <a:t>​</a:t>
            </a:r>
          </a:p>
          <a:p>
            <a:pPr algn="l" rtl="0" fontAlgn="base"/>
            <a:r>
              <a:rPr lang="fr-CA" sz="1200" b="1" i="0" u="sng" dirty="0">
                <a:solidFill>
                  <a:srgbClr val="000000"/>
                </a:solidFill>
                <a:effectLst/>
                <a:highlight>
                  <a:srgbClr val="F5F5F5"/>
                </a:highlight>
                <a:latin typeface="Calibri"/>
                <a:ea typeface="Calibri"/>
                <a:cs typeface="Calibri"/>
              </a:rPr>
              <a:t>Instructions</a:t>
            </a:r>
            <a:r>
              <a:rPr lang="fr-CA" sz="1200" b="0" i="0" dirty="0">
                <a:solidFill>
                  <a:srgbClr val="444444"/>
                </a:solidFill>
                <a:effectLst/>
                <a:highlight>
                  <a:srgbClr val="F5F5F5"/>
                </a:highlight>
                <a:latin typeface="Calibri"/>
                <a:ea typeface="Calibri"/>
                <a:cs typeface="Calibri"/>
              </a:rPr>
              <a:t>​</a:t>
            </a:r>
          </a:p>
          <a:p>
            <a:pPr marL="285750" indent="-285750" fontAlgn="base">
              <a:buFont typeface="Arial" panose="020B0604020202020204" pitchFamily="34" charset="0"/>
              <a:buChar char="•"/>
            </a:pPr>
            <a:r>
              <a:rPr lang="en-CA" dirty="0">
                <a:solidFill>
                  <a:srgbClr val="000000"/>
                </a:solidFill>
                <a:highlight>
                  <a:srgbClr val="F5F5F5"/>
                </a:highlight>
              </a:rPr>
              <a:t>Explain that this resource is available to participants if they encounter legal issues related to their life as a couple. The "Info-Separation" service of the Community Justice Centers (CJP) offers free legal consultations with lawyers or notaries to ask legal questions related to separation.</a:t>
            </a:r>
            <a:endParaRPr lang="fr-CA" b="0" i="0" dirty="0">
              <a:solidFill>
                <a:srgbClr val="000000"/>
              </a:solidFill>
              <a:effectLst/>
              <a:highlight>
                <a:srgbClr val="F5F5F5"/>
              </a:highlight>
            </a:endParaRPr>
          </a:p>
          <a:p>
            <a:pPr algn="l" rtl="0" fontAlgn="base"/>
            <a:r>
              <a:rPr lang="fr-CA" sz="1200" b="0" i="0" dirty="0">
                <a:solidFill>
                  <a:srgbClr val="444444"/>
                </a:solidFill>
                <a:effectLst/>
                <a:highlight>
                  <a:srgbClr val="F5F5F5"/>
                </a:highlight>
                <a:latin typeface="Calibri"/>
                <a:ea typeface="Calibri"/>
                <a:cs typeface="Calibri"/>
              </a:rPr>
              <a:t>​</a:t>
            </a:r>
          </a:p>
          <a:p>
            <a:pPr marL="285750" indent="-285750" fontAlgn="base">
              <a:buFont typeface="Arial" panose="020B0604020202020204" pitchFamily="34" charset="0"/>
              <a:buChar char="•"/>
            </a:pPr>
            <a:r>
              <a:rPr lang="fr-CA">
                <a:solidFill>
                  <a:srgbClr val="000000"/>
                </a:solidFill>
                <a:highlight>
                  <a:srgbClr val="F5F5F5"/>
                </a:highlight>
              </a:rPr>
              <a:t>To contact </a:t>
            </a:r>
            <a:r>
              <a:rPr lang="fr-CA" err="1">
                <a:solidFill>
                  <a:srgbClr val="000000"/>
                </a:solidFill>
                <a:highlight>
                  <a:srgbClr val="F5F5F5"/>
                </a:highlight>
              </a:rPr>
              <a:t>them</a:t>
            </a:r>
            <a:r>
              <a:rPr lang="fr-CA">
                <a:solidFill>
                  <a:srgbClr val="000000"/>
                </a:solidFill>
                <a:highlight>
                  <a:srgbClr val="F5F5F5"/>
                </a:highlight>
              </a:rPr>
              <a:t>: </a:t>
            </a:r>
            <a:r>
              <a:rPr lang="fr-CA" u="sng" dirty="0">
                <a:solidFill>
                  <a:srgbClr val="000000"/>
                </a:solidFill>
                <a:highlight>
                  <a:srgbClr val="F5F5F5"/>
                </a:highlight>
                <a:hlinkClick r:id="rId3"/>
              </a:rPr>
              <a:t>Contact us - Centres de justice de proximité l Centres de justice de proximité</a:t>
            </a:r>
            <a:endParaRPr lang="fr-CA" b="0" i="0">
              <a:solidFill>
                <a:srgbClr val="000000"/>
              </a:solidFill>
              <a:effectLst/>
              <a:highlight>
                <a:srgbClr val="F5F5F5"/>
              </a:highlight>
            </a:endParaRPr>
          </a:p>
          <a:p>
            <a:endParaRPr lang="fr-CA" sz="1200">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10</a:t>
            </a:fld>
            <a:endParaRPr lang="fr-CA"/>
          </a:p>
        </p:txBody>
      </p:sp>
    </p:spTree>
    <p:extLst>
      <p:ext uri="{BB962C8B-B14F-4D97-AF65-F5344CB8AC3E}">
        <p14:creationId xmlns:p14="http://schemas.microsoft.com/office/powerpoint/2010/main" val="844305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DFE5F-9FDD-55AA-C685-4ADA22AE62E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7ABB794-9F50-C1CB-8F5B-090F7763D44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B7F4CC3-41D9-CB7A-087A-12C8FB7867C2}"/>
              </a:ext>
            </a:extLst>
          </p:cNvPr>
          <p:cNvSpPr>
            <a:spLocks noGrp="1"/>
          </p:cNvSpPr>
          <p:nvPr>
            <p:ph type="body" idx="1"/>
          </p:nvPr>
        </p:nvSpPr>
        <p:spPr/>
        <p:txBody>
          <a:bodyPr/>
          <a:lstStyle/>
          <a:p>
            <a:r>
              <a:rPr lang="fr-CA" b="1" dirty="0">
                <a:solidFill>
                  <a:srgbClr val="444444"/>
                </a:solidFill>
                <a:highlight>
                  <a:srgbClr val="F5F5F5"/>
                </a:highlight>
              </a:rPr>
              <a:t>1 minute</a:t>
            </a:r>
            <a:endParaRPr lang="fr-CA" dirty="0">
              <a:solidFill>
                <a:srgbClr val="444444"/>
              </a:solidFill>
              <a:highlight>
                <a:srgbClr val="F5F5F5"/>
              </a:highlight>
            </a:endParaRPr>
          </a:p>
          <a:p>
            <a:endParaRPr lang="fr-CA" b="1" dirty="0">
              <a:solidFill>
                <a:srgbClr val="444444"/>
              </a:solidFill>
              <a:highlight>
                <a:srgbClr val="F5F5F5"/>
              </a:highlight>
            </a:endParaRPr>
          </a:p>
          <a:p>
            <a:r>
              <a:rPr lang="fr-CA" b="1" u="sng" dirty="0">
                <a:solidFill>
                  <a:srgbClr val="444444"/>
                </a:solidFill>
                <a:highlight>
                  <a:srgbClr val="F5F5F5"/>
                </a:highlight>
              </a:rPr>
              <a:t>Instructions</a:t>
            </a:r>
            <a:endParaRPr lang="fr-CA">
              <a:solidFill>
                <a:srgbClr val="444444"/>
              </a:solidFill>
              <a:highlight>
                <a:srgbClr val="F5F5F5"/>
              </a:highlight>
            </a:endParaRPr>
          </a:p>
          <a:p>
            <a:pPr marL="171450" indent="-171450">
              <a:buFont typeface="Arial,Sans-Serif"/>
              <a:buChar char="•"/>
            </a:pPr>
            <a:r>
              <a:rPr lang="fr-CA" dirty="0" err="1">
                <a:solidFill>
                  <a:srgbClr val="444444"/>
                </a:solidFill>
                <a:highlight>
                  <a:srgbClr val="F5F5F5"/>
                </a:highlight>
              </a:rPr>
              <a:t>Explain</a:t>
            </a:r>
            <a:r>
              <a:rPr lang="fr-CA" dirty="0">
                <a:solidFill>
                  <a:srgbClr val="444444"/>
                </a:solidFill>
                <a:highlight>
                  <a:srgbClr val="F5F5F5"/>
                </a:highlight>
              </a:rPr>
              <a:t> </a:t>
            </a:r>
            <a:r>
              <a:rPr lang="fr-CA" dirty="0" err="1">
                <a:solidFill>
                  <a:srgbClr val="444444"/>
                </a:solidFill>
                <a:highlight>
                  <a:srgbClr val="F5F5F5"/>
                </a:highlight>
              </a:rPr>
              <a:t>that</a:t>
            </a:r>
            <a:r>
              <a:rPr lang="fr-CA" dirty="0">
                <a:solidFill>
                  <a:srgbClr val="444444"/>
                </a:solidFill>
                <a:highlight>
                  <a:srgbClr val="F5F5F5"/>
                </a:highlight>
              </a:rPr>
              <a:t> </a:t>
            </a:r>
            <a:r>
              <a:rPr lang="fr-CA" dirty="0" err="1">
                <a:solidFill>
                  <a:srgbClr val="444444"/>
                </a:solidFill>
                <a:highlight>
                  <a:srgbClr val="F5F5F5"/>
                </a:highlight>
              </a:rPr>
              <a:t>this</a:t>
            </a:r>
            <a:r>
              <a:rPr lang="fr-CA" dirty="0">
                <a:solidFill>
                  <a:srgbClr val="444444"/>
                </a:solidFill>
                <a:highlight>
                  <a:srgbClr val="F5F5F5"/>
                </a:highlight>
              </a:rPr>
              <a:t> </a:t>
            </a:r>
            <a:r>
              <a:rPr lang="fr-CA" dirty="0" err="1">
                <a:solidFill>
                  <a:srgbClr val="444444"/>
                </a:solidFill>
                <a:highlight>
                  <a:srgbClr val="F5F5F5"/>
                </a:highlight>
              </a:rPr>
              <a:t>legal</a:t>
            </a:r>
            <a:r>
              <a:rPr lang="fr-CA" dirty="0">
                <a:solidFill>
                  <a:srgbClr val="444444"/>
                </a:solidFill>
                <a:highlight>
                  <a:srgbClr val="F5F5F5"/>
                </a:highlight>
              </a:rPr>
              <a:t> </a:t>
            </a:r>
            <a:r>
              <a:rPr lang="fr-CA" dirty="0" err="1">
                <a:solidFill>
                  <a:srgbClr val="444444"/>
                </a:solidFill>
                <a:highlight>
                  <a:srgbClr val="F5F5F5"/>
                </a:highlight>
              </a:rPr>
              <a:t>resource</a:t>
            </a:r>
            <a:r>
              <a:rPr lang="fr-CA" dirty="0">
                <a:solidFill>
                  <a:srgbClr val="444444"/>
                </a:solidFill>
                <a:highlight>
                  <a:srgbClr val="F5F5F5"/>
                </a:highlight>
              </a:rPr>
              <a:t> </a:t>
            </a:r>
            <a:r>
              <a:rPr lang="fr-CA" dirty="0" err="1">
                <a:solidFill>
                  <a:srgbClr val="444444"/>
                </a:solidFill>
                <a:highlight>
                  <a:srgbClr val="F5F5F5"/>
                </a:highlight>
              </a:rPr>
              <a:t>is</a:t>
            </a:r>
            <a:r>
              <a:rPr lang="fr-CA" dirty="0">
                <a:solidFill>
                  <a:srgbClr val="444444"/>
                </a:solidFill>
                <a:highlight>
                  <a:srgbClr val="F5F5F5"/>
                </a:highlight>
              </a:rPr>
              <a:t> </a:t>
            </a:r>
            <a:r>
              <a:rPr lang="fr-CA" dirty="0" err="1">
                <a:solidFill>
                  <a:srgbClr val="444444"/>
                </a:solidFill>
                <a:highlight>
                  <a:srgbClr val="F5F5F5"/>
                </a:highlight>
              </a:rPr>
              <a:t>available</a:t>
            </a:r>
            <a:r>
              <a:rPr lang="fr-CA" dirty="0">
                <a:solidFill>
                  <a:srgbClr val="444444"/>
                </a:solidFill>
                <a:highlight>
                  <a:srgbClr val="F5F5F5"/>
                </a:highlight>
              </a:rPr>
              <a:t> to the </a:t>
            </a:r>
            <a:r>
              <a:rPr lang="fr-CA" dirty="0" err="1">
                <a:solidFill>
                  <a:srgbClr val="444444"/>
                </a:solidFill>
                <a:highlight>
                  <a:srgbClr val="F5F5F5"/>
                </a:highlight>
              </a:rPr>
              <a:t>particpants</a:t>
            </a:r>
            <a:r>
              <a:rPr lang="fr-CA" dirty="0">
                <a:solidFill>
                  <a:srgbClr val="444444"/>
                </a:solidFill>
                <a:highlight>
                  <a:srgbClr val="F5F5F5"/>
                </a:highlight>
              </a:rPr>
              <a:t> if </a:t>
            </a:r>
            <a:r>
              <a:rPr lang="fr-CA" dirty="0" err="1">
                <a:solidFill>
                  <a:srgbClr val="444444"/>
                </a:solidFill>
                <a:highlight>
                  <a:srgbClr val="F5F5F5"/>
                </a:highlight>
              </a:rPr>
              <a:t>they</a:t>
            </a:r>
            <a:r>
              <a:rPr lang="fr-CA" dirty="0">
                <a:solidFill>
                  <a:srgbClr val="444444"/>
                </a:solidFill>
                <a:highlight>
                  <a:srgbClr val="F5F5F5"/>
                </a:highlight>
              </a:rPr>
              <a:t> </a:t>
            </a:r>
            <a:r>
              <a:rPr lang="fr-CA" dirty="0" err="1">
                <a:solidFill>
                  <a:srgbClr val="444444"/>
                </a:solidFill>
                <a:highlight>
                  <a:srgbClr val="F5F5F5"/>
                </a:highlight>
              </a:rPr>
              <a:t>wish</a:t>
            </a:r>
            <a:r>
              <a:rPr lang="fr-CA" dirty="0">
                <a:solidFill>
                  <a:srgbClr val="444444"/>
                </a:solidFill>
                <a:highlight>
                  <a:srgbClr val="F5F5F5"/>
                </a:highlight>
              </a:rPr>
              <a:t> to </a:t>
            </a:r>
            <a:r>
              <a:rPr lang="fr-CA" dirty="0" err="1">
                <a:solidFill>
                  <a:srgbClr val="444444"/>
                </a:solidFill>
                <a:highlight>
                  <a:srgbClr val="F5F5F5"/>
                </a:highlight>
              </a:rPr>
              <a:t>get</a:t>
            </a:r>
            <a:r>
              <a:rPr lang="fr-CA" dirty="0">
                <a:solidFill>
                  <a:srgbClr val="444444"/>
                </a:solidFill>
                <a:highlight>
                  <a:srgbClr val="F5F5F5"/>
                </a:highlight>
              </a:rPr>
              <a:t> information on the </a:t>
            </a:r>
            <a:r>
              <a:rPr lang="fr-CA" dirty="0" err="1">
                <a:solidFill>
                  <a:srgbClr val="444444"/>
                </a:solidFill>
                <a:highlight>
                  <a:srgbClr val="F5F5F5"/>
                </a:highlight>
              </a:rPr>
              <a:t>separation</a:t>
            </a:r>
            <a:r>
              <a:rPr lang="fr-CA" dirty="0">
                <a:solidFill>
                  <a:srgbClr val="444444"/>
                </a:solidFill>
                <a:highlight>
                  <a:srgbClr val="F5F5F5"/>
                </a:highlight>
              </a:rPr>
              <a:t> or divorce process: </a:t>
            </a:r>
            <a:r>
              <a:rPr lang="fr-CA" dirty="0" err="1">
                <a:solidFill>
                  <a:srgbClr val="444444"/>
                </a:solidFill>
                <a:highlight>
                  <a:srgbClr val="F5F5F5"/>
                </a:highlight>
              </a:rPr>
              <a:t>Inform'elle</a:t>
            </a:r>
            <a:r>
              <a:rPr lang="fr-CA" dirty="0">
                <a:solidFill>
                  <a:srgbClr val="444444"/>
                </a:solidFill>
                <a:highlight>
                  <a:srgbClr val="F5F5F5"/>
                </a:highlight>
              </a:rPr>
              <a:t> </a:t>
            </a:r>
            <a:r>
              <a:rPr lang="fr-CA" dirty="0" err="1">
                <a:solidFill>
                  <a:srgbClr val="444444"/>
                </a:solidFill>
                <a:highlight>
                  <a:srgbClr val="F5F5F5"/>
                </a:highlight>
              </a:rPr>
              <a:t>is</a:t>
            </a:r>
            <a:r>
              <a:rPr lang="fr-CA" dirty="0">
                <a:solidFill>
                  <a:srgbClr val="444444"/>
                </a:solidFill>
                <a:highlight>
                  <a:srgbClr val="F5F5F5"/>
                </a:highlight>
              </a:rPr>
              <a:t> a non-profit organisation </a:t>
            </a:r>
            <a:r>
              <a:rPr lang="fr-CA" dirty="0" err="1">
                <a:solidFill>
                  <a:srgbClr val="444444"/>
                </a:solidFill>
                <a:highlight>
                  <a:srgbClr val="F5F5F5"/>
                </a:highlight>
              </a:rPr>
              <a:t>whose</a:t>
            </a:r>
            <a:r>
              <a:rPr lang="fr-CA" dirty="0">
                <a:solidFill>
                  <a:srgbClr val="444444"/>
                </a:solidFill>
                <a:highlight>
                  <a:srgbClr val="F5F5F5"/>
                </a:highlight>
              </a:rPr>
              <a:t> mission </a:t>
            </a:r>
            <a:r>
              <a:rPr lang="fr-CA" dirty="0" err="1">
                <a:solidFill>
                  <a:srgbClr val="444444"/>
                </a:solidFill>
                <a:highlight>
                  <a:srgbClr val="F5F5F5"/>
                </a:highlight>
              </a:rPr>
              <a:t>is</a:t>
            </a:r>
            <a:r>
              <a:rPr lang="fr-CA" dirty="0">
                <a:solidFill>
                  <a:srgbClr val="444444"/>
                </a:solidFill>
                <a:highlight>
                  <a:srgbClr val="F5F5F5"/>
                </a:highlight>
              </a:rPr>
              <a:t> to </a:t>
            </a:r>
            <a:r>
              <a:rPr lang="fr-CA" dirty="0" err="1">
                <a:solidFill>
                  <a:srgbClr val="444444"/>
                </a:solidFill>
                <a:highlight>
                  <a:srgbClr val="F5F5F5"/>
                </a:highlight>
              </a:rPr>
              <a:t>make</a:t>
            </a:r>
            <a:r>
              <a:rPr lang="fr-CA" dirty="0">
                <a:solidFill>
                  <a:srgbClr val="444444"/>
                </a:solidFill>
                <a:highlight>
                  <a:srgbClr val="F5F5F5"/>
                </a:highlight>
              </a:rPr>
              <a:t> </a:t>
            </a:r>
            <a:r>
              <a:rPr lang="fr-CA" dirty="0" err="1">
                <a:solidFill>
                  <a:srgbClr val="444444"/>
                </a:solidFill>
                <a:highlight>
                  <a:srgbClr val="F5F5F5"/>
                </a:highlight>
              </a:rPr>
              <a:t>legal</a:t>
            </a:r>
            <a:r>
              <a:rPr lang="fr-CA" dirty="0">
                <a:solidFill>
                  <a:srgbClr val="444444"/>
                </a:solidFill>
                <a:highlight>
                  <a:srgbClr val="F5F5F5"/>
                </a:highlight>
              </a:rPr>
              <a:t> information in </a:t>
            </a:r>
            <a:r>
              <a:rPr lang="fr-CA" dirty="0" err="1">
                <a:solidFill>
                  <a:srgbClr val="444444"/>
                </a:solidFill>
                <a:highlight>
                  <a:srgbClr val="F5F5F5"/>
                </a:highlight>
              </a:rPr>
              <a:t>family</a:t>
            </a:r>
            <a:r>
              <a:rPr lang="fr-CA" dirty="0">
                <a:solidFill>
                  <a:srgbClr val="444444"/>
                </a:solidFill>
                <a:highlight>
                  <a:srgbClr val="F5F5F5"/>
                </a:highlight>
              </a:rPr>
              <a:t> </a:t>
            </a:r>
            <a:r>
              <a:rPr lang="fr-CA" dirty="0" err="1">
                <a:solidFill>
                  <a:srgbClr val="444444"/>
                </a:solidFill>
                <a:highlight>
                  <a:srgbClr val="F5F5F5"/>
                </a:highlight>
              </a:rPr>
              <a:t>law</a:t>
            </a:r>
            <a:r>
              <a:rPr lang="fr-CA" dirty="0">
                <a:solidFill>
                  <a:srgbClr val="444444"/>
                </a:solidFill>
                <a:highlight>
                  <a:srgbClr val="F5F5F5"/>
                </a:highlight>
              </a:rPr>
              <a:t> accessible and </a:t>
            </a:r>
            <a:r>
              <a:rPr lang="fr-CA" dirty="0" err="1">
                <a:solidFill>
                  <a:srgbClr val="444444"/>
                </a:solidFill>
                <a:highlight>
                  <a:srgbClr val="F5F5F5"/>
                </a:highlight>
              </a:rPr>
              <a:t>easy</a:t>
            </a:r>
            <a:r>
              <a:rPr lang="fr-CA" dirty="0">
                <a:solidFill>
                  <a:srgbClr val="444444"/>
                </a:solidFill>
                <a:highlight>
                  <a:srgbClr val="F5F5F5"/>
                </a:highlight>
              </a:rPr>
              <a:t> to </a:t>
            </a:r>
            <a:r>
              <a:rPr lang="fr-CA" dirty="0" err="1">
                <a:solidFill>
                  <a:srgbClr val="444444"/>
                </a:solidFill>
                <a:highlight>
                  <a:srgbClr val="F5F5F5"/>
                </a:highlight>
              </a:rPr>
              <a:t>understand</a:t>
            </a:r>
            <a:r>
              <a:rPr lang="fr-CA" dirty="0">
                <a:solidFill>
                  <a:srgbClr val="444444"/>
                </a:solidFill>
                <a:highlight>
                  <a:srgbClr val="F5F5F5"/>
                </a:highlight>
              </a:rPr>
              <a:t>. </a:t>
            </a:r>
          </a:p>
          <a:p>
            <a:endParaRPr lang="fr-CA" dirty="0">
              <a:solidFill>
                <a:srgbClr val="444444"/>
              </a:solidFill>
              <a:highlight>
                <a:srgbClr val="F5F5F5"/>
              </a:highlight>
            </a:endParaRPr>
          </a:p>
          <a:p>
            <a:pPr marL="171450" indent="-171450">
              <a:buFont typeface="Arial,Sans-Serif"/>
              <a:buChar char="•"/>
            </a:pPr>
            <a:r>
              <a:rPr lang="fr-CA" dirty="0">
                <a:solidFill>
                  <a:srgbClr val="444444"/>
                </a:solidFill>
                <a:highlight>
                  <a:srgbClr val="F5F5F5"/>
                </a:highlight>
              </a:rPr>
              <a:t>To </a:t>
            </a:r>
            <a:r>
              <a:rPr lang="fr-CA" dirty="0" err="1">
                <a:solidFill>
                  <a:srgbClr val="444444"/>
                </a:solidFill>
                <a:highlight>
                  <a:srgbClr val="F5F5F5"/>
                </a:highlight>
              </a:rPr>
              <a:t>reach</a:t>
            </a:r>
            <a:r>
              <a:rPr lang="fr-CA" dirty="0">
                <a:solidFill>
                  <a:srgbClr val="444444"/>
                </a:solidFill>
                <a:highlight>
                  <a:srgbClr val="F5F5F5"/>
                </a:highlight>
              </a:rPr>
              <a:t> </a:t>
            </a:r>
            <a:r>
              <a:rPr lang="fr-CA" dirty="0" err="1">
                <a:solidFill>
                  <a:srgbClr val="444444"/>
                </a:solidFill>
                <a:highlight>
                  <a:srgbClr val="F5F5F5"/>
                </a:highlight>
              </a:rPr>
              <a:t>them</a:t>
            </a:r>
            <a:r>
              <a:rPr lang="fr-CA" dirty="0">
                <a:solidFill>
                  <a:srgbClr val="444444"/>
                </a:solidFill>
                <a:highlight>
                  <a:srgbClr val="F5F5F5"/>
                </a:highlight>
              </a:rPr>
              <a:t>: 1-877-443-8221 or </a:t>
            </a:r>
            <a:r>
              <a:rPr lang="fr-CA" dirty="0" err="1">
                <a:solidFill>
                  <a:srgbClr val="444444"/>
                </a:solidFill>
                <a:highlight>
                  <a:srgbClr val="F5F5F5"/>
                </a:highlight>
              </a:rPr>
              <a:t>write</a:t>
            </a:r>
            <a:r>
              <a:rPr lang="fr-CA" dirty="0">
                <a:solidFill>
                  <a:srgbClr val="444444"/>
                </a:solidFill>
                <a:highlight>
                  <a:srgbClr val="F5F5F5"/>
                </a:highlight>
              </a:rPr>
              <a:t> to </a:t>
            </a:r>
            <a:r>
              <a:rPr lang="fr-CA" dirty="0">
                <a:solidFill>
                  <a:srgbClr val="444444"/>
                </a:solidFill>
                <a:highlight>
                  <a:srgbClr val="F5F5F5"/>
                </a:highlight>
                <a:hlinkClick r:id="rId3"/>
              </a:rPr>
              <a:t>droitpourelle@informelle.org</a:t>
            </a:r>
            <a:r>
              <a:rPr lang="fr-CA" dirty="0">
                <a:solidFill>
                  <a:srgbClr val="444444"/>
                </a:solidFill>
                <a:highlight>
                  <a:srgbClr val="F5F5F5"/>
                </a:highlight>
              </a:rPr>
              <a:t> </a:t>
            </a:r>
            <a:endParaRPr lang="fr-CA" dirty="0"/>
          </a:p>
          <a:p>
            <a:endParaRPr lang="fr-CA" dirty="0">
              <a:solidFill>
                <a:srgbClr val="444444"/>
              </a:solidFill>
              <a:highlight>
                <a:srgbClr val="F5F5F5"/>
              </a:highlight>
            </a:endParaRPr>
          </a:p>
          <a:p>
            <a:endParaRPr lang="fr-CA" dirty="0">
              <a:solidFill>
                <a:srgbClr val="444444"/>
              </a:solidFill>
              <a:highlight>
                <a:srgbClr val="F5F5F5"/>
              </a:highlight>
            </a:endParaRPr>
          </a:p>
          <a:p>
            <a:pPr algn="l"/>
            <a:endParaRPr lang="en-US" sz="1200" b="0" i="0" dirty="0">
              <a:solidFill>
                <a:srgbClr val="444444"/>
              </a:solidFill>
              <a:effectLst/>
              <a:highlight>
                <a:srgbClr val="F5F5F5"/>
              </a:highlight>
              <a:latin typeface="Calibri"/>
              <a:ea typeface="Calibri"/>
              <a:cs typeface="Calibri"/>
            </a:endParaRPr>
          </a:p>
          <a:p>
            <a:endParaRPr lang="fr-CA" dirty="0"/>
          </a:p>
        </p:txBody>
      </p:sp>
      <p:sp>
        <p:nvSpPr>
          <p:cNvPr id="4" name="Espace réservé du numéro de diapositive 3">
            <a:extLst>
              <a:ext uri="{FF2B5EF4-FFF2-40B4-BE49-F238E27FC236}">
                <a16:creationId xmlns:a16="http://schemas.microsoft.com/office/drawing/2014/main" id="{A11EB734-693C-20CF-5A2F-AAC3B6F9D692}"/>
              </a:ext>
            </a:extLst>
          </p:cNvPr>
          <p:cNvSpPr>
            <a:spLocks noGrp="1"/>
          </p:cNvSpPr>
          <p:nvPr>
            <p:ph type="sldNum" sz="quarter" idx="5"/>
          </p:nvPr>
        </p:nvSpPr>
        <p:spPr/>
        <p:txBody>
          <a:bodyPr/>
          <a:lstStyle/>
          <a:p>
            <a:fld id="{A2A964A5-F659-4CE6-8211-A0E2A008B8AC}" type="slidenum">
              <a:rPr lang="fr-CA" smtClean="0"/>
              <a:t>11</a:t>
            </a:fld>
            <a:endParaRPr lang="fr-CA"/>
          </a:p>
        </p:txBody>
      </p:sp>
    </p:spTree>
    <p:extLst>
      <p:ext uri="{BB962C8B-B14F-4D97-AF65-F5344CB8AC3E}">
        <p14:creationId xmlns:p14="http://schemas.microsoft.com/office/powerpoint/2010/main" val="2856179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a:cs typeface="Calibri"/>
              </a:rPr>
              <a:t>1 minute</a:t>
            </a:r>
            <a:r>
              <a:rPr lang="en-US" b="0" i="0" dirty="0">
                <a:solidFill>
                  <a:srgbClr val="444444"/>
                </a:solidFill>
                <a:effectLst/>
                <a:highlight>
                  <a:srgbClr val="F5F5F5"/>
                </a:highlight>
                <a:latin typeface="Calibri"/>
                <a:cs typeface="Calibri"/>
              </a:rPr>
              <a:t>​</a:t>
            </a:r>
          </a:p>
          <a:p>
            <a:pPr algn="l" rtl="0" fontAlgn="base"/>
            <a:r>
              <a:rPr lang="fr-CA" b="1" i="0" u="sng" dirty="0">
                <a:solidFill>
                  <a:srgbClr val="000000"/>
                </a:solidFill>
                <a:effectLst/>
                <a:highlight>
                  <a:srgbClr val="F5F5F5"/>
                </a:highlight>
                <a:latin typeface="Calibri"/>
                <a:cs typeface="Calibri"/>
              </a:rPr>
              <a:t>Instructions</a:t>
            </a:r>
            <a:r>
              <a:rPr lang="fr-CA" b="0" i="0" dirty="0">
                <a:solidFill>
                  <a:srgbClr val="444444"/>
                </a:solidFill>
                <a:effectLst/>
                <a:highlight>
                  <a:srgbClr val="F5F5F5"/>
                </a:highlight>
                <a:latin typeface="Calibri"/>
                <a:cs typeface="Calibri"/>
              </a:rPr>
              <a:t>​</a:t>
            </a:r>
          </a:p>
          <a:p>
            <a:endParaRPr lang="fr-CA" dirty="0">
              <a:solidFill>
                <a:srgbClr val="444444"/>
              </a:solidFill>
              <a:highlight>
                <a:srgbClr val="F5F5F5"/>
              </a:highlight>
              <a:latin typeface="Calibri"/>
              <a:cs typeface="Calibri"/>
            </a:endParaRPr>
          </a:p>
          <a:p>
            <a:pPr marL="171450" indent="-171450">
              <a:buFont typeface="Arial" panose="020B0604020202020204" pitchFamily="34" charset="0"/>
              <a:buChar char="•"/>
            </a:pPr>
            <a:r>
              <a:rPr lang="en-CA" dirty="0">
                <a:solidFill>
                  <a:srgbClr val="000000"/>
                </a:solidFill>
                <a:highlight>
                  <a:srgbClr val="F5F5F5"/>
                </a:highlight>
              </a:rPr>
              <a:t>Explain that this resource is available to participants if they encounter legal issues related to their life as a couple. </a:t>
            </a:r>
            <a:r>
              <a:rPr lang="en-CA" dirty="0" err="1">
                <a:solidFill>
                  <a:srgbClr val="000000"/>
                </a:solidFill>
                <a:highlight>
                  <a:srgbClr val="F5F5F5"/>
                </a:highlight>
              </a:rPr>
              <a:t>Rebâtir</a:t>
            </a:r>
            <a:r>
              <a:rPr lang="en-CA" dirty="0">
                <a:solidFill>
                  <a:srgbClr val="000000"/>
                </a:solidFill>
                <a:highlight>
                  <a:srgbClr val="F5F5F5"/>
                </a:highlight>
              </a:rPr>
              <a:t> is the name of a legal consultation service provided by the Commission des services </a:t>
            </a:r>
            <a:r>
              <a:rPr lang="en-CA" dirty="0" err="1">
                <a:solidFill>
                  <a:srgbClr val="000000"/>
                </a:solidFill>
                <a:highlight>
                  <a:srgbClr val="F5F5F5"/>
                </a:highlight>
              </a:rPr>
              <a:t>juridiques</a:t>
            </a:r>
            <a:r>
              <a:rPr lang="en-CA" dirty="0">
                <a:solidFill>
                  <a:srgbClr val="000000"/>
                </a:solidFill>
                <a:highlight>
                  <a:srgbClr val="F5F5F5"/>
                </a:highlight>
              </a:rPr>
              <a:t> (legal aid). It offers 4 hours of free legal consultation to people who experience domestic or sexual violence in all areas of law.</a:t>
            </a:r>
            <a:endParaRPr lang="fr-CA" dirty="0">
              <a:solidFill>
                <a:srgbClr val="000000"/>
              </a:solidFill>
              <a:highlight>
                <a:srgbClr val="F5F5F5"/>
              </a:highlight>
            </a:endParaRPr>
          </a:p>
          <a:p>
            <a:pPr fontAlgn="base">
              <a:buFont typeface="Arial" panose="020B0604020202020204" pitchFamily="34" charset="0"/>
              <a:buChar char="•"/>
            </a:pPr>
            <a:endParaRPr lang="fr-CA" b="0" i="0">
              <a:solidFill>
                <a:srgbClr val="444444"/>
              </a:solidFill>
              <a:effectLst/>
              <a:highlight>
                <a:srgbClr val="F5F5F5"/>
              </a:highlight>
              <a:latin typeface="Calibri" panose="020F0502020204030204" pitchFamily="34" charset="0"/>
              <a:ea typeface="Calibri" panose="020F0502020204030204" pitchFamily="34" charset="0"/>
              <a:cs typeface="Calibri" panose="020F0502020204030204" pitchFamily="34" charset="0"/>
            </a:endParaRPr>
          </a:p>
          <a:p>
            <a:pPr marL="171450" indent="-171450" fontAlgn="base">
              <a:buFont typeface="Arial" panose="020B0604020202020204" pitchFamily="34" charset="0"/>
              <a:buChar char="•"/>
            </a:pPr>
            <a:r>
              <a:rPr lang="en-CA" dirty="0">
                <a:solidFill>
                  <a:srgbClr val="000000"/>
                </a:solidFill>
                <a:highlight>
                  <a:srgbClr val="F5F5F5"/>
                </a:highlight>
              </a:rPr>
              <a:t>To contact them: call 1-833-REBÂTIR (1-833-732-2847) or write to </a:t>
            </a:r>
            <a:r>
              <a:rPr lang="en-CA" u="sng" dirty="0">
                <a:solidFill>
                  <a:srgbClr val="000000"/>
                </a:solidFill>
                <a:highlight>
                  <a:srgbClr val="F5F5F5"/>
                </a:highlight>
                <a:hlinkClick r:id="rId3"/>
              </a:rPr>
              <a:t>projet@rebatir.ca</a:t>
            </a:r>
            <a:endParaRPr lang="fr-CA" b="0" i="0">
              <a:solidFill>
                <a:srgbClr val="000000"/>
              </a:solidFill>
              <a:effectLst/>
              <a:highlight>
                <a:srgbClr val="F5F5F5"/>
              </a:highlight>
            </a:endParaRPr>
          </a:p>
          <a:p>
            <a:endParaRPr lang="fr-CA">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12</a:t>
            </a:fld>
            <a:endParaRPr lang="fr-CA"/>
          </a:p>
        </p:txBody>
      </p:sp>
    </p:spTree>
    <p:extLst>
      <p:ext uri="{BB962C8B-B14F-4D97-AF65-F5344CB8AC3E}">
        <p14:creationId xmlns:p14="http://schemas.microsoft.com/office/powerpoint/2010/main" val="3101477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2 minutes</a:t>
            </a:r>
            <a:endParaRPr lang="fr-CA" dirty="0"/>
          </a:p>
          <a:p>
            <a:endParaRPr lang="fr-CA" dirty="0"/>
          </a:p>
          <a:p>
            <a:r>
              <a:rPr lang="fr-CA" b="1" u="sng" dirty="0"/>
              <a:t>Instructions</a:t>
            </a:r>
            <a:endParaRPr lang="fr-CA" dirty="0"/>
          </a:p>
          <a:p>
            <a:endParaRPr lang="fr-CA" dirty="0"/>
          </a:p>
          <a:p>
            <a:pPr marL="171450" indent="-171450">
              <a:buFont typeface="Arial,Sans-Serif"/>
              <a:buChar char="•"/>
            </a:pPr>
            <a:r>
              <a:rPr lang="fr-CA" dirty="0" err="1"/>
              <a:t>Present</a:t>
            </a:r>
            <a:r>
              <a:rPr lang="fr-CA" dirty="0"/>
              <a:t> the </a:t>
            </a:r>
            <a:r>
              <a:rPr lang="fr-CA" dirty="0" err="1"/>
              <a:t>following</a:t>
            </a:r>
            <a:r>
              <a:rPr lang="fr-CA" dirty="0"/>
              <a:t> </a:t>
            </a:r>
            <a:r>
              <a:rPr lang="fr-CA" dirty="0" err="1"/>
              <a:t>resources</a:t>
            </a:r>
            <a:r>
              <a:rPr lang="fr-CA" dirty="0"/>
              <a:t>. </a:t>
            </a:r>
          </a:p>
          <a:p>
            <a:endParaRPr lang="fr-CA" dirty="0"/>
          </a:p>
          <a:p>
            <a:r>
              <a:rPr lang="fr-CA" b="1" u="sng" dirty="0"/>
              <a:t>Information to </a:t>
            </a:r>
            <a:r>
              <a:rPr lang="fr-CA" b="1" u="sng" dirty="0" err="1"/>
              <a:t>share</a:t>
            </a:r>
            <a:endParaRPr lang="fr-CA" dirty="0" err="1"/>
          </a:p>
          <a:p>
            <a:r>
              <a:rPr lang="fr-CA" dirty="0"/>
              <a:t> </a:t>
            </a:r>
          </a:p>
          <a:p>
            <a:pPr marL="285750" indent="-285750">
              <a:buFont typeface="Arial,Sans-Serif"/>
              <a:buChar char="•"/>
            </a:pPr>
            <a:r>
              <a:rPr lang="fr-CA" dirty="0">
                <a:hlinkClick r:id="rId3"/>
              </a:rPr>
              <a:t>JuridiQC – Joint Divorce Help Tool</a:t>
            </a:r>
            <a:r>
              <a:rPr lang="fr-CA" dirty="0"/>
              <a:t>: free </a:t>
            </a:r>
            <a:r>
              <a:rPr lang="fr-CA" dirty="0" err="1"/>
              <a:t>tool</a:t>
            </a:r>
            <a:r>
              <a:rPr lang="fr-CA" dirty="0"/>
              <a:t> to guide </a:t>
            </a:r>
            <a:r>
              <a:rPr lang="fr-CA" dirty="0" err="1"/>
              <a:t>married</a:t>
            </a:r>
            <a:r>
              <a:rPr lang="fr-CA" dirty="0"/>
              <a:t> couples </a:t>
            </a:r>
            <a:r>
              <a:rPr lang="fr-CA" dirty="0" err="1"/>
              <a:t>without</a:t>
            </a:r>
            <a:r>
              <a:rPr lang="fr-CA" dirty="0"/>
              <a:t> </a:t>
            </a:r>
            <a:r>
              <a:rPr lang="fr-CA" dirty="0" err="1"/>
              <a:t>children</a:t>
            </a:r>
            <a:r>
              <a:rPr lang="fr-CA" dirty="0"/>
              <a:t> </a:t>
            </a:r>
            <a:r>
              <a:rPr lang="fr-CA" dirty="0" err="1"/>
              <a:t>who</a:t>
            </a:r>
            <a:r>
              <a:rPr lang="fr-CA" dirty="0"/>
              <a:t> </a:t>
            </a:r>
            <a:r>
              <a:rPr lang="fr-CA" dirty="0" err="1"/>
              <a:t>wish</a:t>
            </a:r>
            <a:r>
              <a:rPr lang="fr-CA" dirty="0"/>
              <a:t> to go </a:t>
            </a:r>
            <a:r>
              <a:rPr lang="fr-CA" dirty="0" err="1"/>
              <a:t>through</a:t>
            </a:r>
            <a:r>
              <a:rPr lang="fr-CA" dirty="0"/>
              <a:t> the process </a:t>
            </a:r>
            <a:r>
              <a:rPr lang="fr-CA" dirty="0" err="1"/>
              <a:t>together</a:t>
            </a:r>
            <a:r>
              <a:rPr lang="fr-CA" dirty="0"/>
              <a:t>.</a:t>
            </a:r>
          </a:p>
          <a:p>
            <a:pPr marL="285750" indent="-285750">
              <a:buFont typeface="Arial,Sans-Serif"/>
              <a:buChar char="•"/>
            </a:pPr>
            <a:r>
              <a:rPr lang="fr-CA" dirty="0">
                <a:hlinkClick r:id="rId4"/>
              </a:rPr>
              <a:t>Referral services from the Barreau du Québec</a:t>
            </a:r>
            <a:r>
              <a:rPr lang="fr-CA" dirty="0"/>
              <a:t>: </a:t>
            </a:r>
            <a:r>
              <a:rPr lang="fr-CA" dirty="0" err="1"/>
              <a:t>this</a:t>
            </a:r>
            <a:r>
              <a:rPr lang="fr-CA" dirty="0"/>
              <a:t> service </a:t>
            </a:r>
            <a:r>
              <a:rPr lang="fr-CA" dirty="0" err="1"/>
              <a:t>offerred</a:t>
            </a:r>
            <a:r>
              <a:rPr lang="fr-CA" dirty="0"/>
              <a:t> by the </a:t>
            </a:r>
            <a:r>
              <a:rPr lang="fr-CA" dirty="0" err="1"/>
              <a:t>Quebec</a:t>
            </a:r>
            <a:r>
              <a:rPr lang="fr-CA" dirty="0"/>
              <a:t> Bar </a:t>
            </a:r>
            <a:r>
              <a:rPr lang="fr-CA" dirty="0" err="1"/>
              <a:t>helps</a:t>
            </a:r>
            <a:r>
              <a:rPr lang="fr-CA" dirty="0"/>
              <a:t> </a:t>
            </a:r>
            <a:r>
              <a:rPr lang="fr-CA" dirty="0" err="1"/>
              <a:t>you</a:t>
            </a:r>
            <a:r>
              <a:rPr lang="fr-CA" dirty="0"/>
              <a:t> </a:t>
            </a:r>
            <a:r>
              <a:rPr lang="fr-CA" dirty="0" err="1"/>
              <a:t>find</a:t>
            </a:r>
            <a:r>
              <a:rPr lang="fr-CA" dirty="0"/>
              <a:t> a </a:t>
            </a:r>
            <a:r>
              <a:rPr lang="fr-CA" dirty="0" err="1"/>
              <a:t>lawyer</a:t>
            </a:r>
            <a:r>
              <a:rPr lang="fr-CA" dirty="0"/>
              <a:t> by </a:t>
            </a:r>
            <a:r>
              <a:rPr lang="fr-CA" dirty="0" err="1"/>
              <a:t>legal</a:t>
            </a:r>
            <a:r>
              <a:rPr lang="fr-CA" dirty="0"/>
              <a:t> </a:t>
            </a:r>
            <a:r>
              <a:rPr lang="fr-CA" dirty="0" err="1"/>
              <a:t>filed</a:t>
            </a:r>
            <a:r>
              <a:rPr lang="fr-CA" dirty="0"/>
              <a:t>, </a:t>
            </a:r>
            <a:r>
              <a:rPr lang="fr-CA" dirty="0" err="1"/>
              <a:t>including</a:t>
            </a:r>
            <a:r>
              <a:rPr lang="fr-CA" dirty="0"/>
              <a:t> </a:t>
            </a:r>
            <a:r>
              <a:rPr lang="fr-CA" dirty="0" err="1"/>
              <a:t>family</a:t>
            </a:r>
            <a:r>
              <a:rPr lang="fr-CA" dirty="0"/>
              <a:t> </a:t>
            </a:r>
            <a:r>
              <a:rPr lang="fr-CA" dirty="0" err="1"/>
              <a:t>law</a:t>
            </a:r>
            <a:r>
              <a:rPr lang="fr-CA" dirty="0"/>
              <a:t>. </a:t>
            </a:r>
          </a:p>
          <a:p>
            <a:pPr marL="285750" indent="-285750">
              <a:buFont typeface="Arial,Sans-Serif"/>
              <a:buChar char="•"/>
            </a:pPr>
            <a:r>
              <a:rPr lang="fr-CA" dirty="0">
                <a:hlinkClick r:id="rId5"/>
              </a:rPr>
              <a:t>Association des médiateurs familiaux du Québec – </a:t>
            </a:r>
            <a:r>
              <a:rPr lang="fr-CA" dirty="0"/>
              <a:t> </a:t>
            </a:r>
            <a:r>
              <a:rPr lang="fr-CA" dirty="0" err="1"/>
              <a:t>Find</a:t>
            </a:r>
            <a:r>
              <a:rPr lang="fr-CA" dirty="0"/>
              <a:t> a </a:t>
            </a:r>
            <a:r>
              <a:rPr lang="fr-CA" dirty="0" err="1"/>
              <a:t>mediator</a:t>
            </a:r>
            <a:r>
              <a:rPr lang="fr-CA" dirty="0"/>
              <a:t> </a:t>
            </a:r>
          </a:p>
          <a:p>
            <a:endParaRPr lang="fr-CA" b="1"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13</a:t>
            </a:fld>
            <a:endParaRPr lang="fr-CA"/>
          </a:p>
        </p:txBody>
      </p:sp>
    </p:spTree>
    <p:extLst>
      <p:ext uri="{BB962C8B-B14F-4D97-AF65-F5344CB8AC3E}">
        <p14:creationId xmlns:p14="http://schemas.microsoft.com/office/powerpoint/2010/main" val="10446423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solidFill>
                  <a:srgbClr val="444444"/>
                </a:solidFill>
                <a:highlight>
                  <a:srgbClr val="F5F5F5"/>
                </a:highlight>
              </a:rPr>
              <a:t>3 minutes</a:t>
            </a:r>
            <a:endParaRPr lang="en-US" dirty="0">
              <a:solidFill>
                <a:srgbClr val="444444"/>
              </a:solidFill>
              <a:highlight>
                <a:srgbClr val="F5F5F5"/>
              </a:highlight>
            </a:endParaRPr>
          </a:p>
          <a:p>
            <a:r>
              <a:rPr lang="fr-CA" b="1" u="sng" dirty="0">
                <a:solidFill>
                  <a:srgbClr val="444444"/>
                </a:solidFill>
                <a:highlight>
                  <a:srgbClr val="F5F5F5"/>
                </a:highlight>
              </a:rPr>
              <a:t>Instructions for the workshop </a:t>
            </a:r>
            <a:r>
              <a:rPr lang="fr-CA" b="1" u="sng" dirty="0" err="1">
                <a:solidFill>
                  <a:srgbClr val="444444"/>
                </a:solidFill>
                <a:highlight>
                  <a:srgbClr val="F5F5F5"/>
                </a:highlight>
              </a:rPr>
              <a:t>facilitator</a:t>
            </a:r>
            <a:endParaRPr lang="fr-CA" dirty="0" err="1">
              <a:solidFill>
                <a:srgbClr val="444444"/>
              </a:solidFill>
              <a:highlight>
                <a:srgbClr val="F5F5F5"/>
              </a:highlight>
            </a:endParaRPr>
          </a:p>
          <a:p>
            <a:pPr marL="171450" indent="-171450">
              <a:buFont typeface="Arial"/>
              <a:buChar char="•"/>
            </a:pPr>
            <a:r>
              <a:rPr lang="en-CA">
                <a:solidFill>
                  <a:srgbClr val="444444"/>
                </a:solidFill>
                <a:highlight>
                  <a:srgbClr val="F5F5F5"/>
                </a:highlight>
              </a:rPr>
              <a:t>Remind the participants about the scenario shared at the beginning of the workshop</a:t>
            </a:r>
            <a:r>
              <a:rPr lang="fr-CA">
                <a:solidFill>
                  <a:srgbClr val="444444"/>
                </a:solidFill>
                <a:highlight>
                  <a:srgbClr val="F5F5F5"/>
                </a:highlight>
              </a:rPr>
              <a:t>. </a:t>
            </a:r>
            <a:endParaRPr lang="en-US" dirty="0">
              <a:solidFill>
                <a:srgbClr val="444444"/>
              </a:solidFill>
              <a:highlight>
                <a:srgbClr val="F5F5F5"/>
              </a:highlight>
            </a:endParaRPr>
          </a:p>
          <a:p>
            <a:pPr marL="171450" indent="-171450">
              <a:buFont typeface="Arial"/>
              <a:buChar char="•"/>
            </a:pPr>
            <a:r>
              <a:rPr lang="en-CA">
                <a:solidFill>
                  <a:srgbClr val="444444"/>
                </a:solidFill>
                <a:highlight>
                  <a:srgbClr val="F5F5F5"/>
                </a:highlight>
              </a:rPr>
              <a:t>Ask participants to answer the following question: </a:t>
            </a:r>
          </a:p>
          <a:p>
            <a:pPr marL="628650" lvl="1" indent="-171450">
              <a:buFont typeface="Arial,Sans-Serif"/>
              <a:buChar char="•"/>
            </a:pPr>
            <a:r>
              <a:rPr lang="en-CA" dirty="0">
                <a:solidFill>
                  <a:srgbClr val="444444"/>
                </a:solidFill>
                <a:highlight>
                  <a:srgbClr val="F5F5F5"/>
                </a:highlight>
              </a:rPr>
              <a:t>Based on the information and resources we’ve discussed today, what options does Neha have? </a:t>
            </a:r>
            <a:endParaRPr lang="fr-CA" dirty="0">
              <a:solidFill>
                <a:srgbClr val="444444"/>
              </a:solidFill>
              <a:highlight>
                <a:srgbClr val="F5F5F5"/>
              </a:highlight>
            </a:endParaRPr>
          </a:p>
          <a:p>
            <a:pPr marL="171450" indent="-171450">
              <a:buFont typeface="Arial"/>
              <a:buChar char="•"/>
            </a:pPr>
            <a:r>
              <a:rPr lang="en-CA">
                <a:solidFill>
                  <a:srgbClr val="444444"/>
                </a:solidFill>
                <a:highlight>
                  <a:srgbClr val="F5F5F5"/>
                </a:highlight>
              </a:rPr>
              <a:t>Complete the participants’ answers by sharing some </a:t>
            </a:r>
            <a:r>
              <a:rPr lang="en-CA" dirty="0">
                <a:solidFill>
                  <a:srgbClr val="444444"/>
                </a:solidFill>
                <a:highlight>
                  <a:srgbClr val="F5F5F5"/>
                </a:highlight>
              </a:rPr>
              <a:t>possible courses of action. Click to make these options appear on the screen.</a:t>
            </a:r>
            <a:endParaRPr lang="fr-CA" dirty="0">
              <a:solidFill>
                <a:srgbClr val="444444"/>
              </a:solidFill>
              <a:highlight>
                <a:srgbClr val="F5F5F5"/>
              </a:highlight>
            </a:endParaRPr>
          </a:p>
          <a:p>
            <a:pPr marL="171450" indent="-171450">
              <a:buFont typeface="Arial"/>
              <a:buChar char="•"/>
            </a:pPr>
            <a:r>
              <a:rPr lang="en-CA">
                <a:solidFill>
                  <a:srgbClr val="444444"/>
                </a:solidFill>
                <a:highlight>
                  <a:srgbClr val="F5F5F5"/>
                </a:highlight>
              </a:rPr>
              <a:t>Conclude with these four key messages:  </a:t>
            </a:r>
            <a:endParaRPr lang="fr-CA">
              <a:solidFill>
                <a:srgbClr val="444444"/>
              </a:solidFill>
              <a:highlight>
                <a:srgbClr val="F5F5F5"/>
              </a:highlight>
            </a:endParaRPr>
          </a:p>
          <a:p>
            <a:pPr marL="628650" lvl="1" indent="-171450">
              <a:buFont typeface="Arial"/>
              <a:buChar char="•"/>
            </a:pPr>
            <a:r>
              <a:rPr lang="en-CA">
                <a:solidFill>
                  <a:srgbClr val="444444"/>
                </a:solidFill>
                <a:highlight>
                  <a:srgbClr val="F5F5F5"/>
                </a:highlight>
              </a:rPr>
              <a:t>Married couples who want a divorce in Quebec must go through court.  </a:t>
            </a:r>
            <a:endParaRPr lang="fr-CA">
              <a:solidFill>
                <a:srgbClr val="444444"/>
              </a:solidFill>
              <a:highlight>
                <a:srgbClr val="F5F5F5"/>
              </a:highlight>
            </a:endParaRPr>
          </a:p>
          <a:p>
            <a:pPr marL="628650" lvl="1" indent="-171450">
              <a:buFont typeface="Arial"/>
              <a:buChar char="•"/>
            </a:pPr>
            <a:r>
              <a:rPr lang="en-CA">
                <a:solidFill>
                  <a:srgbClr val="444444"/>
                </a:solidFill>
                <a:highlight>
                  <a:srgbClr val="F5F5F5"/>
                </a:highlight>
              </a:rPr>
              <a:t>The costs and timeline for divorce vary widely. In some cases, divorce proceedings can be free or low-cost. </a:t>
            </a:r>
            <a:endParaRPr lang="fr-CA">
              <a:solidFill>
                <a:srgbClr val="444444"/>
              </a:solidFill>
              <a:highlight>
                <a:srgbClr val="F5F5F5"/>
              </a:highlight>
            </a:endParaRPr>
          </a:p>
          <a:p>
            <a:pPr marL="628650" lvl="1" indent="-171450">
              <a:buFont typeface="Arial"/>
              <a:buChar char="•"/>
            </a:pPr>
            <a:r>
              <a:rPr lang="en-CA">
                <a:solidFill>
                  <a:srgbClr val="444444"/>
                </a:solidFill>
                <a:highlight>
                  <a:srgbClr val="F5F5F5"/>
                </a:highlight>
              </a:rPr>
              <a:t>Unmarried couples don’t have to go to court to officially separate, but they may wish to do so to formalize (“homologate”) their agreement. They may also have to go to court if they cannot agree on certain issues or if they need urgent measures. </a:t>
            </a:r>
            <a:endParaRPr lang="fr-CA">
              <a:solidFill>
                <a:srgbClr val="444444"/>
              </a:solidFill>
              <a:highlight>
                <a:srgbClr val="F5F5F5"/>
              </a:highlight>
            </a:endParaRPr>
          </a:p>
          <a:p>
            <a:pPr marL="628650" lvl="1" indent="-171450">
              <a:buFont typeface="Arial"/>
              <a:buChar char="•"/>
            </a:pPr>
            <a:r>
              <a:rPr lang="en-CA">
                <a:solidFill>
                  <a:srgbClr val="444444"/>
                </a:solidFill>
                <a:highlight>
                  <a:srgbClr val="F5F5F5"/>
                </a:highlight>
              </a:rPr>
              <a:t>Mediation can help both married and unmarried couples reach an agreement without going to court.</a:t>
            </a:r>
            <a:endParaRPr lang="fr-CA">
              <a:solidFill>
                <a:srgbClr val="444444"/>
              </a:solidFill>
              <a:highlight>
                <a:srgbClr val="F5F5F5"/>
              </a:highlight>
            </a:endParaRPr>
          </a:p>
          <a:p>
            <a:pPr marL="628650" lvl="1" indent="-171450">
              <a:buFont typeface="Arial,Sans-Serif"/>
              <a:buChar char="•"/>
            </a:pPr>
            <a:endParaRPr lang="fr-CA" dirty="0">
              <a:solidFill>
                <a:srgbClr val="444444"/>
              </a:solidFill>
              <a:highlight>
                <a:srgbClr val="F5F5F5"/>
              </a:highlight>
            </a:endParaRPr>
          </a:p>
          <a:p>
            <a:pPr fontAlgn="base"/>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14</a:t>
            </a:fld>
            <a:endParaRPr lang="fr-CA"/>
          </a:p>
        </p:txBody>
      </p:sp>
    </p:spTree>
    <p:extLst>
      <p:ext uri="{BB962C8B-B14F-4D97-AF65-F5344CB8AC3E}">
        <p14:creationId xmlns:p14="http://schemas.microsoft.com/office/powerpoint/2010/main" val="3546792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fontAlgn="base"/>
            <a:r>
              <a:rPr lang="fr-CA" b="1" dirty="0">
                <a:solidFill>
                  <a:srgbClr val="000000"/>
                </a:solidFill>
                <a:highlight>
                  <a:srgbClr val="F5F5F5"/>
                </a:highlight>
                <a:latin typeface="Calibri"/>
                <a:ea typeface="Calibri"/>
                <a:cs typeface="Calibri"/>
              </a:rPr>
              <a:t>1 minute</a:t>
            </a:r>
            <a:r>
              <a:rPr lang="en-US" dirty="0">
                <a:solidFill>
                  <a:srgbClr val="444444"/>
                </a:solidFill>
                <a:highlight>
                  <a:srgbClr val="F5F5F5"/>
                </a:highlight>
                <a:latin typeface="Calibri"/>
                <a:ea typeface="Calibri"/>
                <a:cs typeface="Calibri"/>
              </a:rPr>
              <a:t>​</a:t>
            </a:r>
            <a:endParaRPr lang="fr-FR"/>
          </a:p>
          <a:p>
            <a:r>
              <a:rPr lang="fr-CA" b="1" u="sng" dirty="0">
                <a:solidFill>
                  <a:srgbClr val="000000"/>
                </a:solidFill>
                <a:highlight>
                  <a:srgbClr val="F5F5F5"/>
                </a:highlight>
                <a:latin typeface="Calibri"/>
                <a:ea typeface="Calibri"/>
                <a:cs typeface="Calibri"/>
              </a:rPr>
              <a:t>Instructions for the workshop </a:t>
            </a:r>
            <a:r>
              <a:rPr lang="fr-CA" b="1" u="sng" dirty="0" err="1">
                <a:solidFill>
                  <a:srgbClr val="000000"/>
                </a:solidFill>
                <a:highlight>
                  <a:srgbClr val="F5F5F5"/>
                </a:highlight>
                <a:latin typeface="Calibri"/>
                <a:ea typeface="Calibri"/>
                <a:cs typeface="Calibri"/>
              </a:rPr>
              <a:t>facilitator</a:t>
            </a:r>
          </a:p>
          <a:p>
            <a:endParaRPr lang="fr-CA" b="1" u="sng" dirty="0">
              <a:solidFill>
                <a:srgbClr val="000000"/>
              </a:solidFill>
              <a:highlight>
                <a:srgbClr val="F5F5F5"/>
              </a:highlight>
              <a:latin typeface="Calibri"/>
              <a:ea typeface="Calibri"/>
              <a:cs typeface="Calibri"/>
            </a:endParaRPr>
          </a:p>
          <a:p>
            <a:pPr marL="171450" indent="-171450">
              <a:buFont typeface="Arial" panose="020B0604020202020204" pitchFamily="34" charset="0"/>
              <a:buChar char="•"/>
            </a:pPr>
            <a:r>
              <a:rPr lang="en-CA" dirty="0">
                <a:solidFill>
                  <a:srgbClr val="000000"/>
                </a:solidFill>
                <a:highlight>
                  <a:srgbClr val="F5F5F5"/>
                </a:highlight>
              </a:rPr>
              <a:t>Answer the participants’ questions.</a:t>
            </a:r>
            <a:endParaRPr lang="fr-CA" dirty="0">
              <a:solidFill>
                <a:srgbClr val="000000"/>
              </a:solidFill>
              <a:highlight>
                <a:srgbClr val="F5F5F5"/>
              </a:highlight>
            </a:endParaRPr>
          </a:p>
          <a:p>
            <a:pPr marL="171450" indent="-171450">
              <a:buFont typeface="Arial" panose="020B0604020202020204" pitchFamily="34" charset="0"/>
              <a:buChar char="•"/>
            </a:pPr>
            <a:r>
              <a:rPr lang="en-CA" dirty="0">
                <a:solidFill>
                  <a:srgbClr val="000000"/>
                </a:solidFill>
                <a:highlight>
                  <a:srgbClr val="F5F5F5"/>
                </a:highlight>
              </a:rPr>
              <a:t>If you have time, ask the following questions and write down the answers:</a:t>
            </a:r>
            <a:endParaRPr lang="fr-CA" dirty="0">
              <a:solidFill>
                <a:srgbClr val="000000"/>
              </a:solidFill>
              <a:highlight>
                <a:srgbClr val="F5F5F5"/>
              </a:highlight>
            </a:endParaRPr>
          </a:p>
          <a:p>
            <a:pPr lvl="1" indent="-171450">
              <a:buFont typeface="Courier New" panose="020B0604020202020204" pitchFamily="34" charset="0"/>
              <a:buChar char="o"/>
            </a:pPr>
            <a:r>
              <a:rPr lang="fr-FR" dirty="0" err="1">
                <a:solidFill>
                  <a:srgbClr val="000000"/>
                </a:solidFill>
                <a:highlight>
                  <a:srgbClr val="F5F5F5"/>
                </a:highlight>
                <a:latin typeface="Aptos"/>
                <a:ea typeface="Calibri"/>
                <a:cs typeface="Calibri"/>
              </a:rPr>
              <a:t>Did</a:t>
            </a:r>
            <a:r>
              <a:rPr lang="fr-FR" dirty="0">
                <a:solidFill>
                  <a:srgbClr val="000000"/>
                </a:solidFill>
                <a:highlight>
                  <a:srgbClr val="F5F5F5"/>
                </a:highlight>
              </a:rPr>
              <a:t> </a:t>
            </a:r>
            <a:r>
              <a:rPr lang="fr-FR" dirty="0" err="1">
                <a:solidFill>
                  <a:srgbClr val="000000"/>
                </a:solidFill>
                <a:highlight>
                  <a:srgbClr val="F5F5F5"/>
                </a:highlight>
              </a:rPr>
              <a:t>you</a:t>
            </a:r>
            <a:r>
              <a:rPr lang="fr-FR" dirty="0">
                <a:solidFill>
                  <a:srgbClr val="000000"/>
                </a:solidFill>
                <a:highlight>
                  <a:srgbClr val="F5F5F5"/>
                </a:highlight>
              </a:rPr>
              <a:t> </a:t>
            </a:r>
            <a:r>
              <a:rPr lang="fr-FR" dirty="0" err="1">
                <a:solidFill>
                  <a:srgbClr val="000000"/>
                </a:solidFill>
                <a:highlight>
                  <a:srgbClr val="F5F5F5"/>
                </a:highlight>
              </a:rPr>
              <a:t>enjoy</a:t>
            </a:r>
            <a:r>
              <a:rPr lang="fr-FR" dirty="0">
                <a:solidFill>
                  <a:srgbClr val="000000"/>
                </a:solidFill>
                <a:highlight>
                  <a:srgbClr val="F5F5F5"/>
                </a:highlight>
              </a:rPr>
              <a:t> the workshop? </a:t>
            </a:r>
            <a:r>
              <a:rPr lang="fr-FR" dirty="0" err="1">
                <a:solidFill>
                  <a:srgbClr val="000000"/>
                </a:solidFill>
                <a:highlight>
                  <a:srgbClr val="F5F5F5"/>
                </a:highlight>
              </a:rPr>
              <a:t>Why</a:t>
            </a:r>
            <a:r>
              <a:rPr lang="fr-FR" dirty="0">
                <a:solidFill>
                  <a:srgbClr val="000000"/>
                </a:solidFill>
                <a:highlight>
                  <a:srgbClr val="F5F5F5"/>
                </a:highlight>
              </a:rPr>
              <a:t>?</a:t>
            </a:r>
            <a:endParaRPr lang="fr-CA" dirty="0">
              <a:solidFill>
                <a:srgbClr val="000000"/>
              </a:solidFill>
              <a:highlight>
                <a:srgbClr val="F5F5F5"/>
              </a:highlight>
              <a:latin typeface="Calibri"/>
              <a:ea typeface="Calibri"/>
              <a:cs typeface="Calibri"/>
            </a:endParaRPr>
          </a:p>
          <a:p>
            <a:pPr lvl="1" indent="-171450">
              <a:buFont typeface="Courier New" panose="020B0604020202020204" pitchFamily="34" charset="0"/>
              <a:buChar char="o"/>
            </a:pPr>
            <a:r>
              <a:rPr lang="en-CA" dirty="0">
                <a:solidFill>
                  <a:srgbClr val="000000"/>
                </a:solidFill>
                <a:highlight>
                  <a:srgbClr val="F5F5F5"/>
                </a:highlight>
              </a:rPr>
              <a:t>What new things did you learn?</a:t>
            </a:r>
            <a:endParaRPr lang="fr-CA" dirty="0">
              <a:solidFill>
                <a:srgbClr val="000000"/>
              </a:solidFill>
              <a:highlight>
                <a:srgbClr val="F5F5F5"/>
              </a:highlight>
              <a:latin typeface="Calibri"/>
              <a:ea typeface="Calibri"/>
              <a:cs typeface="Calibri"/>
            </a:endParaRPr>
          </a:p>
          <a:p>
            <a:pPr lvl="1" indent="-171450">
              <a:buFont typeface="Courier New" panose="020B0604020202020204" pitchFamily="34" charset="0"/>
              <a:buChar char="o"/>
            </a:pPr>
            <a:r>
              <a:rPr lang="fr-FR" dirty="0">
                <a:solidFill>
                  <a:srgbClr val="000000"/>
                </a:solidFill>
                <a:highlight>
                  <a:srgbClr val="F5F5F5"/>
                </a:highlight>
                <a:latin typeface="Aptos"/>
                <a:ea typeface="Calibri"/>
                <a:cs typeface="Calibri"/>
              </a:rPr>
              <a:t>Is</a:t>
            </a:r>
            <a:r>
              <a:rPr lang="fr-FR" dirty="0">
                <a:solidFill>
                  <a:srgbClr val="000000"/>
                </a:solidFill>
                <a:highlight>
                  <a:srgbClr val="F5F5F5"/>
                </a:highlight>
              </a:rPr>
              <a:t> the information </a:t>
            </a:r>
            <a:r>
              <a:rPr lang="fr-FR" dirty="0" err="1">
                <a:solidFill>
                  <a:srgbClr val="000000"/>
                </a:solidFill>
                <a:highlight>
                  <a:srgbClr val="F5F5F5"/>
                </a:highlight>
              </a:rPr>
              <a:t>shared</a:t>
            </a:r>
            <a:r>
              <a:rPr lang="fr-FR" dirty="0">
                <a:solidFill>
                  <a:srgbClr val="000000"/>
                </a:solidFill>
                <a:highlight>
                  <a:srgbClr val="F5F5F5"/>
                </a:highlight>
              </a:rPr>
              <a:t> in </a:t>
            </a:r>
            <a:r>
              <a:rPr lang="fr-FR" dirty="0" err="1">
                <a:solidFill>
                  <a:srgbClr val="000000"/>
                </a:solidFill>
                <a:highlight>
                  <a:srgbClr val="F5F5F5"/>
                </a:highlight>
              </a:rPr>
              <a:t>this</a:t>
            </a:r>
            <a:r>
              <a:rPr lang="fr-FR" dirty="0">
                <a:solidFill>
                  <a:srgbClr val="000000"/>
                </a:solidFill>
                <a:highlight>
                  <a:srgbClr val="F5F5F5"/>
                </a:highlight>
              </a:rPr>
              <a:t> workshop </a:t>
            </a:r>
            <a:r>
              <a:rPr lang="fr-FR" dirty="0" err="1">
                <a:solidFill>
                  <a:srgbClr val="000000"/>
                </a:solidFill>
                <a:highlight>
                  <a:srgbClr val="F5F5F5"/>
                </a:highlight>
              </a:rPr>
              <a:t>useful</a:t>
            </a:r>
            <a:r>
              <a:rPr lang="fr-FR" dirty="0">
                <a:solidFill>
                  <a:srgbClr val="000000"/>
                </a:solidFill>
                <a:highlight>
                  <a:srgbClr val="F5F5F5"/>
                </a:highlight>
              </a:rPr>
              <a:t> to </a:t>
            </a:r>
            <a:r>
              <a:rPr lang="fr-FR" dirty="0" err="1">
                <a:solidFill>
                  <a:srgbClr val="000000"/>
                </a:solidFill>
                <a:highlight>
                  <a:srgbClr val="F5F5F5"/>
                </a:highlight>
              </a:rPr>
              <a:t>you</a:t>
            </a:r>
            <a:r>
              <a:rPr lang="fr-FR" dirty="0">
                <a:solidFill>
                  <a:srgbClr val="000000"/>
                </a:solidFill>
                <a:highlight>
                  <a:srgbClr val="F5F5F5"/>
                </a:highlight>
              </a:rPr>
              <a:t>? In </a:t>
            </a:r>
            <a:r>
              <a:rPr lang="fr-FR" dirty="0" err="1">
                <a:solidFill>
                  <a:srgbClr val="000000"/>
                </a:solidFill>
                <a:highlight>
                  <a:srgbClr val="F5F5F5"/>
                </a:highlight>
              </a:rPr>
              <a:t>what</a:t>
            </a:r>
            <a:r>
              <a:rPr lang="fr-FR" dirty="0">
                <a:solidFill>
                  <a:srgbClr val="000000"/>
                </a:solidFill>
                <a:highlight>
                  <a:srgbClr val="F5F5F5"/>
                </a:highlight>
              </a:rPr>
              <a:t> situation </a:t>
            </a:r>
            <a:r>
              <a:rPr lang="fr-FR" dirty="0" err="1">
                <a:solidFill>
                  <a:srgbClr val="000000"/>
                </a:solidFill>
                <a:highlight>
                  <a:srgbClr val="F5F5F5"/>
                </a:highlight>
              </a:rPr>
              <a:t>will</a:t>
            </a:r>
            <a:r>
              <a:rPr lang="fr-FR" dirty="0">
                <a:solidFill>
                  <a:srgbClr val="000000"/>
                </a:solidFill>
                <a:highlight>
                  <a:srgbClr val="F5F5F5"/>
                </a:highlight>
              </a:rPr>
              <a:t> </a:t>
            </a:r>
            <a:r>
              <a:rPr lang="fr-FR" dirty="0" err="1">
                <a:solidFill>
                  <a:srgbClr val="000000"/>
                </a:solidFill>
                <a:highlight>
                  <a:srgbClr val="F5F5F5"/>
                </a:highlight>
              </a:rPr>
              <a:t>you</a:t>
            </a:r>
            <a:r>
              <a:rPr lang="fr-FR" dirty="0">
                <a:solidFill>
                  <a:srgbClr val="000000"/>
                </a:solidFill>
                <a:highlight>
                  <a:srgbClr val="F5F5F5"/>
                </a:highlight>
              </a:rPr>
              <a:t> use </a:t>
            </a:r>
            <a:r>
              <a:rPr lang="fr-FR" dirty="0" err="1">
                <a:solidFill>
                  <a:srgbClr val="000000"/>
                </a:solidFill>
                <a:highlight>
                  <a:srgbClr val="F5F5F5"/>
                </a:highlight>
              </a:rPr>
              <a:t>it</a:t>
            </a:r>
            <a:r>
              <a:rPr lang="fr-FR" dirty="0">
                <a:solidFill>
                  <a:srgbClr val="000000"/>
                </a:solidFill>
                <a:highlight>
                  <a:srgbClr val="F5F5F5"/>
                </a:highlight>
              </a:rPr>
              <a:t>?</a:t>
            </a:r>
            <a:endParaRPr lang="fr-CA" dirty="0">
              <a:solidFill>
                <a:srgbClr val="000000"/>
              </a:solidFill>
              <a:highlight>
                <a:srgbClr val="F5F5F5"/>
              </a:highlight>
              <a:latin typeface="Calibri"/>
              <a:ea typeface="Calibri"/>
              <a:cs typeface="Calibri"/>
            </a:endParaRPr>
          </a:p>
          <a:p>
            <a:pPr marL="171450" indent="-171450">
              <a:buFont typeface="Arial" panose="020B0604020202020204" pitchFamily="34" charset="0"/>
              <a:buChar char="•"/>
            </a:pPr>
            <a:r>
              <a:rPr lang="en-CA" dirty="0">
                <a:solidFill>
                  <a:srgbClr val="000000"/>
                </a:solidFill>
                <a:highlight>
                  <a:srgbClr val="F5F5F5"/>
                </a:highlight>
              </a:rPr>
              <a:t>Feel free to thank everyone for participating in the workshop, asking questions and sharing their perspective.</a:t>
            </a:r>
            <a:endParaRPr lang="fr-CA" dirty="0">
              <a:highlight>
                <a:srgbClr val="F5F5F5"/>
              </a:highlight>
            </a:endParaRPr>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15</a:t>
            </a:fld>
            <a:endParaRPr lang="fr-CA"/>
          </a:p>
        </p:txBody>
      </p:sp>
    </p:spTree>
    <p:extLst>
      <p:ext uri="{BB962C8B-B14F-4D97-AF65-F5344CB8AC3E}">
        <p14:creationId xmlns:p14="http://schemas.microsoft.com/office/powerpoint/2010/main" val="5450838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16</a:t>
            </a:fld>
            <a:endParaRPr lang="fr-CA"/>
          </a:p>
        </p:txBody>
      </p:sp>
    </p:spTree>
    <p:extLst>
      <p:ext uri="{BB962C8B-B14F-4D97-AF65-F5344CB8AC3E}">
        <p14:creationId xmlns:p14="http://schemas.microsoft.com/office/powerpoint/2010/main" val="3038305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solidFill>
                  <a:srgbClr val="444444"/>
                </a:solidFill>
                <a:highlight>
                  <a:srgbClr val="F5F5F5"/>
                </a:highlight>
              </a:rPr>
              <a:t>3 minutes</a:t>
            </a:r>
            <a:r>
              <a:rPr lang="en-US" dirty="0">
                <a:solidFill>
                  <a:srgbClr val="444444"/>
                </a:solidFill>
                <a:highlight>
                  <a:srgbClr val="F5F5F5"/>
                </a:highlight>
              </a:rPr>
              <a:t> </a:t>
            </a:r>
          </a:p>
          <a:p>
            <a:r>
              <a:rPr lang="fr-CA" b="1" dirty="0">
                <a:solidFill>
                  <a:srgbClr val="444444"/>
                </a:solidFill>
                <a:highlight>
                  <a:srgbClr val="F5F5F5"/>
                </a:highlight>
              </a:rPr>
              <a:t>Instructions for the workshop </a:t>
            </a:r>
            <a:r>
              <a:rPr lang="fr-CA" b="1" dirty="0" err="1">
                <a:solidFill>
                  <a:srgbClr val="444444"/>
                </a:solidFill>
                <a:highlight>
                  <a:srgbClr val="F5F5F5"/>
                </a:highlight>
              </a:rPr>
              <a:t>facilitator</a:t>
            </a:r>
            <a:endParaRPr lang="fr-CA" dirty="0" err="1">
              <a:solidFill>
                <a:srgbClr val="444444"/>
              </a:solidFill>
              <a:highlight>
                <a:srgbClr val="F5F5F5"/>
              </a:highlight>
            </a:endParaRPr>
          </a:p>
          <a:p>
            <a:endParaRPr lang="fr-CA" dirty="0">
              <a:solidFill>
                <a:srgbClr val="444444"/>
              </a:solidFill>
              <a:highlight>
                <a:srgbClr val="F5F5F5"/>
              </a:highlight>
            </a:endParaRPr>
          </a:p>
          <a:p>
            <a:pPr marL="285750" indent="-285750">
              <a:buFont typeface="Arial,Sans-Serif"/>
              <a:buChar char="•"/>
            </a:pPr>
            <a:r>
              <a:rPr lang="en-CA" dirty="0">
                <a:solidFill>
                  <a:srgbClr val="444444"/>
                </a:solidFill>
                <a:highlight>
                  <a:srgbClr val="F5F5F5"/>
                </a:highlight>
              </a:rPr>
              <a:t>Before starting the workshop, mention that you are in a safe space where participants can express themselves freely and without judgment. The discussions that take place during the workshop are confidential.</a:t>
            </a:r>
            <a:endParaRPr lang="en-US" dirty="0">
              <a:solidFill>
                <a:srgbClr val="444444"/>
              </a:solidFill>
              <a:highlight>
                <a:srgbClr val="F5F5F5"/>
              </a:highlight>
            </a:endParaRPr>
          </a:p>
          <a:p>
            <a:pPr marL="285750" indent="-285750">
              <a:buFont typeface="Arial,Sans-Serif"/>
              <a:buChar char="•"/>
            </a:pPr>
            <a:r>
              <a:rPr lang="en-CA" dirty="0">
                <a:solidFill>
                  <a:srgbClr val="444444"/>
                </a:solidFill>
                <a:highlight>
                  <a:srgbClr val="F5F5F5"/>
                </a:highlight>
              </a:rPr>
              <a:t>Lead a discussion based on the following questions:</a:t>
            </a:r>
            <a:endParaRPr lang="en-US" dirty="0">
              <a:solidFill>
                <a:srgbClr val="444444"/>
              </a:solidFill>
              <a:highlight>
                <a:srgbClr val="F5F5F5"/>
              </a:highlight>
            </a:endParaRPr>
          </a:p>
          <a:p>
            <a:pPr marL="1200150" lvl="2" indent="-285750">
              <a:buFont typeface="Wingdings,Sans-Serif"/>
              <a:buChar char="§"/>
            </a:pPr>
            <a:r>
              <a:rPr lang="en-CA" dirty="0">
                <a:solidFill>
                  <a:srgbClr val="444444"/>
                </a:solidFill>
                <a:highlight>
                  <a:srgbClr val="F5F5F5"/>
                </a:highlight>
              </a:rPr>
              <a:t>What is happening in this image?</a:t>
            </a:r>
            <a:endParaRPr lang="en-US" dirty="0">
              <a:solidFill>
                <a:srgbClr val="444444"/>
              </a:solidFill>
              <a:highlight>
                <a:srgbClr val="F5F5F5"/>
              </a:highlight>
            </a:endParaRPr>
          </a:p>
          <a:p>
            <a:pPr marL="1200150" lvl="2" indent="-285750">
              <a:buFont typeface="Wingdings,Sans-Serif"/>
              <a:buChar char="§"/>
            </a:pPr>
            <a:r>
              <a:rPr lang="en-CA" dirty="0">
                <a:solidFill>
                  <a:srgbClr val="444444"/>
                </a:solidFill>
                <a:highlight>
                  <a:srgbClr val="F5F5F5"/>
                </a:highlight>
              </a:rPr>
              <a:t>What does this image tell us about the couple?</a:t>
            </a:r>
            <a:endParaRPr lang="en-US" dirty="0">
              <a:solidFill>
                <a:srgbClr val="444444"/>
              </a:solidFill>
              <a:highlight>
                <a:srgbClr val="F5F5F5"/>
              </a:highlight>
            </a:endParaRPr>
          </a:p>
          <a:p>
            <a:pPr marL="1200150" lvl="2" indent="-285750">
              <a:buFont typeface="Wingdings,Sans-Serif"/>
              <a:buChar char="§"/>
            </a:pPr>
            <a:r>
              <a:rPr lang="en-CA" dirty="0">
                <a:solidFill>
                  <a:srgbClr val="444444"/>
                </a:solidFill>
                <a:highlight>
                  <a:srgbClr val="F5F5F5"/>
                </a:highlight>
              </a:rPr>
              <a:t>What more can you say about the situation if we assume that the woman wants to leave her husband or partner?</a:t>
            </a:r>
            <a:endParaRPr lang="en-US" dirty="0">
              <a:solidFill>
                <a:srgbClr val="444444"/>
              </a:solidFill>
              <a:highlight>
                <a:srgbClr val="F5F5F5"/>
              </a:highlight>
            </a:endParaRPr>
          </a:p>
          <a:p>
            <a:pPr marL="1200150" lvl="2" indent="-285750">
              <a:buFont typeface="Wingdings,Sans-Serif"/>
              <a:buChar char="§"/>
            </a:pPr>
            <a:r>
              <a:rPr lang="en-CA" dirty="0">
                <a:solidFill>
                  <a:srgbClr val="444444"/>
                </a:solidFill>
                <a:highlight>
                  <a:srgbClr val="F5F5F5"/>
                </a:highlight>
              </a:rPr>
              <a:t>What more can you say about the situation if we assume that the woman has a precarious (uncertain) immigration status?</a:t>
            </a:r>
            <a:endParaRPr lang="en-US" dirty="0">
              <a:solidFill>
                <a:srgbClr val="444444"/>
              </a:solidFill>
              <a:highlight>
                <a:srgbClr val="F5F5F5"/>
              </a:highlight>
            </a:endParaRPr>
          </a:p>
          <a:p>
            <a:pPr marL="628650" lvl="2"/>
            <a:endParaRPr lang="en-CA" dirty="0">
              <a:solidFill>
                <a:srgbClr val="444444"/>
              </a:solidFill>
              <a:highlight>
                <a:srgbClr val="F5F5F5"/>
              </a:highlight>
            </a:endParaRPr>
          </a:p>
          <a:p>
            <a:pPr marL="171450" lvl="1" indent="-285750">
              <a:buFont typeface="Arial,Sans-Serif"/>
              <a:buChar char="•"/>
            </a:pPr>
            <a:r>
              <a:rPr lang="en-CA" dirty="0">
                <a:solidFill>
                  <a:srgbClr val="444444"/>
                </a:solidFill>
                <a:highlight>
                  <a:srgbClr val="F5F5F5"/>
                </a:highlight>
              </a:rPr>
              <a:t>Summarize by repeating the key words that were mentioned by the participants and that are related to the topic of this workshop.</a:t>
            </a:r>
            <a:endParaRPr lang="fr-CA" dirty="0"/>
          </a:p>
          <a:p>
            <a:endParaRPr lang="fr-CA" b="1" dirty="0">
              <a:solidFill>
                <a:srgbClr val="444444"/>
              </a:solidFill>
              <a:highlight>
                <a:srgbClr val="F5F5F5"/>
              </a:highlight>
            </a:endParaRPr>
          </a:p>
          <a:p>
            <a:endParaRPr lang="fr-CA" dirty="0">
              <a:solidFill>
                <a:srgbClr val="000000"/>
              </a:solidFill>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2</a:t>
            </a:fld>
            <a:endParaRPr lang="fr-CA"/>
          </a:p>
        </p:txBody>
      </p:sp>
    </p:spTree>
    <p:extLst>
      <p:ext uri="{BB962C8B-B14F-4D97-AF65-F5344CB8AC3E}">
        <p14:creationId xmlns:p14="http://schemas.microsoft.com/office/powerpoint/2010/main" val="4038391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5 minutes</a:t>
            </a:r>
            <a:endParaRPr lang="en-US" dirty="0"/>
          </a:p>
          <a:p>
            <a:r>
              <a:rPr lang="fr-CA" b="1" u="sng" dirty="0"/>
              <a:t>Instructions</a:t>
            </a:r>
            <a:endParaRPr lang="fr-CA" dirty="0"/>
          </a:p>
          <a:p>
            <a:pPr marL="171450" indent="-171450">
              <a:buFont typeface="Arial"/>
              <a:buChar char="•"/>
            </a:pPr>
            <a:r>
              <a:rPr lang="en-CA"/>
              <a:t>Read the following story aloud:  </a:t>
            </a:r>
            <a:endParaRPr lang="fr-CA"/>
          </a:p>
          <a:p>
            <a:endParaRPr lang="fr-CA" dirty="0"/>
          </a:p>
          <a:p>
            <a:pPr marL="171450" indent="-171450">
              <a:buFont typeface="Arial"/>
              <a:buChar char="•"/>
            </a:pPr>
            <a:r>
              <a:rPr lang="fr-CA"/>
              <a:t>Neha</a:t>
            </a:r>
            <a:r>
              <a:rPr lang="fr-CA" dirty="0"/>
              <a:t> has made up </a:t>
            </a:r>
            <a:r>
              <a:rPr lang="fr-CA" err="1"/>
              <a:t>her</a:t>
            </a:r>
            <a:r>
              <a:rPr lang="fr-CA" dirty="0"/>
              <a:t> </a:t>
            </a:r>
            <a:r>
              <a:rPr lang="fr-CA" err="1"/>
              <a:t>mind</a:t>
            </a:r>
            <a:r>
              <a:rPr lang="fr-CA" dirty="0"/>
              <a:t>: </a:t>
            </a:r>
            <a:r>
              <a:rPr lang="fr-CA" err="1"/>
              <a:t>she</a:t>
            </a:r>
            <a:r>
              <a:rPr lang="fr-CA" dirty="0"/>
              <a:t> </a:t>
            </a:r>
            <a:r>
              <a:rPr lang="fr-CA" err="1"/>
              <a:t>can’t</a:t>
            </a:r>
            <a:r>
              <a:rPr lang="fr-CA" dirty="0"/>
              <a:t> </a:t>
            </a:r>
            <a:r>
              <a:rPr lang="fr-CA" err="1"/>
              <a:t>stay</a:t>
            </a:r>
            <a:r>
              <a:rPr lang="fr-CA" dirty="0"/>
              <a:t> </a:t>
            </a:r>
            <a:r>
              <a:rPr lang="fr-CA" err="1"/>
              <a:t>with</a:t>
            </a:r>
            <a:r>
              <a:rPr lang="fr-CA" dirty="0"/>
              <a:t> </a:t>
            </a:r>
            <a:r>
              <a:rPr lang="fr-CA" err="1"/>
              <a:t>her</a:t>
            </a:r>
            <a:r>
              <a:rPr lang="fr-CA" dirty="0"/>
              <a:t> </a:t>
            </a:r>
            <a:r>
              <a:rPr lang="fr-CA" err="1"/>
              <a:t>husband</a:t>
            </a:r>
            <a:r>
              <a:rPr lang="fr-CA" dirty="0"/>
              <a:t>, </a:t>
            </a:r>
            <a:r>
              <a:rPr lang="fr-CA" err="1"/>
              <a:t>Gunjad</a:t>
            </a:r>
            <a:r>
              <a:rPr lang="fr-CA" dirty="0"/>
              <a:t>, </a:t>
            </a:r>
            <a:r>
              <a:rPr lang="fr-CA" err="1"/>
              <a:t>any</a:t>
            </a:r>
            <a:r>
              <a:rPr lang="fr-CA" dirty="0"/>
              <a:t> longer. </a:t>
            </a:r>
            <a:r>
              <a:rPr lang="fr-CA" err="1"/>
              <a:t>She’s</a:t>
            </a:r>
            <a:r>
              <a:rPr lang="fr-CA" dirty="0"/>
              <a:t> not happy, and the tension </a:t>
            </a:r>
            <a:r>
              <a:rPr lang="fr-CA" err="1"/>
              <a:t>between</a:t>
            </a:r>
            <a:r>
              <a:rPr lang="fr-CA" dirty="0"/>
              <a:t> </a:t>
            </a:r>
            <a:r>
              <a:rPr lang="fr-CA" err="1"/>
              <a:t>them</a:t>
            </a:r>
            <a:r>
              <a:rPr lang="fr-CA" dirty="0"/>
              <a:t> has been </a:t>
            </a:r>
            <a:r>
              <a:rPr lang="fr-CA" err="1"/>
              <a:t>growing</a:t>
            </a:r>
            <a:r>
              <a:rPr lang="fr-CA" dirty="0"/>
              <a:t> for </a:t>
            </a:r>
            <a:r>
              <a:rPr lang="fr-CA" err="1"/>
              <a:t>some</a:t>
            </a:r>
            <a:r>
              <a:rPr lang="fr-CA" dirty="0"/>
              <a:t> time. </a:t>
            </a:r>
            <a:r>
              <a:rPr lang="fr-CA" err="1"/>
              <a:t>She</a:t>
            </a:r>
            <a:r>
              <a:rPr lang="fr-CA" dirty="0"/>
              <a:t> </a:t>
            </a:r>
            <a:r>
              <a:rPr lang="fr-CA" err="1"/>
              <a:t>doesn’t</a:t>
            </a:r>
            <a:r>
              <a:rPr lang="fr-CA" dirty="0"/>
              <a:t> </a:t>
            </a:r>
            <a:r>
              <a:rPr lang="fr-CA" err="1"/>
              <a:t>want</a:t>
            </a:r>
            <a:r>
              <a:rPr lang="fr-CA" dirty="0"/>
              <a:t> to live </a:t>
            </a:r>
            <a:r>
              <a:rPr lang="fr-CA" err="1"/>
              <a:t>with</a:t>
            </a:r>
            <a:r>
              <a:rPr lang="fr-CA" dirty="0"/>
              <a:t> </a:t>
            </a:r>
            <a:r>
              <a:rPr lang="fr-CA" err="1"/>
              <a:t>him</a:t>
            </a:r>
            <a:r>
              <a:rPr lang="fr-CA" dirty="0"/>
              <a:t>. </a:t>
            </a:r>
            <a:r>
              <a:rPr lang="fr-CA" err="1"/>
              <a:t>Actually</a:t>
            </a:r>
            <a:r>
              <a:rPr lang="fr-CA" dirty="0"/>
              <a:t>, </a:t>
            </a:r>
            <a:r>
              <a:rPr lang="fr-CA" err="1"/>
              <a:t>she</a:t>
            </a:r>
            <a:r>
              <a:rPr lang="fr-CA" dirty="0"/>
              <a:t> </a:t>
            </a:r>
            <a:r>
              <a:rPr lang="fr-CA" err="1"/>
              <a:t>never</a:t>
            </a:r>
            <a:r>
              <a:rPr lang="fr-CA" dirty="0"/>
              <a:t> </a:t>
            </a:r>
            <a:r>
              <a:rPr lang="fr-CA" err="1"/>
              <a:t>wants</a:t>
            </a:r>
            <a:r>
              <a:rPr lang="fr-CA" dirty="0"/>
              <a:t> to </a:t>
            </a:r>
            <a:r>
              <a:rPr lang="fr-CA" err="1"/>
              <a:t>see</a:t>
            </a:r>
            <a:r>
              <a:rPr lang="fr-CA" dirty="0"/>
              <a:t> </a:t>
            </a:r>
            <a:r>
              <a:rPr lang="fr-CA" err="1"/>
              <a:t>him</a:t>
            </a:r>
            <a:r>
              <a:rPr lang="fr-CA" dirty="0"/>
              <a:t> </a:t>
            </a:r>
            <a:r>
              <a:rPr lang="fr-CA" err="1"/>
              <a:t>again</a:t>
            </a:r>
            <a:r>
              <a:rPr lang="fr-CA" dirty="0"/>
              <a:t>. </a:t>
            </a:r>
            <a:r>
              <a:rPr lang="fr-CA" err="1"/>
              <a:t>She</a:t>
            </a:r>
            <a:r>
              <a:rPr lang="fr-CA" dirty="0"/>
              <a:t> </a:t>
            </a:r>
            <a:r>
              <a:rPr lang="fr-CA" err="1"/>
              <a:t>thinks</a:t>
            </a:r>
            <a:r>
              <a:rPr lang="fr-CA" dirty="0"/>
              <a:t> </a:t>
            </a:r>
            <a:r>
              <a:rPr lang="fr-CA" err="1"/>
              <a:t>she</a:t>
            </a:r>
            <a:r>
              <a:rPr lang="fr-CA" dirty="0"/>
              <a:t> </a:t>
            </a:r>
            <a:r>
              <a:rPr lang="fr-CA" err="1"/>
              <a:t>wants</a:t>
            </a:r>
            <a:r>
              <a:rPr lang="fr-CA" dirty="0"/>
              <a:t> a divorce, but </a:t>
            </a:r>
            <a:r>
              <a:rPr lang="fr-CA" err="1"/>
              <a:t>she’s</a:t>
            </a:r>
            <a:r>
              <a:rPr lang="fr-CA" dirty="0"/>
              <a:t> not </a:t>
            </a:r>
            <a:r>
              <a:rPr lang="fr-CA" err="1"/>
              <a:t>completely</a:t>
            </a:r>
            <a:r>
              <a:rPr lang="fr-CA" dirty="0"/>
              <a:t> sure. Her </a:t>
            </a:r>
            <a:r>
              <a:rPr lang="fr-CA" err="1"/>
              <a:t>current</a:t>
            </a:r>
            <a:r>
              <a:rPr lang="fr-CA" dirty="0"/>
              <a:t> situation </a:t>
            </a:r>
            <a:r>
              <a:rPr lang="fr-CA" err="1"/>
              <a:t>is</a:t>
            </a:r>
            <a:r>
              <a:rPr lang="fr-CA" dirty="0"/>
              <a:t> </a:t>
            </a:r>
            <a:r>
              <a:rPr lang="fr-CA" err="1"/>
              <a:t>unbearable</a:t>
            </a:r>
            <a:r>
              <a:rPr lang="fr-CA" dirty="0"/>
              <a:t>, but </a:t>
            </a:r>
            <a:r>
              <a:rPr lang="fr-CA" err="1"/>
              <a:t>she</a:t>
            </a:r>
            <a:r>
              <a:rPr lang="fr-CA" dirty="0"/>
              <a:t> </a:t>
            </a:r>
            <a:r>
              <a:rPr lang="fr-CA" err="1"/>
              <a:t>doesn’t</a:t>
            </a:r>
            <a:r>
              <a:rPr lang="fr-CA" dirty="0"/>
              <a:t> </a:t>
            </a:r>
            <a:r>
              <a:rPr lang="fr-CA" err="1"/>
              <a:t>want</a:t>
            </a:r>
            <a:r>
              <a:rPr lang="fr-CA" dirty="0"/>
              <a:t> to let </a:t>
            </a:r>
            <a:r>
              <a:rPr lang="fr-CA" err="1"/>
              <a:t>her</a:t>
            </a:r>
            <a:r>
              <a:rPr lang="fr-CA" dirty="0"/>
              <a:t> </a:t>
            </a:r>
            <a:r>
              <a:rPr lang="fr-CA" err="1"/>
              <a:t>family</a:t>
            </a:r>
            <a:r>
              <a:rPr lang="fr-CA" dirty="0"/>
              <a:t> down. </a:t>
            </a:r>
            <a:r>
              <a:rPr lang="fr-CA" err="1"/>
              <a:t>She</a:t>
            </a:r>
            <a:r>
              <a:rPr lang="fr-CA" dirty="0"/>
              <a:t> </a:t>
            </a:r>
            <a:r>
              <a:rPr lang="fr-CA" err="1"/>
              <a:t>became</a:t>
            </a:r>
            <a:r>
              <a:rPr lang="fr-CA" dirty="0"/>
              <a:t> </a:t>
            </a:r>
            <a:r>
              <a:rPr lang="fr-CA" err="1"/>
              <a:t>even</a:t>
            </a:r>
            <a:r>
              <a:rPr lang="fr-CA" dirty="0"/>
              <a:t> more </a:t>
            </a:r>
            <a:r>
              <a:rPr lang="fr-CA" err="1"/>
              <a:t>discouraged</a:t>
            </a:r>
            <a:r>
              <a:rPr lang="fr-CA" dirty="0"/>
              <a:t> </a:t>
            </a:r>
            <a:r>
              <a:rPr lang="fr-CA" err="1"/>
              <a:t>when</a:t>
            </a:r>
            <a:r>
              <a:rPr lang="fr-CA" dirty="0"/>
              <a:t> </a:t>
            </a:r>
            <a:r>
              <a:rPr lang="fr-CA" err="1"/>
              <a:t>her</a:t>
            </a:r>
            <a:r>
              <a:rPr lang="fr-CA" dirty="0"/>
              <a:t> </a:t>
            </a:r>
            <a:r>
              <a:rPr lang="fr-CA" err="1"/>
              <a:t>friend</a:t>
            </a:r>
            <a:r>
              <a:rPr lang="fr-CA" dirty="0"/>
              <a:t> </a:t>
            </a:r>
            <a:r>
              <a:rPr lang="fr-CA" err="1"/>
              <a:t>told</a:t>
            </a:r>
            <a:r>
              <a:rPr lang="fr-CA" dirty="0"/>
              <a:t> </a:t>
            </a:r>
            <a:r>
              <a:rPr lang="fr-CA" err="1"/>
              <a:t>her</a:t>
            </a:r>
            <a:r>
              <a:rPr lang="fr-CA" dirty="0"/>
              <a:t> about the </a:t>
            </a:r>
            <a:r>
              <a:rPr lang="fr-CA" err="1"/>
              <a:t>paperwork</a:t>
            </a:r>
            <a:r>
              <a:rPr lang="fr-CA" dirty="0"/>
              <a:t> </a:t>
            </a:r>
            <a:r>
              <a:rPr lang="fr-CA" err="1"/>
              <a:t>involved</a:t>
            </a:r>
            <a:r>
              <a:rPr lang="fr-CA" dirty="0"/>
              <a:t>. </a:t>
            </a:r>
            <a:r>
              <a:rPr lang="fr-CA" err="1"/>
              <a:t>She’s</a:t>
            </a:r>
            <a:r>
              <a:rPr lang="fr-CA" dirty="0"/>
              <a:t> </a:t>
            </a:r>
            <a:r>
              <a:rPr lang="fr-CA" err="1"/>
              <a:t>worried</a:t>
            </a:r>
            <a:r>
              <a:rPr lang="fr-CA" dirty="0"/>
              <a:t> </a:t>
            </a:r>
            <a:r>
              <a:rPr lang="fr-CA" err="1"/>
              <a:t>that</a:t>
            </a:r>
            <a:r>
              <a:rPr lang="fr-CA" dirty="0"/>
              <a:t> a divorce </a:t>
            </a:r>
            <a:r>
              <a:rPr lang="fr-CA" err="1"/>
              <a:t>will</a:t>
            </a:r>
            <a:r>
              <a:rPr lang="fr-CA" dirty="0"/>
              <a:t> </a:t>
            </a:r>
            <a:r>
              <a:rPr lang="fr-CA" err="1"/>
              <a:t>be</a:t>
            </a:r>
            <a:r>
              <a:rPr lang="fr-CA" dirty="0"/>
              <a:t> </a:t>
            </a:r>
            <a:r>
              <a:rPr lang="fr-CA" err="1"/>
              <a:t>expensive</a:t>
            </a:r>
            <a:r>
              <a:rPr lang="fr-CA" dirty="0"/>
              <a:t> and time-</a:t>
            </a:r>
            <a:r>
              <a:rPr lang="fr-CA" err="1"/>
              <a:t>consuming</a:t>
            </a:r>
            <a:r>
              <a:rPr lang="fr-CA" dirty="0"/>
              <a:t>.  </a:t>
            </a:r>
          </a:p>
          <a:p>
            <a:endParaRPr lang="fr-CA" dirty="0"/>
          </a:p>
          <a:p>
            <a:pPr marL="171450" indent="-171450">
              <a:buFont typeface="Arial"/>
              <a:buChar char="•"/>
            </a:pPr>
            <a:r>
              <a:rPr lang="en-CA"/>
              <a:t>Lead a discussion using the following questions:  </a:t>
            </a:r>
            <a:endParaRPr lang="fr-CA"/>
          </a:p>
          <a:p>
            <a:pPr lvl="1" indent="-171450">
              <a:buFont typeface="Arial"/>
              <a:buChar char="•"/>
            </a:pPr>
            <a:r>
              <a:rPr lang="en-CA"/>
              <a:t>Have you ever experienced a similar situation?</a:t>
            </a:r>
            <a:endParaRPr lang="fr-CA"/>
          </a:p>
          <a:p>
            <a:pPr lvl="1" indent="-171450">
              <a:buFont typeface="Arial"/>
              <a:buChar char="•"/>
            </a:pPr>
            <a:r>
              <a:rPr lang="en-CA"/>
              <a:t>What are the main concerns or issues in this situation?</a:t>
            </a:r>
            <a:endParaRPr lang="fr-CA"/>
          </a:p>
          <a:p>
            <a:pPr lvl="1" indent="-171450">
              <a:buFont typeface="Arial"/>
              <a:buChar char="•"/>
            </a:pPr>
            <a:r>
              <a:rPr lang="en-CA"/>
              <a:t>What are the rights and responsibilities related to these concerns or issues? </a:t>
            </a:r>
            <a:endParaRPr lang="fr-CA"/>
          </a:p>
          <a:p>
            <a:pPr lvl="1" indent="-171450">
              <a:buFont typeface="Arial"/>
              <a:buChar char="•"/>
            </a:pPr>
            <a:r>
              <a:rPr lang="en-CA"/>
              <a:t>What should Neha do to solve the problem?  </a:t>
            </a:r>
            <a:endParaRPr lang="fr-CA"/>
          </a:p>
          <a:p>
            <a:pPr marL="171450" indent="-171450">
              <a:buFont typeface="Arial"/>
              <a:buChar char="•"/>
            </a:pPr>
            <a:endParaRPr lang="fr-CA" dirty="0"/>
          </a:p>
          <a:p>
            <a:pPr marL="628650" lvl="1" indent="-171450">
              <a:buFont typeface="Arial,Sans-Serif"/>
              <a:buChar char="•"/>
            </a:pPr>
            <a:endParaRPr lang="fr-CA" dirty="0"/>
          </a:p>
          <a:p>
            <a:pPr marL="171450" indent="-171450">
              <a:buFont typeface="Arial"/>
              <a:buChar char="•"/>
            </a:pPr>
            <a:r>
              <a:rPr lang="en-CA" dirty="0"/>
              <a:t>Mention that you will share legal information to help the participants better understand the legal issues, rights and responsibilities involved in this scenario and that you will come back to the scenario at the end of this workshop. Let participants know you will be covering some basic legal rules. Acknowledge that everyone’s experience with the justice system is different and can be shaped by past challenges, as well as cultural and language barriers.  Remind participants that the goal of the workshop is to inform them about their rights, so that they can make informed decisions and protect themselves.     </a:t>
            </a:r>
            <a:endParaRPr lang="fr-CA" dirty="0"/>
          </a:p>
          <a:p>
            <a:pPr marL="171450" indent="-171450">
              <a:buFont typeface="Arial"/>
              <a:buChar char="•"/>
            </a:pPr>
            <a:endParaRPr lang="fr-CA" dirty="0"/>
          </a:p>
          <a:p>
            <a:pPr marL="171450" indent="-171450">
              <a:buFont typeface="Arial"/>
              <a:buChar char="•"/>
            </a:pPr>
            <a:r>
              <a:rPr lang="en-CA" dirty="0"/>
              <a:t>Then explain the goal of this workshop: To understand the main steps to take when getting divorced or separated. </a:t>
            </a:r>
            <a:endParaRPr lang="fr-CA" dirty="0"/>
          </a:p>
          <a:p>
            <a:pPr marL="171450" indent="-171450">
              <a:buFont typeface="Arial"/>
              <a:buChar char="•"/>
            </a:pPr>
            <a:endParaRPr lang="fr-CA" dirty="0"/>
          </a:p>
          <a:p>
            <a:pPr marL="171450" indent="-171450">
              <a:buFont typeface="Arial"/>
              <a:buChar char="•"/>
            </a:pPr>
            <a:r>
              <a:rPr lang="en-CA" dirty="0"/>
              <a:t>Name the main topics that will be discussed: The steps for getting divorced (if the couple is married) or separated (if the couple is not married).</a:t>
            </a:r>
            <a:endParaRPr lang="fr-CA" dirty="0"/>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3</a:t>
            </a:fld>
            <a:endParaRPr lang="fr-CA"/>
          </a:p>
        </p:txBody>
      </p:sp>
    </p:spTree>
    <p:extLst>
      <p:ext uri="{BB962C8B-B14F-4D97-AF65-F5344CB8AC3E}">
        <p14:creationId xmlns:p14="http://schemas.microsoft.com/office/powerpoint/2010/main" val="606699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7 minutes</a:t>
            </a:r>
            <a:endParaRPr lang="en-US" dirty="0"/>
          </a:p>
          <a:p>
            <a:endParaRPr lang="fr-CA" dirty="0"/>
          </a:p>
          <a:p>
            <a:r>
              <a:rPr lang="fr-CA" b="1" u="sng" dirty="0"/>
              <a:t>Instructions for the workshop </a:t>
            </a:r>
            <a:r>
              <a:rPr lang="fr-CA" b="1" u="sng" dirty="0" err="1"/>
              <a:t>facilitator</a:t>
            </a:r>
            <a:endParaRPr lang="fr-CA" dirty="0" err="1"/>
          </a:p>
          <a:p>
            <a:endParaRPr lang="fr-CA" dirty="0"/>
          </a:p>
          <a:p>
            <a:pPr marL="285750" indent="-285750">
              <a:buFont typeface="Arial"/>
              <a:buChar char="•"/>
            </a:pPr>
            <a:r>
              <a:rPr lang="en-CA" dirty="0"/>
              <a:t>Explain the information below by making connections with the scenario</a:t>
            </a:r>
            <a:endParaRPr lang="en-US" dirty="0"/>
          </a:p>
          <a:p>
            <a:endParaRPr lang="fr-CA" dirty="0"/>
          </a:p>
          <a:p>
            <a:r>
              <a:rPr lang="fr-CA" b="1" u="sng" dirty="0"/>
              <a:t>Informations to </a:t>
            </a:r>
            <a:r>
              <a:rPr lang="fr-CA" b="1" u="sng" dirty="0" err="1"/>
              <a:t>share</a:t>
            </a:r>
            <a:endParaRPr lang="fr-CA" dirty="0" err="1"/>
          </a:p>
          <a:p>
            <a:endParaRPr lang="fr-CA" dirty="0"/>
          </a:p>
          <a:p>
            <a:pPr algn="just"/>
            <a:r>
              <a:rPr lang="en-CA" b="1" dirty="0"/>
              <a:t>Legal reasons for divorce </a:t>
            </a:r>
            <a:r>
              <a:rPr lang="en-CA" dirty="0"/>
              <a:t> </a:t>
            </a:r>
            <a:endParaRPr lang="fr-CA" dirty="0"/>
          </a:p>
          <a:p>
            <a:pPr algn="just"/>
            <a:r>
              <a:rPr lang="fr-CA" b="1" dirty="0"/>
              <a:t> </a:t>
            </a:r>
            <a:endParaRPr lang="fr-CA" dirty="0"/>
          </a:p>
          <a:p>
            <a:pPr algn="just"/>
            <a:r>
              <a:rPr lang="en-CA" dirty="0"/>
              <a:t>In Canada, there are only </a:t>
            </a:r>
            <a:r>
              <a:rPr lang="en-CA" b="1" dirty="0"/>
              <a:t>three legal reasons</a:t>
            </a:r>
            <a:r>
              <a:rPr lang="en-CA" dirty="0"/>
              <a:t> for divorce</a:t>
            </a:r>
            <a:r>
              <a:rPr lang="fr-CA" dirty="0">
                <a:hlinkClick r:id="rId3"/>
              </a:rPr>
              <a:t>[1]</a:t>
            </a:r>
            <a:r>
              <a:rPr lang="fr-CA" dirty="0"/>
              <a:t>: </a:t>
            </a:r>
          </a:p>
          <a:p>
            <a:pPr marL="914400" lvl="1" indent="-171450">
              <a:buFont typeface="Courier New,monospace"/>
              <a:buChar char="o"/>
            </a:pPr>
            <a:r>
              <a:rPr lang="en-CA" dirty="0"/>
              <a:t>living apart for at least one year </a:t>
            </a:r>
            <a:endParaRPr lang="fr-CA" dirty="0"/>
          </a:p>
          <a:p>
            <a:pPr marL="914400" lvl="1" indent="-171450">
              <a:buFont typeface="Courier New,monospace"/>
              <a:buChar char="o"/>
            </a:pPr>
            <a:r>
              <a:rPr lang="en-CA" dirty="0"/>
              <a:t>adultery  </a:t>
            </a:r>
            <a:endParaRPr lang="fr-CA" dirty="0"/>
          </a:p>
          <a:p>
            <a:pPr marL="914400" lvl="1" indent="-171450">
              <a:buFont typeface="Courier New,monospace"/>
              <a:buChar char="o"/>
            </a:pPr>
            <a:r>
              <a:rPr lang="en-CA" dirty="0"/>
              <a:t>physical or psychological violence (“physical or mental cruelty”)  </a:t>
            </a:r>
            <a:endParaRPr lang="fr-CA" dirty="0"/>
          </a:p>
          <a:p>
            <a:pPr marL="742950" lvl="1" indent="-285750" algn="just">
              <a:buFont typeface="Courier New,monospace"/>
              <a:buChar char="o"/>
            </a:pPr>
            <a:endParaRPr lang="fr-CA" dirty="0"/>
          </a:p>
          <a:p>
            <a:pPr lvl="1" algn="just"/>
            <a:r>
              <a:rPr lang="fr-CA" b="1" dirty="0"/>
              <a:t> </a:t>
            </a:r>
            <a:endParaRPr lang="fr-CA" dirty="0"/>
          </a:p>
          <a:p>
            <a:pPr marL="285750" indent="-285750" algn="just">
              <a:buFont typeface="Arial"/>
              <a:buChar char="•"/>
            </a:pPr>
            <a:r>
              <a:rPr lang="en-CA" dirty="0"/>
              <a:t>One spouse </a:t>
            </a:r>
            <a:r>
              <a:rPr lang="en-CA" b="1" dirty="0"/>
              <a:t>does not need the other’s consent</a:t>
            </a:r>
            <a:r>
              <a:rPr lang="en-CA" dirty="0"/>
              <a:t> to get divorced. </a:t>
            </a:r>
            <a:r>
              <a:rPr lang="fr-CA" dirty="0">
                <a:hlinkClick r:id="rId4"/>
              </a:rPr>
              <a:t>[2]</a:t>
            </a:r>
            <a:r>
              <a:rPr lang="fr-CA" dirty="0"/>
              <a:t>. </a:t>
            </a:r>
          </a:p>
          <a:p>
            <a:pPr algn="just"/>
            <a:r>
              <a:rPr lang="fr-CA" b="1" dirty="0"/>
              <a:t> </a:t>
            </a:r>
            <a:endParaRPr lang="fr-CA" dirty="0"/>
          </a:p>
          <a:p>
            <a:pPr algn="just"/>
            <a:r>
              <a:rPr lang="fr-CA" b="1" dirty="0" err="1"/>
              <a:t>Costs</a:t>
            </a:r>
            <a:endParaRPr lang="fr-CA" dirty="0" err="1"/>
          </a:p>
          <a:p>
            <a:pPr algn="just"/>
            <a:r>
              <a:rPr lang="fr-CA" b="1" dirty="0"/>
              <a:t> </a:t>
            </a:r>
            <a:endParaRPr lang="fr-CA" dirty="0"/>
          </a:p>
          <a:p>
            <a:pPr marL="285750" indent="-285750" algn="just">
              <a:buFont typeface="Arial"/>
              <a:buChar char="•"/>
            </a:pPr>
            <a:r>
              <a:rPr lang="en-CA" dirty="0"/>
              <a:t>Estimating the costs of a divorce can be challenging, as they vary widely based on </a:t>
            </a:r>
            <a:r>
              <a:rPr lang="en-CA" b="1" dirty="0"/>
              <a:t>factors</a:t>
            </a:r>
            <a:r>
              <a:rPr lang="en-CA" dirty="0"/>
              <a:t> like: </a:t>
            </a:r>
            <a:endParaRPr lang="fr-CA" dirty="0"/>
          </a:p>
          <a:p>
            <a:pPr algn="just"/>
            <a:r>
              <a:rPr lang="fr-CA" b="1" dirty="0"/>
              <a:t> </a:t>
            </a:r>
            <a:endParaRPr lang="fr-CA" dirty="0"/>
          </a:p>
          <a:p>
            <a:pPr marL="742950" lvl="1" indent="-285750" algn="just">
              <a:buFont typeface="Courier New,monospace"/>
              <a:buChar char="o"/>
            </a:pPr>
            <a:r>
              <a:rPr lang="en-CA" dirty="0"/>
              <a:t>Whether the spouses hire a </a:t>
            </a:r>
            <a:r>
              <a:rPr lang="en-CA" b="1" dirty="0"/>
              <a:t>lawyer</a:t>
            </a:r>
            <a:r>
              <a:rPr lang="en-CA" dirty="0"/>
              <a:t>, and how much the lawyer charges.  </a:t>
            </a:r>
            <a:endParaRPr lang="fr-CA" dirty="0"/>
          </a:p>
          <a:p>
            <a:pPr marL="742950" lvl="1" indent="-285750" algn="just">
              <a:buFont typeface="Courier New,monospace"/>
              <a:buChar char="o"/>
            </a:pPr>
            <a:r>
              <a:rPr lang="en-CA" dirty="0"/>
              <a:t>Whether the spouses are eligible for </a:t>
            </a:r>
            <a:r>
              <a:rPr lang="en-CA" b="1" dirty="0"/>
              <a:t>legal aid</a:t>
            </a:r>
            <a:r>
              <a:rPr lang="en-CA" dirty="0"/>
              <a:t>, which may provide financial assistance if they cannot afford a lawyer. In some cases, couples may not need to pay anything at all</a:t>
            </a:r>
            <a:r>
              <a:rPr lang="fr-CA" dirty="0">
                <a:hlinkClick r:id="rId5"/>
              </a:rPr>
              <a:t>[3]</a:t>
            </a:r>
            <a:r>
              <a:rPr lang="fr-CA" dirty="0"/>
              <a:t>. </a:t>
            </a:r>
          </a:p>
          <a:p>
            <a:pPr marL="742950" lvl="1" indent="-285750" algn="just">
              <a:buFont typeface="Courier New,monospace"/>
              <a:buChar char="o"/>
            </a:pPr>
            <a:r>
              <a:rPr lang="en-CA" dirty="0"/>
              <a:t>Whether the spouses </a:t>
            </a:r>
            <a:r>
              <a:rPr lang="en-CA" b="1" dirty="0"/>
              <a:t>agree on key issues</a:t>
            </a:r>
            <a:r>
              <a:rPr lang="en-CA" dirty="0"/>
              <a:t>, like the division of property and child custody arrangements. If they agree on everything, they can file for divorce together</a:t>
            </a:r>
            <a:r>
              <a:rPr lang="fr-CA" dirty="0">
                <a:hlinkClick r:id="rId6"/>
              </a:rPr>
              <a:t>[4]</a:t>
            </a:r>
            <a:r>
              <a:rPr lang="fr-CA" dirty="0"/>
              <a:t>, </a:t>
            </a:r>
            <a:r>
              <a:rPr lang="fr-CA" dirty="0" err="1"/>
              <a:t>which</a:t>
            </a:r>
            <a:r>
              <a:rPr lang="fr-CA" dirty="0"/>
              <a:t> </a:t>
            </a:r>
            <a:r>
              <a:rPr lang="fr-CA" dirty="0" err="1"/>
              <a:t>typically</a:t>
            </a:r>
            <a:r>
              <a:rPr lang="fr-CA" dirty="0"/>
              <a:t> </a:t>
            </a:r>
            <a:r>
              <a:rPr lang="fr-CA" dirty="0" err="1"/>
              <a:t>costs</a:t>
            </a:r>
            <a:r>
              <a:rPr lang="fr-CA" dirty="0"/>
              <a:t> </a:t>
            </a:r>
            <a:r>
              <a:rPr lang="fr-CA" dirty="0" err="1"/>
              <a:t>less</a:t>
            </a:r>
            <a:r>
              <a:rPr lang="fr-CA" dirty="0"/>
              <a:t> </a:t>
            </a:r>
            <a:r>
              <a:rPr lang="fr-CA" dirty="0" err="1"/>
              <a:t>than</a:t>
            </a:r>
            <a:r>
              <a:rPr lang="fr-CA" dirty="0"/>
              <a:t> </a:t>
            </a:r>
            <a:r>
              <a:rPr lang="fr-CA" dirty="0" err="1"/>
              <a:t>when</a:t>
            </a:r>
            <a:r>
              <a:rPr lang="fr-CA" dirty="0"/>
              <a:t> </a:t>
            </a:r>
            <a:r>
              <a:rPr lang="fr-CA" dirty="0" err="1"/>
              <a:t>there</a:t>
            </a:r>
            <a:r>
              <a:rPr lang="fr-CA" dirty="0"/>
              <a:t> </a:t>
            </a:r>
            <a:r>
              <a:rPr lang="fr-CA" dirty="0" err="1"/>
              <a:t>is</a:t>
            </a:r>
            <a:r>
              <a:rPr lang="fr-CA" dirty="0"/>
              <a:t> a dispute.   </a:t>
            </a:r>
          </a:p>
          <a:p>
            <a:pPr lvl="1" algn="just"/>
            <a:r>
              <a:rPr lang="fr-CA" b="1" dirty="0"/>
              <a:t> </a:t>
            </a:r>
            <a:endParaRPr lang="fr-CA" dirty="0"/>
          </a:p>
          <a:p>
            <a:pPr marL="285750" indent="-285750" algn="just">
              <a:buFont typeface="Arial"/>
              <a:buChar char="•"/>
            </a:pPr>
            <a:r>
              <a:rPr lang="en-CA" dirty="0"/>
              <a:t>Unless they qualify for legal aid, the spouses must pay </a:t>
            </a:r>
            <a:r>
              <a:rPr lang="en-CA" b="1" dirty="0"/>
              <a:t>court fees</a:t>
            </a:r>
            <a:r>
              <a:rPr lang="en-CA" dirty="0"/>
              <a:t> to file for divorce</a:t>
            </a:r>
            <a:r>
              <a:rPr lang="fr-CA" dirty="0">
                <a:hlinkClick r:id="rId7"/>
              </a:rPr>
              <a:t>[5]</a:t>
            </a:r>
            <a:r>
              <a:rPr lang="fr-CA" dirty="0"/>
              <a:t>. </a:t>
            </a:r>
            <a:r>
              <a:rPr lang="fr-CA" dirty="0" err="1"/>
              <a:t>These</a:t>
            </a:r>
            <a:r>
              <a:rPr lang="fr-CA" dirty="0"/>
              <a:t> </a:t>
            </a:r>
            <a:r>
              <a:rPr lang="fr-CA" dirty="0" err="1"/>
              <a:t>fees</a:t>
            </a:r>
            <a:r>
              <a:rPr lang="fr-CA" dirty="0"/>
              <a:t> are </a:t>
            </a:r>
            <a:r>
              <a:rPr lang="fr-CA" dirty="0" err="1"/>
              <a:t>sometimes</a:t>
            </a:r>
            <a:r>
              <a:rPr lang="fr-CA" dirty="0"/>
              <a:t> </a:t>
            </a:r>
            <a:r>
              <a:rPr lang="fr-CA" dirty="0" err="1"/>
              <a:t>called</a:t>
            </a:r>
            <a:r>
              <a:rPr lang="fr-CA" dirty="0"/>
              <a:t> the “</a:t>
            </a:r>
            <a:r>
              <a:rPr lang="fr-CA" dirty="0" err="1"/>
              <a:t>judicial</a:t>
            </a:r>
            <a:r>
              <a:rPr lang="fr-CA" dirty="0"/>
              <a:t> </a:t>
            </a:r>
            <a:r>
              <a:rPr lang="fr-CA" dirty="0" err="1"/>
              <a:t>stamp</a:t>
            </a:r>
            <a:r>
              <a:rPr lang="fr-CA" dirty="0"/>
              <a:t>.” If the </a:t>
            </a:r>
            <a:r>
              <a:rPr lang="fr-CA" dirty="0" err="1"/>
              <a:t>spouses</a:t>
            </a:r>
            <a:r>
              <a:rPr lang="fr-CA" dirty="0"/>
              <a:t> file for divorce </a:t>
            </a:r>
            <a:r>
              <a:rPr lang="fr-CA" dirty="0" err="1"/>
              <a:t>together</a:t>
            </a:r>
            <a:r>
              <a:rPr lang="fr-CA" dirty="0"/>
              <a:t>, the </a:t>
            </a:r>
            <a:r>
              <a:rPr lang="fr-CA" dirty="0" err="1"/>
              <a:t>judicial</a:t>
            </a:r>
            <a:r>
              <a:rPr lang="fr-CA" dirty="0"/>
              <a:t> </a:t>
            </a:r>
            <a:r>
              <a:rPr lang="fr-CA" dirty="0" err="1"/>
              <a:t>stamp</a:t>
            </a:r>
            <a:r>
              <a:rPr lang="fr-CA" dirty="0"/>
              <a:t> </a:t>
            </a:r>
            <a:r>
              <a:rPr lang="fr-CA" dirty="0" err="1"/>
              <a:t>costs</a:t>
            </a:r>
            <a:r>
              <a:rPr lang="fr-CA" dirty="0"/>
              <a:t> $115 (in 2024)</a:t>
            </a:r>
            <a:r>
              <a:rPr lang="fr-CA" dirty="0">
                <a:hlinkClick r:id="rId7"/>
              </a:rPr>
              <a:t>[6]</a:t>
            </a:r>
            <a:r>
              <a:rPr lang="fr-CA" dirty="0"/>
              <a:t>. If a </a:t>
            </a:r>
            <a:r>
              <a:rPr lang="fr-CA" dirty="0" err="1"/>
              <a:t>spouse</a:t>
            </a:r>
            <a:r>
              <a:rPr lang="fr-CA" dirty="0"/>
              <a:t> </a:t>
            </a:r>
            <a:r>
              <a:rPr lang="fr-CA" dirty="0" err="1"/>
              <a:t>applies</a:t>
            </a:r>
            <a:r>
              <a:rPr lang="fr-CA" dirty="0"/>
              <a:t> </a:t>
            </a:r>
            <a:r>
              <a:rPr lang="fr-CA" dirty="0" err="1"/>
              <a:t>alone</a:t>
            </a:r>
            <a:r>
              <a:rPr lang="fr-CA" dirty="0"/>
              <a:t>, the </a:t>
            </a:r>
            <a:r>
              <a:rPr lang="fr-CA" dirty="0" err="1"/>
              <a:t>judicial</a:t>
            </a:r>
            <a:r>
              <a:rPr lang="fr-CA" dirty="0"/>
              <a:t> </a:t>
            </a:r>
            <a:r>
              <a:rPr lang="fr-CA" dirty="0" err="1"/>
              <a:t>stamp</a:t>
            </a:r>
            <a:r>
              <a:rPr lang="fr-CA" dirty="0"/>
              <a:t> </a:t>
            </a:r>
            <a:r>
              <a:rPr lang="fr-CA" dirty="0" err="1"/>
              <a:t>costs</a:t>
            </a:r>
            <a:r>
              <a:rPr lang="fr-CA" dirty="0"/>
              <a:t> $345 (in 2024)</a:t>
            </a:r>
            <a:r>
              <a:rPr lang="fr-CA" dirty="0">
                <a:hlinkClick r:id="rId8"/>
              </a:rPr>
              <a:t>[7]</a:t>
            </a:r>
            <a:r>
              <a:rPr lang="fr-CA" dirty="0"/>
              <a:t>. The </a:t>
            </a:r>
            <a:r>
              <a:rPr lang="fr-CA" dirty="0" err="1"/>
              <a:t>other</a:t>
            </a:r>
            <a:r>
              <a:rPr lang="fr-CA" dirty="0"/>
              <a:t> </a:t>
            </a:r>
            <a:r>
              <a:rPr lang="fr-CA" dirty="0" err="1"/>
              <a:t>spouse</a:t>
            </a:r>
            <a:r>
              <a:rPr lang="fr-CA" dirty="0"/>
              <a:t> must </a:t>
            </a:r>
            <a:r>
              <a:rPr lang="fr-CA" dirty="0" err="1"/>
              <a:t>then</a:t>
            </a:r>
            <a:r>
              <a:rPr lang="fr-CA" dirty="0"/>
              <a:t> </a:t>
            </a:r>
            <a:r>
              <a:rPr lang="fr-CA" dirty="0" err="1"/>
              <a:t>respond</a:t>
            </a:r>
            <a:r>
              <a:rPr lang="fr-CA" dirty="0"/>
              <a:t> and </a:t>
            </a:r>
            <a:r>
              <a:rPr lang="fr-CA" dirty="0" err="1"/>
              <a:t>pay</a:t>
            </a:r>
            <a:r>
              <a:rPr lang="fr-CA" dirty="0"/>
              <a:t> the court </a:t>
            </a:r>
            <a:r>
              <a:rPr lang="fr-CA" dirty="0" err="1"/>
              <a:t>fees</a:t>
            </a:r>
            <a:r>
              <a:rPr lang="fr-CA" dirty="0">
                <a:hlinkClick r:id="rId9"/>
              </a:rPr>
              <a:t>[8]</a:t>
            </a:r>
            <a:r>
              <a:rPr lang="fr-CA" dirty="0"/>
              <a:t>. </a:t>
            </a:r>
            <a:r>
              <a:rPr lang="en-CA" dirty="0"/>
              <a:t>The cost to file the response to the divorce </a:t>
            </a:r>
            <a:r>
              <a:rPr lang="en-CA" dirty="0" err="1"/>
              <a:t>applicaion</a:t>
            </a:r>
            <a:r>
              <a:rPr lang="en-CA" dirty="0"/>
              <a:t> is $173 (in 2024)</a:t>
            </a:r>
            <a:r>
              <a:rPr lang="fr-CA" dirty="0">
                <a:hlinkClick r:id="rId10"/>
              </a:rPr>
              <a:t>[9]</a:t>
            </a:r>
            <a:r>
              <a:rPr lang="fr-CA" dirty="0"/>
              <a:t>. </a:t>
            </a:r>
          </a:p>
          <a:p>
            <a:pPr algn="just"/>
            <a:r>
              <a:rPr lang="fr-CA" b="1" dirty="0"/>
              <a:t> </a:t>
            </a:r>
            <a:endParaRPr lang="fr-CA" dirty="0"/>
          </a:p>
          <a:p>
            <a:pPr algn="just"/>
            <a:r>
              <a:rPr lang="fr-CA" b="1" dirty="0"/>
              <a:t>Timeline and </a:t>
            </a:r>
            <a:r>
              <a:rPr lang="fr-CA" b="1" dirty="0" err="1"/>
              <a:t>temporary</a:t>
            </a:r>
            <a:r>
              <a:rPr lang="fr-CA" b="1" dirty="0"/>
              <a:t> </a:t>
            </a:r>
            <a:r>
              <a:rPr lang="fr-CA" b="1" dirty="0" err="1"/>
              <a:t>measures</a:t>
            </a:r>
            <a:endParaRPr lang="fr-CA" dirty="0" err="1"/>
          </a:p>
          <a:p>
            <a:pPr algn="just"/>
            <a:r>
              <a:rPr lang="fr-CA" b="1" dirty="0"/>
              <a:t> </a:t>
            </a:r>
            <a:endParaRPr lang="fr-CA" dirty="0"/>
          </a:p>
          <a:p>
            <a:pPr marL="285750" indent="-285750" algn="just">
              <a:buFont typeface="Arial"/>
              <a:buChar char="•"/>
            </a:pPr>
            <a:r>
              <a:rPr lang="en-CA" dirty="0"/>
              <a:t>Divorces can take several months or several years. </a:t>
            </a:r>
            <a:endParaRPr lang="fr-CA" dirty="0"/>
          </a:p>
          <a:p>
            <a:pPr algn="just"/>
            <a:endParaRPr lang="fr-CA" dirty="0"/>
          </a:p>
          <a:p>
            <a:pPr marL="171450" indent="-171450">
              <a:buFont typeface="Arial"/>
              <a:buChar char="•"/>
            </a:pPr>
            <a:r>
              <a:rPr lang="en-CA" dirty="0"/>
              <a:t>Factors that influence this timeline include:  </a:t>
            </a:r>
            <a:endParaRPr lang="fr-CA" dirty="0"/>
          </a:p>
          <a:p>
            <a:pPr marL="1085850" lvl="1" indent="-171450">
              <a:buFont typeface="Courier New,monospace"/>
              <a:buChar char="o"/>
            </a:pPr>
            <a:r>
              <a:rPr lang="en-CA" dirty="0"/>
              <a:t>Whether the spouses agree on key issues (disagreements regarding children and other issues can extend the process). </a:t>
            </a:r>
            <a:endParaRPr lang="fr-CA" dirty="0"/>
          </a:p>
          <a:p>
            <a:pPr marL="1085850" lvl="1" indent="-171450">
              <a:buFont typeface="Courier New,monospace"/>
              <a:buChar char="o"/>
            </a:pPr>
            <a:r>
              <a:rPr lang="en-CA" dirty="0"/>
              <a:t>The courthouse where the divorce is filed, as some take longer than others. </a:t>
            </a:r>
            <a:endParaRPr lang="fr-CA" dirty="0"/>
          </a:p>
          <a:p>
            <a:pPr marL="285750" indent="-285750" algn="just">
              <a:buFont typeface="Arial"/>
              <a:buChar char="•"/>
            </a:pPr>
            <a:endParaRPr lang="fr-CA" dirty="0"/>
          </a:p>
          <a:p>
            <a:pPr lvl="1" algn="just"/>
            <a:endParaRPr lang="fr-CA" dirty="0"/>
          </a:p>
          <a:p>
            <a:pPr marL="285750" indent="-285750" algn="just">
              <a:buFont typeface="Arial"/>
              <a:buChar char="•"/>
            </a:pPr>
            <a:r>
              <a:rPr lang="fr-CA" dirty="0" err="1"/>
              <a:t>While</a:t>
            </a:r>
            <a:r>
              <a:rPr lang="fr-CA" dirty="0"/>
              <a:t> </a:t>
            </a:r>
            <a:r>
              <a:rPr lang="fr-CA" dirty="0" err="1"/>
              <a:t>their</a:t>
            </a:r>
            <a:r>
              <a:rPr lang="fr-CA" dirty="0"/>
              <a:t> divorce </a:t>
            </a:r>
            <a:r>
              <a:rPr lang="fr-CA" dirty="0" err="1"/>
              <a:t>is</a:t>
            </a:r>
            <a:r>
              <a:rPr lang="fr-CA" dirty="0"/>
              <a:t> </a:t>
            </a:r>
            <a:r>
              <a:rPr lang="fr-CA" dirty="0" err="1"/>
              <a:t>being</a:t>
            </a:r>
            <a:r>
              <a:rPr lang="fr-CA" dirty="0"/>
              <a:t> </a:t>
            </a:r>
            <a:r>
              <a:rPr lang="fr-CA" dirty="0" err="1"/>
              <a:t>finalized</a:t>
            </a:r>
            <a:r>
              <a:rPr lang="fr-CA" dirty="0"/>
              <a:t>, </a:t>
            </a:r>
            <a:r>
              <a:rPr lang="fr-CA" dirty="0" err="1"/>
              <a:t>spouses</a:t>
            </a:r>
            <a:r>
              <a:rPr lang="fr-CA" dirty="0"/>
              <a:t> can </a:t>
            </a:r>
            <a:r>
              <a:rPr lang="fr-CA" dirty="0" err="1"/>
              <a:t>request</a:t>
            </a:r>
            <a:r>
              <a:rPr lang="fr-CA" dirty="0"/>
              <a:t> </a:t>
            </a:r>
            <a:r>
              <a:rPr lang="fr-CA" dirty="0" err="1"/>
              <a:t>temporary</a:t>
            </a:r>
            <a:r>
              <a:rPr lang="fr-CA" dirty="0"/>
              <a:t> court </a:t>
            </a:r>
            <a:r>
              <a:rPr lang="fr-CA" dirty="0" err="1"/>
              <a:t>decisions</a:t>
            </a:r>
            <a:r>
              <a:rPr lang="fr-CA" dirty="0">
                <a:hlinkClick r:id="rId11"/>
              </a:rPr>
              <a:t>[10]</a:t>
            </a:r>
            <a:r>
              <a:rPr lang="fr-CA" dirty="0">
                <a:hlinkClick r:id="rId12"/>
              </a:rPr>
              <a:t> </a:t>
            </a:r>
            <a:r>
              <a:rPr lang="en-CA" dirty="0"/>
              <a:t>for things like child custody arrangements</a:t>
            </a:r>
            <a:r>
              <a:rPr lang="fr-CA" dirty="0">
                <a:hlinkClick r:id="rId12"/>
              </a:rPr>
              <a:t>[11]</a:t>
            </a:r>
            <a:r>
              <a:rPr lang="fr-CA" dirty="0"/>
              <a:t>. </a:t>
            </a:r>
            <a:r>
              <a:rPr lang="fr-CA" dirty="0" err="1"/>
              <a:t>They</a:t>
            </a:r>
            <a:r>
              <a:rPr lang="fr-CA" dirty="0"/>
              <a:t> can </a:t>
            </a:r>
            <a:r>
              <a:rPr lang="fr-CA" dirty="0" err="1"/>
              <a:t>also</a:t>
            </a:r>
            <a:r>
              <a:rPr lang="fr-CA" dirty="0"/>
              <a:t> </a:t>
            </a:r>
            <a:r>
              <a:rPr lang="fr-CA" dirty="0" err="1"/>
              <a:t>reach</a:t>
            </a:r>
            <a:r>
              <a:rPr lang="fr-CA" dirty="0"/>
              <a:t> </a:t>
            </a:r>
            <a:r>
              <a:rPr lang="fr-CA" dirty="0" err="1"/>
              <a:t>temporary</a:t>
            </a:r>
            <a:r>
              <a:rPr lang="fr-CA" dirty="0"/>
              <a:t> </a:t>
            </a:r>
            <a:r>
              <a:rPr lang="fr-CA" dirty="0" err="1"/>
              <a:t>agreements</a:t>
            </a:r>
            <a:r>
              <a:rPr lang="fr-CA" dirty="0"/>
              <a:t> </a:t>
            </a:r>
            <a:r>
              <a:rPr lang="fr-CA" dirty="0" err="1"/>
              <a:t>themselves</a:t>
            </a:r>
            <a:r>
              <a:rPr lang="fr-CA" dirty="0"/>
              <a:t> and </a:t>
            </a:r>
            <a:r>
              <a:rPr lang="fr-CA" dirty="0" err="1"/>
              <a:t>ask</a:t>
            </a:r>
            <a:r>
              <a:rPr lang="fr-CA" dirty="0"/>
              <a:t> the court to </a:t>
            </a:r>
            <a:r>
              <a:rPr lang="fr-CA" dirty="0" err="1"/>
              <a:t>formalize</a:t>
            </a:r>
            <a:r>
              <a:rPr lang="fr-CA" dirty="0"/>
              <a:t> </a:t>
            </a:r>
            <a:r>
              <a:rPr lang="fr-CA" dirty="0" err="1"/>
              <a:t>them</a:t>
            </a:r>
            <a:r>
              <a:rPr lang="fr-CA" dirty="0"/>
              <a:t> (“</a:t>
            </a:r>
            <a:r>
              <a:rPr lang="fr-CA" dirty="0" err="1"/>
              <a:t>homologate</a:t>
            </a:r>
            <a:r>
              <a:rPr lang="fr-CA" dirty="0"/>
              <a:t>”)</a:t>
            </a:r>
            <a:r>
              <a:rPr lang="fr-CA" dirty="0">
                <a:hlinkClick r:id="rId13"/>
              </a:rPr>
              <a:t>[12]</a:t>
            </a:r>
            <a:r>
              <a:rPr lang="fr-CA" dirty="0"/>
              <a:t>.</a:t>
            </a:r>
          </a:p>
          <a:p>
            <a:pPr algn="just"/>
            <a:endParaRPr lang="fr-CA" dirty="0"/>
          </a:p>
          <a:p>
            <a:pPr marL="285750" indent="-285750" algn="just">
              <a:buFont typeface="Arial"/>
              <a:buChar char="•"/>
            </a:pPr>
            <a:r>
              <a:rPr lang="en-CA" dirty="0"/>
              <a:t>Even if the spouses agree and collaborate on everything, all divorces must be formalized in court</a:t>
            </a:r>
            <a:r>
              <a:rPr lang="fr-CA" dirty="0">
                <a:hlinkClick r:id="rId14"/>
              </a:rPr>
              <a:t>[13]</a:t>
            </a:r>
            <a:r>
              <a:rPr lang="fr-CA" dirty="0"/>
              <a:t>. A </a:t>
            </a:r>
            <a:r>
              <a:rPr lang="fr-CA" dirty="0" err="1"/>
              <a:t>lawyer</a:t>
            </a:r>
            <a:r>
              <a:rPr lang="fr-CA" dirty="0"/>
              <a:t> can assist </a:t>
            </a:r>
            <a:r>
              <a:rPr lang="fr-CA" dirty="0" err="1"/>
              <a:t>with</a:t>
            </a:r>
            <a:r>
              <a:rPr lang="fr-CA" dirty="0"/>
              <a:t> </a:t>
            </a:r>
            <a:r>
              <a:rPr lang="fr-CA" dirty="0" err="1"/>
              <a:t>this</a:t>
            </a:r>
            <a:r>
              <a:rPr lang="fr-CA" dirty="0"/>
              <a:t> process. </a:t>
            </a:r>
          </a:p>
          <a:p>
            <a:pPr algn="just"/>
            <a:r>
              <a:rPr lang="fr-CA" b="1" dirty="0"/>
              <a:t> </a:t>
            </a:r>
            <a:endParaRPr lang="fr-CA" dirty="0"/>
          </a:p>
          <a:p>
            <a:pPr algn="just"/>
            <a:r>
              <a:rPr lang="fr-CA" b="1" u="sng" dirty="0" err="1"/>
              <a:t>Additional</a:t>
            </a:r>
            <a:r>
              <a:rPr lang="fr-CA" b="1" u="sng" dirty="0"/>
              <a:t> information</a:t>
            </a:r>
            <a:endParaRPr lang="fr-CA" dirty="0"/>
          </a:p>
          <a:p>
            <a:pPr algn="just"/>
            <a:r>
              <a:rPr lang="fr-CA" dirty="0"/>
              <a:t> </a:t>
            </a:r>
          </a:p>
          <a:p>
            <a:pPr algn="just"/>
            <a:r>
              <a:rPr lang="fr-CA" b="1" dirty="0" err="1"/>
              <a:t>Separation</a:t>
            </a:r>
            <a:r>
              <a:rPr lang="fr-CA" b="1" dirty="0"/>
              <a:t> </a:t>
            </a:r>
            <a:r>
              <a:rPr lang="fr-CA" b="1" dirty="0" err="1"/>
              <a:t>after</a:t>
            </a:r>
            <a:r>
              <a:rPr lang="fr-CA" b="1" dirty="0"/>
              <a:t> a </a:t>
            </a:r>
            <a:r>
              <a:rPr lang="fr-CA" b="1" dirty="0" err="1"/>
              <a:t>year</a:t>
            </a:r>
            <a:r>
              <a:rPr lang="fr-CA" b="1" dirty="0"/>
              <a:t> </a:t>
            </a:r>
            <a:r>
              <a:rPr lang="fr-CA" b="1" dirty="0" err="1"/>
              <a:t>apart</a:t>
            </a:r>
            <a:endParaRPr lang="fr-CA" dirty="0" err="1"/>
          </a:p>
          <a:p>
            <a:pPr algn="just"/>
            <a:r>
              <a:rPr lang="fr-CA" dirty="0"/>
              <a:t> </a:t>
            </a:r>
          </a:p>
          <a:p>
            <a:pPr marL="285750" indent="-285750" algn="just">
              <a:buFont typeface="Arial"/>
              <a:buChar char="•"/>
            </a:pPr>
            <a:r>
              <a:rPr lang="fr-CA" dirty="0" err="1"/>
              <a:t>Sometimes</a:t>
            </a:r>
            <a:r>
              <a:rPr lang="fr-CA" dirty="0"/>
              <a:t>, a </a:t>
            </a:r>
            <a:r>
              <a:rPr lang="fr-CA" dirty="0" err="1"/>
              <a:t>person</a:t>
            </a:r>
            <a:r>
              <a:rPr lang="fr-CA" dirty="0"/>
              <a:t> can file for divorce </a:t>
            </a:r>
            <a:r>
              <a:rPr lang="fr-CA" dirty="0" err="1"/>
              <a:t>even</a:t>
            </a:r>
            <a:r>
              <a:rPr lang="fr-CA" dirty="0"/>
              <a:t> </a:t>
            </a:r>
            <a:r>
              <a:rPr lang="fr-CA" dirty="0" err="1"/>
              <a:t>while</a:t>
            </a:r>
            <a:r>
              <a:rPr lang="fr-CA" dirty="0"/>
              <a:t> </a:t>
            </a:r>
            <a:r>
              <a:rPr lang="fr-CA" dirty="0" err="1"/>
              <a:t>still</a:t>
            </a:r>
            <a:r>
              <a:rPr lang="fr-CA" dirty="0"/>
              <a:t> living </a:t>
            </a:r>
            <a:r>
              <a:rPr lang="fr-CA" dirty="0" err="1"/>
              <a:t>with</a:t>
            </a:r>
            <a:r>
              <a:rPr lang="fr-CA" dirty="0"/>
              <a:t> </a:t>
            </a:r>
            <a:r>
              <a:rPr lang="fr-CA" dirty="0" err="1"/>
              <a:t>their</a:t>
            </a:r>
            <a:r>
              <a:rPr lang="fr-CA" dirty="0"/>
              <a:t> </a:t>
            </a:r>
            <a:r>
              <a:rPr lang="fr-CA" dirty="0" err="1"/>
              <a:t>spouse</a:t>
            </a:r>
            <a:r>
              <a:rPr lang="fr-CA" dirty="0"/>
              <a:t>, if </a:t>
            </a:r>
            <a:r>
              <a:rPr lang="fr-CA" dirty="0" err="1"/>
              <a:t>they</a:t>
            </a:r>
            <a:r>
              <a:rPr lang="fr-CA" dirty="0"/>
              <a:t> can </a:t>
            </a:r>
            <a:r>
              <a:rPr lang="fr-CA" dirty="0" err="1"/>
              <a:t>demonstrate</a:t>
            </a:r>
            <a:r>
              <a:rPr lang="fr-CA" dirty="0"/>
              <a:t> </a:t>
            </a:r>
            <a:r>
              <a:rPr lang="fr-CA" dirty="0" err="1"/>
              <a:t>their</a:t>
            </a:r>
            <a:r>
              <a:rPr lang="fr-CA" dirty="0"/>
              <a:t> </a:t>
            </a:r>
            <a:r>
              <a:rPr lang="fr-CA" dirty="0" err="1"/>
              <a:t>intent</a:t>
            </a:r>
            <a:r>
              <a:rPr lang="fr-CA" dirty="0"/>
              <a:t> to </a:t>
            </a:r>
            <a:r>
              <a:rPr lang="fr-CA" dirty="0" err="1"/>
              <a:t>separate</a:t>
            </a:r>
            <a:r>
              <a:rPr lang="fr-CA" dirty="0">
                <a:hlinkClick r:id="rId15"/>
              </a:rPr>
              <a:t>[14]</a:t>
            </a:r>
            <a:r>
              <a:rPr lang="fr-CA" dirty="0"/>
              <a:t>. </a:t>
            </a:r>
            <a:r>
              <a:rPr lang="en-CA" dirty="0"/>
              <a:t>For instance, they might show that</a:t>
            </a:r>
            <a:r>
              <a:rPr lang="fr-CA" dirty="0">
                <a:hlinkClick r:id="rId16"/>
              </a:rPr>
              <a:t>[15]</a:t>
            </a:r>
            <a:r>
              <a:rPr lang="fr-CA" dirty="0"/>
              <a:t>:</a:t>
            </a:r>
          </a:p>
          <a:p>
            <a:pPr marL="628650" lvl="1" indent="-171450">
              <a:buFont typeface="Courier New,monospace"/>
              <a:buChar char="o"/>
            </a:pPr>
            <a:r>
              <a:rPr lang="en-CA"/>
              <a:t>they have separate rooms,</a:t>
            </a:r>
            <a:endParaRPr lang="fr-CA"/>
          </a:p>
          <a:p>
            <a:pPr marL="628650" lvl="1" indent="-171450">
              <a:buFont typeface="Courier New,monospace"/>
              <a:buChar char="o"/>
            </a:pPr>
            <a:r>
              <a:rPr lang="en-CA"/>
              <a:t>they have no sexual relationship,</a:t>
            </a:r>
            <a:endParaRPr lang="fr-CA"/>
          </a:p>
          <a:p>
            <a:pPr marL="628650" lvl="1" indent="-171450">
              <a:buFont typeface="Courier New,monospace"/>
              <a:buChar char="o"/>
            </a:pPr>
            <a:r>
              <a:rPr lang="en-CA"/>
              <a:t>they talk to each other very little or not at all,</a:t>
            </a:r>
            <a:endParaRPr lang="fr-CA"/>
          </a:p>
          <a:p>
            <a:pPr marL="628650" lvl="1" indent="-171450">
              <a:buFont typeface="Courier New,monospace"/>
              <a:buChar char="o"/>
            </a:pPr>
            <a:r>
              <a:rPr lang="en-CA"/>
              <a:t>they don’t do any household chores together (like preparing meals or doing each other’s laundry).</a:t>
            </a:r>
            <a:endParaRPr lang="fr-CA"/>
          </a:p>
          <a:p>
            <a:pPr marL="742950" lvl="1" indent="-285750" algn="just">
              <a:buFont typeface="Courier New,monospace"/>
              <a:buChar char="o"/>
            </a:pPr>
            <a:endParaRPr lang="fr-CA" dirty="0"/>
          </a:p>
          <a:p>
            <a:pPr algn="just"/>
            <a:endParaRPr lang="fr-CA" dirty="0"/>
          </a:p>
          <a:p>
            <a:pPr algn="just"/>
            <a:r>
              <a:rPr lang="fr-CA" b="1" dirty="0" err="1"/>
              <a:t>Delays</a:t>
            </a:r>
          </a:p>
          <a:p>
            <a:pPr algn="just"/>
            <a:endParaRPr lang="fr-CA" b="1" dirty="0"/>
          </a:p>
          <a:p>
            <a:pPr marL="171450" indent="-171450" algn="just">
              <a:buFont typeface="Arial"/>
              <a:buChar char="•"/>
            </a:pPr>
            <a:r>
              <a:rPr lang="en-CA" dirty="0"/>
              <a:t>Sometimes, an ex-spouse may use tactics to prolong the divorce process, such as refusing to provide employment records on time, initiating proceedings in multiple courts, or making threats. This is sometimes considered a type of domestic violence called “judicial violence.” People experiencing this should seek guidance from a specialized lawyer. </a:t>
            </a:r>
            <a:endParaRPr lang="fr-CA" dirty="0"/>
          </a:p>
          <a:p>
            <a:pPr lvl="1" algn="just"/>
            <a:endParaRPr lang="fr-CA" dirty="0"/>
          </a:p>
          <a:p>
            <a:pPr algn="just"/>
            <a:r>
              <a:rPr lang="fr-CA" b="1" dirty="0" err="1"/>
              <a:t>Foreign</a:t>
            </a:r>
            <a:r>
              <a:rPr lang="fr-CA" b="1" dirty="0"/>
              <a:t> </a:t>
            </a:r>
            <a:r>
              <a:rPr lang="fr-CA" b="1" dirty="0" err="1"/>
              <a:t>marriages</a:t>
            </a:r>
            <a:endParaRPr lang="en-US" dirty="0" err="1"/>
          </a:p>
          <a:p>
            <a:pPr algn="just"/>
            <a:endParaRPr lang="fr-CA" dirty="0"/>
          </a:p>
          <a:p>
            <a:pPr marL="285750" indent="-285750" algn="just">
              <a:buFont typeface="Arial"/>
              <a:buChar char="•"/>
            </a:pPr>
            <a:r>
              <a:rPr lang="fr-CA" dirty="0"/>
              <a:t>Couples can divorce in </a:t>
            </a:r>
            <a:r>
              <a:rPr lang="fr-CA" dirty="0" err="1"/>
              <a:t>Quebec</a:t>
            </a:r>
            <a:r>
              <a:rPr lang="fr-CA" dirty="0"/>
              <a:t> </a:t>
            </a:r>
            <a:r>
              <a:rPr lang="fr-CA" dirty="0" err="1"/>
              <a:t>even</a:t>
            </a:r>
            <a:r>
              <a:rPr lang="fr-CA" dirty="0"/>
              <a:t> if </a:t>
            </a:r>
            <a:r>
              <a:rPr lang="fr-CA" dirty="0" err="1"/>
              <a:t>they</a:t>
            </a:r>
            <a:r>
              <a:rPr lang="fr-CA" dirty="0"/>
              <a:t> </a:t>
            </a:r>
            <a:r>
              <a:rPr lang="fr-CA" dirty="0" err="1"/>
              <a:t>got</a:t>
            </a:r>
            <a:r>
              <a:rPr lang="fr-CA" dirty="0"/>
              <a:t> </a:t>
            </a:r>
            <a:r>
              <a:rPr lang="fr-CA" dirty="0" err="1"/>
              <a:t>married</a:t>
            </a:r>
            <a:r>
              <a:rPr lang="fr-CA" dirty="0"/>
              <a:t> </a:t>
            </a:r>
            <a:r>
              <a:rPr lang="fr-CA" dirty="0" err="1"/>
              <a:t>elsewhere</a:t>
            </a:r>
            <a:r>
              <a:rPr lang="fr-CA" dirty="0"/>
              <a:t>, as long as at least one of </a:t>
            </a:r>
            <a:r>
              <a:rPr lang="fr-CA" dirty="0" err="1"/>
              <a:t>them</a:t>
            </a:r>
            <a:r>
              <a:rPr lang="fr-CA" dirty="0"/>
              <a:t> has </a:t>
            </a:r>
            <a:r>
              <a:rPr lang="fr-CA" dirty="0" err="1"/>
              <a:t>lived</a:t>
            </a:r>
            <a:r>
              <a:rPr lang="fr-CA" dirty="0"/>
              <a:t> in </a:t>
            </a:r>
            <a:r>
              <a:rPr lang="fr-CA" dirty="0" err="1"/>
              <a:t>Quebec</a:t>
            </a:r>
            <a:r>
              <a:rPr lang="fr-CA" dirty="0"/>
              <a:t> for at least one </a:t>
            </a:r>
            <a:r>
              <a:rPr lang="fr-CA" dirty="0" err="1"/>
              <a:t>year</a:t>
            </a:r>
            <a:r>
              <a:rPr lang="fr-CA" dirty="0">
                <a:hlinkClick r:id="rId17"/>
              </a:rPr>
              <a:t>[16]</a:t>
            </a:r>
            <a:r>
              <a:rPr lang="fr-CA" dirty="0"/>
              <a:t>. </a:t>
            </a:r>
          </a:p>
          <a:p>
            <a:pPr algn="just"/>
            <a:r>
              <a:rPr lang="fr-CA" dirty="0"/>
              <a:t> </a:t>
            </a:r>
          </a:p>
          <a:p>
            <a:pPr marL="285750" indent="-285750" algn="just">
              <a:buFont typeface="Arial"/>
              <a:buChar char="•"/>
            </a:pPr>
            <a:r>
              <a:rPr lang="en-CA" dirty="0"/>
              <a:t>They might also need to take steps to formalize their divorce in the country where they got married, so consulting a lawyer there for guidance is advisable. Couples can also look for lawyers in Quebec who are familiar with the laws of the country where they got married. </a:t>
            </a:r>
            <a:endParaRPr lang="fr-CA" dirty="0"/>
          </a:p>
          <a:p>
            <a:pPr algn="just"/>
            <a:r>
              <a:rPr lang="fr-CA" dirty="0"/>
              <a:t>. </a:t>
            </a:r>
          </a:p>
          <a:p>
            <a:pPr algn="just"/>
            <a:r>
              <a:rPr lang="fr-CA" b="1" dirty="0"/>
              <a:t>More information on the divorce process</a:t>
            </a:r>
            <a:endParaRPr lang="fr-CA" dirty="0"/>
          </a:p>
          <a:p>
            <a:pPr algn="just"/>
            <a:r>
              <a:rPr lang="fr-CA" dirty="0"/>
              <a:t> </a:t>
            </a:r>
          </a:p>
          <a:p>
            <a:pPr marL="285750" indent="-285750" algn="just">
              <a:buFont typeface="Arial"/>
              <a:buChar char="•"/>
            </a:pPr>
            <a:r>
              <a:rPr lang="en-CA" dirty="0" err="1"/>
              <a:t>Éducaloi</a:t>
            </a:r>
            <a:r>
              <a:rPr lang="en-CA" dirty="0"/>
              <a:t> has a detailed guide on the divorce process. You can suggest this guide to participants who feel capable of navigating the process without a lawyer: </a:t>
            </a:r>
            <a:r>
              <a:rPr lang="en-CA" u="sng" dirty="0">
                <a:hlinkClick r:id="rId18"/>
              </a:rPr>
              <a:t>Applying for a Divorce | Printable Guide | Éducaloi</a:t>
            </a:r>
            <a:endParaRPr lang="fr-CA"/>
          </a:p>
          <a:p>
            <a:pPr algn="just"/>
            <a:endParaRPr lang="fr-CA" dirty="0"/>
          </a:p>
          <a:p>
            <a:pPr marL="285750" indent="-285750" algn="just">
              <a:buFont typeface="Arial"/>
              <a:buChar char="•"/>
            </a:pPr>
            <a:r>
              <a:rPr lang="fr-CA" dirty="0"/>
              <a:t>You can </a:t>
            </a:r>
            <a:r>
              <a:rPr lang="fr-CA" dirty="0" err="1"/>
              <a:t>find</a:t>
            </a:r>
            <a:r>
              <a:rPr lang="fr-CA" dirty="0"/>
              <a:t> </a:t>
            </a:r>
            <a:r>
              <a:rPr lang="fr-CA" dirty="0" err="1"/>
              <a:t>additional</a:t>
            </a:r>
            <a:r>
              <a:rPr lang="fr-CA" dirty="0"/>
              <a:t> </a:t>
            </a:r>
            <a:r>
              <a:rPr lang="fr-CA" dirty="0" err="1"/>
              <a:t>resources</a:t>
            </a:r>
            <a:r>
              <a:rPr lang="fr-CA" dirty="0"/>
              <a:t> </a:t>
            </a:r>
            <a:r>
              <a:rPr lang="fr-CA" dirty="0" err="1"/>
              <a:t>that</a:t>
            </a:r>
            <a:r>
              <a:rPr lang="fr-CA" dirty="0"/>
              <a:t> help guide people </a:t>
            </a:r>
            <a:r>
              <a:rPr lang="fr-CA" dirty="0" err="1"/>
              <a:t>through</a:t>
            </a:r>
            <a:r>
              <a:rPr lang="fr-CA" dirty="0"/>
              <a:t> the divorce process on slide 7.</a:t>
            </a:r>
          </a:p>
          <a:p>
            <a:pPr marL="285750" indent="-285750" algn="just">
              <a:buFont typeface="Arial"/>
              <a:buChar char="•"/>
            </a:pPr>
            <a:endParaRPr lang="fr-CA" b="1" dirty="0"/>
          </a:p>
          <a:p>
            <a:pPr algn="just"/>
            <a:r>
              <a:rPr lang="fr-CA" b="1" dirty="0"/>
              <a:t>Legal </a:t>
            </a:r>
            <a:r>
              <a:rPr lang="fr-CA" b="1" dirty="0" err="1"/>
              <a:t>aid</a:t>
            </a:r>
            <a:endParaRPr lang="fr-CA" dirty="0" err="1"/>
          </a:p>
          <a:p>
            <a:pPr algn="just"/>
            <a:endParaRPr lang="fr-CA" b="1" dirty="0"/>
          </a:p>
          <a:p>
            <a:pPr marL="171450" indent="-171450" algn="just">
              <a:buFont typeface="Arial"/>
              <a:buChar char="•"/>
            </a:pPr>
            <a:r>
              <a:rPr lang="fr-CA" dirty="0"/>
              <a:t>If </a:t>
            </a:r>
            <a:r>
              <a:rPr lang="fr-CA" dirty="0" err="1"/>
              <a:t>someone</a:t>
            </a:r>
            <a:r>
              <a:rPr lang="fr-CA" dirty="0"/>
              <a:t> </a:t>
            </a:r>
            <a:r>
              <a:rPr lang="fr-CA" dirty="0" err="1"/>
              <a:t>wants</a:t>
            </a:r>
            <a:r>
              <a:rPr lang="fr-CA" dirty="0"/>
              <a:t> to </a:t>
            </a:r>
            <a:r>
              <a:rPr lang="fr-CA" dirty="0" err="1"/>
              <a:t>be</a:t>
            </a:r>
            <a:r>
              <a:rPr lang="fr-CA" dirty="0"/>
              <a:t> </a:t>
            </a:r>
            <a:r>
              <a:rPr lang="fr-CA" dirty="0" err="1"/>
              <a:t>represented</a:t>
            </a:r>
            <a:r>
              <a:rPr lang="fr-CA" dirty="0"/>
              <a:t> by a </a:t>
            </a:r>
            <a:r>
              <a:rPr lang="fr-CA" dirty="0" err="1"/>
              <a:t>legal</a:t>
            </a:r>
            <a:r>
              <a:rPr lang="fr-CA" dirty="0"/>
              <a:t> </a:t>
            </a:r>
            <a:r>
              <a:rPr lang="fr-CA" dirty="0" err="1"/>
              <a:t>aid</a:t>
            </a:r>
            <a:r>
              <a:rPr lang="fr-CA" dirty="0"/>
              <a:t> </a:t>
            </a:r>
            <a:r>
              <a:rPr lang="fr-CA" dirty="0" err="1"/>
              <a:t>lawyer</a:t>
            </a:r>
            <a:r>
              <a:rPr lang="fr-CA" dirty="0"/>
              <a:t>, </a:t>
            </a:r>
            <a:r>
              <a:rPr lang="fr-CA" dirty="0" err="1"/>
              <a:t>they</a:t>
            </a:r>
            <a:r>
              <a:rPr lang="fr-CA" dirty="0"/>
              <a:t> </a:t>
            </a:r>
            <a:r>
              <a:rPr lang="fr-CA" dirty="0" err="1"/>
              <a:t>should</a:t>
            </a:r>
            <a:r>
              <a:rPr lang="fr-CA" dirty="0"/>
              <a:t> contact a </a:t>
            </a:r>
            <a:r>
              <a:rPr lang="fr-CA" dirty="0" err="1"/>
              <a:t>legal</a:t>
            </a:r>
            <a:r>
              <a:rPr lang="fr-CA" dirty="0"/>
              <a:t> </a:t>
            </a:r>
            <a:r>
              <a:rPr lang="fr-CA" dirty="0" err="1"/>
              <a:t>aid</a:t>
            </a:r>
            <a:r>
              <a:rPr lang="fr-CA" dirty="0"/>
              <a:t> office as </a:t>
            </a:r>
            <a:r>
              <a:rPr lang="fr-CA" dirty="0" err="1"/>
              <a:t>soon</a:t>
            </a:r>
            <a:r>
              <a:rPr lang="fr-CA" dirty="0"/>
              <a:t> as possible. If </a:t>
            </a:r>
            <a:r>
              <a:rPr lang="fr-CA" dirty="0" err="1"/>
              <a:t>their</a:t>
            </a:r>
            <a:r>
              <a:rPr lang="fr-CA" dirty="0"/>
              <a:t> ex contacts the office first, the office </a:t>
            </a:r>
            <a:r>
              <a:rPr lang="fr-CA" dirty="0" err="1"/>
              <a:t>cannot</a:t>
            </a:r>
            <a:r>
              <a:rPr lang="fr-CA" dirty="0"/>
              <a:t> </a:t>
            </a:r>
            <a:r>
              <a:rPr lang="fr-CA" dirty="0" err="1"/>
              <a:t>take</a:t>
            </a:r>
            <a:r>
              <a:rPr lang="fr-CA" dirty="0"/>
              <a:t> </a:t>
            </a:r>
            <a:r>
              <a:rPr lang="fr-CA" dirty="0" err="1"/>
              <a:t>their</a:t>
            </a:r>
            <a:r>
              <a:rPr lang="fr-CA" dirty="0"/>
              <a:t> case due to a </a:t>
            </a:r>
            <a:r>
              <a:rPr lang="fr-CA" dirty="0" err="1"/>
              <a:t>conflict</a:t>
            </a:r>
            <a:r>
              <a:rPr lang="fr-CA" dirty="0"/>
              <a:t> of </a:t>
            </a:r>
            <a:r>
              <a:rPr lang="fr-CA" dirty="0" err="1"/>
              <a:t>interest</a:t>
            </a:r>
            <a:r>
              <a:rPr lang="fr-CA" dirty="0"/>
              <a:t>.</a:t>
            </a:r>
          </a:p>
          <a:p>
            <a:pPr algn="just"/>
            <a:r>
              <a:rPr lang="fr-CA" b="1" dirty="0"/>
              <a:t> </a:t>
            </a:r>
            <a:endParaRPr lang="fr-CA" dirty="0"/>
          </a:p>
          <a:p>
            <a:pPr algn="just"/>
            <a:r>
              <a:rPr lang="fr-CA" b="1" dirty="0" err="1"/>
              <a:t>Related</a:t>
            </a:r>
            <a:r>
              <a:rPr lang="fr-CA" b="1" dirty="0"/>
              <a:t> workshops</a:t>
            </a:r>
            <a:endParaRPr lang="fr-CA" dirty="0"/>
          </a:p>
          <a:p>
            <a:pPr algn="just"/>
            <a:r>
              <a:rPr lang="fr-CA" dirty="0"/>
              <a:t> </a:t>
            </a:r>
          </a:p>
          <a:p>
            <a:pPr marL="285750" indent="-285750" algn="just">
              <a:buFont typeface="Arial"/>
              <a:buChar char="•"/>
            </a:pPr>
            <a:r>
              <a:rPr lang="fr-CA" dirty="0"/>
              <a:t>This workshop </a:t>
            </a:r>
            <a:r>
              <a:rPr lang="fr-CA" dirty="0" err="1"/>
              <a:t>covers</a:t>
            </a:r>
            <a:r>
              <a:rPr lang="fr-CA" dirty="0"/>
              <a:t> the </a:t>
            </a:r>
            <a:r>
              <a:rPr lang="fr-CA" dirty="0" err="1"/>
              <a:t>legal</a:t>
            </a:r>
            <a:r>
              <a:rPr lang="fr-CA" dirty="0"/>
              <a:t> process of divorce and separation, not its effects on </a:t>
            </a:r>
            <a:r>
              <a:rPr lang="fr-CA" dirty="0" err="1"/>
              <a:t>child</a:t>
            </a:r>
            <a:r>
              <a:rPr lang="fr-CA" dirty="0"/>
              <a:t> </a:t>
            </a:r>
            <a:r>
              <a:rPr lang="fr-CA" dirty="0" err="1"/>
              <a:t>custody</a:t>
            </a:r>
            <a:r>
              <a:rPr lang="fr-CA" dirty="0"/>
              <a:t>, </a:t>
            </a:r>
            <a:r>
              <a:rPr lang="fr-CA" dirty="0" err="1"/>
              <a:t>property</a:t>
            </a:r>
            <a:r>
              <a:rPr lang="fr-CA" dirty="0"/>
              <a:t>, </a:t>
            </a:r>
            <a:r>
              <a:rPr lang="fr-CA" dirty="0" err="1"/>
              <a:t>child</a:t>
            </a:r>
            <a:r>
              <a:rPr lang="fr-CA" dirty="0"/>
              <a:t> support, </a:t>
            </a:r>
            <a:r>
              <a:rPr lang="fr-CA" dirty="0" err="1"/>
              <a:t>housing</a:t>
            </a:r>
            <a:r>
              <a:rPr lang="fr-CA" dirty="0"/>
              <a:t>, etc. If </a:t>
            </a:r>
            <a:r>
              <a:rPr lang="fr-CA" dirty="0" err="1"/>
              <a:t>needed</a:t>
            </a:r>
            <a:r>
              <a:rPr lang="fr-CA" dirty="0"/>
              <a:t>, pair </a:t>
            </a:r>
            <a:r>
              <a:rPr lang="fr-CA" dirty="0" err="1"/>
              <a:t>this</a:t>
            </a:r>
            <a:r>
              <a:rPr lang="fr-CA" dirty="0"/>
              <a:t> </a:t>
            </a:r>
            <a:r>
              <a:rPr lang="fr-CA" dirty="0" err="1"/>
              <a:t>activity</a:t>
            </a:r>
            <a:r>
              <a:rPr lang="fr-CA" dirty="0"/>
              <a:t> </a:t>
            </a:r>
            <a:r>
              <a:rPr lang="fr-CA" dirty="0" err="1"/>
              <a:t>with</a:t>
            </a:r>
            <a:r>
              <a:rPr lang="fr-CA" dirty="0"/>
              <a:t> </a:t>
            </a:r>
            <a:r>
              <a:rPr lang="fr-CA" dirty="0" err="1"/>
              <a:t>other</a:t>
            </a:r>
            <a:r>
              <a:rPr lang="fr-CA" dirty="0"/>
              <a:t> workshops </a:t>
            </a:r>
            <a:r>
              <a:rPr lang="fr-CA" dirty="0" err="1"/>
              <a:t>covering</a:t>
            </a:r>
            <a:r>
              <a:rPr lang="fr-CA" dirty="0"/>
              <a:t> </a:t>
            </a:r>
            <a:r>
              <a:rPr lang="fr-CA" dirty="0" err="1"/>
              <a:t>these</a:t>
            </a:r>
            <a:r>
              <a:rPr lang="fr-CA" dirty="0"/>
              <a:t> topics.</a:t>
            </a:r>
          </a:p>
          <a:p>
            <a:pPr algn="just"/>
            <a:r>
              <a:rPr lang="fr-CA" dirty="0"/>
              <a:t> </a:t>
            </a:r>
          </a:p>
          <a:p>
            <a:pPr marL="285750" indent="-285750" algn="just">
              <a:buFont typeface="Arial"/>
              <a:buChar char="•"/>
            </a:pPr>
            <a:r>
              <a:rPr lang="en-CA" dirty="0"/>
              <a:t>Divorce can also affect a person’s immigration status. If this topic is relevant, participants may benefit from attending the </a:t>
            </a:r>
            <a:r>
              <a:rPr lang="en-CA" i="1" dirty="0"/>
              <a:t>My Immigration Status</a:t>
            </a:r>
            <a:r>
              <a:rPr lang="en-CA" dirty="0"/>
              <a:t> workshop.</a:t>
            </a:r>
            <a:endParaRPr lang="fr-CA" dirty="0"/>
          </a:p>
          <a:p>
            <a:pPr algn="just"/>
            <a:r>
              <a:rPr lang="fr-CA" dirty="0"/>
              <a:t> </a:t>
            </a:r>
          </a:p>
          <a:p>
            <a:pPr algn="just"/>
            <a:endParaRPr lang="fr-CA" dirty="0"/>
          </a:p>
          <a:p>
            <a:pPr algn="just"/>
            <a:r>
              <a:rPr lang="fr-CA" b="1" u="sng" dirty="0"/>
              <a:t>Sources</a:t>
            </a:r>
            <a:endParaRPr lang="fr-CA" dirty="0"/>
          </a:p>
          <a:p>
            <a:endParaRPr lang="fr-CA" dirty="0"/>
          </a:p>
          <a:p>
            <a:pPr algn="just"/>
            <a:r>
              <a:rPr lang="fr-CA" dirty="0">
                <a:hlinkClick r:id="rId19"/>
              </a:rPr>
              <a:t>[1]</a:t>
            </a:r>
            <a:r>
              <a:rPr lang="fr-CA" dirty="0"/>
              <a:t> </a:t>
            </a:r>
            <a:r>
              <a:rPr lang="fr-CA" i="1" dirty="0"/>
              <a:t>Divorce </a:t>
            </a:r>
            <a:r>
              <a:rPr lang="fr-CA" i="1" dirty="0" err="1"/>
              <a:t>Act</a:t>
            </a:r>
            <a:r>
              <a:rPr lang="fr-CA" dirty="0"/>
              <a:t>, LRC (1985), arts 8(2) et 8(3).</a:t>
            </a:r>
            <a:endParaRPr lang="en-US" dirty="0"/>
          </a:p>
          <a:p>
            <a:pPr algn="just"/>
            <a:r>
              <a:rPr lang="fr-CA" dirty="0">
                <a:hlinkClick r:id="rId20"/>
              </a:rPr>
              <a:t>[2]</a:t>
            </a:r>
            <a:r>
              <a:rPr lang="fr-CA" dirty="0"/>
              <a:t> </a:t>
            </a:r>
            <a:r>
              <a:rPr lang="fr-CA" i="1" dirty="0"/>
              <a:t>Divorce </a:t>
            </a:r>
            <a:r>
              <a:rPr lang="fr-CA" i="1" dirty="0" err="1"/>
              <a:t>Act</a:t>
            </a:r>
            <a:r>
              <a:rPr lang="fr-CA" dirty="0"/>
              <a:t>, LRC (1985), arts 8(1) et 8(2).</a:t>
            </a:r>
            <a:endParaRPr lang="en-US" dirty="0"/>
          </a:p>
          <a:p>
            <a:pPr algn="just"/>
            <a:r>
              <a:rPr lang="fr-CA" dirty="0">
                <a:hlinkClick r:id="rId21"/>
              </a:rPr>
              <a:t>[3]</a:t>
            </a:r>
            <a:r>
              <a:rPr lang="fr-CA" dirty="0"/>
              <a:t> </a:t>
            </a:r>
            <a:r>
              <a:rPr lang="fr-CA" i="1" dirty="0" err="1"/>
              <a:t>Act</a:t>
            </a:r>
            <a:r>
              <a:rPr lang="fr-CA" i="1" dirty="0"/>
              <a:t> </a:t>
            </a:r>
            <a:r>
              <a:rPr lang="fr-CA" i="1" dirty="0" err="1"/>
              <a:t>respecting</a:t>
            </a:r>
            <a:r>
              <a:rPr lang="fr-CA" i="1" dirty="0"/>
              <a:t> </a:t>
            </a:r>
            <a:r>
              <a:rPr lang="fr-CA" i="1" dirty="0" err="1"/>
              <a:t>legal</a:t>
            </a:r>
            <a:r>
              <a:rPr lang="fr-CA" i="1" dirty="0"/>
              <a:t> </a:t>
            </a:r>
            <a:r>
              <a:rPr lang="fr-CA" i="1" dirty="0" err="1"/>
              <a:t>aid</a:t>
            </a:r>
            <a:r>
              <a:rPr lang="fr-CA" i="1" dirty="0"/>
              <a:t> and the provision of certain </a:t>
            </a:r>
            <a:r>
              <a:rPr lang="fr-CA" i="1" dirty="0" err="1"/>
              <a:t>other</a:t>
            </a:r>
            <a:r>
              <a:rPr lang="fr-CA" i="1" dirty="0"/>
              <a:t> </a:t>
            </a:r>
            <a:r>
              <a:rPr lang="fr-CA" i="1" dirty="0" err="1"/>
              <a:t>legal</a:t>
            </a:r>
            <a:r>
              <a:rPr lang="fr-CA" i="1" dirty="0"/>
              <a:t> services</a:t>
            </a:r>
            <a:r>
              <a:rPr lang="fr-CA" dirty="0"/>
              <a:t>, RLRQ c A-14, arts 4.1, 4.7(1).</a:t>
            </a:r>
            <a:endParaRPr lang="en-US"/>
          </a:p>
          <a:p>
            <a:pPr algn="just"/>
            <a:r>
              <a:rPr lang="fr-CA" dirty="0">
                <a:hlinkClick r:id="rId22"/>
              </a:rPr>
              <a:t>[4]</a:t>
            </a:r>
            <a:r>
              <a:rPr lang="fr-CA" dirty="0"/>
              <a:t> </a:t>
            </a:r>
            <a:r>
              <a:rPr lang="fr-CA" i="1" dirty="0"/>
              <a:t>Divorce </a:t>
            </a:r>
            <a:r>
              <a:rPr lang="fr-CA" i="1" dirty="0" err="1"/>
              <a:t>Act</a:t>
            </a:r>
            <a:r>
              <a:rPr lang="fr-CA" dirty="0"/>
              <a:t>, LRC (1985), art 8(1) ; </a:t>
            </a:r>
            <a:r>
              <a:rPr lang="fr-CA" i="1" dirty="0"/>
              <a:t>Code of Civil </a:t>
            </a:r>
            <a:r>
              <a:rPr lang="fr-CA" i="1" dirty="0" err="1"/>
              <a:t>Procedure</a:t>
            </a:r>
            <a:r>
              <a:rPr lang="fr-CA" dirty="0"/>
              <a:t>, RLRQ, c C-25, art 430.</a:t>
            </a:r>
            <a:endParaRPr lang="en-US" dirty="0"/>
          </a:p>
          <a:p>
            <a:pPr algn="just"/>
            <a:r>
              <a:rPr lang="fr-CA" dirty="0">
                <a:hlinkClick r:id="rId7"/>
              </a:rPr>
              <a:t>[5]</a:t>
            </a:r>
            <a:r>
              <a:rPr lang="fr-CA" dirty="0"/>
              <a:t>  </a:t>
            </a:r>
            <a:r>
              <a:rPr lang="fr-CA" i="1" dirty="0" err="1"/>
              <a:t>Act</a:t>
            </a:r>
            <a:r>
              <a:rPr lang="fr-CA" i="1" dirty="0"/>
              <a:t> </a:t>
            </a:r>
            <a:r>
              <a:rPr lang="fr-CA" i="1" dirty="0" err="1"/>
              <a:t>respecting</a:t>
            </a:r>
            <a:r>
              <a:rPr lang="fr-CA" i="1" dirty="0"/>
              <a:t> </a:t>
            </a:r>
            <a:r>
              <a:rPr lang="fr-CA" i="1" dirty="0" err="1"/>
              <a:t>legal</a:t>
            </a:r>
            <a:r>
              <a:rPr lang="fr-CA" i="1" dirty="0"/>
              <a:t> </a:t>
            </a:r>
            <a:r>
              <a:rPr lang="fr-CA" i="1" dirty="0" err="1"/>
              <a:t>aid</a:t>
            </a:r>
            <a:r>
              <a:rPr lang="fr-CA" i="1" dirty="0"/>
              <a:t> and the provision of certain </a:t>
            </a:r>
            <a:r>
              <a:rPr lang="fr-CA" i="1" dirty="0" err="1"/>
              <a:t>other</a:t>
            </a:r>
            <a:r>
              <a:rPr lang="fr-CA" i="1" dirty="0"/>
              <a:t> </a:t>
            </a:r>
            <a:r>
              <a:rPr lang="fr-CA" i="1" dirty="0" err="1"/>
              <a:t>legal</a:t>
            </a:r>
            <a:r>
              <a:rPr lang="fr-CA" i="1" dirty="0"/>
              <a:t> services</a:t>
            </a:r>
            <a:r>
              <a:rPr lang="fr-CA" dirty="0"/>
              <a:t>, RLRQ c A-14, art 4.7(1).</a:t>
            </a:r>
          </a:p>
          <a:p>
            <a:pPr algn="just"/>
            <a:r>
              <a:rPr lang="fr-CA" dirty="0">
                <a:hlinkClick r:id="rId23"/>
              </a:rPr>
              <a:t>[6]</a:t>
            </a:r>
            <a:r>
              <a:rPr lang="fr-CA" dirty="0"/>
              <a:t> </a:t>
            </a:r>
            <a:r>
              <a:rPr lang="fr-CA" i="1" dirty="0" err="1"/>
              <a:t>Tariff</a:t>
            </a:r>
            <a:r>
              <a:rPr lang="fr-CA" i="1" dirty="0"/>
              <a:t> of </a:t>
            </a:r>
            <a:r>
              <a:rPr lang="fr-CA" i="1" dirty="0" err="1"/>
              <a:t>judicial</a:t>
            </a:r>
            <a:r>
              <a:rPr lang="fr-CA" i="1" dirty="0"/>
              <a:t> </a:t>
            </a:r>
            <a:r>
              <a:rPr lang="fr-CA" i="1" dirty="0" err="1"/>
              <a:t>fees</a:t>
            </a:r>
            <a:r>
              <a:rPr lang="fr-CA" i="1" dirty="0"/>
              <a:t> in civil </a:t>
            </a:r>
            <a:r>
              <a:rPr lang="fr-CA" i="1" dirty="0" err="1"/>
              <a:t>matters</a:t>
            </a:r>
            <a:r>
              <a:rPr lang="fr-CA" dirty="0"/>
              <a:t>, RLRQ c T-16, r. 10, art 16 al 1.</a:t>
            </a:r>
            <a:endParaRPr lang="en-US" dirty="0"/>
          </a:p>
          <a:p>
            <a:pPr algn="just"/>
            <a:r>
              <a:rPr lang="fr-CA" dirty="0">
                <a:hlinkClick r:id="rId24"/>
              </a:rPr>
              <a:t>[7]</a:t>
            </a:r>
            <a:r>
              <a:rPr lang="fr-CA" dirty="0"/>
              <a:t> </a:t>
            </a:r>
            <a:r>
              <a:rPr lang="fr-CA" i="1" dirty="0" err="1"/>
              <a:t>Tariff</a:t>
            </a:r>
            <a:r>
              <a:rPr lang="fr-CA" i="1" dirty="0"/>
              <a:t> of </a:t>
            </a:r>
            <a:r>
              <a:rPr lang="fr-CA" i="1" dirty="0" err="1"/>
              <a:t>judicial</a:t>
            </a:r>
            <a:r>
              <a:rPr lang="fr-CA" i="1" dirty="0"/>
              <a:t> </a:t>
            </a:r>
            <a:r>
              <a:rPr lang="fr-CA" i="1" dirty="0" err="1"/>
              <a:t>fees</a:t>
            </a:r>
            <a:r>
              <a:rPr lang="fr-CA" i="1" dirty="0"/>
              <a:t> in civil </a:t>
            </a:r>
            <a:r>
              <a:rPr lang="fr-CA" i="1" dirty="0" err="1"/>
              <a:t>matters</a:t>
            </a:r>
            <a:r>
              <a:rPr lang="fr-CA" dirty="0"/>
              <a:t>, RLRQ c T-16, r. 10, art 5 (1) c).</a:t>
            </a:r>
            <a:endParaRPr lang="en-US" dirty="0"/>
          </a:p>
          <a:p>
            <a:pPr algn="just"/>
            <a:r>
              <a:rPr lang="fr-CA" dirty="0">
                <a:hlinkClick r:id="rId25"/>
              </a:rPr>
              <a:t>[8]</a:t>
            </a:r>
            <a:r>
              <a:rPr lang="fr-CA" dirty="0"/>
              <a:t> </a:t>
            </a:r>
            <a:r>
              <a:rPr lang="fr-CA" i="1" dirty="0"/>
              <a:t>Code of Civil </a:t>
            </a:r>
            <a:r>
              <a:rPr lang="fr-CA" i="1" dirty="0" err="1"/>
              <a:t>Procedure</a:t>
            </a:r>
            <a:r>
              <a:rPr lang="fr-CA" dirty="0"/>
              <a:t>, RLRQ, c C-25, art 145 al 2.</a:t>
            </a:r>
            <a:endParaRPr lang="en-US"/>
          </a:p>
          <a:p>
            <a:pPr algn="just"/>
            <a:r>
              <a:rPr lang="fr-CA" dirty="0">
                <a:hlinkClick r:id="rId26"/>
              </a:rPr>
              <a:t>[9]</a:t>
            </a:r>
            <a:r>
              <a:rPr lang="fr-CA" dirty="0"/>
              <a:t> </a:t>
            </a:r>
            <a:r>
              <a:rPr lang="fr-CA" i="1" dirty="0" err="1"/>
              <a:t>Tariff</a:t>
            </a:r>
            <a:r>
              <a:rPr lang="fr-CA" i="1" dirty="0"/>
              <a:t> of </a:t>
            </a:r>
            <a:r>
              <a:rPr lang="fr-CA" i="1" dirty="0" err="1"/>
              <a:t>judicial</a:t>
            </a:r>
            <a:r>
              <a:rPr lang="fr-CA" i="1" dirty="0"/>
              <a:t> </a:t>
            </a:r>
            <a:r>
              <a:rPr lang="fr-CA" i="1" dirty="0" err="1"/>
              <a:t>fees</a:t>
            </a:r>
            <a:r>
              <a:rPr lang="fr-CA" i="1" dirty="0"/>
              <a:t> in civil </a:t>
            </a:r>
            <a:r>
              <a:rPr lang="fr-CA" i="1" dirty="0" err="1"/>
              <a:t>matters</a:t>
            </a:r>
            <a:r>
              <a:rPr lang="fr-CA" dirty="0"/>
              <a:t>, RLRQ c T-16, r. 10, art 5 (2) a).</a:t>
            </a:r>
            <a:endParaRPr lang="en-US" dirty="0"/>
          </a:p>
          <a:p>
            <a:pPr algn="just"/>
            <a:r>
              <a:rPr lang="fr-CA" dirty="0">
                <a:hlinkClick r:id="rId27"/>
              </a:rPr>
              <a:t>[10]</a:t>
            </a:r>
            <a:r>
              <a:rPr lang="fr-CA" dirty="0"/>
              <a:t> </a:t>
            </a:r>
            <a:r>
              <a:rPr lang="fr-CA" i="1" dirty="0"/>
              <a:t>Code of Civil </a:t>
            </a:r>
            <a:r>
              <a:rPr lang="fr-CA" i="1" dirty="0" err="1"/>
              <a:t>Procedure</a:t>
            </a:r>
            <a:r>
              <a:rPr lang="fr-CA" dirty="0"/>
              <a:t>, RLRQ c C-25 01, arts 49 al 2, 158(8), 411 ; </a:t>
            </a:r>
            <a:r>
              <a:rPr lang="fr-CA" i="1" dirty="0"/>
              <a:t>Divorce </a:t>
            </a:r>
            <a:r>
              <a:rPr lang="fr-CA" i="1" dirty="0" err="1"/>
              <a:t>Act</a:t>
            </a:r>
            <a:r>
              <a:rPr lang="fr-CA" dirty="0"/>
              <a:t>, LRC (1985), arts 15.1 (2), 15.2 (2), 16.1 (2), 16.5 (2).</a:t>
            </a:r>
            <a:endParaRPr lang="en-US"/>
          </a:p>
          <a:p>
            <a:pPr algn="just"/>
            <a:r>
              <a:rPr lang="fr-CA" dirty="0">
                <a:hlinkClick r:id="rId28"/>
              </a:rPr>
              <a:t>[11]</a:t>
            </a:r>
            <a:r>
              <a:rPr lang="fr-CA" dirty="0"/>
              <a:t> </a:t>
            </a:r>
            <a:r>
              <a:rPr lang="fr-CA" i="1" dirty="0"/>
              <a:t>Divorce </a:t>
            </a:r>
            <a:r>
              <a:rPr lang="fr-CA" i="1" dirty="0" err="1"/>
              <a:t>Act</a:t>
            </a:r>
            <a:r>
              <a:rPr lang="fr-CA" dirty="0"/>
              <a:t>, LRC (1985), art 16.1 (2) ; </a:t>
            </a:r>
            <a:r>
              <a:rPr lang="fr-CA" i="1" dirty="0"/>
              <a:t>Code of civil </a:t>
            </a:r>
            <a:r>
              <a:rPr lang="fr-CA" i="1" dirty="0" err="1"/>
              <a:t>procedure</a:t>
            </a:r>
            <a:r>
              <a:rPr lang="fr-CA" dirty="0"/>
              <a:t>, RLRQ c C-25 01, art 411.</a:t>
            </a:r>
            <a:endParaRPr lang="en-US" dirty="0"/>
          </a:p>
          <a:p>
            <a:pPr algn="just"/>
            <a:r>
              <a:rPr lang="fr-CA" dirty="0">
                <a:hlinkClick r:id="rId29"/>
              </a:rPr>
              <a:t>[12]</a:t>
            </a:r>
            <a:r>
              <a:rPr lang="fr-CA" dirty="0"/>
              <a:t> </a:t>
            </a:r>
            <a:r>
              <a:rPr lang="fr-CA" i="1" dirty="0"/>
              <a:t>Code of Civil </a:t>
            </a:r>
            <a:r>
              <a:rPr lang="fr-CA" i="1" dirty="0" err="1"/>
              <a:t>Procedure</a:t>
            </a:r>
            <a:r>
              <a:rPr lang="fr-CA" dirty="0"/>
              <a:t>, RLRQ c C-25 01, arts 72 al 2, 415.</a:t>
            </a:r>
            <a:endParaRPr lang="en-US" dirty="0"/>
          </a:p>
          <a:p>
            <a:pPr algn="just"/>
            <a:r>
              <a:rPr lang="fr-CA" dirty="0">
                <a:hlinkClick r:id="rId30"/>
              </a:rPr>
              <a:t>[13]</a:t>
            </a:r>
            <a:r>
              <a:rPr lang="fr-CA" dirty="0"/>
              <a:t> </a:t>
            </a:r>
            <a:r>
              <a:rPr lang="fr-CA" i="1" dirty="0"/>
              <a:t>Divorce </a:t>
            </a:r>
            <a:r>
              <a:rPr lang="fr-CA" i="1" dirty="0" err="1"/>
              <a:t>Act</a:t>
            </a:r>
            <a:r>
              <a:rPr lang="fr-CA" dirty="0"/>
              <a:t>, LRC (1985), art 12 (1).</a:t>
            </a:r>
            <a:endParaRPr lang="en-US" dirty="0"/>
          </a:p>
          <a:p>
            <a:pPr algn="just"/>
            <a:r>
              <a:rPr lang="fr-CA" dirty="0">
                <a:hlinkClick r:id="rId31"/>
              </a:rPr>
              <a:t>[14]</a:t>
            </a:r>
            <a:r>
              <a:rPr lang="fr-CA" dirty="0"/>
              <a:t> </a:t>
            </a:r>
            <a:r>
              <a:rPr lang="fr-CA" i="1" dirty="0"/>
              <a:t>Divorce </a:t>
            </a:r>
            <a:r>
              <a:rPr lang="fr-CA" i="1" dirty="0" err="1"/>
              <a:t>Act</a:t>
            </a:r>
            <a:r>
              <a:rPr lang="fr-CA" dirty="0"/>
              <a:t>, LRC (1985), art 8(2).</a:t>
            </a:r>
            <a:endParaRPr lang="en-US" dirty="0"/>
          </a:p>
          <a:p>
            <a:pPr algn="just"/>
            <a:r>
              <a:rPr lang="fr-CA" dirty="0">
                <a:hlinkClick r:id="rId32"/>
              </a:rPr>
              <a:t>[15]</a:t>
            </a:r>
            <a:r>
              <a:rPr lang="fr-CA" dirty="0"/>
              <a:t> </a:t>
            </a:r>
            <a:r>
              <a:rPr lang="fr-CA" i="1" dirty="0"/>
              <a:t>Family Law — 091479</a:t>
            </a:r>
            <a:r>
              <a:rPr lang="fr-CA" dirty="0"/>
              <a:t>, 2009 QCCS 2782 para 23.</a:t>
            </a:r>
            <a:endParaRPr lang="en-US" dirty="0"/>
          </a:p>
          <a:p>
            <a:pPr algn="just"/>
            <a:r>
              <a:rPr lang="fr-CA" dirty="0">
                <a:hlinkClick r:id="rId33"/>
              </a:rPr>
              <a:t>[16]</a:t>
            </a:r>
            <a:r>
              <a:rPr lang="fr-CA" dirty="0"/>
              <a:t> </a:t>
            </a:r>
            <a:r>
              <a:rPr lang="fr-CA" i="1" dirty="0"/>
              <a:t>Divorce </a:t>
            </a:r>
            <a:r>
              <a:rPr lang="fr-CA" i="1" dirty="0" err="1"/>
              <a:t>Act</a:t>
            </a:r>
            <a:r>
              <a:rPr lang="fr-CA" dirty="0"/>
              <a:t>, LRC (1985), art 3 (1).</a:t>
            </a:r>
          </a:p>
          <a:p>
            <a:endParaRPr lang="fr-CA" b="1"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4</a:t>
            </a:fld>
            <a:endParaRPr lang="fr-CA"/>
          </a:p>
        </p:txBody>
      </p:sp>
    </p:spTree>
    <p:extLst>
      <p:ext uri="{BB962C8B-B14F-4D97-AF65-F5344CB8AC3E}">
        <p14:creationId xmlns:p14="http://schemas.microsoft.com/office/powerpoint/2010/main" val="1108336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7 minutes</a:t>
            </a:r>
            <a:endParaRPr lang="en-US" dirty="0"/>
          </a:p>
          <a:p>
            <a:endParaRPr lang="fr-CA" dirty="0"/>
          </a:p>
          <a:p>
            <a:r>
              <a:rPr lang="fr-CA" b="1" u="sng" dirty="0"/>
              <a:t>Instructions for the workshop </a:t>
            </a:r>
            <a:r>
              <a:rPr lang="fr-CA" b="1" u="sng" dirty="0" err="1"/>
              <a:t>facilitator</a:t>
            </a:r>
            <a:endParaRPr lang="fr-CA" dirty="0" err="1"/>
          </a:p>
          <a:p>
            <a:endParaRPr lang="fr-CA" dirty="0"/>
          </a:p>
          <a:p>
            <a:pPr marL="285750" indent="-285750">
              <a:buFont typeface="Arial"/>
              <a:buChar char="•"/>
            </a:pPr>
            <a:r>
              <a:rPr lang="en-CA" dirty="0"/>
              <a:t>Explain the information below by making connections with the scenario.</a:t>
            </a:r>
            <a:endParaRPr lang="fr-CA" dirty="0"/>
          </a:p>
          <a:p>
            <a:endParaRPr lang="fr-CA" dirty="0"/>
          </a:p>
          <a:p>
            <a:r>
              <a:rPr lang="fr-CA" b="1" u="sng" dirty="0"/>
              <a:t>Information to </a:t>
            </a:r>
            <a:r>
              <a:rPr lang="fr-CA" b="1" u="sng" dirty="0" err="1"/>
              <a:t>share</a:t>
            </a:r>
            <a:endParaRPr lang="fr-CA" dirty="0" err="1"/>
          </a:p>
          <a:p>
            <a:endParaRPr lang="fr-CA" dirty="0"/>
          </a:p>
          <a:p>
            <a:pPr marL="285750" indent="-285750" algn="just">
              <a:buFont typeface="Arial"/>
              <a:buChar char="•"/>
            </a:pPr>
            <a:r>
              <a:rPr lang="fr-CA" err="1"/>
              <a:t>Unlike</a:t>
            </a:r>
            <a:r>
              <a:rPr lang="fr-CA" dirty="0"/>
              <a:t> </a:t>
            </a:r>
            <a:r>
              <a:rPr lang="fr-CA" err="1"/>
              <a:t>married</a:t>
            </a:r>
            <a:r>
              <a:rPr lang="fr-CA" dirty="0"/>
              <a:t> couples, </a:t>
            </a:r>
            <a:r>
              <a:rPr lang="fr-CA" err="1"/>
              <a:t>unmarried</a:t>
            </a:r>
            <a:r>
              <a:rPr lang="fr-CA" dirty="0"/>
              <a:t> couples do not </a:t>
            </a:r>
            <a:r>
              <a:rPr lang="fr-CA" err="1"/>
              <a:t>need</a:t>
            </a:r>
            <a:r>
              <a:rPr lang="fr-CA" dirty="0"/>
              <a:t> to go to court to </a:t>
            </a:r>
            <a:r>
              <a:rPr lang="fr-CA" err="1"/>
              <a:t>separate</a:t>
            </a:r>
            <a:r>
              <a:rPr lang="fr-CA" dirty="0"/>
              <a:t>. </a:t>
            </a:r>
          </a:p>
          <a:p>
            <a:pPr algn="just"/>
            <a:r>
              <a:rPr lang="fr-CA" dirty="0"/>
              <a:t> </a:t>
            </a:r>
          </a:p>
          <a:p>
            <a:pPr marL="285750" indent="-285750" algn="just">
              <a:buFont typeface="Arial"/>
              <a:buChar char="•"/>
            </a:pPr>
            <a:r>
              <a:rPr lang="fr-CA" dirty="0" err="1"/>
              <a:t>However</a:t>
            </a:r>
            <a:r>
              <a:rPr lang="fr-CA" dirty="0"/>
              <a:t>, court intervention </a:t>
            </a:r>
            <a:r>
              <a:rPr lang="fr-CA" dirty="0" err="1"/>
              <a:t>is</a:t>
            </a:r>
            <a:r>
              <a:rPr lang="fr-CA" dirty="0"/>
              <a:t> an option if </a:t>
            </a:r>
            <a:r>
              <a:rPr lang="fr-CA" dirty="0" err="1"/>
              <a:t>they</a:t>
            </a:r>
            <a:r>
              <a:rPr lang="fr-CA" dirty="0"/>
              <a:t> </a:t>
            </a:r>
            <a:r>
              <a:rPr lang="fr-CA" dirty="0" err="1"/>
              <a:t>disagree</a:t>
            </a:r>
            <a:r>
              <a:rPr lang="fr-CA" dirty="0"/>
              <a:t> on certain issues</a:t>
            </a:r>
            <a:r>
              <a:rPr lang="fr-CA" dirty="0">
                <a:hlinkClick r:id="rId3"/>
              </a:rPr>
              <a:t>[1]</a:t>
            </a:r>
            <a:r>
              <a:rPr lang="fr-CA" dirty="0"/>
              <a:t>. For </a:t>
            </a:r>
            <a:r>
              <a:rPr lang="fr-CA" dirty="0" err="1"/>
              <a:t>example</a:t>
            </a:r>
            <a:r>
              <a:rPr lang="fr-CA" dirty="0"/>
              <a:t>, one </a:t>
            </a:r>
            <a:r>
              <a:rPr lang="fr-CA" dirty="0" err="1"/>
              <a:t>person</a:t>
            </a:r>
            <a:r>
              <a:rPr lang="fr-CA" dirty="0"/>
              <a:t> can </a:t>
            </a:r>
            <a:r>
              <a:rPr lang="fr-CA" dirty="0" err="1"/>
              <a:t>ask</a:t>
            </a:r>
            <a:r>
              <a:rPr lang="fr-CA" dirty="0"/>
              <a:t> the court to </a:t>
            </a:r>
            <a:r>
              <a:rPr lang="fr-CA" dirty="0" err="1"/>
              <a:t>make</a:t>
            </a:r>
            <a:r>
              <a:rPr lang="fr-CA" dirty="0"/>
              <a:t> </a:t>
            </a:r>
            <a:r>
              <a:rPr lang="fr-CA" dirty="0" err="1"/>
              <a:t>decision</a:t>
            </a:r>
            <a:r>
              <a:rPr lang="fr-CA" dirty="0"/>
              <a:t> in the </a:t>
            </a:r>
            <a:r>
              <a:rPr lang="fr-CA" dirty="0" err="1"/>
              <a:t>following</a:t>
            </a:r>
            <a:r>
              <a:rPr lang="fr-CA" dirty="0"/>
              <a:t> cases</a:t>
            </a:r>
            <a:r>
              <a:rPr lang="fr-CA" dirty="0">
                <a:hlinkClick r:id="rId4"/>
              </a:rPr>
              <a:t>[2]</a:t>
            </a:r>
            <a:r>
              <a:rPr lang="fr-CA" dirty="0"/>
              <a:t>:</a:t>
            </a:r>
          </a:p>
          <a:p>
            <a:pPr marL="628650" lvl="1" indent="-171450">
              <a:buFont typeface="Courier New,monospace"/>
              <a:buChar char="o"/>
            </a:pPr>
            <a:r>
              <a:rPr lang="en-CA" dirty="0"/>
              <a:t>how to divide time with their children,</a:t>
            </a:r>
            <a:endParaRPr lang="fr-CA" dirty="0"/>
          </a:p>
          <a:p>
            <a:pPr marL="628650" lvl="1" indent="-171450">
              <a:buFont typeface="Courier New,monospace"/>
              <a:buChar char="o"/>
            </a:pPr>
            <a:r>
              <a:rPr lang="en-CA" dirty="0"/>
              <a:t>whether child support should be paid, and by whom, </a:t>
            </a:r>
            <a:endParaRPr lang="fr-CA" dirty="0"/>
          </a:p>
          <a:p>
            <a:pPr marL="628650" lvl="1" indent="-171450">
              <a:buFont typeface="Courier New,monospace"/>
              <a:buChar char="o"/>
            </a:pPr>
            <a:r>
              <a:rPr lang="en-CA" dirty="0"/>
              <a:t>how to divide their assets.</a:t>
            </a:r>
            <a:endParaRPr lang="fr-CA" dirty="0"/>
          </a:p>
          <a:p>
            <a:pPr lvl="1" algn="just"/>
            <a:r>
              <a:rPr lang="fr-CA" dirty="0"/>
              <a:t> </a:t>
            </a:r>
          </a:p>
          <a:p>
            <a:pPr marL="285750" indent="-285750" algn="just">
              <a:buFont typeface="Arial"/>
              <a:buChar char="•"/>
            </a:pPr>
            <a:r>
              <a:rPr lang="en-CA" dirty="0"/>
              <a:t>The court can intervene in urgent matters</a:t>
            </a:r>
            <a:r>
              <a:rPr lang="fr-CA" dirty="0">
                <a:hlinkClick r:id="rId5"/>
              </a:rPr>
              <a:t>[3]</a:t>
            </a:r>
            <a:r>
              <a:rPr lang="fr-CA" dirty="0"/>
              <a:t>, like </a:t>
            </a:r>
            <a:r>
              <a:rPr lang="fr-CA" dirty="0" err="1"/>
              <a:t>granting</a:t>
            </a:r>
            <a:r>
              <a:rPr lang="fr-CA" dirty="0"/>
              <a:t> </a:t>
            </a:r>
            <a:r>
              <a:rPr lang="fr-CA" dirty="0" err="1"/>
              <a:t>custody</a:t>
            </a:r>
            <a:r>
              <a:rPr lang="fr-CA" dirty="0"/>
              <a:t> and </a:t>
            </a:r>
            <a:r>
              <a:rPr lang="fr-CA" dirty="0" err="1"/>
              <a:t>enduring</a:t>
            </a:r>
            <a:r>
              <a:rPr lang="fr-CA" dirty="0"/>
              <a:t> protection </a:t>
            </a:r>
            <a:r>
              <a:rPr lang="fr-CA" dirty="0" err="1"/>
              <a:t>from</a:t>
            </a:r>
            <a:r>
              <a:rPr lang="fr-CA" dirty="0"/>
              <a:t> violence.</a:t>
            </a:r>
          </a:p>
          <a:p>
            <a:pPr algn="just"/>
            <a:r>
              <a:rPr lang="fr-CA" dirty="0"/>
              <a:t> </a:t>
            </a:r>
          </a:p>
          <a:p>
            <a:pPr marL="285750" indent="-285750" algn="just">
              <a:buFont typeface="Arial"/>
              <a:buChar char="•"/>
            </a:pPr>
            <a:r>
              <a:rPr lang="en-CA" dirty="0"/>
              <a:t>Even if an unmarried couple agrees on everything, they can still go to court</a:t>
            </a:r>
            <a:r>
              <a:rPr lang="fr-CA" dirty="0">
                <a:hlinkClick r:id="rId6"/>
              </a:rPr>
              <a:t>[4]</a:t>
            </a:r>
            <a:r>
              <a:rPr lang="fr-CA" dirty="0"/>
              <a:t> to </a:t>
            </a:r>
            <a:r>
              <a:rPr lang="fr-CA" dirty="0" err="1"/>
              <a:t>formalize</a:t>
            </a:r>
            <a:r>
              <a:rPr lang="fr-CA" dirty="0"/>
              <a:t> (“</a:t>
            </a:r>
            <a:r>
              <a:rPr lang="fr-CA" dirty="0" err="1"/>
              <a:t>homologate</a:t>
            </a:r>
            <a:r>
              <a:rPr lang="fr-CA" dirty="0"/>
              <a:t>”) </a:t>
            </a:r>
            <a:r>
              <a:rPr lang="fr-CA" dirty="0" err="1"/>
              <a:t>their</a:t>
            </a:r>
            <a:r>
              <a:rPr lang="fr-CA" dirty="0"/>
              <a:t> agreement</a:t>
            </a:r>
            <a:r>
              <a:rPr lang="fr-CA" dirty="0">
                <a:hlinkClick r:id="rId7"/>
              </a:rPr>
              <a:t>[5]</a:t>
            </a:r>
            <a:r>
              <a:rPr lang="fr-CA" dirty="0"/>
              <a:t>. </a:t>
            </a:r>
            <a:r>
              <a:rPr lang="en-CA" dirty="0"/>
              <a:t>This has several advantages: </a:t>
            </a:r>
          </a:p>
          <a:p>
            <a:pPr marL="628650" lvl="1" indent="-285750" algn="just">
              <a:buFont typeface="Courier New,monospace"/>
              <a:buChar char="o"/>
            </a:pPr>
            <a:r>
              <a:rPr lang="fr-CA" dirty="0"/>
              <a:t>The agreement </a:t>
            </a:r>
            <a:r>
              <a:rPr lang="fr-CA" err="1"/>
              <a:t>will</a:t>
            </a:r>
            <a:r>
              <a:rPr lang="fr-CA" dirty="0"/>
              <a:t> have the </a:t>
            </a:r>
            <a:r>
              <a:rPr lang="fr-CA" err="1"/>
              <a:t>same</a:t>
            </a:r>
            <a:r>
              <a:rPr lang="fr-CA" dirty="0"/>
              <a:t> </a:t>
            </a:r>
            <a:r>
              <a:rPr lang="fr-CA" err="1"/>
              <a:t>legal</a:t>
            </a:r>
            <a:r>
              <a:rPr lang="fr-CA" dirty="0"/>
              <a:t> </a:t>
            </a:r>
            <a:r>
              <a:rPr lang="fr-CA" err="1"/>
              <a:t>weight</a:t>
            </a:r>
            <a:r>
              <a:rPr lang="fr-CA" dirty="0"/>
              <a:t> as a court </a:t>
            </a:r>
            <a:r>
              <a:rPr lang="fr-CA" err="1"/>
              <a:t>judgment</a:t>
            </a:r>
            <a:r>
              <a:rPr lang="fr-CA" dirty="0">
                <a:hlinkClick r:id="rId8"/>
              </a:rPr>
              <a:t>[6]</a:t>
            </a:r>
            <a:r>
              <a:rPr lang="fr-CA" dirty="0"/>
              <a:t> , </a:t>
            </a:r>
            <a:r>
              <a:rPr lang="fr-CA" err="1"/>
              <a:t>meaning</a:t>
            </a:r>
            <a:r>
              <a:rPr lang="fr-CA" dirty="0"/>
              <a:t> </a:t>
            </a:r>
            <a:r>
              <a:rPr lang="fr-CA" err="1"/>
              <a:t>both</a:t>
            </a:r>
            <a:r>
              <a:rPr lang="fr-CA" dirty="0"/>
              <a:t> parties must respect </a:t>
            </a:r>
            <a:r>
              <a:rPr lang="fr-CA" err="1"/>
              <a:t>it</a:t>
            </a:r>
            <a:r>
              <a:rPr lang="fr-CA" dirty="0">
                <a:hlinkClick r:id="rId9"/>
              </a:rPr>
              <a:t>[7]</a:t>
            </a:r>
            <a:r>
              <a:rPr lang="fr-CA" dirty="0"/>
              <a:t>.</a:t>
            </a:r>
          </a:p>
          <a:p>
            <a:pPr marL="628650" lvl="1" indent="-285750" algn="just">
              <a:buFont typeface="Courier New,monospace"/>
              <a:buChar char="o"/>
            </a:pPr>
            <a:r>
              <a:rPr lang="fr-CA" dirty="0"/>
              <a:t>If </a:t>
            </a:r>
            <a:r>
              <a:rPr lang="fr-CA" dirty="0" err="1"/>
              <a:t>child</a:t>
            </a:r>
            <a:r>
              <a:rPr lang="fr-CA" dirty="0"/>
              <a:t> support </a:t>
            </a:r>
            <a:r>
              <a:rPr lang="fr-CA" dirty="0" err="1"/>
              <a:t>is</a:t>
            </a:r>
            <a:r>
              <a:rPr lang="fr-CA" dirty="0"/>
              <a:t> </a:t>
            </a:r>
            <a:r>
              <a:rPr lang="fr-CA" dirty="0" err="1"/>
              <a:t>involved</a:t>
            </a:r>
            <a:r>
              <a:rPr lang="fr-CA" dirty="0"/>
              <a:t>, Revenu Québec can </a:t>
            </a:r>
            <a:r>
              <a:rPr lang="fr-CA" dirty="0" err="1"/>
              <a:t>automatically</a:t>
            </a:r>
            <a:r>
              <a:rPr lang="fr-CA" dirty="0"/>
              <a:t> </a:t>
            </a:r>
            <a:r>
              <a:rPr lang="fr-CA" dirty="0" err="1"/>
              <a:t>deduct</a:t>
            </a:r>
            <a:r>
              <a:rPr lang="fr-CA" dirty="0"/>
              <a:t> </a:t>
            </a:r>
            <a:r>
              <a:rPr lang="fr-CA" dirty="0" err="1"/>
              <a:t>payments</a:t>
            </a:r>
            <a:r>
              <a:rPr lang="fr-CA" dirty="0"/>
              <a:t> </a:t>
            </a:r>
            <a:r>
              <a:rPr lang="fr-CA" dirty="0" err="1"/>
              <a:t>from</a:t>
            </a:r>
            <a:r>
              <a:rPr lang="fr-CA" dirty="0"/>
              <a:t> the </a:t>
            </a:r>
            <a:r>
              <a:rPr lang="fr-CA" dirty="0" err="1"/>
              <a:t>paying</a:t>
            </a:r>
            <a:r>
              <a:rPr lang="fr-CA" dirty="0"/>
              <a:t> </a:t>
            </a:r>
            <a:r>
              <a:rPr lang="fr-CA" dirty="0" err="1"/>
              <a:t>parent’s</a:t>
            </a:r>
            <a:r>
              <a:rPr lang="fr-CA" dirty="0"/>
              <a:t> </a:t>
            </a:r>
            <a:r>
              <a:rPr lang="fr-CA" dirty="0" err="1"/>
              <a:t>salary</a:t>
            </a:r>
            <a:r>
              <a:rPr lang="fr-CA" dirty="0"/>
              <a:t> and </a:t>
            </a:r>
            <a:r>
              <a:rPr lang="fr-CA" dirty="0" err="1"/>
              <a:t>transfer</a:t>
            </a:r>
            <a:r>
              <a:rPr lang="fr-CA" dirty="0"/>
              <a:t> </a:t>
            </a:r>
            <a:r>
              <a:rPr lang="fr-CA" dirty="0" err="1"/>
              <a:t>them</a:t>
            </a:r>
            <a:r>
              <a:rPr lang="fr-CA" dirty="0"/>
              <a:t> to the </a:t>
            </a:r>
            <a:r>
              <a:rPr lang="fr-CA" dirty="0" err="1"/>
              <a:t>receiving</a:t>
            </a:r>
            <a:r>
              <a:rPr lang="fr-CA" dirty="0"/>
              <a:t> parent</a:t>
            </a:r>
            <a:r>
              <a:rPr lang="fr-CA" dirty="0">
                <a:hlinkClick r:id="rId10"/>
              </a:rPr>
              <a:t>[8]</a:t>
            </a:r>
            <a:r>
              <a:rPr lang="fr-CA" dirty="0"/>
              <a:t>. </a:t>
            </a:r>
          </a:p>
          <a:p>
            <a:pPr lvl="1" algn="just"/>
            <a:r>
              <a:rPr lang="fr-CA" dirty="0"/>
              <a:t>  </a:t>
            </a:r>
          </a:p>
          <a:p>
            <a:pPr algn="just"/>
            <a:r>
              <a:rPr lang="fr-CA" b="1" u="sng" dirty="0" err="1"/>
              <a:t>Additional</a:t>
            </a:r>
            <a:r>
              <a:rPr lang="fr-CA" b="1" u="sng" dirty="0"/>
              <a:t> information</a:t>
            </a:r>
            <a:endParaRPr lang="fr-CA" dirty="0"/>
          </a:p>
          <a:p>
            <a:pPr algn="just"/>
            <a:endParaRPr lang="fr-CA" dirty="0"/>
          </a:p>
          <a:p>
            <a:pPr marL="285750" indent="-285750" algn="just">
              <a:buFont typeface="Arial"/>
              <a:buChar char="•"/>
            </a:pPr>
            <a:r>
              <a:rPr lang="en-CA" dirty="0"/>
              <a:t>As mentioned earlier, this workshop covers the legal process of divorce and separation, not its effects on child custody, property, support, housing, etc. If needed, pair this activity with other workshops covering these topics.</a:t>
            </a:r>
            <a:endParaRPr lang="fr-CA" dirty="0"/>
          </a:p>
          <a:p>
            <a:pPr algn="just"/>
            <a:endParaRPr lang="en-US" dirty="0"/>
          </a:p>
          <a:p>
            <a:pPr algn="just"/>
            <a:br>
              <a:rPr lang="fr-CA" dirty="0">
                <a:cs typeface="+mn-lt"/>
              </a:rPr>
            </a:br>
            <a:r>
              <a:rPr lang="fr-CA" b="1" u="sng" dirty="0"/>
              <a:t>Sources</a:t>
            </a:r>
            <a:endParaRPr lang="fr-CA" dirty="0"/>
          </a:p>
          <a:p>
            <a:pPr algn="just"/>
            <a:endParaRPr lang="fr-CA" dirty="0"/>
          </a:p>
          <a:p>
            <a:pPr algn="just"/>
            <a:r>
              <a:rPr lang="fr-CA" dirty="0">
                <a:hlinkClick r:id="rId11"/>
              </a:rPr>
              <a:t>[1]</a:t>
            </a:r>
            <a:r>
              <a:rPr lang="fr-CA" dirty="0"/>
              <a:t> </a:t>
            </a:r>
            <a:r>
              <a:rPr lang="fr-CA" i="1"/>
              <a:t>Code of Civil </a:t>
            </a:r>
            <a:r>
              <a:rPr lang="fr-CA" i="1" err="1"/>
              <a:t>Procedure</a:t>
            </a:r>
            <a:r>
              <a:rPr lang="fr-CA"/>
              <a:t>, RLRQ c C-25 01, arts 409, 411.</a:t>
            </a:r>
            <a:endParaRPr lang="en-US"/>
          </a:p>
          <a:p>
            <a:pPr algn="just"/>
            <a:r>
              <a:rPr lang="fr-CA" dirty="0">
                <a:hlinkClick r:id="rId12"/>
              </a:rPr>
              <a:t>[2]</a:t>
            </a:r>
            <a:r>
              <a:rPr lang="fr-CA" dirty="0"/>
              <a:t> </a:t>
            </a:r>
            <a:r>
              <a:rPr lang="fr-CA" i="1" dirty="0"/>
              <a:t>Code of Civil </a:t>
            </a:r>
            <a:r>
              <a:rPr lang="fr-CA" i="1" dirty="0" err="1"/>
              <a:t>Procedure</a:t>
            </a:r>
            <a:r>
              <a:rPr lang="fr-CA" dirty="0"/>
              <a:t>, RLRQ c C-25 01, art 409.</a:t>
            </a:r>
            <a:endParaRPr lang="en-US" dirty="0"/>
          </a:p>
          <a:p>
            <a:pPr algn="just"/>
            <a:r>
              <a:rPr lang="fr-CA" dirty="0">
                <a:hlinkClick r:id="rId13"/>
              </a:rPr>
              <a:t>[3]</a:t>
            </a:r>
            <a:r>
              <a:rPr lang="fr-CA" dirty="0"/>
              <a:t> </a:t>
            </a:r>
            <a:r>
              <a:rPr lang="fr-CA" i="1" dirty="0"/>
              <a:t>Code of Civil </a:t>
            </a:r>
            <a:r>
              <a:rPr lang="fr-CA" i="1" dirty="0" err="1"/>
              <a:t>Procedure</a:t>
            </a:r>
            <a:r>
              <a:rPr lang="fr-CA" dirty="0"/>
              <a:t>, RLRQ c C-25 01, arts 49 al 2, 158(8)</a:t>
            </a:r>
            <a:endParaRPr lang="en-US" dirty="0"/>
          </a:p>
          <a:p>
            <a:pPr algn="just"/>
            <a:r>
              <a:rPr lang="fr-CA" dirty="0">
                <a:hlinkClick r:id="rId14"/>
              </a:rPr>
              <a:t>[4]</a:t>
            </a:r>
            <a:r>
              <a:rPr lang="fr-CA" dirty="0"/>
              <a:t> </a:t>
            </a:r>
            <a:r>
              <a:rPr lang="fr-CA" i="1" dirty="0"/>
              <a:t>Code of Civil </a:t>
            </a:r>
            <a:r>
              <a:rPr lang="fr-CA" i="1" dirty="0" err="1"/>
              <a:t>Procedure</a:t>
            </a:r>
            <a:r>
              <a:rPr lang="fr-CA" dirty="0"/>
              <a:t>, RLRQ c C-25 01, arts 72 al 2, 415.</a:t>
            </a:r>
            <a:endParaRPr lang="en-US" dirty="0"/>
          </a:p>
          <a:p>
            <a:pPr algn="just"/>
            <a:r>
              <a:rPr lang="fr-CA" dirty="0">
                <a:hlinkClick r:id="rId15"/>
              </a:rPr>
              <a:t>[5]</a:t>
            </a:r>
            <a:r>
              <a:rPr lang="fr-CA" dirty="0"/>
              <a:t> </a:t>
            </a:r>
            <a:r>
              <a:rPr lang="fr-CA" i="1" dirty="0"/>
              <a:t>Code of Civil </a:t>
            </a:r>
            <a:r>
              <a:rPr lang="fr-CA" i="1" dirty="0" err="1"/>
              <a:t>Procedure</a:t>
            </a:r>
            <a:r>
              <a:rPr lang="fr-CA" dirty="0"/>
              <a:t>, RLRQ c C-25 01, art 72 al 2.</a:t>
            </a:r>
            <a:endParaRPr lang="en-US" dirty="0"/>
          </a:p>
          <a:p>
            <a:pPr algn="just"/>
            <a:r>
              <a:rPr lang="fr-CA" dirty="0">
                <a:hlinkClick r:id="rId16"/>
              </a:rPr>
              <a:t>[6]</a:t>
            </a:r>
            <a:r>
              <a:rPr lang="fr-CA" dirty="0"/>
              <a:t> </a:t>
            </a:r>
            <a:r>
              <a:rPr lang="fr-CA" i="1" dirty="0"/>
              <a:t>Code of Civil </a:t>
            </a:r>
            <a:r>
              <a:rPr lang="fr-CA" i="1" dirty="0" err="1"/>
              <a:t>Procedure</a:t>
            </a:r>
            <a:r>
              <a:rPr lang="fr-CA" dirty="0"/>
              <a:t>, RLRQ c C-25 01, art 72 al 3.</a:t>
            </a:r>
            <a:endParaRPr lang="en-US" dirty="0"/>
          </a:p>
          <a:p>
            <a:pPr algn="just"/>
            <a:r>
              <a:rPr lang="fr-CA" dirty="0">
                <a:hlinkClick r:id="rId17"/>
              </a:rPr>
              <a:t>[7]</a:t>
            </a:r>
            <a:r>
              <a:rPr lang="fr-CA" dirty="0"/>
              <a:t> </a:t>
            </a:r>
            <a:r>
              <a:rPr lang="fr-CA" i="1" dirty="0"/>
              <a:t>Code of Civil </a:t>
            </a:r>
            <a:r>
              <a:rPr lang="fr-CA" i="1" dirty="0" err="1"/>
              <a:t>Procedure</a:t>
            </a:r>
            <a:r>
              <a:rPr lang="fr-CA" dirty="0"/>
              <a:t>, RLRQ c C-25 01, art 72 al 3.</a:t>
            </a:r>
            <a:endParaRPr lang="en-US" dirty="0"/>
          </a:p>
          <a:p>
            <a:pPr algn="just"/>
            <a:r>
              <a:rPr lang="fr-CA" dirty="0">
                <a:hlinkClick r:id="rId18"/>
              </a:rPr>
              <a:t>[8]</a:t>
            </a:r>
            <a:r>
              <a:rPr lang="fr-CA" dirty="0"/>
              <a:t> </a:t>
            </a:r>
            <a:r>
              <a:rPr lang="fr-CA" i="1" dirty="0" err="1"/>
              <a:t>Act</a:t>
            </a:r>
            <a:r>
              <a:rPr lang="fr-CA" i="1" dirty="0"/>
              <a:t> to </a:t>
            </a:r>
            <a:r>
              <a:rPr lang="fr-CA" i="1" dirty="0" err="1"/>
              <a:t>facilitate</a:t>
            </a:r>
            <a:r>
              <a:rPr lang="fr-CA" i="1" dirty="0"/>
              <a:t> the </a:t>
            </a:r>
            <a:r>
              <a:rPr lang="fr-CA" i="1" dirty="0" err="1"/>
              <a:t>payment</a:t>
            </a:r>
            <a:r>
              <a:rPr lang="fr-CA" i="1" dirty="0"/>
              <a:t> of support</a:t>
            </a:r>
            <a:r>
              <a:rPr lang="fr-CA" dirty="0"/>
              <a:t>, RLRQ, c P-2.2, arts 6, 7, 8, 11, 36 al 1.</a:t>
            </a:r>
          </a:p>
          <a:p>
            <a:endParaRPr lang="fr-CA" b="1"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5</a:t>
            </a:fld>
            <a:endParaRPr lang="fr-CA"/>
          </a:p>
        </p:txBody>
      </p:sp>
    </p:spTree>
    <p:extLst>
      <p:ext uri="{BB962C8B-B14F-4D97-AF65-F5344CB8AC3E}">
        <p14:creationId xmlns:p14="http://schemas.microsoft.com/office/powerpoint/2010/main" val="1720217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7 minutes</a:t>
            </a:r>
            <a:endParaRPr lang="en-US" dirty="0"/>
          </a:p>
          <a:p>
            <a:endParaRPr lang="fr-CA" dirty="0"/>
          </a:p>
          <a:p>
            <a:r>
              <a:rPr lang="fr-CA" b="1" u="sng" dirty="0"/>
              <a:t>Instructions for the workshop </a:t>
            </a:r>
            <a:r>
              <a:rPr lang="fr-CA" b="1" u="sng" dirty="0" err="1"/>
              <a:t>facilitator</a:t>
            </a:r>
            <a:endParaRPr lang="fr-CA" dirty="0" err="1"/>
          </a:p>
          <a:p>
            <a:endParaRPr lang="fr-CA" dirty="0"/>
          </a:p>
          <a:p>
            <a:pPr marL="285750" indent="-285750">
              <a:buFont typeface="Arial,Sans-Serif"/>
              <a:buChar char="•"/>
            </a:pPr>
            <a:r>
              <a:rPr lang="en-CA" dirty="0"/>
              <a:t>Explain the information below by making connections with the scenario.</a:t>
            </a:r>
            <a:endParaRPr lang="fr-CA" dirty="0"/>
          </a:p>
          <a:p>
            <a:endParaRPr lang="fr-CA" dirty="0"/>
          </a:p>
          <a:p>
            <a:r>
              <a:rPr lang="fr-CA" b="1" u="sng" dirty="0"/>
              <a:t>Information to </a:t>
            </a:r>
            <a:r>
              <a:rPr lang="fr-CA" b="1" u="sng" dirty="0" err="1"/>
              <a:t>share</a:t>
            </a:r>
            <a:endParaRPr lang="fr-CA" dirty="0" err="1"/>
          </a:p>
          <a:p>
            <a:endParaRPr lang="fr-CA" dirty="0"/>
          </a:p>
          <a:p>
            <a:pPr marL="285750" indent="-285750">
              <a:buFont typeface="Arial,Sans-Serif"/>
              <a:buChar char="•"/>
            </a:pPr>
            <a:r>
              <a:rPr lang="en-CA" dirty="0"/>
              <a:t>Sometimes, people need help reaching an agreement on the terms of their separation or divorce. </a:t>
            </a:r>
            <a:endParaRPr lang="fr-CA" dirty="0"/>
          </a:p>
          <a:p>
            <a:r>
              <a:rPr lang="fr-CA" dirty="0"/>
              <a:t> </a:t>
            </a:r>
          </a:p>
          <a:p>
            <a:pPr marL="285750" indent="-285750">
              <a:buFont typeface="Arial,Sans-Serif"/>
              <a:buChar char="•"/>
            </a:pPr>
            <a:r>
              <a:rPr lang="fr-CA" dirty="0"/>
              <a:t>A </a:t>
            </a:r>
            <a:r>
              <a:rPr lang="fr-CA" dirty="0" err="1"/>
              <a:t>family</a:t>
            </a:r>
            <a:r>
              <a:rPr lang="fr-CA" dirty="0"/>
              <a:t> </a:t>
            </a:r>
            <a:r>
              <a:rPr lang="fr-CA" dirty="0" err="1"/>
              <a:t>mediator</a:t>
            </a:r>
            <a:r>
              <a:rPr lang="fr-CA" dirty="0"/>
              <a:t>, if </a:t>
            </a:r>
            <a:r>
              <a:rPr lang="fr-CA" dirty="0" err="1"/>
              <a:t>appropriate</a:t>
            </a:r>
            <a:r>
              <a:rPr lang="fr-CA" dirty="0"/>
              <a:t>,  can help </a:t>
            </a:r>
            <a:r>
              <a:rPr lang="fr-CA" dirty="0" err="1"/>
              <a:t>them</a:t>
            </a:r>
            <a:r>
              <a:rPr lang="fr-CA" dirty="0"/>
              <a:t> </a:t>
            </a:r>
            <a:r>
              <a:rPr lang="fr-CA" dirty="0" err="1"/>
              <a:t>find</a:t>
            </a:r>
            <a:r>
              <a:rPr lang="fr-CA" dirty="0"/>
              <a:t> solutions</a:t>
            </a:r>
            <a:r>
              <a:rPr lang="fr-CA" dirty="0">
                <a:hlinkClick r:id="rId3"/>
              </a:rPr>
              <a:t>[1]</a:t>
            </a:r>
            <a:r>
              <a:rPr lang="fr-CA" dirty="0">
                <a:hlinkClick r:id="rId4"/>
              </a:rPr>
              <a:t>[2]</a:t>
            </a:r>
            <a:r>
              <a:rPr lang="fr-CA" dirty="0"/>
              <a:t>. </a:t>
            </a:r>
            <a:endParaRPr lang="en-US" dirty="0"/>
          </a:p>
          <a:p>
            <a:pPr marL="742950" lvl="1" indent="-285750">
              <a:buFont typeface="Arial,Sans-Serif"/>
              <a:buChar char="•"/>
            </a:pPr>
            <a:r>
              <a:rPr lang="en-CA" dirty="0"/>
              <a:t>Married and unmarried couples are usually eligible for free mediation hours</a:t>
            </a:r>
            <a:r>
              <a:rPr lang="fr-CA" dirty="0">
                <a:hlinkClick r:id="rId5"/>
              </a:rPr>
              <a:t>[3]</a:t>
            </a:r>
            <a:r>
              <a:rPr lang="fr-CA" dirty="0"/>
              <a:t>. </a:t>
            </a:r>
          </a:p>
          <a:p>
            <a:pPr marL="742950" lvl="1" indent="-285750">
              <a:buFont typeface="Arial,Sans-Serif"/>
              <a:buChar char="•"/>
            </a:pPr>
            <a:r>
              <a:rPr lang="en-CA" dirty="0"/>
              <a:t>Some mediators specialize in mediation in the context of domestic violence.</a:t>
            </a:r>
            <a:endParaRPr lang="fr-CA" dirty="0"/>
          </a:p>
          <a:p>
            <a:pPr marL="742950" lvl="1" indent="-285750">
              <a:buFont typeface="Arial,Sans-Serif"/>
              <a:buChar char="•"/>
            </a:pPr>
            <a:r>
              <a:rPr lang="en-CA" dirty="0"/>
              <a:t>Couples can also choose a mediator who speaks their native language. For example, there are mediators who speak Spanish, Arabic, and Italian.</a:t>
            </a:r>
            <a:endParaRPr lang="fr-CA" dirty="0"/>
          </a:p>
          <a:p>
            <a:pPr lvl="1"/>
            <a:r>
              <a:rPr lang="fr-CA" b="1" dirty="0"/>
              <a:t> </a:t>
            </a:r>
            <a:endParaRPr lang="fr-CA" dirty="0"/>
          </a:p>
          <a:p>
            <a:pPr marL="285750" indent="-285750">
              <a:buFont typeface="Arial,Sans-Serif"/>
              <a:buChar char="•"/>
            </a:pPr>
            <a:r>
              <a:rPr lang="en-CA" dirty="0"/>
              <a:t>Successful mediation can help couples avoid long and costly court proceedings</a:t>
            </a:r>
            <a:r>
              <a:rPr lang="fr-CA" dirty="0"/>
              <a:t>. </a:t>
            </a:r>
            <a:r>
              <a:rPr lang="en-CA" dirty="0"/>
              <a:t>However, married couples must still go to court to make their divorce official</a:t>
            </a:r>
            <a:r>
              <a:rPr lang="fr-CA" dirty="0">
                <a:hlinkClick r:id="rId6"/>
              </a:rPr>
              <a:t>[4]</a:t>
            </a:r>
            <a:r>
              <a:rPr lang="fr-CA" dirty="0"/>
              <a:t>. A </a:t>
            </a:r>
            <a:r>
              <a:rPr lang="fr-CA" dirty="0" err="1"/>
              <a:t>lawyer</a:t>
            </a:r>
            <a:r>
              <a:rPr lang="fr-CA" dirty="0"/>
              <a:t> can help </a:t>
            </a:r>
            <a:r>
              <a:rPr lang="fr-CA" dirty="0" err="1"/>
              <a:t>with</a:t>
            </a:r>
            <a:r>
              <a:rPr lang="fr-CA" dirty="0"/>
              <a:t> </a:t>
            </a:r>
            <a:r>
              <a:rPr lang="fr-CA" dirty="0" err="1"/>
              <a:t>this</a:t>
            </a:r>
            <a:r>
              <a:rPr lang="fr-CA" dirty="0"/>
              <a:t> process. </a:t>
            </a:r>
          </a:p>
          <a:p>
            <a:endParaRPr lang="en-US" dirty="0"/>
          </a:p>
          <a:p>
            <a:pPr algn="just"/>
            <a:r>
              <a:rPr lang="fr-CA" b="1" u="sng" dirty="0" err="1"/>
              <a:t>Additional</a:t>
            </a:r>
            <a:r>
              <a:rPr lang="fr-CA" b="1" u="sng" dirty="0"/>
              <a:t> information</a:t>
            </a:r>
            <a:endParaRPr lang="fr-CA" dirty="0"/>
          </a:p>
          <a:p>
            <a:pPr algn="just"/>
            <a:endParaRPr lang="fr-CA" dirty="0"/>
          </a:p>
          <a:p>
            <a:pPr marL="285750" indent="-285750">
              <a:buFont typeface="Arial,Sans-Serif"/>
              <a:buChar char="•"/>
            </a:pPr>
            <a:r>
              <a:rPr lang="fr-CA" dirty="0"/>
              <a:t>It </a:t>
            </a:r>
            <a:r>
              <a:rPr lang="fr-CA" dirty="0" err="1"/>
              <a:t>is</a:t>
            </a:r>
            <a:r>
              <a:rPr lang="fr-CA" dirty="0"/>
              <a:t> </a:t>
            </a:r>
            <a:r>
              <a:rPr lang="fr-CA" dirty="0" err="1"/>
              <a:t>generally</a:t>
            </a:r>
            <a:r>
              <a:rPr lang="fr-CA" dirty="0"/>
              <a:t> not </a:t>
            </a:r>
            <a:r>
              <a:rPr lang="fr-CA" dirty="0" err="1"/>
              <a:t>recommended</a:t>
            </a:r>
            <a:r>
              <a:rPr lang="fr-CA" dirty="0"/>
              <a:t> to use </a:t>
            </a:r>
            <a:r>
              <a:rPr lang="fr-CA" dirty="0" err="1"/>
              <a:t>mediation</a:t>
            </a:r>
            <a:r>
              <a:rPr lang="fr-CA" dirty="0"/>
              <a:t> </a:t>
            </a:r>
            <a:r>
              <a:rPr lang="fr-CA" dirty="0" err="1"/>
              <a:t>when</a:t>
            </a:r>
            <a:r>
              <a:rPr lang="fr-CA" dirty="0"/>
              <a:t> </a:t>
            </a:r>
            <a:r>
              <a:rPr lang="fr-CA" dirty="0" err="1"/>
              <a:t>there</a:t>
            </a:r>
            <a:r>
              <a:rPr lang="fr-CA" dirty="0"/>
              <a:t> </a:t>
            </a:r>
            <a:r>
              <a:rPr lang="fr-CA" dirty="0" err="1"/>
              <a:t>was</a:t>
            </a:r>
            <a:r>
              <a:rPr lang="fr-CA" dirty="0"/>
              <a:t> violence </a:t>
            </a:r>
            <a:r>
              <a:rPr lang="fr-CA" dirty="0" err="1"/>
              <a:t>between</a:t>
            </a:r>
            <a:r>
              <a:rPr lang="fr-CA" dirty="0"/>
              <a:t> the people in </a:t>
            </a:r>
            <a:r>
              <a:rPr lang="fr-CA" dirty="0" err="1"/>
              <a:t>conflict</a:t>
            </a:r>
            <a:r>
              <a:rPr lang="fr-CA" dirty="0">
                <a:hlinkClick r:id="rId7"/>
              </a:rPr>
              <a:t>[5]</a:t>
            </a:r>
            <a:r>
              <a:rPr lang="fr-CA" dirty="0"/>
              <a:t>. </a:t>
            </a:r>
            <a:r>
              <a:rPr lang="en-CA" dirty="0"/>
              <a:t>That said, some mediators specialize in mediation in the context of domestic violence. To find them, the person can go to the </a:t>
            </a:r>
            <a:r>
              <a:rPr lang="en-CA" u="sng" dirty="0">
                <a:hlinkClick r:id="rId8"/>
              </a:rPr>
              <a:t>Association des médiateurs familiaux du Québec’s website</a:t>
            </a:r>
            <a:r>
              <a:rPr lang="en-CA" dirty="0"/>
              <a:t> (association of family mediators) and click on “Find a mediator.” They can then select “Violence </a:t>
            </a:r>
            <a:r>
              <a:rPr lang="en-CA" dirty="0" err="1"/>
              <a:t>familiale</a:t>
            </a:r>
            <a:r>
              <a:rPr lang="en-CA" dirty="0"/>
              <a:t> et </a:t>
            </a:r>
            <a:r>
              <a:rPr lang="en-CA" dirty="0" err="1"/>
              <a:t>conjugale</a:t>
            </a:r>
            <a:r>
              <a:rPr lang="en-CA" dirty="0"/>
              <a:t>” (family and domestic violence) under the “Champ(s) </a:t>
            </a:r>
            <a:r>
              <a:rPr lang="en-CA" dirty="0" err="1"/>
              <a:t>d’expertise</a:t>
            </a:r>
            <a:r>
              <a:rPr lang="en-CA" dirty="0"/>
              <a:t>(s)” field.</a:t>
            </a:r>
          </a:p>
          <a:p>
            <a:endParaRPr lang="en-US" dirty="0"/>
          </a:p>
          <a:p>
            <a:r>
              <a:rPr lang="fr-CA" b="1" u="sng" dirty="0"/>
              <a:t>Sources</a:t>
            </a:r>
            <a:endParaRPr lang="fr-CA" dirty="0"/>
          </a:p>
          <a:p>
            <a:endParaRPr lang="fr-CA" dirty="0"/>
          </a:p>
          <a:p>
            <a:r>
              <a:rPr lang="fr-CA" dirty="0">
                <a:hlinkClick r:id="rId9"/>
              </a:rPr>
              <a:t>[1]</a:t>
            </a:r>
            <a:r>
              <a:rPr lang="fr-CA" dirty="0"/>
              <a:t> </a:t>
            </a:r>
            <a:r>
              <a:rPr lang="fr-CA" i="1" dirty="0"/>
              <a:t>Code of Civil </a:t>
            </a:r>
            <a:r>
              <a:rPr lang="fr-CA" i="1" dirty="0" err="1"/>
              <a:t>Procedure</a:t>
            </a:r>
            <a:r>
              <a:rPr lang="fr-CA" dirty="0"/>
              <a:t>, RLRQ, c C-25, arts 605 al 2, 616.</a:t>
            </a:r>
            <a:endParaRPr lang="en-US" dirty="0"/>
          </a:p>
          <a:p>
            <a:r>
              <a:rPr lang="fr-CA" dirty="0">
                <a:hlinkClick r:id="rId10"/>
              </a:rPr>
              <a:t>[2]</a:t>
            </a:r>
            <a:r>
              <a:rPr lang="fr-CA" dirty="0"/>
              <a:t> </a:t>
            </a:r>
            <a:r>
              <a:rPr lang="fr-CA" i="1" dirty="0"/>
              <a:t>Code of Civil </a:t>
            </a:r>
            <a:r>
              <a:rPr lang="fr-CA" i="1" dirty="0" err="1"/>
              <a:t>Procedure</a:t>
            </a:r>
            <a:r>
              <a:rPr lang="fr-CA" dirty="0"/>
              <a:t>, RLRQ, c C-25, art 605 al 2, 616.</a:t>
            </a:r>
            <a:endParaRPr lang="en-US" dirty="0"/>
          </a:p>
          <a:p>
            <a:r>
              <a:rPr lang="fr-CA" dirty="0">
                <a:hlinkClick r:id="rId11"/>
              </a:rPr>
              <a:t>[3]</a:t>
            </a:r>
            <a:r>
              <a:rPr lang="fr-CA" dirty="0"/>
              <a:t> </a:t>
            </a:r>
            <a:r>
              <a:rPr lang="fr-CA" i="1" dirty="0"/>
              <a:t>Code of Civil </a:t>
            </a:r>
            <a:r>
              <a:rPr lang="fr-CA" i="1" dirty="0" err="1"/>
              <a:t>Procedure</a:t>
            </a:r>
            <a:r>
              <a:rPr lang="fr-CA" dirty="0"/>
              <a:t>, RLRQ, c C-25, art 619 ; </a:t>
            </a:r>
            <a:r>
              <a:rPr lang="fr-CA" i="1" dirty="0" err="1"/>
              <a:t>Regulation</a:t>
            </a:r>
            <a:r>
              <a:rPr lang="fr-CA" i="1" dirty="0"/>
              <a:t> </a:t>
            </a:r>
            <a:r>
              <a:rPr lang="fr-CA" i="1" dirty="0" err="1"/>
              <a:t>respecting</a:t>
            </a:r>
            <a:r>
              <a:rPr lang="fr-CA" i="1" dirty="0"/>
              <a:t> </a:t>
            </a:r>
            <a:r>
              <a:rPr lang="fr-CA" i="1" dirty="0" err="1"/>
              <a:t>family</a:t>
            </a:r>
            <a:r>
              <a:rPr lang="fr-CA" i="1" dirty="0"/>
              <a:t> </a:t>
            </a:r>
            <a:r>
              <a:rPr lang="fr-CA" i="1" dirty="0" err="1"/>
              <a:t>mediation</a:t>
            </a:r>
            <a:r>
              <a:rPr lang="fr-CA" dirty="0"/>
              <a:t>, c. C-25-01, r. 0.7, art.10.1, 10.4.</a:t>
            </a:r>
            <a:endParaRPr lang="en-US" dirty="0"/>
          </a:p>
          <a:p>
            <a:r>
              <a:rPr lang="fr-CA" dirty="0">
                <a:hlinkClick r:id="rId12"/>
              </a:rPr>
              <a:t>[4]</a:t>
            </a:r>
            <a:r>
              <a:rPr lang="fr-CA" dirty="0"/>
              <a:t> </a:t>
            </a:r>
            <a:r>
              <a:rPr lang="fr-CA" i="1" dirty="0"/>
              <a:t>Divorce </a:t>
            </a:r>
            <a:r>
              <a:rPr lang="fr-CA" i="1" dirty="0" err="1"/>
              <a:t>Act</a:t>
            </a:r>
            <a:r>
              <a:rPr lang="fr-CA" dirty="0"/>
              <a:t>, LRC (1985), art 12 (1).</a:t>
            </a:r>
          </a:p>
          <a:p>
            <a:r>
              <a:rPr lang="fr-CA" dirty="0">
                <a:hlinkClick r:id="rId7"/>
              </a:rPr>
              <a:t>[5]</a:t>
            </a:r>
            <a:r>
              <a:rPr lang="fr-CA" dirty="0"/>
              <a:t> For </a:t>
            </a:r>
            <a:r>
              <a:rPr lang="fr-CA" dirty="0" err="1"/>
              <a:t>example</a:t>
            </a:r>
            <a:r>
              <a:rPr lang="fr-CA" dirty="0"/>
              <a:t> : </a:t>
            </a:r>
            <a:r>
              <a:rPr lang="fr-CA" dirty="0">
                <a:hlinkClick r:id="rId13"/>
              </a:rPr>
              <a:t>13 Frequently Asked Family Law Questions About Situations of Intimate Partner Violence — SOS violence conjugale</a:t>
            </a:r>
          </a:p>
          <a:p>
            <a:endParaRPr lang="fr-CA" b="1"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6</a:t>
            </a:fld>
            <a:endParaRPr lang="fr-CA"/>
          </a:p>
        </p:txBody>
      </p:sp>
    </p:spTree>
    <p:extLst>
      <p:ext uri="{BB962C8B-B14F-4D97-AF65-F5344CB8AC3E}">
        <p14:creationId xmlns:p14="http://schemas.microsoft.com/office/powerpoint/2010/main" val="3462417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sz="1200" b="1" i="0" u="none" strike="noStrike" dirty="0">
                <a:solidFill>
                  <a:srgbClr val="000000"/>
                </a:solidFill>
                <a:effectLst/>
                <a:highlight>
                  <a:srgbClr val="F5F5F5"/>
                </a:highlight>
                <a:latin typeface="Calibri"/>
                <a:cs typeface="Calibri"/>
              </a:rPr>
              <a:t>2 minutes</a:t>
            </a:r>
            <a:r>
              <a:rPr lang="fr-CA" sz="1200" b="0" i="0" dirty="0">
                <a:solidFill>
                  <a:srgbClr val="444444"/>
                </a:solidFill>
                <a:effectLst/>
                <a:highlight>
                  <a:srgbClr val="F5F5F5"/>
                </a:highlight>
                <a:latin typeface="Calibri"/>
                <a:cs typeface="Calibri"/>
              </a:rPr>
              <a:t>​</a:t>
            </a:r>
          </a:p>
          <a:p>
            <a:pPr algn="l" rtl="0" fontAlgn="base"/>
            <a:r>
              <a:rPr lang="fr-CA" sz="1200" b="0" i="0" u="sng" dirty="0">
                <a:solidFill>
                  <a:srgbClr val="444444"/>
                </a:solidFill>
                <a:effectLst/>
                <a:highlight>
                  <a:srgbClr val="F5F5F5"/>
                </a:highlight>
                <a:latin typeface="Calibri"/>
                <a:cs typeface="Calibri"/>
              </a:rPr>
              <a:t>​</a:t>
            </a:r>
          </a:p>
          <a:p>
            <a:pPr algn="l" rtl="0" fontAlgn="base"/>
            <a:r>
              <a:rPr lang="fr-CA" sz="1200" b="1" i="0" u="sng" dirty="0">
                <a:solidFill>
                  <a:srgbClr val="000000"/>
                </a:solidFill>
                <a:effectLst/>
                <a:highlight>
                  <a:srgbClr val="F5F5F5"/>
                </a:highlight>
                <a:latin typeface="Calibri"/>
                <a:cs typeface="Calibri"/>
              </a:rPr>
              <a:t>Instructions</a:t>
            </a:r>
            <a:r>
              <a:rPr lang="fr-CA" sz="1200" b="0" i="0" u="sng" dirty="0">
                <a:solidFill>
                  <a:srgbClr val="444444"/>
                </a:solidFill>
                <a:effectLst/>
                <a:highlight>
                  <a:srgbClr val="F5F5F5"/>
                </a:highlight>
                <a:latin typeface="Calibri"/>
                <a:cs typeface="Calibri"/>
              </a:rPr>
              <a:t>​</a:t>
            </a:r>
          </a:p>
          <a:p>
            <a:pPr algn="l" rtl="0" fontAlgn="base"/>
            <a:r>
              <a:rPr lang="fr-CA" sz="1200" b="0" i="0" dirty="0">
                <a:solidFill>
                  <a:srgbClr val="444444"/>
                </a:solidFill>
                <a:effectLst/>
                <a:highlight>
                  <a:srgbClr val="F5F5F5"/>
                </a:highlight>
                <a:latin typeface="Calibri"/>
                <a:cs typeface="Calibri"/>
              </a:rPr>
              <a:t>​</a:t>
            </a:r>
          </a:p>
          <a:p>
            <a:pPr marL="285750" indent="-285750" fontAlgn="base">
              <a:buFont typeface="Arial" panose="020B0604020202020204" pitchFamily="34" charset="0"/>
              <a:buChar char="•"/>
            </a:pPr>
            <a:r>
              <a:rPr lang="en-CA" dirty="0">
                <a:solidFill>
                  <a:srgbClr val="000000"/>
                </a:solidFill>
                <a:highlight>
                  <a:srgbClr val="F5F5F5"/>
                </a:highlight>
              </a:rPr>
              <a:t>In the following slides, you will find resources that you can present to participants. You can customize the workshop by adding slides presenting other relevant resources.</a:t>
            </a:r>
            <a:endParaRPr lang="fr-CA" b="0" i="0" dirty="0">
              <a:solidFill>
                <a:srgbClr val="000000"/>
              </a:solidFill>
              <a:effectLst/>
              <a:highlight>
                <a:srgbClr val="F5F5F5"/>
              </a:highlight>
            </a:endParaRPr>
          </a:p>
          <a:p>
            <a:pPr marL="285750" indent="-285750">
              <a:buFont typeface="Arial"/>
              <a:buChar char="•"/>
            </a:pPr>
            <a:r>
              <a:rPr lang="en-CA">
                <a:highlight>
                  <a:srgbClr val="F5F5F5"/>
                </a:highlight>
              </a:rPr>
              <a:t>Feel free to print the slides with the resources.</a:t>
            </a:r>
            <a:endParaRPr lang="fr-CA">
              <a:highlight>
                <a:srgbClr val="F5F5F5"/>
              </a:highlight>
            </a:endParaRPr>
          </a:p>
          <a:p>
            <a:pPr marL="285750" indent="-285750">
              <a:buFont typeface="Arial"/>
              <a:buChar char="•"/>
            </a:pPr>
            <a:r>
              <a:rPr lang="en-CA">
                <a:highlight>
                  <a:srgbClr val="F5F5F5"/>
                </a:highlight>
              </a:rPr>
              <a:t>Feel free to offer to help participants contact one of the mentioned resources or even to go with them if needed. You can also explore the websites together.</a:t>
            </a:r>
            <a:endParaRPr lang="fr-CA">
              <a:highlight>
                <a:srgbClr val="F5F5F5"/>
              </a:highlight>
            </a:endParaRPr>
          </a:p>
          <a:p>
            <a:pPr marL="285750" indent="-285750">
              <a:buFont typeface="Arial"/>
              <a:buChar char="•"/>
            </a:pPr>
            <a:r>
              <a:rPr lang="en-CA">
                <a:highlight>
                  <a:srgbClr val="F5F5F5"/>
                </a:highlight>
              </a:rPr>
              <a:t>Mention that they can look at these resources even if they do not intend to leave their spouse or partner, or if they are still deciding what to do. They can consult these resources simply to inform themselves.</a:t>
            </a:r>
            <a:endParaRPr lang="fr-CA">
              <a:highlight>
                <a:srgbClr val="F5F5F5"/>
              </a:highlight>
            </a:endParaRPr>
          </a:p>
          <a:p>
            <a:pPr marL="285750" indent="-285750">
              <a:buFont typeface="Arial" panose="020B0604020202020204" pitchFamily="34" charset="0"/>
              <a:buChar char="•"/>
            </a:pPr>
            <a:endParaRPr lang="fr-CA" sz="1200" dirty="0">
              <a:highlight>
                <a:srgbClr val="F5F5F5"/>
              </a:highlight>
              <a:latin typeface="Calibri" panose="020F0502020204030204" pitchFamily="34" charset="0"/>
              <a:ea typeface="Calibri"/>
              <a:cs typeface="Calibri" panose="020F0502020204030204" pitchFamily="34" charset="0"/>
            </a:endParaRPr>
          </a:p>
          <a:p>
            <a:endParaRPr lang="fr-CA">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7</a:t>
            </a:fld>
            <a:endParaRPr lang="fr-CA"/>
          </a:p>
        </p:txBody>
      </p:sp>
    </p:spTree>
    <p:extLst>
      <p:ext uri="{BB962C8B-B14F-4D97-AF65-F5344CB8AC3E}">
        <p14:creationId xmlns:p14="http://schemas.microsoft.com/office/powerpoint/2010/main" val="1479330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a:ea typeface="Calibri"/>
                <a:cs typeface="Calibri"/>
              </a:rPr>
              <a:t>1 minute</a:t>
            </a:r>
            <a:r>
              <a:rPr lang="fr-CA" b="0" i="0" dirty="0">
                <a:solidFill>
                  <a:srgbClr val="444444"/>
                </a:solidFill>
                <a:effectLst/>
                <a:highlight>
                  <a:srgbClr val="F5F5F5"/>
                </a:highlight>
                <a:latin typeface="Calibri"/>
                <a:ea typeface="Calibri"/>
                <a:cs typeface="Calibri"/>
              </a:rPr>
              <a:t>​</a:t>
            </a:r>
          </a:p>
          <a:p>
            <a:pPr algn="l" rtl="0" fontAlgn="base"/>
            <a:r>
              <a:rPr lang="fr-CA" b="1" i="0" u="sng" dirty="0">
                <a:solidFill>
                  <a:srgbClr val="000000"/>
                </a:solidFill>
                <a:effectLst/>
                <a:highlight>
                  <a:srgbClr val="F5F5F5"/>
                </a:highlight>
                <a:latin typeface="Calibri"/>
                <a:ea typeface="Calibri"/>
                <a:cs typeface="Calibri"/>
              </a:rPr>
              <a:t>Instructions</a:t>
            </a:r>
            <a:r>
              <a:rPr lang="fr-CA" b="0" i="0" u="sng" dirty="0">
                <a:solidFill>
                  <a:srgbClr val="444444"/>
                </a:solidFill>
                <a:effectLst/>
                <a:highlight>
                  <a:srgbClr val="F5F5F5"/>
                </a:highlight>
                <a:latin typeface="Calibri"/>
                <a:ea typeface="Calibri"/>
                <a:cs typeface="Calibri"/>
              </a:rPr>
              <a:t>​</a:t>
            </a:r>
          </a:p>
          <a:p>
            <a:pPr algn="l" rtl="0" fontAlgn="base">
              <a:buFont typeface="Arial" panose="020B0604020202020204" pitchFamily="34" charset="0"/>
              <a:buChar char="•"/>
            </a:pPr>
            <a:endParaRPr lang="fr-CA" sz="1200" b="0" i="0">
              <a:solidFill>
                <a:srgbClr val="444444"/>
              </a:solidFill>
              <a:effectLst/>
              <a:highlight>
                <a:srgbClr val="F5F5F5"/>
              </a:highlight>
              <a:latin typeface="Arial" panose="020B0604020202020204" pitchFamily="34" charset="0"/>
            </a:endParaRPr>
          </a:p>
          <a:p>
            <a:pPr marL="171450" indent="-171450" fontAlgn="base">
              <a:buFont typeface="Arial" panose="020B0604020202020204" pitchFamily="34" charset="0"/>
              <a:buChar char="•"/>
            </a:pPr>
            <a:r>
              <a:rPr lang="fr-CA" dirty="0">
                <a:solidFill>
                  <a:srgbClr val="000000"/>
                </a:solidFill>
                <a:highlight>
                  <a:srgbClr val="F5F5F5"/>
                </a:highlight>
              </a:rPr>
              <a:t>You can </a:t>
            </a:r>
            <a:r>
              <a:rPr lang="fr-CA" dirty="0" err="1">
                <a:solidFill>
                  <a:srgbClr val="000000"/>
                </a:solidFill>
                <a:highlight>
                  <a:srgbClr val="F5F5F5"/>
                </a:highlight>
              </a:rPr>
              <a:t>customize</a:t>
            </a:r>
            <a:r>
              <a:rPr lang="fr-CA" dirty="0">
                <a:solidFill>
                  <a:srgbClr val="000000"/>
                </a:solidFill>
                <a:highlight>
                  <a:srgbClr val="F5F5F5"/>
                </a:highlight>
              </a:rPr>
              <a:t> </a:t>
            </a:r>
            <a:r>
              <a:rPr lang="fr-CA" dirty="0" err="1">
                <a:solidFill>
                  <a:srgbClr val="000000"/>
                </a:solidFill>
                <a:highlight>
                  <a:srgbClr val="F5F5F5"/>
                </a:highlight>
              </a:rPr>
              <a:t>this</a:t>
            </a:r>
            <a:r>
              <a:rPr lang="fr-CA" dirty="0">
                <a:solidFill>
                  <a:srgbClr val="000000"/>
                </a:solidFill>
                <a:highlight>
                  <a:srgbClr val="F5F5F5"/>
                </a:highlight>
              </a:rPr>
              <a:t> slide if </a:t>
            </a:r>
            <a:r>
              <a:rPr lang="fr-CA" dirty="0" err="1">
                <a:solidFill>
                  <a:srgbClr val="000000"/>
                </a:solidFill>
                <a:highlight>
                  <a:srgbClr val="F5F5F5"/>
                </a:highlight>
              </a:rPr>
              <a:t>you</a:t>
            </a:r>
            <a:r>
              <a:rPr lang="fr-CA" dirty="0">
                <a:solidFill>
                  <a:srgbClr val="000000"/>
                </a:solidFill>
                <a:highlight>
                  <a:srgbClr val="F5F5F5"/>
                </a:highlight>
              </a:rPr>
              <a:t> </a:t>
            </a:r>
            <a:r>
              <a:rPr lang="fr-CA" dirty="0" err="1">
                <a:solidFill>
                  <a:srgbClr val="000000"/>
                </a:solidFill>
                <a:highlight>
                  <a:srgbClr val="F5F5F5"/>
                </a:highlight>
              </a:rPr>
              <a:t>want</a:t>
            </a:r>
            <a:r>
              <a:rPr lang="fr-CA" dirty="0">
                <a:solidFill>
                  <a:srgbClr val="000000"/>
                </a:solidFill>
                <a:highlight>
                  <a:srgbClr val="F5F5F5"/>
                </a:highlight>
              </a:rPr>
              <a:t> to </a:t>
            </a:r>
            <a:r>
              <a:rPr lang="fr-CA" dirty="0" err="1">
                <a:solidFill>
                  <a:srgbClr val="000000"/>
                </a:solidFill>
                <a:highlight>
                  <a:srgbClr val="F5F5F5"/>
                </a:highlight>
              </a:rPr>
              <a:t>add</a:t>
            </a:r>
            <a:r>
              <a:rPr lang="fr-CA" dirty="0">
                <a:solidFill>
                  <a:srgbClr val="000000"/>
                </a:solidFill>
                <a:highlight>
                  <a:srgbClr val="F5F5F5"/>
                </a:highlight>
              </a:rPr>
              <a:t> </a:t>
            </a:r>
            <a:r>
              <a:rPr lang="fr-CA" dirty="0" err="1">
                <a:solidFill>
                  <a:srgbClr val="000000"/>
                </a:solidFill>
                <a:highlight>
                  <a:srgbClr val="F5F5F5"/>
                </a:highlight>
              </a:rPr>
              <a:t>resources</a:t>
            </a:r>
            <a:r>
              <a:rPr lang="fr-CA" dirty="0">
                <a:solidFill>
                  <a:srgbClr val="000000"/>
                </a:solidFill>
                <a:highlight>
                  <a:srgbClr val="F5F5F5"/>
                </a:highlight>
              </a:rPr>
              <a:t> </a:t>
            </a:r>
            <a:r>
              <a:rPr lang="fr-CA" dirty="0" err="1">
                <a:solidFill>
                  <a:srgbClr val="000000"/>
                </a:solidFill>
                <a:highlight>
                  <a:srgbClr val="F5F5F5"/>
                </a:highlight>
              </a:rPr>
              <a:t>other</a:t>
            </a:r>
            <a:r>
              <a:rPr lang="fr-CA" dirty="0">
                <a:solidFill>
                  <a:srgbClr val="000000"/>
                </a:solidFill>
                <a:highlight>
                  <a:srgbClr val="F5F5F5"/>
                </a:highlight>
              </a:rPr>
              <a:t> </a:t>
            </a:r>
            <a:r>
              <a:rPr lang="fr-CA" dirty="0" err="1">
                <a:solidFill>
                  <a:srgbClr val="000000"/>
                </a:solidFill>
                <a:highlight>
                  <a:srgbClr val="F5F5F5"/>
                </a:highlight>
              </a:rPr>
              <a:t>than</a:t>
            </a:r>
            <a:r>
              <a:rPr lang="fr-CA" dirty="0">
                <a:solidFill>
                  <a:srgbClr val="000000"/>
                </a:solidFill>
                <a:highlight>
                  <a:srgbClr val="F5F5F5"/>
                </a:highlight>
              </a:rPr>
              <a:t> </a:t>
            </a:r>
            <a:r>
              <a:rPr lang="fr-CA" dirty="0" err="1">
                <a:solidFill>
                  <a:srgbClr val="000000"/>
                </a:solidFill>
                <a:highlight>
                  <a:srgbClr val="F5F5F5"/>
                </a:highlight>
              </a:rPr>
              <a:t>those</a:t>
            </a:r>
            <a:r>
              <a:rPr lang="fr-CA" dirty="0">
                <a:solidFill>
                  <a:srgbClr val="000000"/>
                </a:solidFill>
                <a:highlight>
                  <a:srgbClr val="F5F5F5"/>
                </a:highlight>
              </a:rPr>
              <a:t> </a:t>
            </a:r>
            <a:r>
              <a:rPr lang="fr-CA" dirty="0" err="1">
                <a:solidFill>
                  <a:srgbClr val="000000"/>
                </a:solidFill>
                <a:highlight>
                  <a:srgbClr val="F5F5F5"/>
                </a:highlight>
              </a:rPr>
              <a:t>presented</a:t>
            </a:r>
            <a:r>
              <a:rPr lang="fr-CA" dirty="0">
                <a:solidFill>
                  <a:srgbClr val="000000"/>
                </a:solidFill>
                <a:highlight>
                  <a:srgbClr val="F5F5F5"/>
                </a:highlight>
              </a:rPr>
              <a:t> in the </a:t>
            </a:r>
            <a:r>
              <a:rPr lang="fr-CA" dirty="0" err="1">
                <a:solidFill>
                  <a:srgbClr val="000000"/>
                </a:solidFill>
                <a:highlight>
                  <a:srgbClr val="F5F5F5"/>
                </a:highlight>
              </a:rPr>
              <a:t>following</a:t>
            </a:r>
            <a:r>
              <a:rPr lang="fr-CA" dirty="0">
                <a:solidFill>
                  <a:srgbClr val="000000"/>
                </a:solidFill>
                <a:highlight>
                  <a:srgbClr val="F5F5F5"/>
                </a:highlight>
              </a:rPr>
              <a:t> slides</a:t>
            </a:r>
            <a:r>
              <a:rPr lang="fr-CA" dirty="0">
                <a:solidFill>
                  <a:srgbClr val="000000"/>
                </a:solidFill>
                <a:highlight>
                  <a:srgbClr val="F5F5F5"/>
                </a:highlight>
                <a:latin typeface="Calibri"/>
                <a:ea typeface="Calibri"/>
                <a:cs typeface="Calibri"/>
              </a:rPr>
              <a:t>.</a:t>
            </a:r>
            <a:r>
              <a:rPr lang="fr-CA" sz="1200" b="0" i="0" u="none" strike="noStrike" dirty="0">
                <a:solidFill>
                  <a:srgbClr val="000000"/>
                </a:solidFill>
                <a:effectLst/>
                <a:highlight>
                  <a:srgbClr val="F5F5F5"/>
                </a:highlight>
                <a:latin typeface="Calibri"/>
                <a:ea typeface="Calibri"/>
                <a:cs typeface="Calibri"/>
              </a:rPr>
              <a:t> </a:t>
            </a:r>
            <a:endParaRPr lang="en-US" sz="1200" b="0" i="0" dirty="0">
              <a:solidFill>
                <a:srgbClr val="444444"/>
              </a:solidFill>
              <a:effectLst/>
              <a:highlight>
                <a:srgbClr val="F5F5F5"/>
              </a:highlight>
              <a:latin typeface="Calibri"/>
              <a:ea typeface="Calibri"/>
              <a:cs typeface="Calibri"/>
            </a:endParaRPr>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8</a:t>
            </a:fld>
            <a:endParaRPr lang="fr-CA"/>
          </a:p>
        </p:txBody>
      </p:sp>
    </p:spTree>
    <p:extLst>
      <p:ext uri="{BB962C8B-B14F-4D97-AF65-F5344CB8AC3E}">
        <p14:creationId xmlns:p14="http://schemas.microsoft.com/office/powerpoint/2010/main" val="646068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a:ea typeface="Calibri"/>
                <a:cs typeface="Calibri"/>
              </a:rPr>
              <a:t>1 minute</a:t>
            </a:r>
            <a:r>
              <a:rPr lang="fr-CA" b="0" i="0" dirty="0">
                <a:solidFill>
                  <a:srgbClr val="444444"/>
                </a:solidFill>
                <a:effectLst/>
                <a:highlight>
                  <a:srgbClr val="F5F5F5"/>
                </a:highlight>
                <a:latin typeface="Calibri"/>
                <a:ea typeface="Calibri"/>
                <a:cs typeface="Calibri"/>
              </a:rPr>
              <a:t>​</a:t>
            </a:r>
          </a:p>
          <a:p>
            <a:pPr algn="l" rtl="0" fontAlgn="base"/>
            <a:r>
              <a:rPr lang="fr-CA" b="1" i="0" u="sng" dirty="0">
                <a:solidFill>
                  <a:srgbClr val="000000"/>
                </a:solidFill>
                <a:effectLst/>
                <a:highlight>
                  <a:srgbClr val="F5F5F5"/>
                </a:highlight>
                <a:latin typeface="Calibri"/>
                <a:ea typeface="Calibri"/>
                <a:cs typeface="Calibri"/>
              </a:rPr>
              <a:t>Instructions</a:t>
            </a:r>
            <a:r>
              <a:rPr lang="fr-CA" b="0" i="0" u="sng" dirty="0">
                <a:solidFill>
                  <a:srgbClr val="444444"/>
                </a:solidFill>
                <a:effectLst/>
                <a:highlight>
                  <a:srgbClr val="F5F5F5"/>
                </a:highlight>
                <a:latin typeface="Calibri"/>
                <a:ea typeface="Calibri"/>
                <a:cs typeface="Calibri"/>
              </a:rPr>
              <a:t>​</a:t>
            </a:r>
          </a:p>
          <a:p>
            <a:pPr algn="l" rtl="0" fontAlgn="base">
              <a:buFont typeface="Arial" panose="020B0604020202020204" pitchFamily="34" charset="0"/>
              <a:buChar char="•"/>
            </a:pPr>
            <a:endParaRPr lang="fr-CA" sz="1200" b="0" i="0">
              <a:solidFill>
                <a:srgbClr val="444444"/>
              </a:solidFill>
              <a:effectLst/>
              <a:highlight>
                <a:srgbClr val="F5F5F5"/>
              </a:highlight>
              <a:latin typeface="Arial" panose="020B0604020202020204" pitchFamily="34" charset="0"/>
            </a:endParaRPr>
          </a:p>
          <a:p>
            <a:pPr marL="171450" indent="-171450" fontAlgn="base">
              <a:buFont typeface="Arial" panose="020B0604020202020204" pitchFamily="34" charset="0"/>
              <a:buChar char="•"/>
            </a:pPr>
            <a:r>
              <a:rPr lang="en-CA" dirty="0">
                <a:solidFill>
                  <a:srgbClr val="000000"/>
                </a:solidFill>
                <a:highlight>
                  <a:srgbClr val="F5F5F5"/>
                </a:highlight>
              </a:rPr>
              <a:t>Explain that </a:t>
            </a:r>
            <a:r>
              <a:rPr lang="en-CA" dirty="0" err="1">
                <a:solidFill>
                  <a:srgbClr val="000000"/>
                </a:solidFill>
                <a:highlight>
                  <a:srgbClr val="F5F5F5"/>
                </a:highlight>
              </a:rPr>
              <a:t>Éducaloi</a:t>
            </a:r>
            <a:r>
              <a:rPr lang="en-CA" dirty="0">
                <a:solidFill>
                  <a:srgbClr val="000000"/>
                </a:solidFill>
                <a:highlight>
                  <a:srgbClr val="F5F5F5"/>
                </a:highlight>
              </a:rPr>
              <a:t> is a non-profit whose mission is to explain the law in Quebec in a simple way. </a:t>
            </a:r>
            <a:r>
              <a:rPr lang="en-CA" dirty="0" err="1">
                <a:solidFill>
                  <a:srgbClr val="000000"/>
                </a:solidFill>
                <a:highlight>
                  <a:srgbClr val="F5F5F5"/>
                </a:highlight>
              </a:rPr>
              <a:t>Éducaloi</a:t>
            </a:r>
            <a:r>
              <a:rPr lang="en-CA" dirty="0">
                <a:solidFill>
                  <a:srgbClr val="000000"/>
                </a:solidFill>
                <a:highlight>
                  <a:srgbClr val="F5F5F5"/>
                </a:highlight>
              </a:rPr>
              <a:t> is especially known for its website that covers various legal topics, including family and couples, separation and divorce, housing, work and more. Most of </a:t>
            </a:r>
            <a:r>
              <a:rPr lang="en-CA" dirty="0" err="1">
                <a:solidFill>
                  <a:srgbClr val="000000"/>
                </a:solidFill>
                <a:highlight>
                  <a:srgbClr val="F5F5F5"/>
                </a:highlight>
              </a:rPr>
              <a:t>Éducaloi's</a:t>
            </a:r>
            <a:r>
              <a:rPr lang="en-CA" dirty="0">
                <a:solidFill>
                  <a:srgbClr val="000000"/>
                </a:solidFill>
                <a:highlight>
                  <a:srgbClr val="F5F5F5"/>
                </a:highlight>
              </a:rPr>
              <a:t> content is available in French and English.</a:t>
            </a:r>
            <a:endParaRPr lang="fr-CA" dirty="0">
              <a:solidFill>
                <a:srgbClr val="000000"/>
              </a:solidFill>
              <a:highlight>
                <a:srgbClr val="F5F5F5"/>
              </a:highlight>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9</a:t>
            </a:fld>
            <a:endParaRPr lang="fr-CA"/>
          </a:p>
        </p:txBody>
      </p:sp>
    </p:spTree>
    <p:extLst>
      <p:ext uri="{BB962C8B-B14F-4D97-AF65-F5344CB8AC3E}">
        <p14:creationId xmlns:p14="http://schemas.microsoft.com/office/powerpoint/2010/main" val="38644793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hyperlink" Target="https://www.facebook.com/educaloi/?ref=page_internal" TargetMode="External"/><Relationship Id="rId3" Type="http://schemas.openxmlformats.org/officeDocument/2006/relationships/image" Target="../media/image11.png"/><Relationship Id="rId7" Type="http://schemas.openxmlformats.org/officeDocument/2006/relationships/image" Target="../media/image14.svg"/><Relationship Id="rId12" Type="http://schemas.openxmlformats.org/officeDocument/2006/relationships/hyperlink" Target="https://www.instagram.com/educaloi/?hl=fr-ca" TargetMode="External"/><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hyperlink" Target="https://www.youtube.com/c/educaloi/videos" TargetMode="External"/><Relationship Id="rId5" Type="http://schemas.openxmlformats.org/officeDocument/2006/relationships/hyperlink" Target="https://educaloi.qc.ca/" TargetMode="External"/><Relationship Id="rId15" Type="http://schemas.openxmlformats.org/officeDocument/2006/relationships/image" Target="../media/image1.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hyperlink" Target="https://educaloi.qc.ca/en/"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8" name="Picture 13">
            <a:extLst>
              <a:ext uri="{FF2B5EF4-FFF2-40B4-BE49-F238E27FC236}">
                <a16:creationId xmlns:a16="http://schemas.microsoft.com/office/drawing/2014/main" id="{FF4AE20D-E092-A0A8-8EF1-844988D2D19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316" t="9271" r="3772" b="32316"/>
          <a:stretch/>
        </p:blipFill>
        <p:spPr>
          <a:xfrm>
            <a:off x="0" y="-128336"/>
            <a:ext cx="12192000" cy="4895546"/>
          </a:xfrm>
          <a:prstGeom prst="rect">
            <a:avLst/>
          </a:prstGeom>
        </p:spPr>
      </p:pic>
      <p:sp>
        <p:nvSpPr>
          <p:cNvPr id="2" name="Titre 1">
            <a:extLst>
              <a:ext uri="{FF2B5EF4-FFF2-40B4-BE49-F238E27FC236}">
                <a16:creationId xmlns:a16="http://schemas.microsoft.com/office/drawing/2014/main" id="{14268358-8787-DF04-9D5E-2C47C84BBC9A}"/>
              </a:ext>
            </a:extLst>
          </p:cNvPr>
          <p:cNvSpPr>
            <a:spLocks noGrp="1"/>
          </p:cNvSpPr>
          <p:nvPr>
            <p:ph type="ctrTitle"/>
          </p:nvPr>
        </p:nvSpPr>
        <p:spPr>
          <a:xfrm>
            <a:off x="733246" y="1122363"/>
            <a:ext cx="7806906" cy="2387600"/>
          </a:xfrm>
        </p:spPr>
        <p:txBody>
          <a:bodyPr anchor="b"/>
          <a:lstStyle>
            <a:lvl1pPr algn="l">
              <a:defRPr sz="6000">
                <a:solidFill>
                  <a:schemeClr val="bg1"/>
                </a:solidFill>
              </a:defRPr>
            </a:lvl1pPr>
          </a:lstStyle>
          <a:p>
            <a:r>
              <a:rPr lang="fr-FR"/>
              <a:t>Modifiez le style du titre</a:t>
            </a:r>
            <a:endParaRPr lang="fr-CA" dirty="0"/>
          </a:p>
        </p:txBody>
      </p:sp>
      <p:sp>
        <p:nvSpPr>
          <p:cNvPr id="4" name="Espace réservé de la date 3">
            <a:extLst>
              <a:ext uri="{FF2B5EF4-FFF2-40B4-BE49-F238E27FC236}">
                <a16:creationId xmlns:a16="http://schemas.microsoft.com/office/drawing/2014/main" id="{3B0C5AA0-E852-578A-8D1F-6CEED1F0A8F3}"/>
              </a:ext>
            </a:extLst>
          </p:cNvPr>
          <p:cNvSpPr>
            <a:spLocks noGrp="1"/>
          </p:cNvSpPr>
          <p:nvPr>
            <p:ph type="dt" sz="half" idx="10"/>
          </p:nvPr>
        </p:nvSpPr>
        <p:spPr>
          <a:xfrm>
            <a:off x="838200" y="6356350"/>
            <a:ext cx="2743200" cy="365125"/>
          </a:xfrm>
          <a:prstGeom prst="rect">
            <a:avLst/>
          </a:prstGeom>
        </p:spPr>
        <p:txBody>
          <a:bodyPr/>
          <a:lstStyle/>
          <a:p>
            <a:fld id="{A3CD4133-95F7-48D7-9EF0-9862A6E18954}" type="datetimeFigureOut">
              <a:rPr lang="fr-CA" smtClean="0"/>
              <a:t>2025-06-10</a:t>
            </a:fld>
            <a:endParaRPr lang="fr-CA"/>
          </a:p>
        </p:txBody>
      </p:sp>
      <p:sp>
        <p:nvSpPr>
          <p:cNvPr id="5" name="Espace réservé du pied de page 4">
            <a:extLst>
              <a:ext uri="{FF2B5EF4-FFF2-40B4-BE49-F238E27FC236}">
                <a16:creationId xmlns:a16="http://schemas.microsoft.com/office/drawing/2014/main" id="{02A35981-8A85-8AC7-A1C7-54AC56C82C7F}"/>
              </a:ext>
            </a:extLst>
          </p:cNvPr>
          <p:cNvSpPr>
            <a:spLocks noGrp="1"/>
          </p:cNvSpPr>
          <p:nvPr>
            <p:ph type="ftr" sz="quarter" idx="11"/>
          </p:nvPr>
        </p:nvSpPr>
        <p:spPr>
          <a:xfrm>
            <a:off x="4038600" y="6356350"/>
            <a:ext cx="4114800" cy="365125"/>
          </a:xfrm>
          <a:prstGeom prst="rect">
            <a:avLst/>
          </a:prstGeom>
        </p:spPr>
        <p:txBody>
          <a:bodyPr/>
          <a:lstStyle/>
          <a:p>
            <a:endParaRPr lang="fr-CA"/>
          </a:p>
        </p:txBody>
      </p:sp>
      <p:sp>
        <p:nvSpPr>
          <p:cNvPr id="6" name="Espace réservé du numéro de diapositive 5">
            <a:extLst>
              <a:ext uri="{FF2B5EF4-FFF2-40B4-BE49-F238E27FC236}">
                <a16:creationId xmlns:a16="http://schemas.microsoft.com/office/drawing/2014/main" id="{B45A0092-D95E-40D9-83DF-99846FF244DF}"/>
              </a:ext>
            </a:extLst>
          </p:cNvPr>
          <p:cNvSpPr>
            <a:spLocks noGrp="1"/>
          </p:cNvSpPr>
          <p:nvPr>
            <p:ph type="sldNum" sz="quarter" idx="12"/>
          </p:nvPr>
        </p:nvSpPr>
        <p:spPr>
          <a:xfrm>
            <a:off x="8610600" y="6356350"/>
            <a:ext cx="2743200" cy="365125"/>
          </a:xfrm>
          <a:prstGeom prst="rect">
            <a:avLst/>
          </a:prstGeom>
        </p:spPr>
        <p:txBody>
          <a:bodyPr/>
          <a:lstStyle/>
          <a:p>
            <a:fld id="{115A90E2-16E0-4520-91C8-BAA7D6C279B5}" type="slidenum">
              <a:rPr lang="fr-CA" smtClean="0"/>
              <a:t>‹#›</a:t>
            </a:fld>
            <a:endParaRPr lang="fr-CA"/>
          </a:p>
        </p:txBody>
      </p:sp>
      <p:sp>
        <p:nvSpPr>
          <p:cNvPr id="7" name="Rectangle 6">
            <a:extLst>
              <a:ext uri="{FF2B5EF4-FFF2-40B4-BE49-F238E27FC236}">
                <a16:creationId xmlns:a16="http://schemas.microsoft.com/office/drawing/2014/main" id="{DE7B2A1B-2889-0D82-FF83-4F3AB99B1E67}"/>
              </a:ext>
            </a:extLst>
          </p:cNvPr>
          <p:cNvSpPr/>
          <p:nvPr userDrawn="1"/>
        </p:nvSpPr>
        <p:spPr>
          <a:xfrm>
            <a:off x="0" y="4726112"/>
            <a:ext cx="12192000" cy="2262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Sous-titre 2">
            <a:extLst>
              <a:ext uri="{FF2B5EF4-FFF2-40B4-BE49-F238E27FC236}">
                <a16:creationId xmlns:a16="http://schemas.microsoft.com/office/drawing/2014/main" id="{786A9653-0CF7-405B-9EE1-5F63ED582BED}"/>
              </a:ext>
            </a:extLst>
          </p:cNvPr>
          <p:cNvSpPr>
            <a:spLocks noGrp="1"/>
          </p:cNvSpPr>
          <p:nvPr>
            <p:ph type="subTitle" idx="1"/>
          </p:nvPr>
        </p:nvSpPr>
        <p:spPr>
          <a:xfrm>
            <a:off x="733246" y="4907756"/>
            <a:ext cx="5589916"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dirty="0"/>
          </a:p>
        </p:txBody>
      </p:sp>
      <p:pic>
        <p:nvPicPr>
          <p:cNvPr id="15" name="Image 14" descr="Une image contenant Police, Graphique, logo, symbole&#10;&#10;Description générée automatiquement">
            <a:extLst>
              <a:ext uri="{FF2B5EF4-FFF2-40B4-BE49-F238E27FC236}">
                <a16:creationId xmlns:a16="http://schemas.microsoft.com/office/drawing/2014/main" id="{210534FF-39A5-D602-21C0-17F1FB83E7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67164" y="5889572"/>
            <a:ext cx="3551506" cy="673946"/>
          </a:xfrm>
          <a:prstGeom prst="rect">
            <a:avLst/>
          </a:prstGeom>
        </p:spPr>
      </p:pic>
    </p:spTree>
    <p:extLst>
      <p:ext uri="{BB962C8B-B14F-4D97-AF65-F5344CB8AC3E}">
        <p14:creationId xmlns:p14="http://schemas.microsoft.com/office/powerpoint/2010/main" val="427985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solidFill>
          <a:schemeClr val="accent3"/>
        </a:solidFill>
        <a:effectLst/>
      </p:bgPr>
    </p:bg>
    <p:spTree>
      <p:nvGrpSpPr>
        <p:cNvPr id="1" name=""/>
        <p:cNvGrpSpPr/>
        <p:nvPr/>
      </p:nvGrpSpPr>
      <p:grpSpPr>
        <a:xfrm>
          <a:off x="0" y="0"/>
          <a:ext cx="0" cy="0"/>
          <a:chOff x="0" y="0"/>
          <a:chExt cx="0" cy="0"/>
        </a:xfrm>
      </p:grpSpPr>
      <p:pic>
        <p:nvPicPr>
          <p:cNvPr id="4" name="Picture 19" descr="Background pattern&#10;&#10;Description automatically generated">
            <a:extLst>
              <a:ext uri="{FF2B5EF4-FFF2-40B4-BE49-F238E27FC236}">
                <a16:creationId xmlns:a16="http://schemas.microsoft.com/office/drawing/2014/main" id="{664730B6-B2F1-0703-0A30-3290CA2ED4B4}"/>
              </a:ext>
            </a:extLst>
          </p:cNvPr>
          <p:cNvPicPr>
            <a:picLocks noChangeAspect="1"/>
          </p:cNvPicPr>
          <p:nvPr userDrawn="1"/>
        </p:nvPicPr>
        <p:blipFill rotWithShape="1">
          <a:blip r:embed="rId2">
            <a:grayscl/>
            <a:alphaModFix amt="35000"/>
            <a:extLst>
              <a:ext uri="{28A0092B-C50C-407E-A947-70E740481C1C}">
                <a14:useLocalDpi xmlns:a14="http://schemas.microsoft.com/office/drawing/2010/main" val="0"/>
              </a:ext>
            </a:extLst>
          </a:blip>
          <a:srcRect l="11366" t="3545" r="2419" b="34438"/>
          <a:stretch/>
        </p:blipFill>
        <p:spPr>
          <a:xfrm>
            <a:off x="0" y="-1"/>
            <a:ext cx="12192000" cy="6770979"/>
          </a:xfrm>
          <a:prstGeom prst="rect">
            <a:avLst/>
          </a:prstGeom>
        </p:spPr>
      </p:pic>
      <p:sp>
        <p:nvSpPr>
          <p:cNvPr id="3" name="Bulle narrative : ronde 2">
            <a:extLst>
              <a:ext uri="{FF2B5EF4-FFF2-40B4-BE49-F238E27FC236}">
                <a16:creationId xmlns:a16="http://schemas.microsoft.com/office/drawing/2014/main" id="{33533F8A-1D78-EA78-D0BF-B34194F734E5}"/>
              </a:ext>
            </a:extLst>
          </p:cNvPr>
          <p:cNvSpPr/>
          <p:nvPr userDrawn="1"/>
        </p:nvSpPr>
        <p:spPr>
          <a:xfrm>
            <a:off x="1866899" y="704850"/>
            <a:ext cx="8458201" cy="5188781"/>
          </a:xfrm>
          <a:prstGeom prst="wedgeEllipseCallout">
            <a:avLst>
              <a:gd name="adj1" fmla="val -48356"/>
              <a:gd name="adj2" fmla="val 5684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texte 5">
            <a:extLst>
              <a:ext uri="{FF2B5EF4-FFF2-40B4-BE49-F238E27FC236}">
                <a16:creationId xmlns:a16="http://schemas.microsoft.com/office/drawing/2014/main" id="{C9442EE2-1A1C-FF07-F1E2-9BB9BE5BA83D}"/>
              </a:ext>
            </a:extLst>
          </p:cNvPr>
          <p:cNvSpPr>
            <a:spLocks noGrp="1"/>
          </p:cNvSpPr>
          <p:nvPr>
            <p:ph type="body" sz="quarter" idx="10"/>
          </p:nvPr>
        </p:nvSpPr>
        <p:spPr>
          <a:xfrm>
            <a:off x="3095624" y="1675750"/>
            <a:ext cx="6000750" cy="3419475"/>
          </a:xfrm>
        </p:spPr>
        <p:txBody>
          <a:bodyPr anchor="ctr">
            <a:normAutofit/>
          </a:bodyPr>
          <a:lstStyle>
            <a:lvl1pPr marL="0" indent="0">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fr-FR"/>
              <a:t>Cliquez pour modifier les styles du texte du masque</a:t>
            </a:r>
          </a:p>
        </p:txBody>
      </p:sp>
    </p:spTree>
    <p:extLst>
      <p:ext uri="{BB962C8B-B14F-4D97-AF65-F5344CB8AC3E}">
        <p14:creationId xmlns:p14="http://schemas.microsoft.com/office/powerpoint/2010/main" val="248108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7" name="Image 6" descr="Une image contenant motif, conception, Symétrie, cercle&#10;&#10;Description générée automatiquement">
            <a:extLst>
              <a:ext uri="{FF2B5EF4-FFF2-40B4-BE49-F238E27FC236}">
                <a16:creationId xmlns:a16="http://schemas.microsoft.com/office/drawing/2014/main" id="{A7F3B36C-82EC-93F3-8431-8D9DFD1DBC16}"/>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r="7942" b="33100"/>
          <a:stretch/>
        </p:blipFill>
        <p:spPr>
          <a:xfrm>
            <a:off x="0" y="23332"/>
            <a:ext cx="12272210" cy="6690768"/>
          </a:xfrm>
          <a:prstGeom prst="rect">
            <a:avLst/>
          </a:prstGeom>
        </p:spPr>
      </p:pic>
      <p:sp>
        <p:nvSpPr>
          <p:cNvPr id="2" name="Titre 1">
            <a:extLst>
              <a:ext uri="{FF2B5EF4-FFF2-40B4-BE49-F238E27FC236}">
                <a16:creationId xmlns:a16="http://schemas.microsoft.com/office/drawing/2014/main" id="{FA84991B-9EBD-DAED-C108-783F09094D5C}"/>
              </a:ext>
            </a:extLst>
          </p:cNvPr>
          <p:cNvSpPr>
            <a:spLocks noGrp="1"/>
          </p:cNvSpPr>
          <p:nvPr>
            <p:ph type="title"/>
          </p:nvPr>
        </p:nvSpPr>
        <p:spPr>
          <a:xfrm>
            <a:off x="839788" y="365125"/>
            <a:ext cx="10515600" cy="1325563"/>
          </a:xfrm>
        </p:spPr>
        <p:txBody>
          <a:bodyPr/>
          <a:lstStyle>
            <a:lvl1pPr>
              <a:defRPr>
                <a:solidFill>
                  <a:schemeClr val="accent1"/>
                </a:solidFill>
              </a:defRPr>
            </a:lvl1pPr>
          </a:lstStyle>
          <a:p>
            <a:r>
              <a:rPr lang="fr-FR"/>
              <a:t>Modifiez le style du titre</a:t>
            </a:r>
            <a:endParaRPr lang="fr-CA" dirty="0"/>
          </a:p>
        </p:txBody>
      </p:sp>
      <p:sp>
        <p:nvSpPr>
          <p:cNvPr id="3" name="Espace réservé du texte 2">
            <a:extLst>
              <a:ext uri="{FF2B5EF4-FFF2-40B4-BE49-F238E27FC236}">
                <a16:creationId xmlns:a16="http://schemas.microsoft.com/office/drawing/2014/main" id="{3E5E80BC-A930-D3A1-2303-2D8D6C3A39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A7D903F-A352-4171-BD36-83E517353DF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232C3633-AEF2-02DB-572C-4AA6FE3A7C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BD108C0-04C9-1007-54E9-75957CB3EA8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grpSp>
        <p:nvGrpSpPr>
          <p:cNvPr id="11" name="Groupe 9">
            <a:extLst>
              <a:ext uri="{FF2B5EF4-FFF2-40B4-BE49-F238E27FC236}">
                <a16:creationId xmlns:a16="http://schemas.microsoft.com/office/drawing/2014/main" id="{03033E5A-A25C-5101-78E1-E8B64ECFFB59}"/>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12" name="Rectangle 11">
              <a:extLst>
                <a:ext uri="{FF2B5EF4-FFF2-40B4-BE49-F238E27FC236}">
                  <a16:creationId xmlns:a16="http://schemas.microsoft.com/office/drawing/2014/main" id="{DE33AA58-3CAC-9214-E20B-17779163A6B5}"/>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13" name="Image 5">
              <a:extLst>
                <a:ext uri="{FF2B5EF4-FFF2-40B4-BE49-F238E27FC236}">
                  <a16:creationId xmlns:a16="http://schemas.microsoft.com/office/drawing/2014/main" id="{056832D5-8ABD-54AF-EA00-9C8DE1379901}"/>
                </a:ext>
              </a:extLst>
            </p:cNvPr>
            <p:cNvPicPr>
              <a:picLocks noChangeAspect="1"/>
            </p:cNvPicPr>
            <p:nvPr/>
          </p:nvPicPr>
          <p:blipFill>
            <a:blip r:embed="rId3"/>
            <a:stretch>
              <a:fillRect/>
            </a:stretch>
          </p:blipFill>
          <p:spPr>
            <a:xfrm>
              <a:off x="9957844" y="6290315"/>
              <a:ext cx="1833096" cy="509600"/>
            </a:xfrm>
            <a:prstGeom prst="rect">
              <a:avLst/>
            </a:prstGeom>
            <a:grpFill/>
          </p:spPr>
        </p:pic>
      </p:grpSp>
    </p:spTree>
    <p:extLst>
      <p:ext uri="{BB962C8B-B14F-4D97-AF65-F5344CB8AC3E}">
        <p14:creationId xmlns:p14="http://schemas.microsoft.com/office/powerpoint/2010/main" val="264881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et contenu 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026445-ACFC-A72F-1723-BEF8474F44AD}"/>
              </a:ext>
            </a:extLst>
          </p:cNvPr>
          <p:cNvSpPr>
            <a:spLocks noGrp="1"/>
          </p:cNvSpPr>
          <p:nvPr>
            <p:ph type="title"/>
          </p:nvPr>
        </p:nvSpPr>
        <p:spPr>
          <a:xfrm>
            <a:off x="543599" y="1323474"/>
            <a:ext cx="11232763" cy="865544"/>
          </a:xfrm>
        </p:spPr>
        <p:txBody>
          <a:bodyPr/>
          <a:lstStyle>
            <a:lvl1pPr>
              <a:defRPr>
                <a:solidFill>
                  <a:schemeClr val="accent1"/>
                </a:solidFill>
              </a:defRPr>
            </a:lvl1pPr>
          </a:lstStyle>
          <a:p>
            <a:r>
              <a:rPr lang="fr-FR"/>
              <a:t>Modifiez le style du titre</a:t>
            </a:r>
            <a:endParaRPr lang="fr-CA" dirty="0"/>
          </a:p>
        </p:txBody>
      </p:sp>
      <p:sp>
        <p:nvSpPr>
          <p:cNvPr id="7" name="Espace réservé du contenu 2">
            <a:extLst>
              <a:ext uri="{FF2B5EF4-FFF2-40B4-BE49-F238E27FC236}">
                <a16:creationId xmlns:a16="http://schemas.microsoft.com/office/drawing/2014/main" id="{1B018064-8571-36C2-CFD6-4B0FF03F32E7}"/>
              </a:ext>
            </a:extLst>
          </p:cNvPr>
          <p:cNvSpPr>
            <a:spLocks noGrp="1"/>
          </p:cNvSpPr>
          <p:nvPr>
            <p:ph idx="1"/>
          </p:nvPr>
        </p:nvSpPr>
        <p:spPr>
          <a:xfrm>
            <a:off x="543600" y="2417592"/>
            <a:ext cx="11232764" cy="3955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3" name="Picture 13">
            <a:extLst>
              <a:ext uri="{FF2B5EF4-FFF2-40B4-BE49-F238E27FC236}">
                <a16:creationId xmlns:a16="http://schemas.microsoft.com/office/drawing/2014/main" id="{123C9219-306C-B7B1-57BB-3850D00747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77750"/>
          <a:stretch/>
        </p:blipFill>
        <p:spPr>
          <a:xfrm>
            <a:off x="0" y="0"/>
            <a:ext cx="12192000" cy="1231636"/>
          </a:xfrm>
          <a:prstGeom prst="rect">
            <a:avLst/>
          </a:prstGeom>
        </p:spPr>
      </p:pic>
    </p:spTree>
    <p:extLst>
      <p:ext uri="{BB962C8B-B14F-4D97-AF65-F5344CB8AC3E}">
        <p14:creationId xmlns:p14="http://schemas.microsoft.com/office/powerpoint/2010/main" val="378594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et contenu_3">
    <p:spTree>
      <p:nvGrpSpPr>
        <p:cNvPr id="1" name=""/>
        <p:cNvGrpSpPr/>
        <p:nvPr/>
      </p:nvGrpSpPr>
      <p:grpSpPr>
        <a:xfrm>
          <a:off x="0" y="0"/>
          <a:ext cx="0" cy="0"/>
          <a:chOff x="0" y="0"/>
          <a:chExt cx="0" cy="0"/>
        </a:xfrm>
      </p:grpSpPr>
      <p:pic>
        <p:nvPicPr>
          <p:cNvPr id="6" name="Picture 13">
            <a:extLst>
              <a:ext uri="{FF2B5EF4-FFF2-40B4-BE49-F238E27FC236}">
                <a16:creationId xmlns:a16="http://schemas.microsoft.com/office/drawing/2014/main" id="{4C0EA56B-7832-2912-D433-6BA227A837F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66509"/>
          <a:stretch/>
        </p:blipFill>
        <p:spPr>
          <a:xfrm>
            <a:off x="0" y="-19363"/>
            <a:ext cx="12192000" cy="2173704"/>
          </a:xfrm>
          <a:prstGeom prst="rect">
            <a:avLst/>
          </a:prstGeom>
        </p:spPr>
      </p:pic>
      <p:sp>
        <p:nvSpPr>
          <p:cNvPr id="2" name="Titre 1">
            <a:extLst>
              <a:ext uri="{FF2B5EF4-FFF2-40B4-BE49-F238E27FC236}">
                <a16:creationId xmlns:a16="http://schemas.microsoft.com/office/drawing/2014/main" id="{0D026445-ACFC-A72F-1723-BEF8474F44AD}"/>
              </a:ext>
            </a:extLst>
          </p:cNvPr>
          <p:cNvSpPr>
            <a:spLocks noGrp="1"/>
          </p:cNvSpPr>
          <p:nvPr>
            <p:ph type="title"/>
          </p:nvPr>
        </p:nvSpPr>
        <p:spPr>
          <a:xfrm>
            <a:off x="543466" y="549327"/>
            <a:ext cx="11232897" cy="1325563"/>
          </a:xfrm>
        </p:spPr>
        <p:txBody>
          <a:bodyPr anchor="b"/>
          <a:lstStyle>
            <a:lvl1pPr>
              <a:defRPr>
                <a:solidFill>
                  <a:schemeClr val="bg1"/>
                </a:solidFill>
              </a:defRPr>
            </a:lvl1pPr>
          </a:lstStyle>
          <a:p>
            <a:r>
              <a:rPr lang="fr-FR"/>
              <a:t>Modifiez le style du titre</a:t>
            </a:r>
            <a:endParaRPr lang="fr-CA" dirty="0"/>
          </a:p>
        </p:txBody>
      </p:sp>
      <p:grpSp>
        <p:nvGrpSpPr>
          <p:cNvPr id="4" name="Groupe 9">
            <a:extLst>
              <a:ext uri="{FF2B5EF4-FFF2-40B4-BE49-F238E27FC236}">
                <a16:creationId xmlns:a16="http://schemas.microsoft.com/office/drawing/2014/main" id="{FC538D49-A55C-432B-37A1-FBF2F542249D}"/>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5" name="Rectangle 4">
              <a:extLst>
                <a:ext uri="{FF2B5EF4-FFF2-40B4-BE49-F238E27FC236}">
                  <a16:creationId xmlns:a16="http://schemas.microsoft.com/office/drawing/2014/main" id="{7DB067FC-368A-ADFE-5403-B04C0D0ED1AC}"/>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7" name="Image 5">
              <a:extLst>
                <a:ext uri="{FF2B5EF4-FFF2-40B4-BE49-F238E27FC236}">
                  <a16:creationId xmlns:a16="http://schemas.microsoft.com/office/drawing/2014/main" id="{2E6CC879-4823-152F-17DF-1975E60CA16D}"/>
                </a:ext>
              </a:extLst>
            </p:cNvPr>
            <p:cNvPicPr>
              <a:picLocks noChangeAspect="1"/>
            </p:cNvPicPr>
            <p:nvPr/>
          </p:nvPicPr>
          <p:blipFill>
            <a:blip r:embed="rId3"/>
            <a:stretch>
              <a:fillRect/>
            </a:stretch>
          </p:blipFill>
          <p:spPr>
            <a:xfrm>
              <a:off x="9957844" y="6290315"/>
              <a:ext cx="1833096" cy="509600"/>
            </a:xfrm>
            <a:prstGeom prst="rect">
              <a:avLst/>
            </a:prstGeom>
            <a:grpFill/>
          </p:spPr>
        </p:pic>
      </p:grpSp>
      <p:sp>
        <p:nvSpPr>
          <p:cNvPr id="11" name="Espace réservé du contenu 2">
            <a:extLst>
              <a:ext uri="{FF2B5EF4-FFF2-40B4-BE49-F238E27FC236}">
                <a16:creationId xmlns:a16="http://schemas.microsoft.com/office/drawing/2014/main" id="{44B7FDBD-DBAF-3EA0-C1DD-AD3FC25DB2B2}"/>
              </a:ext>
            </a:extLst>
          </p:cNvPr>
          <p:cNvSpPr>
            <a:spLocks noGrp="1"/>
          </p:cNvSpPr>
          <p:nvPr>
            <p:ph idx="1"/>
          </p:nvPr>
        </p:nvSpPr>
        <p:spPr>
          <a:xfrm>
            <a:off x="543600" y="2417592"/>
            <a:ext cx="11232764" cy="3955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Tree>
    <p:extLst>
      <p:ext uri="{BB962C8B-B14F-4D97-AF65-F5344CB8AC3E}">
        <p14:creationId xmlns:p14="http://schemas.microsoft.com/office/powerpoint/2010/main" val="373558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grpSp>
        <p:nvGrpSpPr>
          <p:cNvPr id="5" name="Groupe 9">
            <a:extLst>
              <a:ext uri="{FF2B5EF4-FFF2-40B4-BE49-F238E27FC236}">
                <a16:creationId xmlns:a16="http://schemas.microsoft.com/office/drawing/2014/main" id="{33208C2E-B8E6-D146-AEBC-3BE23F36A50B}"/>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6" name="Rectangle 5">
              <a:extLst>
                <a:ext uri="{FF2B5EF4-FFF2-40B4-BE49-F238E27FC236}">
                  <a16:creationId xmlns:a16="http://schemas.microsoft.com/office/drawing/2014/main" id="{8A148585-A276-1EDE-8B51-18BC527E0B0F}"/>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7" name="Image 5">
              <a:extLst>
                <a:ext uri="{FF2B5EF4-FFF2-40B4-BE49-F238E27FC236}">
                  <a16:creationId xmlns:a16="http://schemas.microsoft.com/office/drawing/2014/main" id="{59EAA03F-A5F2-5D1B-0913-2DE8E20FA081}"/>
                </a:ext>
              </a:extLst>
            </p:cNvPr>
            <p:cNvPicPr>
              <a:picLocks noChangeAspect="1"/>
            </p:cNvPicPr>
            <p:nvPr/>
          </p:nvPicPr>
          <p:blipFill>
            <a:blip r:embed="rId2"/>
            <a:stretch>
              <a:fillRect/>
            </a:stretch>
          </p:blipFill>
          <p:spPr>
            <a:xfrm>
              <a:off x="9957844" y="6290315"/>
              <a:ext cx="1833096" cy="509600"/>
            </a:xfrm>
            <a:prstGeom prst="rect">
              <a:avLst/>
            </a:prstGeom>
            <a:grpFill/>
          </p:spPr>
        </p:pic>
      </p:grpSp>
    </p:spTree>
    <p:extLst>
      <p:ext uri="{BB962C8B-B14F-4D97-AF65-F5344CB8AC3E}">
        <p14:creationId xmlns:p14="http://schemas.microsoft.com/office/powerpoint/2010/main" val="3100289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712883-DB84-062B-B115-A2DA747C20D6}"/>
              </a:ext>
            </a:extLst>
          </p:cNvPr>
          <p:cNvSpPr>
            <a:spLocks noGrp="1"/>
          </p:cNvSpPr>
          <p:nvPr>
            <p:ph type="title"/>
          </p:nvPr>
        </p:nvSpPr>
        <p:spPr>
          <a:xfrm>
            <a:off x="839788" y="661737"/>
            <a:ext cx="3932237" cy="1985209"/>
          </a:xfrm>
        </p:spPr>
        <p:txBody>
          <a:bodyPr anchor="b">
            <a:normAutofit/>
          </a:bodyPr>
          <a:lstStyle>
            <a:lvl1pPr>
              <a:defRPr sz="4000">
                <a:solidFill>
                  <a:schemeClr val="accent1"/>
                </a:solidFill>
              </a:defRPr>
            </a:lvl1pPr>
          </a:lstStyle>
          <a:p>
            <a:r>
              <a:rPr lang="fr-FR"/>
              <a:t>Modifiez le style du titre</a:t>
            </a:r>
            <a:endParaRPr lang="fr-CA" dirty="0"/>
          </a:p>
        </p:txBody>
      </p:sp>
      <p:sp>
        <p:nvSpPr>
          <p:cNvPr id="3" name="Espace réservé du contenu 2">
            <a:extLst>
              <a:ext uri="{FF2B5EF4-FFF2-40B4-BE49-F238E27FC236}">
                <a16:creationId xmlns:a16="http://schemas.microsoft.com/office/drawing/2014/main" id="{99E5B265-4900-CB60-3DF7-B1DD87401DC5}"/>
              </a:ext>
            </a:extLst>
          </p:cNvPr>
          <p:cNvSpPr>
            <a:spLocks noGrp="1"/>
          </p:cNvSpPr>
          <p:nvPr>
            <p:ph idx="1"/>
          </p:nvPr>
        </p:nvSpPr>
        <p:spPr>
          <a:xfrm>
            <a:off x="5183188" y="661737"/>
            <a:ext cx="6172200" cy="51993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
        <p:nvSpPr>
          <p:cNvPr id="4" name="Espace réservé du texte 3">
            <a:extLst>
              <a:ext uri="{FF2B5EF4-FFF2-40B4-BE49-F238E27FC236}">
                <a16:creationId xmlns:a16="http://schemas.microsoft.com/office/drawing/2014/main" id="{4953DAE2-B543-D4FC-B0A4-C871E47A8131}"/>
              </a:ext>
            </a:extLst>
          </p:cNvPr>
          <p:cNvSpPr>
            <a:spLocks noGrp="1"/>
          </p:cNvSpPr>
          <p:nvPr>
            <p:ph type="body" sz="half" idx="2"/>
          </p:nvPr>
        </p:nvSpPr>
        <p:spPr>
          <a:xfrm>
            <a:off x="839788" y="2815388"/>
            <a:ext cx="3932237" cy="305359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grpSp>
        <p:nvGrpSpPr>
          <p:cNvPr id="8" name="Groupe 9">
            <a:extLst>
              <a:ext uri="{FF2B5EF4-FFF2-40B4-BE49-F238E27FC236}">
                <a16:creationId xmlns:a16="http://schemas.microsoft.com/office/drawing/2014/main" id="{A4DB4544-1375-FDA1-E144-1E1F73677A38}"/>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9" name="Rectangle 8">
              <a:extLst>
                <a:ext uri="{FF2B5EF4-FFF2-40B4-BE49-F238E27FC236}">
                  <a16:creationId xmlns:a16="http://schemas.microsoft.com/office/drawing/2014/main" id="{A67A29BB-352A-F74C-A439-7EB608678E1E}"/>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10" name="Image 5">
              <a:extLst>
                <a:ext uri="{FF2B5EF4-FFF2-40B4-BE49-F238E27FC236}">
                  <a16:creationId xmlns:a16="http://schemas.microsoft.com/office/drawing/2014/main" id="{46D1E15D-82D8-2D9C-98B0-251E7FF2986C}"/>
                </a:ext>
              </a:extLst>
            </p:cNvPr>
            <p:cNvPicPr>
              <a:picLocks noChangeAspect="1"/>
            </p:cNvPicPr>
            <p:nvPr/>
          </p:nvPicPr>
          <p:blipFill>
            <a:blip r:embed="rId2"/>
            <a:stretch>
              <a:fillRect/>
            </a:stretch>
          </p:blipFill>
          <p:spPr>
            <a:xfrm>
              <a:off x="9957844" y="6290315"/>
              <a:ext cx="1833096" cy="509600"/>
            </a:xfrm>
            <a:prstGeom prst="rect">
              <a:avLst/>
            </a:prstGeom>
            <a:grpFill/>
          </p:spPr>
        </p:pic>
      </p:grpSp>
      <p:pic>
        <p:nvPicPr>
          <p:cNvPr id="5" name="Image 4" descr="Une image contenant motif, conception, Symétrie, cercle&#10;&#10;Description générée automatiquement">
            <a:extLst>
              <a:ext uri="{FF2B5EF4-FFF2-40B4-BE49-F238E27FC236}">
                <a16:creationId xmlns:a16="http://schemas.microsoft.com/office/drawing/2014/main" id="{FFF5F553-A745-A1AD-4DE6-FEB323DF9B75}"/>
              </a:ext>
            </a:extLst>
          </p:cNvPr>
          <p:cNvPicPr>
            <a:picLocks noChangeAspect="1"/>
          </p:cNvPicPr>
          <p:nvPr userDrawn="1"/>
        </p:nvPicPr>
        <p:blipFill rotWithShape="1">
          <a:blip r:embed="rId3">
            <a:alphaModFix amt="10000"/>
            <a:extLst>
              <a:ext uri="{28A0092B-C50C-407E-A947-70E740481C1C}">
                <a14:useLocalDpi xmlns:a14="http://schemas.microsoft.com/office/drawing/2010/main" val="0"/>
              </a:ext>
            </a:extLst>
          </a:blip>
          <a:srcRect r="7942" b="33100"/>
          <a:stretch/>
        </p:blipFill>
        <p:spPr>
          <a:xfrm>
            <a:off x="0" y="23332"/>
            <a:ext cx="12272210" cy="6690768"/>
          </a:xfrm>
          <a:prstGeom prst="rect">
            <a:avLst/>
          </a:prstGeom>
        </p:spPr>
      </p:pic>
    </p:spTree>
    <p:extLst>
      <p:ext uri="{BB962C8B-B14F-4D97-AF65-F5344CB8AC3E}">
        <p14:creationId xmlns:p14="http://schemas.microsoft.com/office/powerpoint/2010/main" val="325506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ducaloi_reseaux sociaux">
    <p:spTree>
      <p:nvGrpSpPr>
        <p:cNvPr id="1" name=""/>
        <p:cNvGrpSpPr/>
        <p:nvPr/>
      </p:nvGrpSpPr>
      <p:grpSpPr>
        <a:xfrm>
          <a:off x="0" y="0"/>
          <a:ext cx="0" cy="0"/>
          <a:chOff x="0" y="0"/>
          <a:chExt cx="0" cy="0"/>
        </a:xfrm>
      </p:grpSpPr>
      <p:pic>
        <p:nvPicPr>
          <p:cNvPr id="28" name="Image 27" descr="Une image contenant Police, Graphique, logo, graphisme&#10;&#10;Description générée automatiquement">
            <a:extLst>
              <a:ext uri="{FF2B5EF4-FFF2-40B4-BE49-F238E27FC236}">
                <a16:creationId xmlns:a16="http://schemas.microsoft.com/office/drawing/2014/main" id="{72F422A0-9BA7-EDE5-006D-4A33414216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2680" y="5915861"/>
            <a:ext cx="1008711" cy="629729"/>
          </a:xfrm>
          <a:prstGeom prst="rect">
            <a:avLst/>
          </a:prstGeom>
        </p:spPr>
      </p:pic>
      <p:grpSp>
        <p:nvGrpSpPr>
          <p:cNvPr id="4" name="Group 30">
            <a:extLst>
              <a:ext uri="{FF2B5EF4-FFF2-40B4-BE49-F238E27FC236}">
                <a16:creationId xmlns:a16="http://schemas.microsoft.com/office/drawing/2014/main" id="{C50FDE65-1077-5242-E7B1-13AA0A7B9B9E}"/>
              </a:ext>
            </a:extLst>
          </p:cNvPr>
          <p:cNvGrpSpPr/>
          <p:nvPr userDrawn="1"/>
        </p:nvGrpSpPr>
        <p:grpSpPr>
          <a:xfrm>
            <a:off x="285324" y="1474403"/>
            <a:ext cx="5810676" cy="3502410"/>
            <a:chOff x="4419601" y="2396066"/>
            <a:chExt cx="7992532" cy="4817533"/>
          </a:xfrm>
        </p:grpSpPr>
        <p:pic>
          <p:nvPicPr>
            <p:cNvPr id="5" name="Image 27">
              <a:extLst>
                <a:ext uri="{FF2B5EF4-FFF2-40B4-BE49-F238E27FC236}">
                  <a16:creationId xmlns:a16="http://schemas.microsoft.com/office/drawing/2014/main" id="{9967820A-8013-7E44-9AD6-FC493A7764A2}"/>
                </a:ext>
              </a:extLst>
            </p:cNvPr>
            <p:cNvPicPr>
              <a:picLocks noChangeAspect="1"/>
            </p:cNvPicPr>
            <p:nvPr/>
          </p:nvPicPr>
          <p:blipFill rotWithShape="1">
            <a:blip r:embed="rId3"/>
            <a:srcRect l="-26" t="2093" r="-383" b="-2963"/>
            <a:stretch/>
          </p:blipFill>
          <p:spPr>
            <a:xfrm>
              <a:off x="4419601" y="2396066"/>
              <a:ext cx="7992532" cy="4817533"/>
            </a:xfrm>
            <a:prstGeom prst="rect">
              <a:avLst/>
            </a:prstGeom>
          </p:spPr>
        </p:pic>
        <p:pic>
          <p:nvPicPr>
            <p:cNvPr id="6" name="Picture 32" descr="Graphical user interface, application&#10;&#10;Description automatically generated">
              <a:extLst>
                <a:ext uri="{FF2B5EF4-FFF2-40B4-BE49-F238E27FC236}">
                  <a16:creationId xmlns:a16="http://schemas.microsoft.com/office/drawing/2014/main" id="{99C0C2DB-F8CC-6978-3E50-551225BA98AF}"/>
                </a:ext>
              </a:extLst>
            </p:cNvPr>
            <p:cNvPicPr>
              <a:picLocks noChangeAspect="1"/>
            </p:cNvPicPr>
            <p:nvPr/>
          </p:nvPicPr>
          <p:blipFill rotWithShape="1">
            <a:blip r:embed="rId4">
              <a:extLst>
                <a:ext uri="{28A0092B-C50C-407E-A947-70E740481C1C}">
                  <a14:useLocalDpi xmlns:a14="http://schemas.microsoft.com/office/drawing/2010/main" val="0"/>
                </a:ext>
              </a:extLst>
            </a:blip>
            <a:srcRect r="10810" b="6410"/>
            <a:stretch/>
          </p:blipFill>
          <p:spPr>
            <a:xfrm>
              <a:off x="5511028" y="2713443"/>
              <a:ext cx="5783505" cy="3628089"/>
            </a:xfrm>
            <a:prstGeom prst="rect">
              <a:avLst/>
            </a:prstGeom>
          </p:spPr>
        </p:pic>
      </p:grpSp>
      <p:grpSp>
        <p:nvGrpSpPr>
          <p:cNvPr id="7" name="Groupe 17">
            <a:extLst>
              <a:ext uri="{FF2B5EF4-FFF2-40B4-BE49-F238E27FC236}">
                <a16:creationId xmlns:a16="http://schemas.microsoft.com/office/drawing/2014/main" id="{03020146-95CB-80DD-BA8C-34164305C658}"/>
              </a:ext>
            </a:extLst>
          </p:cNvPr>
          <p:cNvGrpSpPr>
            <a:grpSpLocks noChangeAspect="1"/>
          </p:cNvGrpSpPr>
          <p:nvPr userDrawn="1"/>
        </p:nvGrpSpPr>
        <p:grpSpPr>
          <a:xfrm>
            <a:off x="2881020" y="4898330"/>
            <a:ext cx="630976" cy="630936"/>
            <a:chOff x="8915400" y="2747719"/>
            <a:chExt cx="1689500" cy="1689393"/>
          </a:xfrm>
        </p:grpSpPr>
        <p:sp>
          <p:nvSpPr>
            <p:cNvPr id="8" name="Oval 24">
              <a:hlinkClick r:id="rId5"/>
              <a:extLst>
                <a:ext uri="{FF2B5EF4-FFF2-40B4-BE49-F238E27FC236}">
                  <a16:creationId xmlns:a16="http://schemas.microsoft.com/office/drawing/2014/main" id="{638BF88E-FED5-F53A-B10D-8C26F7CA8157}"/>
                </a:ext>
              </a:extLst>
            </p:cNvPr>
            <p:cNvSpPr>
              <a:spLocks/>
            </p:cNvSpPr>
            <p:nvPr userDrawn="1"/>
          </p:nvSpPr>
          <p:spPr bwMode="auto">
            <a:xfrm>
              <a:off x="8915400" y="2747719"/>
              <a:ext cx="1689500" cy="1689393"/>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9" name="Graphique 16">
              <a:extLst>
                <a:ext uri="{FF2B5EF4-FFF2-40B4-BE49-F238E27FC236}">
                  <a16:creationId xmlns:a16="http://schemas.microsoft.com/office/drawing/2014/main" id="{64AA9B73-C036-B61F-15A2-431C58169E4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421750" y="3254015"/>
              <a:ext cx="676800" cy="676800"/>
            </a:xfrm>
            <a:prstGeom prst="rect">
              <a:avLst/>
            </a:prstGeom>
          </p:spPr>
        </p:pic>
      </p:grpSp>
      <p:pic>
        <p:nvPicPr>
          <p:cNvPr id="10" name="Image 5">
            <a:extLst>
              <a:ext uri="{FF2B5EF4-FFF2-40B4-BE49-F238E27FC236}">
                <a16:creationId xmlns:a16="http://schemas.microsoft.com/office/drawing/2014/main" id="{D7B2A707-4B1B-59A0-1136-4D0A974ECC76}"/>
              </a:ext>
            </a:extLst>
          </p:cNvPr>
          <p:cNvPicPr>
            <a:picLocks noChangeAspect="1"/>
          </p:cNvPicPr>
          <p:nvPr userDrawn="1"/>
        </p:nvPicPr>
        <p:blipFill rotWithShape="1">
          <a:blip r:embed="rId8"/>
          <a:srcRect l="642" r="857"/>
          <a:stretch/>
        </p:blipFill>
        <p:spPr>
          <a:xfrm>
            <a:off x="6417032" y="1531158"/>
            <a:ext cx="1506886" cy="1280160"/>
          </a:xfrm>
          <a:prstGeom prst="rect">
            <a:avLst/>
          </a:prstGeom>
          <a:ln w="38100">
            <a:solidFill>
              <a:srgbClr val="333F48"/>
            </a:solidFill>
            <a:miter lim="800000"/>
          </a:ln>
        </p:spPr>
      </p:pic>
      <p:pic>
        <p:nvPicPr>
          <p:cNvPr id="11" name="Image 21">
            <a:extLst>
              <a:ext uri="{FF2B5EF4-FFF2-40B4-BE49-F238E27FC236}">
                <a16:creationId xmlns:a16="http://schemas.microsoft.com/office/drawing/2014/main" id="{C9490D14-F70D-9C52-503A-DC037DCDD60B}"/>
              </a:ext>
            </a:extLst>
          </p:cNvPr>
          <p:cNvPicPr>
            <a:picLocks noChangeAspect="1"/>
          </p:cNvPicPr>
          <p:nvPr userDrawn="1"/>
        </p:nvPicPr>
        <p:blipFill>
          <a:blip r:embed="rId9"/>
          <a:stretch>
            <a:fillRect/>
          </a:stretch>
        </p:blipFill>
        <p:spPr>
          <a:xfrm>
            <a:off x="6417032" y="3139224"/>
            <a:ext cx="1508760" cy="1159542"/>
          </a:xfrm>
          <a:prstGeom prst="rect">
            <a:avLst/>
          </a:prstGeom>
          <a:ln w="38100">
            <a:solidFill>
              <a:srgbClr val="333F48"/>
            </a:solidFill>
            <a:miter lim="800000"/>
          </a:ln>
        </p:spPr>
      </p:pic>
      <p:pic>
        <p:nvPicPr>
          <p:cNvPr id="12" name="Image 23">
            <a:extLst>
              <a:ext uri="{FF2B5EF4-FFF2-40B4-BE49-F238E27FC236}">
                <a16:creationId xmlns:a16="http://schemas.microsoft.com/office/drawing/2014/main" id="{473DAE30-D840-A1A6-4143-DFFE8AF256B7}"/>
              </a:ext>
            </a:extLst>
          </p:cNvPr>
          <p:cNvPicPr>
            <a:picLocks noChangeAspect="1"/>
          </p:cNvPicPr>
          <p:nvPr userDrawn="1"/>
        </p:nvPicPr>
        <p:blipFill>
          <a:blip r:embed="rId10"/>
          <a:stretch>
            <a:fillRect/>
          </a:stretch>
        </p:blipFill>
        <p:spPr>
          <a:xfrm>
            <a:off x="6417032" y="4626671"/>
            <a:ext cx="1508760" cy="1443298"/>
          </a:xfrm>
          <a:prstGeom prst="rect">
            <a:avLst/>
          </a:prstGeom>
          <a:ln w="38100">
            <a:solidFill>
              <a:srgbClr val="333F48"/>
            </a:solidFill>
            <a:miter lim="800000"/>
          </a:ln>
        </p:spPr>
      </p:pic>
      <p:grpSp>
        <p:nvGrpSpPr>
          <p:cNvPr id="13" name="Groupe 13">
            <a:extLst>
              <a:ext uri="{FF2B5EF4-FFF2-40B4-BE49-F238E27FC236}">
                <a16:creationId xmlns:a16="http://schemas.microsoft.com/office/drawing/2014/main" id="{76EEB412-7B52-E3C7-B9CC-F71BBC22A166}"/>
              </a:ext>
            </a:extLst>
          </p:cNvPr>
          <p:cNvGrpSpPr/>
          <p:nvPr userDrawn="1"/>
        </p:nvGrpSpPr>
        <p:grpSpPr>
          <a:xfrm>
            <a:off x="7636735" y="3402403"/>
            <a:ext cx="633224" cy="633184"/>
            <a:chOff x="539551" y="2747719"/>
            <a:chExt cx="1689499" cy="1689393"/>
          </a:xfrm>
        </p:grpSpPr>
        <p:sp>
          <p:nvSpPr>
            <p:cNvPr id="14" name="Oval 18">
              <a:hlinkClick r:id="rId11"/>
              <a:extLst>
                <a:ext uri="{FF2B5EF4-FFF2-40B4-BE49-F238E27FC236}">
                  <a16:creationId xmlns:a16="http://schemas.microsoft.com/office/drawing/2014/main" id="{3B8C6BA3-B753-C6E1-C755-6E0A4EFA3726}"/>
                </a:ext>
              </a:extLst>
            </p:cNvPr>
            <p:cNvSpPr>
              <a:spLocks/>
            </p:cNvSpPr>
            <p:nvPr userDrawn="1"/>
          </p:nvSpPr>
          <p:spPr bwMode="auto">
            <a:xfrm>
              <a:off x="539551" y="2747719"/>
              <a:ext cx="1689499" cy="1689393"/>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5" name="AutoShape 19">
              <a:extLst>
                <a:ext uri="{FF2B5EF4-FFF2-40B4-BE49-F238E27FC236}">
                  <a16:creationId xmlns:a16="http://schemas.microsoft.com/office/drawing/2014/main" id="{44726357-5FBC-BB20-C28B-03EE36BADD7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8734E242-53E7-98E4-183D-AFD902DE5F60}"/>
              </a:ext>
            </a:extLst>
          </p:cNvPr>
          <p:cNvGrpSpPr/>
          <p:nvPr userDrawn="1"/>
        </p:nvGrpSpPr>
        <p:grpSpPr>
          <a:xfrm>
            <a:off x="7636735" y="1854646"/>
            <a:ext cx="633224" cy="633184"/>
            <a:chOff x="2675683" y="2747719"/>
            <a:chExt cx="1689500" cy="1689393"/>
          </a:xfrm>
        </p:grpSpPr>
        <p:sp>
          <p:nvSpPr>
            <p:cNvPr id="17" name="Oval 24">
              <a:hlinkClick r:id="rId12"/>
              <a:extLst>
                <a:ext uri="{FF2B5EF4-FFF2-40B4-BE49-F238E27FC236}">
                  <a16:creationId xmlns:a16="http://schemas.microsoft.com/office/drawing/2014/main" id="{F64C223B-AAEC-A5A3-6078-5A36F93D650F}"/>
                </a:ext>
              </a:extLst>
            </p:cNvPr>
            <p:cNvSpPr>
              <a:spLocks/>
            </p:cNvSpPr>
            <p:nvPr userDrawn="1"/>
          </p:nvSpPr>
          <p:spPr bwMode="auto">
            <a:xfrm>
              <a:off x="2675683" y="2747719"/>
              <a:ext cx="1689500" cy="1689393"/>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8" name="AutoShape 25">
              <a:extLst>
                <a:ext uri="{FF2B5EF4-FFF2-40B4-BE49-F238E27FC236}">
                  <a16:creationId xmlns:a16="http://schemas.microsoft.com/office/drawing/2014/main" id="{FFF61030-DA99-5052-A530-C85697218289}"/>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19" name="Groupe 49">
            <a:extLst>
              <a:ext uri="{FF2B5EF4-FFF2-40B4-BE49-F238E27FC236}">
                <a16:creationId xmlns:a16="http://schemas.microsoft.com/office/drawing/2014/main" id="{F4821425-3856-1490-A3F0-DD47054B0275}"/>
              </a:ext>
            </a:extLst>
          </p:cNvPr>
          <p:cNvGrpSpPr/>
          <p:nvPr userDrawn="1"/>
        </p:nvGrpSpPr>
        <p:grpSpPr>
          <a:xfrm>
            <a:off x="7636735" y="5031728"/>
            <a:ext cx="633224" cy="633184"/>
            <a:chOff x="7305431" y="4396728"/>
            <a:chExt cx="633224" cy="633184"/>
          </a:xfrm>
        </p:grpSpPr>
        <p:sp>
          <p:nvSpPr>
            <p:cNvPr id="20" name="Oval 24">
              <a:hlinkClick r:id="rId13"/>
              <a:extLst>
                <a:ext uri="{FF2B5EF4-FFF2-40B4-BE49-F238E27FC236}">
                  <a16:creationId xmlns:a16="http://schemas.microsoft.com/office/drawing/2014/main" id="{B4330074-9DE3-DF54-89BA-2C6B1D3BC392}"/>
                </a:ext>
              </a:extLst>
            </p:cNvPr>
            <p:cNvSpPr>
              <a:spLocks/>
            </p:cNvSpPr>
            <p:nvPr userDrawn="1"/>
          </p:nvSpPr>
          <p:spPr bwMode="auto">
            <a:xfrm>
              <a:off x="7305431" y="4396728"/>
              <a:ext cx="633224" cy="633184"/>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1" name="AutoShape 4">
              <a:extLst>
                <a:ext uri="{FF2B5EF4-FFF2-40B4-BE49-F238E27FC236}">
                  <a16:creationId xmlns:a16="http://schemas.microsoft.com/office/drawing/2014/main" id="{C1F3FE24-3C51-CCE0-EAF3-1948DB89323A}"/>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
        <p:nvSpPr>
          <p:cNvPr id="23" name="Rectangle 22">
            <a:extLst>
              <a:ext uri="{FF2B5EF4-FFF2-40B4-BE49-F238E27FC236}">
                <a16:creationId xmlns:a16="http://schemas.microsoft.com/office/drawing/2014/main" id="{7846A12A-6D5C-8A0F-5CCE-58D8A4FC315E}"/>
              </a:ext>
            </a:extLst>
          </p:cNvPr>
          <p:cNvSpPr/>
          <p:nvPr userDrawn="1"/>
        </p:nvSpPr>
        <p:spPr>
          <a:xfrm>
            <a:off x="2176617" y="5620128"/>
            <a:ext cx="2039783" cy="338554"/>
          </a:xfrm>
          <a:prstGeom prst="rect">
            <a:avLst/>
          </a:prstGeom>
        </p:spPr>
        <p:txBody>
          <a:bodyPr wrap="square" lIns="91440" tIns="45720" rIns="91440" bIns="45720" anchor="t">
            <a:spAutoFit/>
          </a:bodyPr>
          <a:lstStyle/>
          <a:p>
            <a:pPr algn="ctr"/>
            <a:r>
              <a:rPr lang="fr-CA" sz="1600" dirty="0">
                <a:solidFill>
                  <a:schemeClr val="accent1"/>
                </a:solidFill>
                <a:latin typeface="Arial"/>
                <a:ea typeface="+mn-lt"/>
                <a:cs typeface="Arial"/>
                <a:hlinkClick r:id="rId14">
                  <a:extLst>
                    <a:ext uri="{A12FA001-AC4F-418D-AE19-62706E023703}">
                      <ahyp:hlinkClr xmlns:ahyp="http://schemas.microsoft.com/office/drawing/2018/hyperlinkcolor" val="tx"/>
                    </a:ext>
                  </a:extLst>
                </a:hlinkClick>
              </a:rPr>
              <a:t>educaloi.qc.ca/en</a:t>
            </a:r>
            <a:endParaRPr lang="fr-CA" sz="1600" dirty="0">
              <a:solidFill>
                <a:schemeClr val="accent1"/>
              </a:solidFill>
              <a:latin typeface="Arial"/>
              <a:ea typeface="+mn-lt"/>
              <a:cs typeface="Arial"/>
            </a:endParaRPr>
          </a:p>
        </p:txBody>
      </p:sp>
      <p:sp>
        <p:nvSpPr>
          <p:cNvPr id="24" name="Rectangle 23">
            <a:extLst>
              <a:ext uri="{FF2B5EF4-FFF2-40B4-BE49-F238E27FC236}">
                <a16:creationId xmlns:a16="http://schemas.microsoft.com/office/drawing/2014/main" id="{22859D47-0BAA-7473-A8B1-3D840578CFDC}"/>
              </a:ext>
            </a:extLst>
          </p:cNvPr>
          <p:cNvSpPr/>
          <p:nvPr userDrawn="1"/>
        </p:nvSpPr>
        <p:spPr>
          <a:xfrm>
            <a:off x="8374217" y="3555999"/>
            <a:ext cx="2708649" cy="338554"/>
          </a:xfrm>
          <a:prstGeom prst="rect">
            <a:avLst/>
          </a:prstGeom>
        </p:spPr>
        <p:txBody>
          <a:bodyPr wrap="square" lIns="91440" tIns="45720" rIns="91440" bIns="45720" anchor="t">
            <a:spAutoFit/>
          </a:bodyPr>
          <a:lstStyle/>
          <a:p>
            <a:r>
              <a:rPr lang="fr-CA" sz="1600" dirty="0">
                <a:solidFill>
                  <a:schemeClr val="accent1"/>
                </a:solidFill>
                <a:latin typeface="Arial"/>
                <a:ea typeface="+mn-lt"/>
                <a:cs typeface="Arial"/>
              </a:rPr>
              <a:t>YouTube/</a:t>
            </a:r>
            <a:r>
              <a:rPr lang="fr-CA" sz="1600" dirty="0" err="1">
                <a:solidFill>
                  <a:schemeClr val="accent1"/>
                </a:solidFill>
                <a:latin typeface="Arial"/>
                <a:ea typeface="+mn-lt"/>
                <a:cs typeface="Arial"/>
              </a:rPr>
              <a:t>educaloi</a:t>
            </a:r>
            <a:endParaRPr lang="fr-CA" sz="1600" dirty="0">
              <a:solidFill>
                <a:schemeClr val="accent1"/>
              </a:solidFill>
              <a:latin typeface="Arial"/>
              <a:ea typeface="+mn-lt"/>
              <a:cs typeface="Arial"/>
            </a:endParaRPr>
          </a:p>
        </p:txBody>
      </p:sp>
      <p:sp>
        <p:nvSpPr>
          <p:cNvPr id="25" name="Rectangle 24">
            <a:extLst>
              <a:ext uri="{FF2B5EF4-FFF2-40B4-BE49-F238E27FC236}">
                <a16:creationId xmlns:a16="http://schemas.microsoft.com/office/drawing/2014/main" id="{80A30FA2-30A0-AE98-4C42-8D5B02C90D1C}"/>
              </a:ext>
            </a:extLst>
          </p:cNvPr>
          <p:cNvSpPr/>
          <p:nvPr userDrawn="1"/>
        </p:nvSpPr>
        <p:spPr>
          <a:xfrm>
            <a:off x="8374217" y="2000892"/>
            <a:ext cx="2708649" cy="338554"/>
          </a:xfrm>
          <a:prstGeom prst="rect">
            <a:avLst/>
          </a:prstGeom>
        </p:spPr>
        <p:txBody>
          <a:bodyPr wrap="square" lIns="91440" tIns="45720" rIns="91440" bIns="45720" anchor="t">
            <a:spAutoFit/>
          </a:bodyPr>
          <a:lstStyle/>
          <a:p>
            <a:r>
              <a:rPr lang="fr-CA" sz="1600" dirty="0">
                <a:solidFill>
                  <a:schemeClr val="accent1"/>
                </a:solidFill>
                <a:latin typeface="Arial"/>
                <a:ea typeface="+mn-lt"/>
                <a:cs typeface="Arial"/>
              </a:rPr>
              <a:t>Instagram/</a:t>
            </a:r>
            <a:r>
              <a:rPr lang="fr-CA" sz="1600" dirty="0" err="1">
                <a:solidFill>
                  <a:schemeClr val="accent1"/>
                </a:solidFill>
                <a:latin typeface="Arial"/>
                <a:ea typeface="+mn-lt"/>
                <a:cs typeface="Arial"/>
              </a:rPr>
              <a:t>educaloi_en</a:t>
            </a:r>
            <a:endParaRPr lang="fr-CA" sz="1600" dirty="0">
              <a:solidFill>
                <a:schemeClr val="accent1"/>
              </a:solidFill>
              <a:latin typeface="Arial"/>
              <a:ea typeface="+mn-lt"/>
              <a:cs typeface="Arial"/>
            </a:endParaRPr>
          </a:p>
        </p:txBody>
      </p:sp>
      <p:sp>
        <p:nvSpPr>
          <p:cNvPr id="26" name="Rectangle 25">
            <a:extLst>
              <a:ext uri="{FF2B5EF4-FFF2-40B4-BE49-F238E27FC236}">
                <a16:creationId xmlns:a16="http://schemas.microsoft.com/office/drawing/2014/main" id="{D71A6281-08B7-5EAB-D403-7A8B644D9FE4}"/>
              </a:ext>
            </a:extLst>
          </p:cNvPr>
          <p:cNvSpPr/>
          <p:nvPr userDrawn="1"/>
        </p:nvSpPr>
        <p:spPr>
          <a:xfrm>
            <a:off x="8374217" y="5180012"/>
            <a:ext cx="2708649" cy="338554"/>
          </a:xfrm>
          <a:prstGeom prst="rect">
            <a:avLst/>
          </a:prstGeom>
        </p:spPr>
        <p:txBody>
          <a:bodyPr wrap="square" lIns="91440" tIns="45720" rIns="91440" bIns="45720" anchor="t">
            <a:spAutoFit/>
          </a:bodyPr>
          <a:lstStyle/>
          <a:p>
            <a:r>
              <a:rPr lang="fr-CA" sz="1600" dirty="0">
                <a:solidFill>
                  <a:schemeClr val="accent1"/>
                </a:solidFill>
                <a:latin typeface="Arial"/>
                <a:ea typeface="+mn-lt"/>
                <a:cs typeface="Arial"/>
              </a:rPr>
              <a:t>Facebook/</a:t>
            </a:r>
            <a:r>
              <a:rPr lang="fr-CA" sz="1600" dirty="0" err="1">
                <a:solidFill>
                  <a:schemeClr val="accent1"/>
                </a:solidFill>
                <a:latin typeface="Arial"/>
                <a:ea typeface="+mn-lt"/>
                <a:cs typeface="Arial"/>
              </a:rPr>
              <a:t>educaloi</a:t>
            </a:r>
            <a:endParaRPr lang="fr-CA" sz="1600" dirty="0">
              <a:solidFill>
                <a:schemeClr val="accent1"/>
              </a:solidFill>
              <a:latin typeface="Arial"/>
              <a:ea typeface="+mn-lt"/>
              <a:cs typeface="Arial"/>
            </a:endParaRPr>
          </a:p>
        </p:txBody>
      </p:sp>
      <p:pic>
        <p:nvPicPr>
          <p:cNvPr id="2" name="Picture 13">
            <a:extLst>
              <a:ext uri="{FF2B5EF4-FFF2-40B4-BE49-F238E27FC236}">
                <a16:creationId xmlns:a16="http://schemas.microsoft.com/office/drawing/2014/main" id="{E3DD75DE-59B6-8F9F-D980-3ED54AC20045}"/>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13453" t="7555" r="4635" b="77750"/>
          <a:stretch/>
        </p:blipFill>
        <p:spPr>
          <a:xfrm>
            <a:off x="0" y="0"/>
            <a:ext cx="12192000" cy="1231636"/>
          </a:xfrm>
          <a:prstGeom prst="rect">
            <a:avLst/>
          </a:prstGeom>
        </p:spPr>
      </p:pic>
    </p:spTree>
    <p:extLst>
      <p:ext uri="{BB962C8B-B14F-4D97-AF65-F5344CB8AC3E}">
        <p14:creationId xmlns:p14="http://schemas.microsoft.com/office/powerpoint/2010/main" val="4082421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artenair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415CED-1D34-272C-BEFE-6EC6E53AA0AE}"/>
              </a:ext>
            </a:extLst>
          </p:cNvPr>
          <p:cNvSpPr/>
          <p:nvPr userDrawn="1"/>
        </p:nvSpPr>
        <p:spPr>
          <a:xfrm>
            <a:off x="1243934" y="5130424"/>
            <a:ext cx="9946731" cy="861774"/>
          </a:xfrm>
          <a:prstGeom prst="rect">
            <a:avLst/>
          </a:prstGeom>
        </p:spPr>
        <p:txBody>
          <a:bodyPr wrap="square" lIns="91440" tIns="45720" rIns="91440" bIns="45720" anchor="t">
            <a:spAutoFit/>
          </a:bodyPr>
          <a:lstStyle/>
          <a:p>
            <a:pPr>
              <a:spcAft>
                <a:spcPts val="1200"/>
              </a:spcAft>
            </a:pPr>
            <a:endParaRPr lang="fr-CA" sz="2800">
              <a:solidFill>
                <a:srgbClr val="333F48"/>
              </a:solidFill>
              <a:latin typeface="Arial"/>
              <a:ea typeface="+mn-lt"/>
              <a:cs typeface="Arial"/>
            </a:endParaRPr>
          </a:p>
          <a:p>
            <a:pPr>
              <a:spcAft>
                <a:spcPts val="1200"/>
              </a:spcAft>
            </a:pPr>
            <a:r>
              <a:rPr lang="en-CA" sz="1200" b="0" i="0" u="none" strike="noStrike">
                <a:solidFill>
                  <a:srgbClr val="333F48"/>
                </a:solidFill>
                <a:effectLst/>
                <a:latin typeface="Arial"/>
                <a:cs typeface="Arial"/>
              </a:rPr>
              <a:t>© </a:t>
            </a:r>
            <a:r>
              <a:rPr lang="en-US" sz="1200" b="0" i="0" u="none" strike="noStrike">
                <a:solidFill>
                  <a:srgbClr val="333F48"/>
                </a:solidFill>
                <a:effectLst/>
                <a:latin typeface="Arial"/>
                <a:cs typeface="Arial"/>
              </a:rPr>
              <a:t>​</a:t>
            </a:r>
            <a:r>
              <a:rPr lang="en-US" sz="1200" b="0" i="0" u="none" strike="noStrike" err="1">
                <a:solidFill>
                  <a:srgbClr val="333F48"/>
                </a:solidFill>
                <a:effectLst/>
                <a:latin typeface="Arial"/>
                <a:cs typeface="Arial"/>
              </a:rPr>
              <a:t>Éducaloi</a:t>
            </a:r>
            <a:r>
              <a:rPr lang="en-US" sz="1200" b="0" i="0" u="none" strike="noStrike">
                <a:solidFill>
                  <a:srgbClr val="333F48"/>
                </a:solidFill>
                <a:effectLst/>
                <a:latin typeface="Arial"/>
                <a:cs typeface="Arial"/>
              </a:rPr>
              <a:t> </a:t>
            </a:r>
            <a:r>
              <a:rPr lang="en-US" sz="1200">
                <a:solidFill>
                  <a:srgbClr val="333F48"/>
                </a:solidFill>
                <a:latin typeface="Arial"/>
                <a:cs typeface="Arial"/>
              </a:rPr>
              <a:t>2023</a:t>
            </a:r>
            <a:endParaRPr lang="fr-CA" sz="1200">
              <a:solidFill>
                <a:srgbClr val="333F48"/>
              </a:solidFill>
              <a:latin typeface="Arial"/>
              <a:ea typeface="+mn-lt"/>
              <a:cs typeface="Arial"/>
            </a:endParaRPr>
          </a:p>
        </p:txBody>
      </p:sp>
      <p:sp>
        <p:nvSpPr>
          <p:cNvPr id="5" name="Rectangle 4">
            <a:extLst>
              <a:ext uri="{FF2B5EF4-FFF2-40B4-BE49-F238E27FC236}">
                <a16:creationId xmlns:a16="http://schemas.microsoft.com/office/drawing/2014/main" id="{03430FED-0448-6706-6B53-0282DE0DC538}"/>
              </a:ext>
            </a:extLst>
          </p:cNvPr>
          <p:cNvSpPr/>
          <p:nvPr userDrawn="1"/>
        </p:nvSpPr>
        <p:spPr>
          <a:xfrm>
            <a:off x="1246843" y="2437304"/>
            <a:ext cx="9516104" cy="707886"/>
          </a:xfrm>
          <a:prstGeom prst="rect">
            <a:avLst/>
          </a:prstGeom>
        </p:spPr>
        <p:txBody>
          <a:bodyPr wrap="square" lIns="91440" tIns="45720" rIns="91440" bIns="45720" anchor="t">
            <a:spAutoFit/>
          </a:bodyPr>
          <a:lstStyle/>
          <a:p>
            <a:endParaRPr lang="fr-FR" sz="4000" b="1">
              <a:solidFill>
                <a:srgbClr val="333F48"/>
              </a:solidFill>
              <a:latin typeface="Arial" panose="020B0604020202020204" pitchFamily="34" charset="0"/>
              <a:ea typeface="+mn-lt"/>
              <a:cs typeface="Arial" panose="020B0604020202020204" pitchFamily="34" charset="0"/>
            </a:endParaRPr>
          </a:p>
        </p:txBody>
      </p:sp>
      <p:grpSp>
        <p:nvGrpSpPr>
          <p:cNvPr id="6" name="Groupe 9">
            <a:extLst>
              <a:ext uri="{FF2B5EF4-FFF2-40B4-BE49-F238E27FC236}">
                <a16:creationId xmlns:a16="http://schemas.microsoft.com/office/drawing/2014/main" id="{A4AE456D-E2D3-6E67-2C6D-DD853C71C694}"/>
              </a:ext>
            </a:extLst>
          </p:cNvPr>
          <p:cNvGrpSpPr>
            <a:grpSpLocks noChangeAspect="1"/>
          </p:cNvGrpSpPr>
          <p:nvPr userDrawn="1"/>
        </p:nvGrpSpPr>
        <p:grpSpPr>
          <a:xfrm>
            <a:off x="-1" y="6174000"/>
            <a:ext cx="12192001" cy="684000"/>
            <a:chOff x="0" y="6217979"/>
            <a:chExt cx="12192000" cy="639862"/>
          </a:xfrm>
          <a:solidFill>
            <a:schemeClr val="accent1"/>
          </a:solidFill>
        </p:grpSpPr>
        <p:sp>
          <p:nvSpPr>
            <p:cNvPr id="7" name="Rectangle 6">
              <a:extLst>
                <a:ext uri="{FF2B5EF4-FFF2-40B4-BE49-F238E27FC236}">
                  <a16:creationId xmlns:a16="http://schemas.microsoft.com/office/drawing/2014/main" id="{4BDB53CA-4EC0-01E0-2B07-3C2B5F8A5FEF}"/>
                </a:ext>
              </a:extLst>
            </p:cNvPr>
            <p:cNvSpPr/>
            <p:nvPr/>
          </p:nvSpPr>
          <p:spPr>
            <a:xfrm>
              <a:off x="0" y="6217979"/>
              <a:ext cx="121920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8" name="Image 5">
              <a:extLst>
                <a:ext uri="{FF2B5EF4-FFF2-40B4-BE49-F238E27FC236}">
                  <a16:creationId xmlns:a16="http://schemas.microsoft.com/office/drawing/2014/main" id="{270FD6F5-7B85-D95C-81F6-D5F19010FE79}"/>
                </a:ext>
              </a:extLst>
            </p:cNvPr>
            <p:cNvPicPr>
              <a:picLocks noChangeAspect="1"/>
            </p:cNvPicPr>
            <p:nvPr/>
          </p:nvPicPr>
          <p:blipFill>
            <a:blip r:embed="rId2"/>
            <a:stretch>
              <a:fillRect/>
            </a:stretch>
          </p:blipFill>
          <p:spPr>
            <a:xfrm>
              <a:off x="5179452" y="6283109"/>
              <a:ext cx="1833096" cy="509601"/>
            </a:xfrm>
            <a:prstGeom prst="rect">
              <a:avLst/>
            </a:prstGeom>
            <a:grpFill/>
          </p:spPr>
        </p:pic>
      </p:grpSp>
      <p:sp>
        <p:nvSpPr>
          <p:cNvPr id="9" name="ZoneTexte 1">
            <a:extLst>
              <a:ext uri="{FF2B5EF4-FFF2-40B4-BE49-F238E27FC236}">
                <a16:creationId xmlns:a16="http://schemas.microsoft.com/office/drawing/2014/main" id="{57EA964D-A20A-A59C-3FB7-07493B72533F}"/>
              </a:ext>
            </a:extLst>
          </p:cNvPr>
          <p:cNvSpPr txBox="1"/>
          <p:nvPr userDrawn="1"/>
        </p:nvSpPr>
        <p:spPr>
          <a:xfrm>
            <a:off x="1801537" y="2548216"/>
            <a:ext cx="8581291" cy="830997"/>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CA" sz="2400" dirty="0">
                <a:solidFill>
                  <a:srgbClr val="333F48"/>
                </a:solidFill>
                <a:latin typeface="Arial"/>
                <a:ea typeface="+mn-lt"/>
                <a:cs typeface="Arial"/>
              </a:rPr>
              <a:t>Our services for </a:t>
            </a:r>
            <a:r>
              <a:rPr lang="fr-CA" sz="2400" dirty="0" err="1">
                <a:solidFill>
                  <a:srgbClr val="333F48"/>
                </a:solidFill>
                <a:latin typeface="Arial"/>
                <a:ea typeface="+mn-lt"/>
                <a:cs typeface="Arial"/>
              </a:rPr>
              <a:t>Quebec’s</a:t>
            </a:r>
            <a:r>
              <a:rPr lang="fr-CA" sz="2400" dirty="0">
                <a:solidFill>
                  <a:srgbClr val="333F48"/>
                </a:solidFill>
                <a:latin typeface="Arial"/>
                <a:ea typeface="+mn-lt"/>
                <a:cs typeface="Arial"/>
              </a:rPr>
              <a:t> English-</a:t>
            </a:r>
            <a:r>
              <a:rPr lang="fr-CA" sz="2400" dirty="0" err="1">
                <a:solidFill>
                  <a:srgbClr val="333F48"/>
                </a:solidFill>
                <a:latin typeface="Arial"/>
                <a:ea typeface="+mn-lt"/>
                <a:cs typeface="Arial"/>
              </a:rPr>
              <a:t>speaking</a:t>
            </a:r>
            <a:r>
              <a:rPr lang="fr-CA" sz="2400" dirty="0">
                <a:solidFill>
                  <a:srgbClr val="333F48"/>
                </a:solidFill>
                <a:latin typeface="Arial"/>
                <a:ea typeface="+mn-lt"/>
                <a:cs typeface="Arial"/>
              </a:rPr>
              <a:t> </a:t>
            </a:r>
            <a:r>
              <a:rPr lang="fr-CA" sz="2400" dirty="0" err="1">
                <a:solidFill>
                  <a:srgbClr val="333F48"/>
                </a:solidFill>
                <a:latin typeface="Arial"/>
                <a:ea typeface="+mn-lt"/>
                <a:cs typeface="Arial"/>
              </a:rPr>
              <a:t>communities</a:t>
            </a:r>
            <a:r>
              <a:rPr lang="fr-CA" sz="2400" dirty="0">
                <a:solidFill>
                  <a:srgbClr val="333F48"/>
                </a:solidFill>
                <a:latin typeface="Arial"/>
                <a:ea typeface="+mn-lt"/>
                <a:cs typeface="Arial"/>
              </a:rPr>
              <a:t> </a:t>
            </a:r>
          </a:p>
          <a:p>
            <a:pPr algn="ctr"/>
            <a:r>
              <a:rPr lang="fr-CA" sz="2400" dirty="0">
                <a:solidFill>
                  <a:srgbClr val="333F48"/>
                </a:solidFill>
                <a:latin typeface="Arial"/>
                <a:ea typeface="+mn-lt"/>
                <a:cs typeface="Arial"/>
              </a:rPr>
              <a:t>are made possible </a:t>
            </a:r>
            <a:r>
              <a:rPr lang="fr-CA" sz="2400" dirty="0" err="1">
                <a:solidFill>
                  <a:srgbClr val="333F48"/>
                </a:solidFill>
                <a:latin typeface="Arial"/>
                <a:ea typeface="+mn-lt"/>
                <a:cs typeface="Arial"/>
              </a:rPr>
              <a:t>thanks</a:t>
            </a:r>
            <a:r>
              <a:rPr lang="fr-CA" sz="2400" dirty="0">
                <a:solidFill>
                  <a:srgbClr val="333F48"/>
                </a:solidFill>
                <a:latin typeface="Arial"/>
                <a:ea typeface="+mn-lt"/>
                <a:cs typeface="Arial"/>
              </a:rPr>
              <a:t> to </a:t>
            </a:r>
            <a:endParaRPr lang="en-US" sz="2400" dirty="0"/>
          </a:p>
        </p:txBody>
      </p:sp>
      <p:pic>
        <p:nvPicPr>
          <p:cNvPr id="10" name="Image 9" descr="Une image contenant texte&#10;&#10;Description générée automatiquement">
            <a:extLst>
              <a:ext uri="{FF2B5EF4-FFF2-40B4-BE49-F238E27FC236}">
                <a16:creationId xmlns:a16="http://schemas.microsoft.com/office/drawing/2014/main" id="{1D221E31-AA64-9CEA-836B-C3D18F219591}"/>
              </a:ext>
            </a:extLst>
          </p:cNvPr>
          <p:cNvPicPr>
            <a:picLocks noChangeAspect="1"/>
          </p:cNvPicPr>
          <p:nvPr userDrawn="1"/>
        </p:nvPicPr>
        <p:blipFill>
          <a:blip r:embed="rId3"/>
          <a:stretch>
            <a:fillRect/>
          </a:stretch>
        </p:blipFill>
        <p:spPr>
          <a:xfrm>
            <a:off x="3067492" y="3691775"/>
            <a:ext cx="3026735" cy="1299704"/>
          </a:xfrm>
          <a:prstGeom prst="rect">
            <a:avLst/>
          </a:prstGeom>
        </p:spPr>
      </p:pic>
      <p:pic>
        <p:nvPicPr>
          <p:cNvPr id="11" name="Image 10">
            <a:extLst>
              <a:ext uri="{FF2B5EF4-FFF2-40B4-BE49-F238E27FC236}">
                <a16:creationId xmlns:a16="http://schemas.microsoft.com/office/drawing/2014/main" id="{2DC332C2-0B82-C6B3-5609-ABD3E1425605}"/>
              </a:ext>
            </a:extLst>
          </p:cNvPr>
          <p:cNvPicPr>
            <a:picLocks noChangeAspect="1"/>
          </p:cNvPicPr>
          <p:nvPr userDrawn="1"/>
        </p:nvPicPr>
        <p:blipFill>
          <a:blip r:embed="rId4"/>
          <a:stretch>
            <a:fillRect/>
          </a:stretch>
        </p:blipFill>
        <p:spPr>
          <a:xfrm>
            <a:off x="6381306" y="4078982"/>
            <a:ext cx="3584943" cy="941733"/>
          </a:xfrm>
          <a:prstGeom prst="rect">
            <a:avLst/>
          </a:prstGeom>
        </p:spPr>
      </p:pic>
      <p:pic>
        <p:nvPicPr>
          <p:cNvPr id="2" name="Picture 13">
            <a:extLst>
              <a:ext uri="{FF2B5EF4-FFF2-40B4-BE49-F238E27FC236}">
                <a16:creationId xmlns:a16="http://schemas.microsoft.com/office/drawing/2014/main" id="{C318EE6E-668F-CAD4-A139-FAC83EB3002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3453" t="7555" r="4635" b="66509"/>
          <a:stretch/>
        </p:blipFill>
        <p:spPr>
          <a:xfrm>
            <a:off x="3585" y="-24465"/>
            <a:ext cx="12192000" cy="2173704"/>
          </a:xfrm>
          <a:prstGeom prst="rect">
            <a:avLst/>
          </a:prstGeom>
        </p:spPr>
      </p:pic>
    </p:spTree>
    <p:extLst>
      <p:ext uri="{BB962C8B-B14F-4D97-AF65-F5344CB8AC3E}">
        <p14:creationId xmlns:p14="http://schemas.microsoft.com/office/powerpoint/2010/main" val="397080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A9AD7D-A3FC-062C-7454-0A70589190A8}"/>
              </a:ext>
            </a:extLst>
          </p:cNvPr>
          <p:cNvSpPr>
            <a:spLocks noGrp="1"/>
          </p:cNvSpPr>
          <p:nvPr>
            <p:ph type="title"/>
          </p:nvPr>
        </p:nvSpPr>
        <p:spPr>
          <a:xfrm>
            <a:off x="1528011" y="365125"/>
            <a:ext cx="9825789" cy="1325563"/>
          </a:xfrm>
        </p:spPr>
        <p:txBody>
          <a:bodyPr/>
          <a:lstStyle>
            <a:lvl1pPr>
              <a:defRPr>
                <a:solidFill>
                  <a:schemeClr val="accent1"/>
                </a:solidFill>
              </a:defRPr>
            </a:lvl1pPr>
          </a:lstStyle>
          <a:p>
            <a:r>
              <a:rPr lang="fr-FR"/>
              <a:t>Modifiez le style du titre</a:t>
            </a:r>
            <a:endParaRPr lang="fr-CA" dirty="0"/>
          </a:p>
        </p:txBody>
      </p:sp>
      <p:sp>
        <p:nvSpPr>
          <p:cNvPr id="3" name="Espace réservé du contenu 2">
            <a:extLst>
              <a:ext uri="{FF2B5EF4-FFF2-40B4-BE49-F238E27FC236}">
                <a16:creationId xmlns:a16="http://schemas.microsoft.com/office/drawing/2014/main" id="{F63F7D7A-C14E-9B37-2CC7-4B1879396B0D}"/>
              </a:ext>
            </a:extLst>
          </p:cNvPr>
          <p:cNvSpPr>
            <a:spLocks noGrp="1"/>
          </p:cNvSpPr>
          <p:nvPr>
            <p:ph idx="1"/>
          </p:nvPr>
        </p:nvSpPr>
        <p:spPr>
          <a:xfrm>
            <a:off x="1528011" y="1825625"/>
            <a:ext cx="982578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4" name="Picture 13">
            <a:extLst>
              <a:ext uri="{FF2B5EF4-FFF2-40B4-BE49-F238E27FC236}">
                <a16:creationId xmlns:a16="http://schemas.microsoft.com/office/drawing/2014/main" id="{3ADF9300-8B42-0AA6-3F5E-E87824B564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252" t="9271" r="5389" b="10337"/>
          <a:stretch/>
        </p:blipFill>
        <p:spPr>
          <a:xfrm>
            <a:off x="12031" y="0"/>
            <a:ext cx="963386" cy="6858000"/>
          </a:xfrm>
          <a:prstGeom prst="rect">
            <a:avLst/>
          </a:prstGeom>
        </p:spPr>
      </p:pic>
    </p:spTree>
    <p:extLst>
      <p:ext uri="{BB962C8B-B14F-4D97-AF65-F5344CB8AC3E}">
        <p14:creationId xmlns:p14="http://schemas.microsoft.com/office/powerpoint/2010/main" val="30439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A9AD7D-A3FC-062C-7454-0A70589190A8}"/>
              </a:ext>
            </a:extLst>
          </p:cNvPr>
          <p:cNvSpPr>
            <a:spLocks noGrp="1"/>
          </p:cNvSpPr>
          <p:nvPr>
            <p:ph type="title"/>
          </p:nvPr>
        </p:nvSpPr>
        <p:spPr>
          <a:xfrm>
            <a:off x="2432650" y="365125"/>
            <a:ext cx="8921150" cy="1325563"/>
          </a:xfrm>
        </p:spPr>
        <p:txBody>
          <a:bodyPr/>
          <a:lstStyle>
            <a:lvl1pPr>
              <a:defRPr>
                <a:solidFill>
                  <a:schemeClr val="accent1"/>
                </a:solidFill>
              </a:defRPr>
            </a:lvl1pPr>
          </a:lstStyle>
          <a:p>
            <a:r>
              <a:rPr lang="fr-FR"/>
              <a:t>Modifiez le style du titre</a:t>
            </a:r>
            <a:endParaRPr lang="fr-CA" dirty="0"/>
          </a:p>
        </p:txBody>
      </p:sp>
      <p:sp>
        <p:nvSpPr>
          <p:cNvPr id="3" name="Espace réservé du contenu 2">
            <a:extLst>
              <a:ext uri="{FF2B5EF4-FFF2-40B4-BE49-F238E27FC236}">
                <a16:creationId xmlns:a16="http://schemas.microsoft.com/office/drawing/2014/main" id="{F63F7D7A-C14E-9B37-2CC7-4B1879396B0D}"/>
              </a:ext>
            </a:extLst>
          </p:cNvPr>
          <p:cNvSpPr>
            <a:spLocks noGrp="1"/>
          </p:cNvSpPr>
          <p:nvPr>
            <p:ph idx="1"/>
          </p:nvPr>
        </p:nvSpPr>
        <p:spPr>
          <a:xfrm>
            <a:off x="2432650" y="1825625"/>
            <a:ext cx="8921150"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7" name="Picture 43" descr="Background pattern&#10;&#10;Description automatically generated">
            <a:extLst>
              <a:ext uri="{FF2B5EF4-FFF2-40B4-BE49-F238E27FC236}">
                <a16:creationId xmlns:a16="http://schemas.microsoft.com/office/drawing/2014/main" id="{8F58E42E-8F32-1375-6DBF-29FA5AE058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601" t="9356" r="5244" b="9538"/>
          <a:stretch/>
        </p:blipFill>
        <p:spPr>
          <a:xfrm>
            <a:off x="0" y="0"/>
            <a:ext cx="1972639" cy="6858000"/>
          </a:xfrm>
          <a:prstGeom prst="rect">
            <a:avLst/>
          </a:prstGeom>
        </p:spPr>
      </p:pic>
      <p:pic>
        <p:nvPicPr>
          <p:cNvPr id="4" name="Picture 13">
            <a:extLst>
              <a:ext uri="{FF2B5EF4-FFF2-40B4-BE49-F238E27FC236}">
                <a16:creationId xmlns:a16="http://schemas.microsoft.com/office/drawing/2014/main" id="{51ABD13D-9136-31A2-CCAF-2D1CB096CFE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591" t="9271" r="5389" b="10337"/>
          <a:stretch/>
        </p:blipFill>
        <p:spPr>
          <a:xfrm>
            <a:off x="-22934" y="0"/>
            <a:ext cx="1972639" cy="6858000"/>
          </a:xfrm>
          <a:prstGeom prst="rect">
            <a:avLst/>
          </a:prstGeom>
        </p:spPr>
      </p:pic>
    </p:spTree>
    <p:extLst>
      <p:ext uri="{BB962C8B-B14F-4D97-AF65-F5344CB8AC3E}">
        <p14:creationId xmlns:p14="http://schemas.microsoft.com/office/powerpoint/2010/main" val="42455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pic>
        <p:nvPicPr>
          <p:cNvPr id="3" name="Picture 13">
            <a:extLst>
              <a:ext uri="{FF2B5EF4-FFF2-40B4-BE49-F238E27FC236}">
                <a16:creationId xmlns:a16="http://schemas.microsoft.com/office/drawing/2014/main" id="{9DF1776A-B268-6AB5-0EBE-E3F200FD9F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66509"/>
          <a:stretch/>
        </p:blipFill>
        <p:spPr>
          <a:xfrm>
            <a:off x="0" y="-19363"/>
            <a:ext cx="12192000" cy="2173704"/>
          </a:xfrm>
          <a:prstGeom prst="rect">
            <a:avLst/>
          </a:prstGeom>
        </p:spPr>
      </p:pic>
      <p:sp>
        <p:nvSpPr>
          <p:cNvPr id="18" name="Espace réservé pour une image  17">
            <a:extLst>
              <a:ext uri="{FF2B5EF4-FFF2-40B4-BE49-F238E27FC236}">
                <a16:creationId xmlns:a16="http://schemas.microsoft.com/office/drawing/2014/main" id="{35EDECBC-90C7-DC95-F8D0-7D0731E33795}"/>
              </a:ext>
            </a:extLst>
          </p:cNvPr>
          <p:cNvSpPr>
            <a:spLocks noGrp="1"/>
          </p:cNvSpPr>
          <p:nvPr>
            <p:ph type="pic" sz="quarter" idx="14"/>
          </p:nvPr>
        </p:nvSpPr>
        <p:spPr>
          <a:xfrm>
            <a:off x="0" y="2045368"/>
            <a:ext cx="12192000" cy="4812632"/>
          </a:xfrm>
        </p:spPr>
        <p:txBody>
          <a:bodyPr/>
          <a:lstStyle>
            <a:lvl1pPr marL="0" indent="0">
              <a:buNone/>
              <a:defRPr>
                <a:solidFill>
                  <a:schemeClr val="bg1"/>
                </a:solidFill>
              </a:defRPr>
            </a:lvl1pPr>
          </a:lstStyle>
          <a:p>
            <a:r>
              <a:rPr lang="fr-FR"/>
              <a:t>Cliquez sur l'icône pour ajouter une image</a:t>
            </a:r>
            <a:endParaRPr lang="fr-CA" dirty="0"/>
          </a:p>
        </p:txBody>
      </p:sp>
      <p:sp>
        <p:nvSpPr>
          <p:cNvPr id="2" name="Titre 1">
            <a:extLst>
              <a:ext uri="{FF2B5EF4-FFF2-40B4-BE49-F238E27FC236}">
                <a16:creationId xmlns:a16="http://schemas.microsoft.com/office/drawing/2014/main" id="{1F272EEC-D761-6683-B0BB-8BDDE356461E}"/>
              </a:ext>
            </a:extLst>
          </p:cNvPr>
          <p:cNvSpPr>
            <a:spLocks noGrp="1"/>
          </p:cNvSpPr>
          <p:nvPr>
            <p:ph type="title"/>
          </p:nvPr>
        </p:nvSpPr>
        <p:spPr>
          <a:xfrm>
            <a:off x="3767760" y="972738"/>
            <a:ext cx="8248749" cy="1133475"/>
          </a:xfrm>
        </p:spPr>
        <p:txBody>
          <a:bodyPr anchor="b">
            <a:normAutofit/>
          </a:bodyPr>
          <a:lstStyle>
            <a:lvl1pPr>
              <a:defRPr sz="5400">
                <a:solidFill>
                  <a:schemeClr val="bg1"/>
                </a:solidFill>
              </a:defRPr>
            </a:lvl1pPr>
          </a:lstStyle>
          <a:p>
            <a:r>
              <a:rPr lang="fr-FR"/>
              <a:t>Modifiez le style du titre</a:t>
            </a:r>
            <a:endParaRPr lang="fr-CA" dirty="0"/>
          </a:p>
        </p:txBody>
      </p:sp>
      <p:pic>
        <p:nvPicPr>
          <p:cNvPr id="8" name="Graphic 7">
            <a:extLst>
              <a:ext uri="{FF2B5EF4-FFF2-40B4-BE49-F238E27FC236}">
                <a16:creationId xmlns:a16="http://schemas.microsoft.com/office/drawing/2014/main" id="{977BF1D7-F4E5-3ABB-132C-FD36E7311BF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6838" t="24556" r="30456" b="20361"/>
          <a:stretch/>
        </p:blipFill>
        <p:spPr>
          <a:xfrm>
            <a:off x="300448" y="522514"/>
            <a:ext cx="3347239" cy="3336199"/>
          </a:xfrm>
          <a:prstGeom prst="rect">
            <a:avLst/>
          </a:prstGeom>
        </p:spPr>
      </p:pic>
      <p:sp>
        <p:nvSpPr>
          <p:cNvPr id="12" name="Espace réservé du texte 11">
            <a:extLst>
              <a:ext uri="{FF2B5EF4-FFF2-40B4-BE49-F238E27FC236}">
                <a16:creationId xmlns:a16="http://schemas.microsoft.com/office/drawing/2014/main" id="{4EBF3470-72DA-B24E-D0C8-4C3EAECFCBB7}"/>
              </a:ext>
            </a:extLst>
          </p:cNvPr>
          <p:cNvSpPr>
            <a:spLocks noGrp="1"/>
          </p:cNvSpPr>
          <p:nvPr userDrawn="1">
            <p:ph type="body" sz="quarter" idx="13" hasCustomPrompt="1"/>
          </p:nvPr>
        </p:nvSpPr>
        <p:spPr>
          <a:xfrm>
            <a:off x="300038" y="942540"/>
            <a:ext cx="3348037" cy="2551112"/>
          </a:xfrm>
        </p:spPr>
        <p:txBody>
          <a:bodyPr anchor="ctr">
            <a:normAutofit/>
          </a:bodyPr>
          <a:lstStyle>
            <a:lvl1pPr marL="0" indent="0" algn="ctr">
              <a:buNone/>
              <a:defRPr sz="15400" b="1">
                <a:solidFill>
                  <a:schemeClr val="bg1"/>
                </a:solidFill>
              </a:defRPr>
            </a:lvl1pPr>
          </a:lstStyle>
          <a:p>
            <a:pPr lvl="0"/>
            <a:r>
              <a:rPr lang="fr-CA" dirty="0"/>
              <a:t>1</a:t>
            </a:r>
          </a:p>
        </p:txBody>
      </p:sp>
    </p:spTree>
    <p:extLst>
      <p:ext uri="{BB962C8B-B14F-4D97-AF65-F5344CB8AC3E}">
        <p14:creationId xmlns:p14="http://schemas.microsoft.com/office/powerpoint/2010/main" val="187037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de section 2">
    <p:spTree>
      <p:nvGrpSpPr>
        <p:cNvPr id="1" name=""/>
        <p:cNvGrpSpPr/>
        <p:nvPr/>
      </p:nvGrpSpPr>
      <p:grpSpPr>
        <a:xfrm>
          <a:off x="0" y="0"/>
          <a:ext cx="0" cy="0"/>
          <a:chOff x="0" y="0"/>
          <a:chExt cx="0" cy="0"/>
        </a:xfrm>
      </p:grpSpPr>
      <p:pic>
        <p:nvPicPr>
          <p:cNvPr id="8" name="Image 7" descr="Une image contenant capture d’écran, orange, jaune, conception&#10;&#10;Description générée automatiquement">
            <a:extLst>
              <a:ext uri="{FF2B5EF4-FFF2-40B4-BE49-F238E27FC236}">
                <a16:creationId xmlns:a16="http://schemas.microsoft.com/office/drawing/2014/main" id="{A2EAB39D-04C5-9EE6-6F1C-682B8000DF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9" t="2638" b="2368"/>
          <a:stretch/>
        </p:blipFill>
        <p:spPr>
          <a:xfrm>
            <a:off x="0" y="7535"/>
            <a:ext cx="12192000" cy="6921971"/>
          </a:xfrm>
          <a:prstGeom prst="rect">
            <a:avLst/>
          </a:prstGeom>
        </p:spPr>
      </p:pic>
      <p:sp>
        <p:nvSpPr>
          <p:cNvPr id="7" name="Forme libre : forme 6">
            <a:extLst>
              <a:ext uri="{FF2B5EF4-FFF2-40B4-BE49-F238E27FC236}">
                <a16:creationId xmlns:a16="http://schemas.microsoft.com/office/drawing/2014/main" id="{E811AB08-E433-5B70-AD83-C0EF380E1EFD}"/>
              </a:ext>
            </a:extLst>
          </p:cNvPr>
          <p:cNvSpPr/>
          <p:nvPr userDrawn="1"/>
        </p:nvSpPr>
        <p:spPr>
          <a:xfrm>
            <a:off x="0" y="-63971"/>
            <a:ext cx="3818709" cy="6921971"/>
          </a:xfrm>
          <a:custGeom>
            <a:avLst/>
            <a:gdLst>
              <a:gd name="connsiteX0" fmla="*/ 0 w 3818709"/>
              <a:gd name="connsiteY0" fmla="*/ 0 h 6867235"/>
              <a:gd name="connsiteX1" fmla="*/ 2400888 w 3818709"/>
              <a:gd name="connsiteY1" fmla="*/ 0 h 6867235"/>
              <a:gd name="connsiteX2" fmla="*/ 2524238 w 3818709"/>
              <a:gd name="connsiteY2" fmla="*/ 117604 h 6867235"/>
              <a:gd name="connsiteX3" fmla="*/ 3818709 w 3818709"/>
              <a:gd name="connsiteY3" fmla="*/ 3242733 h 6867235"/>
              <a:gd name="connsiteX4" fmla="*/ 2043426 w 3818709"/>
              <a:gd name="connsiteY4" fmla="*/ 6784315 h 6867235"/>
              <a:gd name="connsiteX5" fmla="*/ 1926821 w 3818709"/>
              <a:gd name="connsiteY5" fmla="*/ 6867235 h 6867235"/>
              <a:gd name="connsiteX6" fmla="*/ 0 w 3818709"/>
              <a:gd name="connsiteY6" fmla="*/ 6867235 h 686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8709" h="6867235">
                <a:moveTo>
                  <a:pt x="0" y="0"/>
                </a:moveTo>
                <a:lnTo>
                  <a:pt x="2400888" y="0"/>
                </a:lnTo>
                <a:lnTo>
                  <a:pt x="2524238" y="117604"/>
                </a:lnTo>
                <a:cubicBezTo>
                  <a:pt x="3324029" y="917394"/>
                  <a:pt x="3818709" y="2022294"/>
                  <a:pt x="3818709" y="3242733"/>
                </a:cubicBezTo>
                <a:cubicBezTo>
                  <a:pt x="3818709" y="4692005"/>
                  <a:pt x="3121132" y="5978348"/>
                  <a:pt x="2043426" y="6784315"/>
                </a:cubicBezTo>
                <a:lnTo>
                  <a:pt x="1926821" y="6867235"/>
                </a:lnTo>
                <a:lnTo>
                  <a:pt x="0" y="6867235"/>
                </a:lnTo>
                <a:close/>
              </a:path>
            </a:pathLst>
          </a:custGeom>
          <a:ln>
            <a:solidFill>
              <a:schemeClr val="bg1"/>
            </a:solidFill>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a:endParaRPr lang="fr-CA"/>
          </a:p>
        </p:txBody>
      </p:sp>
      <p:sp>
        <p:nvSpPr>
          <p:cNvPr id="9" name="Espace réservé du texte 8">
            <a:extLst>
              <a:ext uri="{FF2B5EF4-FFF2-40B4-BE49-F238E27FC236}">
                <a16:creationId xmlns:a16="http://schemas.microsoft.com/office/drawing/2014/main" id="{78B44B75-4FC8-31CA-C146-B1863B6AF9B4}"/>
              </a:ext>
            </a:extLst>
          </p:cNvPr>
          <p:cNvSpPr>
            <a:spLocks noGrp="1"/>
          </p:cNvSpPr>
          <p:nvPr>
            <p:ph type="body" sz="quarter" idx="13"/>
          </p:nvPr>
        </p:nvSpPr>
        <p:spPr>
          <a:xfrm>
            <a:off x="4208463" y="2147888"/>
            <a:ext cx="7243762" cy="2673350"/>
          </a:xfrm>
        </p:spPr>
        <p:txBody>
          <a:bodyPr>
            <a:normAutofit/>
          </a:bodyPr>
          <a:lstStyle>
            <a:lvl1pPr marL="0" indent="0">
              <a:buNone/>
              <a:defRPr sz="36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fr-FR"/>
              <a:t>Cliquez pour modifier les styles du texte du masque</a:t>
            </a:r>
          </a:p>
        </p:txBody>
      </p:sp>
    </p:spTree>
    <p:extLst>
      <p:ext uri="{BB962C8B-B14F-4D97-AF65-F5344CB8AC3E}">
        <p14:creationId xmlns:p14="http://schemas.microsoft.com/office/powerpoint/2010/main" val="252180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ux contenus_1">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D7E04987-878B-554D-F226-8B3CB1096C80}"/>
              </a:ext>
            </a:extLst>
          </p:cNvPr>
          <p:cNvSpPr>
            <a:spLocks noGrp="1"/>
          </p:cNvSpPr>
          <p:nvPr>
            <p:ph type="title"/>
          </p:nvPr>
        </p:nvSpPr>
        <p:spPr>
          <a:xfrm>
            <a:off x="1418928" y="365125"/>
            <a:ext cx="9934872" cy="1325563"/>
          </a:xfrm>
        </p:spPr>
        <p:txBody>
          <a:bodyPr/>
          <a:lstStyle>
            <a:lvl1pPr>
              <a:defRPr>
                <a:solidFill>
                  <a:schemeClr val="accent1"/>
                </a:solidFill>
              </a:defRPr>
            </a:lvl1pPr>
          </a:lstStyle>
          <a:p>
            <a:r>
              <a:rPr lang="fr-FR"/>
              <a:t>Modifiez le style du titre</a:t>
            </a:r>
            <a:endParaRPr lang="fr-CA" dirty="0"/>
          </a:p>
        </p:txBody>
      </p:sp>
      <p:sp>
        <p:nvSpPr>
          <p:cNvPr id="5" name="Espace réservé du contenu 2">
            <a:extLst>
              <a:ext uri="{FF2B5EF4-FFF2-40B4-BE49-F238E27FC236}">
                <a16:creationId xmlns:a16="http://schemas.microsoft.com/office/drawing/2014/main" id="{E1D6BB22-8BC6-7611-DACA-3EDD978736F0}"/>
              </a:ext>
            </a:extLst>
          </p:cNvPr>
          <p:cNvSpPr>
            <a:spLocks noGrp="1"/>
          </p:cNvSpPr>
          <p:nvPr>
            <p:ph sz="half" idx="1"/>
          </p:nvPr>
        </p:nvSpPr>
        <p:spPr>
          <a:xfrm>
            <a:off x="1435770" y="1830388"/>
            <a:ext cx="4764504"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
        <p:nvSpPr>
          <p:cNvPr id="6" name="Espace réservé du contenu 3">
            <a:extLst>
              <a:ext uri="{FF2B5EF4-FFF2-40B4-BE49-F238E27FC236}">
                <a16:creationId xmlns:a16="http://schemas.microsoft.com/office/drawing/2014/main" id="{A3EE2E16-C2A9-B23F-7FF6-4F3DC0FB1E1B}"/>
              </a:ext>
            </a:extLst>
          </p:cNvPr>
          <p:cNvSpPr>
            <a:spLocks noGrp="1"/>
          </p:cNvSpPr>
          <p:nvPr>
            <p:ph sz="half" idx="2"/>
          </p:nvPr>
        </p:nvSpPr>
        <p:spPr>
          <a:xfrm>
            <a:off x="6589297" y="1825625"/>
            <a:ext cx="4764504"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2" name="Picture 13">
            <a:extLst>
              <a:ext uri="{FF2B5EF4-FFF2-40B4-BE49-F238E27FC236}">
                <a16:creationId xmlns:a16="http://schemas.microsoft.com/office/drawing/2014/main" id="{7DA6CFA4-2506-DFA7-F330-43EB0D88A6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252" t="9271" r="5389" b="10337"/>
          <a:stretch/>
        </p:blipFill>
        <p:spPr>
          <a:xfrm>
            <a:off x="12031" y="0"/>
            <a:ext cx="963386" cy="6858000"/>
          </a:xfrm>
          <a:prstGeom prst="rect">
            <a:avLst/>
          </a:prstGeom>
        </p:spPr>
      </p:pic>
    </p:spTree>
    <p:extLst>
      <p:ext uri="{BB962C8B-B14F-4D97-AF65-F5344CB8AC3E}">
        <p14:creationId xmlns:p14="http://schemas.microsoft.com/office/powerpoint/2010/main" val="39215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eux contenus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8CB629-EF0D-03C8-EAD9-2E2864ED40D0}"/>
              </a:ext>
            </a:extLst>
          </p:cNvPr>
          <p:cNvSpPr>
            <a:spLocks noGrp="1"/>
          </p:cNvSpPr>
          <p:nvPr>
            <p:ph type="title"/>
          </p:nvPr>
        </p:nvSpPr>
        <p:spPr>
          <a:xfrm>
            <a:off x="2322094" y="365125"/>
            <a:ext cx="9031705" cy="1325563"/>
          </a:xfrm>
        </p:spPr>
        <p:txBody>
          <a:bodyPr/>
          <a:lstStyle>
            <a:lvl1pPr>
              <a:defRPr>
                <a:solidFill>
                  <a:schemeClr val="accent1"/>
                </a:solidFill>
              </a:defRPr>
            </a:lvl1pPr>
          </a:lstStyle>
          <a:p>
            <a:r>
              <a:rPr lang="fr-FR"/>
              <a:t>Modifiez le style du titre</a:t>
            </a:r>
            <a:endParaRPr lang="fr-CA" dirty="0"/>
          </a:p>
        </p:txBody>
      </p:sp>
      <p:sp>
        <p:nvSpPr>
          <p:cNvPr id="3" name="Espace réservé du contenu 2">
            <a:extLst>
              <a:ext uri="{FF2B5EF4-FFF2-40B4-BE49-F238E27FC236}">
                <a16:creationId xmlns:a16="http://schemas.microsoft.com/office/drawing/2014/main" id="{BEA45F0E-4A32-D119-435E-E939923B2F89}"/>
              </a:ext>
            </a:extLst>
          </p:cNvPr>
          <p:cNvSpPr>
            <a:spLocks noGrp="1"/>
          </p:cNvSpPr>
          <p:nvPr>
            <p:ph sz="half" idx="1"/>
          </p:nvPr>
        </p:nvSpPr>
        <p:spPr>
          <a:xfrm>
            <a:off x="2322093" y="1825625"/>
            <a:ext cx="433136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
        <p:nvSpPr>
          <p:cNvPr id="4" name="Espace réservé du contenu 3">
            <a:extLst>
              <a:ext uri="{FF2B5EF4-FFF2-40B4-BE49-F238E27FC236}">
                <a16:creationId xmlns:a16="http://schemas.microsoft.com/office/drawing/2014/main" id="{25F2A9D6-CB25-5757-0FB5-832B9CDCFEE4}"/>
              </a:ext>
            </a:extLst>
          </p:cNvPr>
          <p:cNvSpPr>
            <a:spLocks noGrp="1"/>
          </p:cNvSpPr>
          <p:nvPr>
            <p:ph sz="half" idx="2"/>
          </p:nvPr>
        </p:nvSpPr>
        <p:spPr>
          <a:xfrm>
            <a:off x="7022431" y="1825625"/>
            <a:ext cx="433136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5" name="Picture 13">
            <a:extLst>
              <a:ext uri="{FF2B5EF4-FFF2-40B4-BE49-F238E27FC236}">
                <a16:creationId xmlns:a16="http://schemas.microsoft.com/office/drawing/2014/main" id="{55135780-7FC0-919B-DE96-BF4A5D275D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591" t="9271" r="5389" b="10337"/>
          <a:stretch/>
        </p:blipFill>
        <p:spPr>
          <a:xfrm>
            <a:off x="-22934" y="0"/>
            <a:ext cx="1972639" cy="6858000"/>
          </a:xfrm>
          <a:prstGeom prst="rect">
            <a:avLst/>
          </a:prstGeom>
        </p:spPr>
      </p:pic>
    </p:spTree>
    <p:extLst>
      <p:ext uri="{BB962C8B-B14F-4D97-AF65-F5344CB8AC3E}">
        <p14:creationId xmlns:p14="http://schemas.microsoft.com/office/powerpoint/2010/main" val="247832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ercle_un contenu">
    <p:spTree>
      <p:nvGrpSpPr>
        <p:cNvPr id="1" name=""/>
        <p:cNvGrpSpPr/>
        <p:nvPr/>
      </p:nvGrpSpPr>
      <p:grpSpPr>
        <a:xfrm>
          <a:off x="0" y="0"/>
          <a:ext cx="0" cy="0"/>
          <a:chOff x="0" y="0"/>
          <a:chExt cx="0" cy="0"/>
        </a:xfrm>
      </p:grpSpPr>
      <p:grpSp>
        <p:nvGrpSpPr>
          <p:cNvPr id="8" name="Groupe 9">
            <a:extLst>
              <a:ext uri="{FF2B5EF4-FFF2-40B4-BE49-F238E27FC236}">
                <a16:creationId xmlns:a16="http://schemas.microsoft.com/office/drawing/2014/main" id="{F3B61B89-997A-BE9A-2877-F96AB31856DF}"/>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9" name="Rectangle 8">
              <a:extLst>
                <a:ext uri="{FF2B5EF4-FFF2-40B4-BE49-F238E27FC236}">
                  <a16:creationId xmlns:a16="http://schemas.microsoft.com/office/drawing/2014/main" id="{BB737468-56E4-C5AF-D4CC-6ED79F2F5E21}"/>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10" name="Image 5">
              <a:extLst>
                <a:ext uri="{FF2B5EF4-FFF2-40B4-BE49-F238E27FC236}">
                  <a16:creationId xmlns:a16="http://schemas.microsoft.com/office/drawing/2014/main" id="{DC3849D5-EBB2-154F-8DA2-7EEBFFF983C2}"/>
                </a:ext>
              </a:extLst>
            </p:cNvPr>
            <p:cNvPicPr>
              <a:picLocks noChangeAspect="1"/>
            </p:cNvPicPr>
            <p:nvPr/>
          </p:nvPicPr>
          <p:blipFill>
            <a:blip r:embed="rId2"/>
            <a:stretch>
              <a:fillRect/>
            </a:stretch>
          </p:blipFill>
          <p:spPr>
            <a:xfrm>
              <a:off x="9957844" y="6290315"/>
              <a:ext cx="1833096" cy="509600"/>
            </a:xfrm>
            <a:prstGeom prst="rect">
              <a:avLst/>
            </a:prstGeom>
            <a:grpFill/>
          </p:spPr>
        </p:pic>
      </p:grpSp>
      <p:sp>
        <p:nvSpPr>
          <p:cNvPr id="2" name="Titre 1">
            <a:extLst>
              <a:ext uri="{FF2B5EF4-FFF2-40B4-BE49-F238E27FC236}">
                <a16:creationId xmlns:a16="http://schemas.microsoft.com/office/drawing/2014/main" id="{B5614711-C102-2AA1-0081-3D747FB6E820}"/>
              </a:ext>
            </a:extLst>
          </p:cNvPr>
          <p:cNvSpPr>
            <a:spLocks noGrp="1"/>
          </p:cNvSpPr>
          <p:nvPr>
            <p:ph type="title"/>
          </p:nvPr>
        </p:nvSpPr>
        <p:spPr>
          <a:xfrm>
            <a:off x="3694544" y="365125"/>
            <a:ext cx="8109529" cy="1325563"/>
          </a:xfrm>
        </p:spPr>
        <p:txBody>
          <a:bodyPr/>
          <a:lstStyle>
            <a:lvl1pPr>
              <a:defRPr>
                <a:solidFill>
                  <a:schemeClr val="accent1"/>
                </a:solidFill>
              </a:defRPr>
            </a:lvl1pPr>
          </a:lstStyle>
          <a:p>
            <a:r>
              <a:rPr lang="fr-FR"/>
              <a:t>Modifiez le style du titre</a:t>
            </a:r>
            <a:endParaRPr lang="fr-CA" dirty="0"/>
          </a:p>
        </p:txBody>
      </p:sp>
      <p:sp>
        <p:nvSpPr>
          <p:cNvPr id="7" name="Espace réservé du contenu 2">
            <a:extLst>
              <a:ext uri="{FF2B5EF4-FFF2-40B4-BE49-F238E27FC236}">
                <a16:creationId xmlns:a16="http://schemas.microsoft.com/office/drawing/2014/main" id="{913E732A-3D0F-06B1-3216-8E356FB87C39}"/>
              </a:ext>
            </a:extLst>
          </p:cNvPr>
          <p:cNvSpPr>
            <a:spLocks noGrp="1"/>
          </p:cNvSpPr>
          <p:nvPr>
            <p:ph sz="half" idx="1"/>
          </p:nvPr>
        </p:nvSpPr>
        <p:spPr>
          <a:xfrm>
            <a:off x="4292599" y="2028825"/>
            <a:ext cx="7511473"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12" name="Forme libre : forme 11">
            <a:extLst>
              <a:ext uri="{FF2B5EF4-FFF2-40B4-BE49-F238E27FC236}">
                <a16:creationId xmlns:a16="http://schemas.microsoft.com/office/drawing/2014/main" id="{1419EE4C-C520-6CAA-BA14-B6FCDBBC17C4}"/>
              </a:ext>
            </a:extLst>
          </p:cNvPr>
          <p:cNvSpPr/>
          <p:nvPr userDrawn="1"/>
        </p:nvSpPr>
        <p:spPr>
          <a:xfrm>
            <a:off x="0" y="0"/>
            <a:ext cx="3818709" cy="6867235"/>
          </a:xfrm>
          <a:custGeom>
            <a:avLst/>
            <a:gdLst>
              <a:gd name="connsiteX0" fmla="*/ 0 w 3818709"/>
              <a:gd name="connsiteY0" fmla="*/ 0 h 6867235"/>
              <a:gd name="connsiteX1" fmla="*/ 2400888 w 3818709"/>
              <a:gd name="connsiteY1" fmla="*/ 0 h 6867235"/>
              <a:gd name="connsiteX2" fmla="*/ 2524238 w 3818709"/>
              <a:gd name="connsiteY2" fmla="*/ 117604 h 6867235"/>
              <a:gd name="connsiteX3" fmla="*/ 3818709 w 3818709"/>
              <a:gd name="connsiteY3" fmla="*/ 3242733 h 6867235"/>
              <a:gd name="connsiteX4" fmla="*/ 2043426 w 3818709"/>
              <a:gd name="connsiteY4" fmla="*/ 6784315 h 6867235"/>
              <a:gd name="connsiteX5" fmla="*/ 1926821 w 3818709"/>
              <a:gd name="connsiteY5" fmla="*/ 6867235 h 6867235"/>
              <a:gd name="connsiteX6" fmla="*/ 0 w 3818709"/>
              <a:gd name="connsiteY6" fmla="*/ 6867235 h 686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8709" h="6867235">
                <a:moveTo>
                  <a:pt x="0" y="0"/>
                </a:moveTo>
                <a:lnTo>
                  <a:pt x="2400888" y="0"/>
                </a:lnTo>
                <a:lnTo>
                  <a:pt x="2524238" y="117604"/>
                </a:lnTo>
                <a:cubicBezTo>
                  <a:pt x="3324029" y="917394"/>
                  <a:pt x="3818709" y="2022294"/>
                  <a:pt x="3818709" y="3242733"/>
                </a:cubicBezTo>
                <a:cubicBezTo>
                  <a:pt x="3818709" y="4692005"/>
                  <a:pt x="3121132" y="5978348"/>
                  <a:pt x="2043426" y="6784315"/>
                </a:cubicBezTo>
                <a:lnTo>
                  <a:pt x="1926821" y="6867235"/>
                </a:lnTo>
                <a:lnTo>
                  <a:pt x="0" y="6867235"/>
                </a:lnTo>
                <a:close/>
              </a:path>
            </a:pathLst>
          </a:custGeom>
          <a:solidFill>
            <a:schemeClr val="accent2"/>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CA"/>
          </a:p>
        </p:txBody>
      </p:sp>
    </p:spTree>
    <p:extLst>
      <p:ext uri="{BB962C8B-B14F-4D97-AF65-F5344CB8AC3E}">
        <p14:creationId xmlns:p14="http://schemas.microsoft.com/office/powerpoint/2010/main" val="270435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isposition personnalisée">
    <p:bg>
      <p:bgPr>
        <a:solidFill>
          <a:schemeClr val="accent1"/>
        </a:solidFill>
        <a:effectLst/>
      </p:bgPr>
    </p:bg>
    <p:spTree>
      <p:nvGrpSpPr>
        <p:cNvPr id="1" name=""/>
        <p:cNvGrpSpPr/>
        <p:nvPr/>
      </p:nvGrpSpPr>
      <p:grpSpPr>
        <a:xfrm>
          <a:off x="0" y="0"/>
          <a:ext cx="0" cy="0"/>
          <a:chOff x="0" y="0"/>
          <a:chExt cx="0" cy="0"/>
        </a:xfrm>
      </p:grpSpPr>
      <p:pic>
        <p:nvPicPr>
          <p:cNvPr id="10" name="Image 9" descr="Une image contenant motif, conception, Symétrie, cercle&#10;&#10;Description générée automatiquement">
            <a:extLst>
              <a:ext uri="{FF2B5EF4-FFF2-40B4-BE49-F238E27FC236}">
                <a16:creationId xmlns:a16="http://schemas.microsoft.com/office/drawing/2014/main" id="{8D4DBD74-EC8C-91EB-96EC-40556C809015}"/>
              </a:ext>
            </a:extLst>
          </p:cNvPr>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r="7942" b="33100"/>
          <a:stretch/>
        </p:blipFill>
        <p:spPr>
          <a:xfrm>
            <a:off x="-16042" y="80210"/>
            <a:ext cx="12272210" cy="6690768"/>
          </a:xfrm>
          <a:prstGeom prst="rect">
            <a:avLst/>
          </a:prstGeom>
        </p:spPr>
      </p:pic>
      <p:sp>
        <p:nvSpPr>
          <p:cNvPr id="3" name="Bulle narrative : ronde 2">
            <a:extLst>
              <a:ext uri="{FF2B5EF4-FFF2-40B4-BE49-F238E27FC236}">
                <a16:creationId xmlns:a16="http://schemas.microsoft.com/office/drawing/2014/main" id="{33533F8A-1D78-EA78-D0BF-B34194F734E5}"/>
              </a:ext>
            </a:extLst>
          </p:cNvPr>
          <p:cNvSpPr/>
          <p:nvPr userDrawn="1"/>
        </p:nvSpPr>
        <p:spPr>
          <a:xfrm>
            <a:off x="1866899" y="704850"/>
            <a:ext cx="8458201" cy="5188781"/>
          </a:xfrm>
          <a:prstGeom prst="wedgeEllipseCallout">
            <a:avLst>
              <a:gd name="adj1" fmla="val -48356"/>
              <a:gd name="adj2" fmla="val 5684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texte 5">
            <a:extLst>
              <a:ext uri="{FF2B5EF4-FFF2-40B4-BE49-F238E27FC236}">
                <a16:creationId xmlns:a16="http://schemas.microsoft.com/office/drawing/2014/main" id="{C9442EE2-1A1C-FF07-F1E2-9BB9BE5BA83D}"/>
              </a:ext>
            </a:extLst>
          </p:cNvPr>
          <p:cNvSpPr>
            <a:spLocks noGrp="1"/>
          </p:cNvSpPr>
          <p:nvPr>
            <p:ph type="body" sz="quarter" idx="10"/>
          </p:nvPr>
        </p:nvSpPr>
        <p:spPr>
          <a:xfrm>
            <a:off x="3095624" y="1675750"/>
            <a:ext cx="6000750" cy="3419475"/>
          </a:xfrm>
        </p:spPr>
        <p:txBody>
          <a:bodyPr anchor="ctr">
            <a:normAutofit/>
          </a:bodyPr>
          <a:lstStyle>
            <a:lvl1pPr marL="0" indent="0">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fr-FR"/>
              <a:t>Cliquez pour modifier les styles du texte du masque</a:t>
            </a:r>
          </a:p>
        </p:txBody>
      </p:sp>
    </p:spTree>
    <p:extLst>
      <p:ext uri="{BB962C8B-B14F-4D97-AF65-F5344CB8AC3E}">
        <p14:creationId xmlns:p14="http://schemas.microsoft.com/office/powerpoint/2010/main" val="27910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CCAD9F8-AC00-F3E1-737B-BD623AD71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A0A0DBA0-7AAE-FD27-6661-524E03F509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28696532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6" r:id="rId3"/>
    <p:sldLayoutId id="2147483651" r:id="rId4"/>
    <p:sldLayoutId id="2147483663" r:id="rId5"/>
    <p:sldLayoutId id="2147483667" r:id="rId6"/>
    <p:sldLayoutId id="2147483652" r:id="rId7"/>
    <p:sldLayoutId id="2147483662" r:id="rId8"/>
    <p:sldLayoutId id="2147483670" r:id="rId9"/>
    <p:sldLayoutId id="2147483669" r:id="rId10"/>
    <p:sldLayoutId id="2147483661" r:id="rId11"/>
    <p:sldLayoutId id="2147483654" r:id="rId12"/>
    <p:sldLayoutId id="2147483660" r:id="rId13"/>
    <p:sldLayoutId id="2147483655" r:id="rId14"/>
    <p:sldLayoutId id="2147483656" r:id="rId15"/>
    <p:sldLayoutId id="2147483664" r:id="rId16"/>
    <p:sldLayoutId id="2147483668"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hyperlink" Target="https://www.justicedeproximite.qc.ca/en/services/info-separation/" TargetMode="External"/><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23.png"/><Relationship Id="rId11" Type="http://schemas.openxmlformats.org/officeDocument/2006/relationships/image" Target="../media/image33.png"/><Relationship Id="rId5" Type="http://schemas.openxmlformats.org/officeDocument/2006/relationships/image" Target="../media/image11.png"/><Relationship Id="rId10" Type="http://schemas.openxmlformats.org/officeDocument/2006/relationships/image" Target="../media/image30.svg"/><Relationship Id="rId4" Type="http://schemas.openxmlformats.org/officeDocument/2006/relationships/image" Target="../media/image26.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sv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27.png"/><Relationship Id="rId11" Type="http://schemas.openxmlformats.org/officeDocument/2006/relationships/hyperlink" Target="https://informelle.org/" TargetMode="External"/><Relationship Id="rId5" Type="http://schemas.openxmlformats.org/officeDocument/2006/relationships/image" Target="../media/image23.png"/><Relationship Id="rId10" Type="http://schemas.openxmlformats.org/officeDocument/2006/relationships/image" Target="../media/image34.png"/><Relationship Id="rId4" Type="http://schemas.openxmlformats.org/officeDocument/2006/relationships/image" Target="../media/image11.png"/><Relationship Id="rId9" Type="http://schemas.openxmlformats.org/officeDocument/2006/relationships/image" Target="../media/image30.sv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svg"/><Relationship Id="rId12"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27.png"/><Relationship Id="rId11" Type="http://schemas.openxmlformats.org/officeDocument/2006/relationships/hyperlink" Target="https://rebatir.ca/index-1.htm?lang=en" TargetMode="External"/><Relationship Id="rId5" Type="http://schemas.openxmlformats.org/officeDocument/2006/relationships/image" Target="../media/image23.png"/><Relationship Id="rId10" Type="http://schemas.openxmlformats.org/officeDocument/2006/relationships/hyperlink" Target="https://www.tal.gouv.qc.ca/" TargetMode="External"/><Relationship Id="rId4" Type="http://schemas.openxmlformats.org/officeDocument/2006/relationships/image" Target="../media/image11.png"/><Relationship Id="rId9" Type="http://schemas.openxmlformats.org/officeDocument/2006/relationships/image" Target="../media/image30.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4.xml"/><Relationship Id="rId5" Type="http://schemas.openxmlformats.org/officeDocument/2006/relationships/image" Target="../media/image21.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5.sv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5.sv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hyperlink" Target="https://www.tal.gouv.qc.ca/" TargetMode="Externa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hyperlink" Target="https://educaloi.qc.ca/en/" TargetMode="External"/><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3.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BD971B-2C72-F1DB-8C22-B12CAC11AF0F}"/>
              </a:ext>
            </a:extLst>
          </p:cNvPr>
          <p:cNvSpPr>
            <a:spLocks noGrp="1"/>
          </p:cNvSpPr>
          <p:nvPr>
            <p:ph type="ctrTitle"/>
          </p:nvPr>
        </p:nvSpPr>
        <p:spPr>
          <a:xfrm>
            <a:off x="733246" y="1122363"/>
            <a:ext cx="6347172" cy="2387600"/>
          </a:xfrm>
        </p:spPr>
        <p:txBody>
          <a:bodyPr>
            <a:normAutofit/>
          </a:bodyPr>
          <a:lstStyle/>
          <a:p>
            <a:r>
              <a:rPr lang="fr-CA" dirty="0" err="1"/>
              <a:t>I'm</a:t>
            </a:r>
            <a:r>
              <a:rPr lang="fr-CA" dirty="0"/>
              <a:t> </a:t>
            </a:r>
            <a:r>
              <a:rPr lang="fr-CA" dirty="0" err="1"/>
              <a:t>Considering</a:t>
            </a:r>
            <a:r>
              <a:rPr lang="fr-CA" dirty="0"/>
              <a:t> </a:t>
            </a:r>
            <a:r>
              <a:rPr lang="fr-CA" dirty="0" err="1"/>
              <a:t>Separation</a:t>
            </a:r>
            <a:br>
              <a:rPr lang="fr-CA" dirty="0"/>
            </a:br>
            <a:r>
              <a:rPr lang="fr-CA" sz="2000" dirty="0" err="1">
                <a:cs typeface="Arial"/>
              </a:rPr>
              <a:t>My</a:t>
            </a:r>
            <a:r>
              <a:rPr lang="fr-CA" sz="2000">
                <a:cs typeface="Arial"/>
              </a:rPr>
              <a:t> Relationship</a:t>
            </a:r>
          </a:p>
        </p:txBody>
      </p:sp>
      <p:pic>
        <p:nvPicPr>
          <p:cNvPr id="5" name="Image 4" descr="Une image contenant dessin, illustration, croquis, Visage humain&#10;&#10;Description générée automatiquement">
            <a:extLst>
              <a:ext uri="{FF2B5EF4-FFF2-40B4-BE49-F238E27FC236}">
                <a16:creationId xmlns:a16="http://schemas.microsoft.com/office/drawing/2014/main" id="{288E0D39-5B7D-03D6-D2D4-DC65779266DE}"/>
              </a:ext>
            </a:extLst>
          </p:cNvPr>
          <p:cNvPicPr>
            <a:picLocks noChangeAspect="1"/>
          </p:cNvPicPr>
          <p:nvPr/>
        </p:nvPicPr>
        <p:blipFill>
          <a:blip r:embed="rId4"/>
          <a:stretch>
            <a:fillRect/>
          </a:stretch>
        </p:blipFill>
        <p:spPr>
          <a:xfrm>
            <a:off x="7150865" y="618781"/>
            <a:ext cx="4114800" cy="4114800"/>
          </a:xfrm>
          <a:prstGeom prst="rect">
            <a:avLst/>
          </a:prstGeom>
        </p:spPr>
      </p:pic>
      <p:sp>
        <p:nvSpPr>
          <p:cNvPr id="6" name="Sous-titre 5">
            <a:extLst>
              <a:ext uri="{FF2B5EF4-FFF2-40B4-BE49-F238E27FC236}">
                <a16:creationId xmlns:a16="http://schemas.microsoft.com/office/drawing/2014/main" id="{320D10BD-53DC-C8D3-E8E2-9D05018A1DED}"/>
              </a:ext>
            </a:extLst>
          </p:cNvPr>
          <p:cNvSpPr>
            <a:spLocks noGrp="1"/>
          </p:cNvSpPr>
          <p:nvPr>
            <p:ph type="subTitle" idx="1"/>
          </p:nvPr>
        </p:nvSpPr>
        <p:spPr/>
        <p:txBody>
          <a:bodyPr/>
          <a:lstStyle/>
          <a:p>
            <a:endParaRPr lang="fr-FR"/>
          </a:p>
        </p:txBody>
      </p:sp>
    </p:spTree>
    <p:custDataLst>
      <p:tags r:id="rId1"/>
    </p:custDataLst>
    <p:extLst>
      <p:ext uri="{BB962C8B-B14F-4D97-AF65-F5344CB8AC3E}">
        <p14:creationId xmlns:p14="http://schemas.microsoft.com/office/powerpoint/2010/main" val="204921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dirty="0" err="1">
                <a:cs typeface="Arial"/>
              </a:rPr>
              <a:t>Finding</a:t>
            </a:r>
            <a:r>
              <a:rPr lang="fr-CA" sz="2000" dirty="0">
                <a:cs typeface="Arial"/>
              </a:rPr>
              <a:t> help</a:t>
            </a:r>
            <a:br>
              <a:rPr lang="fr-FR" dirty="0"/>
            </a:br>
            <a:r>
              <a:rPr lang="fr-FR" dirty="0"/>
              <a:t>Community Justice Centers</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fontScale="92500" lnSpcReduction="10000"/>
          </a:bodyPr>
          <a:lstStyle/>
          <a:p>
            <a:r>
              <a:rPr lang="fr-FR" sz="4000" b="1" dirty="0">
                <a:solidFill>
                  <a:schemeClr val="accent2"/>
                </a:solidFill>
              </a:rPr>
              <a:t>Info-</a:t>
            </a:r>
            <a:r>
              <a:rPr lang="fr-FR" sz="4000" b="1" dirty="0" err="1">
                <a:solidFill>
                  <a:schemeClr val="accent2"/>
                </a:solidFill>
              </a:rPr>
              <a:t>Separation</a:t>
            </a:r>
            <a:r>
              <a:rPr lang="fr-FR" sz="4000" b="1" dirty="0">
                <a:solidFill>
                  <a:schemeClr val="accent2"/>
                </a:solidFill>
              </a:rPr>
              <a:t> </a:t>
            </a:r>
            <a:endParaRPr lang="fr-FR" dirty="0">
              <a:solidFill>
                <a:schemeClr val="accent2"/>
              </a:solidFill>
            </a:endParaRPr>
          </a:p>
          <a:p>
            <a:r>
              <a:rPr lang="fr-FR" sz="4000" b="1" dirty="0">
                <a:solidFill>
                  <a:schemeClr val="accent2"/>
                </a:solidFill>
              </a:rPr>
              <a:t>Service</a:t>
            </a:r>
            <a:endParaRPr lang="fr-FR" dirty="0">
              <a:solidFill>
                <a:schemeClr val="accent2"/>
              </a:solidFill>
            </a:endParaRPr>
          </a:p>
          <a:p>
            <a:r>
              <a:rPr lang="fr-FR" sz="4000" dirty="0">
                <a:solidFill>
                  <a:schemeClr val="accent2"/>
                </a:solidFill>
              </a:rPr>
              <a:t>Free </a:t>
            </a:r>
            <a:r>
              <a:rPr lang="fr-FR" sz="4000" dirty="0" err="1">
                <a:solidFill>
                  <a:schemeClr val="accent2"/>
                </a:solidFill>
              </a:rPr>
              <a:t>legal</a:t>
            </a:r>
            <a:r>
              <a:rPr lang="fr-FR" sz="4000" dirty="0">
                <a:solidFill>
                  <a:schemeClr val="accent2"/>
                </a:solidFill>
              </a:rPr>
              <a:t> information</a:t>
            </a:r>
            <a:endParaRPr lang="fr-FR" sz="4000" dirty="0">
              <a:solidFill>
                <a:schemeClr val="accent2"/>
              </a:solidFill>
              <a:cs typeface="Arial"/>
            </a:endParaRPr>
          </a:p>
          <a:p>
            <a:br>
              <a:rPr lang="fr-FR" sz="2000" dirty="0">
                <a:highlight>
                  <a:srgbClr val="FFFF00"/>
                </a:highlight>
                <a:cs typeface="Arial"/>
              </a:rPr>
            </a:br>
            <a:endParaRPr lang="fr-FR" sz="2000">
              <a:highlight>
                <a:srgbClr val="FFFF00"/>
              </a:highlight>
            </a:endParaRPr>
          </a:p>
          <a:p>
            <a:r>
              <a:rPr lang="fr-CA" sz="1800" dirty="0">
                <a:solidFill>
                  <a:schemeClr val="accent6">
                    <a:lumMod val="25000"/>
                  </a:schemeClr>
                </a:solidFill>
                <a:ea typeface="+mn-lt"/>
                <a:cs typeface="+mn-lt"/>
                <a:hlinkClick r:id="rId3">
                  <a:extLst>
                    <a:ext uri="{A12FA001-AC4F-418D-AE19-62706E023703}">
                      <ahyp:hlinkClr xmlns:ahyp="http://schemas.microsoft.com/office/drawing/2018/hyperlinkcolor" val="tx"/>
                    </a:ext>
                  </a:extLst>
                </a:hlinkClick>
              </a:rPr>
              <a:t>Info-Separation Service - Centres de justice de proximité l Centres de justice de proximité</a:t>
            </a:r>
            <a:endParaRPr lang="fr-CA">
              <a:solidFill>
                <a:schemeClr val="accent6">
                  <a:lumMod val="25000"/>
                </a:schemeClr>
              </a:solidFill>
              <a:hlinkClick r:id="rId3">
                <a:extLst>
                  <a:ext uri="{A12FA001-AC4F-418D-AE19-62706E023703}">
                    <ahyp:hlinkClr xmlns:ahyp="http://schemas.microsoft.com/office/drawing/2018/hyperlinkcolor" val="tx"/>
                  </a:ext>
                </a:extLst>
              </a:hlinkClick>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4">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5"/>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3" name="AutoShape 6">
            <a:extLst>
              <a:ext uri="{FF2B5EF4-FFF2-40B4-BE49-F238E27FC236}">
                <a16:creationId xmlns:a16="http://schemas.microsoft.com/office/drawing/2014/main" id="{E348A94B-109B-0848-B950-97973A1EF3DA}"/>
              </a:ext>
            </a:extLst>
          </p:cNvPr>
          <p:cNvSpPr>
            <a:spLocks noChangeAspect="1" noChangeArrowheads="1"/>
          </p:cNvSpPr>
          <p:nvPr/>
        </p:nvSpPr>
        <p:spPr bwMode="auto">
          <a:xfrm>
            <a:off x="9348716" y="494380"/>
            <a:ext cx="1462054" cy="146205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454303" y="5525527"/>
            <a:ext cx="914400" cy="914400"/>
          </a:xfrm>
          <a:prstGeom prst="rect">
            <a:avLst/>
          </a:prstGeom>
        </p:spPr>
      </p:pic>
      <p:pic>
        <p:nvPicPr>
          <p:cNvPr id="9" name="Image 8" descr="Une image contenant texte, capture d’écran, Page web, Site web&#10;&#10;Le contenu généré par l’IA peut être incorrect.">
            <a:extLst>
              <a:ext uri="{FF2B5EF4-FFF2-40B4-BE49-F238E27FC236}">
                <a16:creationId xmlns:a16="http://schemas.microsoft.com/office/drawing/2014/main" id="{0440D1D6-9392-7C0F-ED51-71CA67327487}"/>
              </a:ext>
            </a:extLst>
          </p:cNvPr>
          <p:cNvPicPr>
            <a:picLocks noChangeAspect="1"/>
          </p:cNvPicPr>
          <p:nvPr/>
        </p:nvPicPr>
        <p:blipFill>
          <a:blip r:embed="rId11"/>
          <a:srcRect l="103" t="162" r="9740" b="-559"/>
          <a:stretch/>
        </p:blipFill>
        <p:spPr>
          <a:xfrm>
            <a:off x="5694333" y="2379772"/>
            <a:ext cx="4795297" cy="3016273"/>
          </a:xfrm>
          <a:prstGeom prst="rect">
            <a:avLst/>
          </a:prstGeom>
        </p:spPr>
      </p:pic>
    </p:spTree>
    <p:extLst>
      <p:ext uri="{BB962C8B-B14F-4D97-AF65-F5344CB8AC3E}">
        <p14:creationId xmlns:p14="http://schemas.microsoft.com/office/powerpoint/2010/main" val="2114117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588E6-406E-9F8C-7280-D6A63239CE1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469A02F-97AB-054D-A508-F3B969260B5C}"/>
              </a:ext>
            </a:extLst>
          </p:cNvPr>
          <p:cNvSpPr>
            <a:spLocks noGrp="1"/>
          </p:cNvSpPr>
          <p:nvPr>
            <p:ph type="title"/>
          </p:nvPr>
        </p:nvSpPr>
        <p:spPr>
          <a:xfrm>
            <a:off x="839788" y="661737"/>
            <a:ext cx="9842818" cy="1053169"/>
          </a:xfrm>
        </p:spPr>
        <p:txBody>
          <a:bodyPr>
            <a:normAutofit/>
          </a:bodyPr>
          <a:lstStyle/>
          <a:p>
            <a:r>
              <a:rPr lang="fr-CA" sz="2000" dirty="0" err="1">
                <a:latin typeface="Arial"/>
                <a:cs typeface="Arial"/>
              </a:rPr>
              <a:t>Finding</a:t>
            </a:r>
            <a:r>
              <a:rPr lang="fr-CA" sz="2000" b="1" i="0" u="none" strike="noStrike" dirty="0">
                <a:effectLst/>
                <a:latin typeface="Arial"/>
                <a:cs typeface="Arial"/>
              </a:rPr>
              <a:t> </a:t>
            </a:r>
            <a:r>
              <a:rPr lang="fr-CA" sz="2000" dirty="0">
                <a:latin typeface="Arial"/>
                <a:cs typeface="Arial"/>
              </a:rPr>
              <a:t>help</a:t>
            </a:r>
            <a:br>
              <a:rPr lang="fr-FR" dirty="0"/>
            </a:br>
            <a:r>
              <a:rPr lang="fr-CA" dirty="0" err="1">
                <a:cs typeface="Arial"/>
              </a:rPr>
              <a:t>Inform'elle</a:t>
            </a:r>
            <a:r>
              <a:rPr lang="fr-CA" dirty="0">
                <a:cs typeface="Arial"/>
              </a:rPr>
              <a:t> (French </a:t>
            </a:r>
            <a:r>
              <a:rPr lang="fr-CA" dirty="0" err="1">
                <a:cs typeface="Arial"/>
              </a:rPr>
              <a:t>only</a:t>
            </a:r>
            <a:r>
              <a:rPr lang="fr-CA" dirty="0">
                <a:cs typeface="Arial"/>
              </a:rPr>
              <a:t>)</a:t>
            </a:r>
          </a:p>
        </p:txBody>
      </p:sp>
      <p:sp>
        <p:nvSpPr>
          <p:cNvPr id="4" name="Espace réservé du texte 3">
            <a:extLst>
              <a:ext uri="{FF2B5EF4-FFF2-40B4-BE49-F238E27FC236}">
                <a16:creationId xmlns:a16="http://schemas.microsoft.com/office/drawing/2014/main" id="{5EA6F7A8-7382-A675-ACFA-72FF7976994A}"/>
              </a:ext>
            </a:extLst>
          </p:cNvPr>
          <p:cNvSpPr>
            <a:spLocks noGrp="1"/>
          </p:cNvSpPr>
          <p:nvPr>
            <p:ph type="body" sz="half" idx="2"/>
          </p:nvPr>
        </p:nvSpPr>
        <p:spPr>
          <a:xfrm>
            <a:off x="839788" y="1974293"/>
            <a:ext cx="3932237" cy="3753584"/>
          </a:xfrm>
        </p:spPr>
        <p:txBody>
          <a:bodyPr vert="horz" lIns="91440" tIns="45720" rIns="91440" bIns="45720" rtlCol="0" anchor="t">
            <a:normAutofit/>
          </a:bodyPr>
          <a:lstStyle/>
          <a:p>
            <a:br>
              <a:rPr lang="fr-CA" sz="2800" b="1" dirty="0">
                <a:cs typeface="Arial"/>
              </a:rPr>
            </a:br>
            <a:r>
              <a:rPr lang="fr-CA" sz="2800" dirty="0">
                <a:solidFill>
                  <a:schemeClr val="accent2"/>
                </a:solidFill>
                <a:cs typeface="Arial"/>
              </a:rPr>
              <a:t>Free </a:t>
            </a:r>
            <a:r>
              <a:rPr lang="fr-CA" sz="2800" dirty="0" err="1">
                <a:solidFill>
                  <a:schemeClr val="accent2"/>
                </a:solidFill>
                <a:cs typeface="Arial"/>
              </a:rPr>
              <a:t>legal</a:t>
            </a:r>
            <a:r>
              <a:rPr lang="fr-CA" sz="2800" dirty="0">
                <a:solidFill>
                  <a:schemeClr val="accent2"/>
                </a:solidFill>
                <a:cs typeface="Arial"/>
              </a:rPr>
              <a:t> information in </a:t>
            </a:r>
            <a:r>
              <a:rPr lang="fr-CA" sz="2800" dirty="0" err="1">
                <a:solidFill>
                  <a:schemeClr val="accent2"/>
                </a:solidFill>
                <a:cs typeface="Arial"/>
              </a:rPr>
              <a:t>family</a:t>
            </a:r>
            <a:r>
              <a:rPr lang="fr-CA" sz="2800" dirty="0">
                <a:solidFill>
                  <a:schemeClr val="accent2"/>
                </a:solidFill>
                <a:cs typeface="Arial"/>
              </a:rPr>
              <a:t> </a:t>
            </a:r>
            <a:r>
              <a:rPr lang="fr-CA" sz="2800" dirty="0" err="1">
                <a:solidFill>
                  <a:schemeClr val="accent2"/>
                </a:solidFill>
                <a:cs typeface="Arial"/>
              </a:rPr>
              <a:t>law</a:t>
            </a:r>
            <a:endParaRPr lang="fr-CA" sz="2800" dirty="0">
              <a:solidFill>
                <a:schemeClr val="accent2"/>
              </a:solidFill>
              <a:cs typeface="Arial"/>
            </a:endParaRPr>
          </a:p>
          <a:p>
            <a:endParaRPr lang="fr-FR" sz="2000" dirty="0">
              <a:highlight>
                <a:srgbClr val="FFFF00"/>
              </a:highlight>
            </a:endParaRPr>
          </a:p>
          <a:p>
            <a:endParaRPr lang="fr-FR" sz="2000" dirty="0">
              <a:highlight>
                <a:srgbClr val="FFFF00"/>
              </a:highlight>
            </a:endParaRPr>
          </a:p>
          <a:p>
            <a:endParaRPr lang="fr-FR" sz="2000" dirty="0">
              <a:solidFill>
                <a:srgbClr val="333F48"/>
              </a:solidFill>
              <a:cs typeface="Arial"/>
            </a:endParaRPr>
          </a:p>
          <a:p>
            <a:endParaRPr lang="fr-CA" sz="1800" dirty="0">
              <a:solidFill>
                <a:srgbClr val="333F48"/>
              </a:solidFill>
              <a:cs typeface="Arial"/>
            </a:endParaRPr>
          </a:p>
          <a:p>
            <a:endParaRPr lang="fr-FR" sz="2000" dirty="0">
              <a:highlight>
                <a:srgbClr val="FFFF00"/>
              </a:highlight>
            </a:endParaRPr>
          </a:p>
          <a:p>
            <a:endParaRPr lang="fr-FR" sz="2000" dirty="0">
              <a:highlight>
                <a:srgbClr val="FFFF00"/>
              </a:highlight>
            </a:endParaRPr>
          </a:p>
        </p:txBody>
      </p:sp>
      <p:grpSp>
        <p:nvGrpSpPr>
          <p:cNvPr id="5" name="Groupe 4">
            <a:extLst>
              <a:ext uri="{FF2B5EF4-FFF2-40B4-BE49-F238E27FC236}">
                <a16:creationId xmlns:a16="http://schemas.microsoft.com/office/drawing/2014/main" id="{711059C5-C9C3-0D27-C059-30AD2482B77C}"/>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FDC53E80-063C-516D-58EF-AFD626EE2135}"/>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284B7B3-6F98-1C4A-DC63-4DBF15D6CF4D}"/>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BB6599E0-DA62-3604-9D9E-563438184CD1}"/>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AA9D970A-4260-9575-D04B-6824A00CAD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3D1121CA-CCCE-0C1B-2293-63C72AC4BC9F}"/>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62FE0564-868E-2F5F-A19D-530C0D96C8B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B60F5379-7380-44BA-6A91-1FAED326F178}"/>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1D6B5525-DF4D-34FD-9348-920F0B870D1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ECB75602-C880-5ACD-69E6-E96AB5BC91E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83514" y="5269551"/>
            <a:ext cx="914400" cy="914400"/>
          </a:xfrm>
          <a:prstGeom prst="rect">
            <a:avLst/>
          </a:prstGeom>
        </p:spPr>
      </p:pic>
      <p:pic>
        <p:nvPicPr>
          <p:cNvPr id="13" name="Image 12" descr="Une image contenant texte, capture d’écran&#10;&#10;Le contenu généré par l’IA peut être incorrect.">
            <a:extLst>
              <a:ext uri="{FF2B5EF4-FFF2-40B4-BE49-F238E27FC236}">
                <a16:creationId xmlns:a16="http://schemas.microsoft.com/office/drawing/2014/main" id="{D529A5E0-CD43-F1B3-0599-D0B7B7263479}"/>
              </a:ext>
            </a:extLst>
          </p:cNvPr>
          <p:cNvPicPr>
            <a:picLocks noChangeAspect="1"/>
          </p:cNvPicPr>
          <p:nvPr/>
        </p:nvPicPr>
        <p:blipFill>
          <a:blip r:embed="rId10"/>
          <a:stretch>
            <a:fillRect/>
          </a:stretch>
        </p:blipFill>
        <p:spPr>
          <a:xfrm>
            <a:off x="5686778" y="2390642"/>
            <a:ext cx="4811890" cy="2993938"/>
          </a:xfrm>
          <a:prstGeom prst="rect">
            <a:avLst/>
          </a:prstGeom>
        </p:spPr>
      </p:pic>
      <p:sp>
        <p:nvSpPr>
          <p:cNvPr id="16" name="ZoneTexte 15">
            <a:extLst>
              <a:ext uri="{FF2B5EF4-FFF2-40B4-BE49-F238E27FC236}">
                <a16:creationId xmlns:a16="http://schemas.microsoft.com/office/drawing/2014/main" id="{A1F96831-437A-3850-39FE-0DD3EACFE35E}"/>
              </a:ext>
            </a:extLst>
          </p:cNvPr>
          <p:cNvSpPr txBox="1"/>
          <p:nvPr/>
        </p:nvSpPr>
        <p:spPr>
          <a:xfrm>
            <a:off x="843844" y="5091289"/>
            <a:ext cx="2743200" cy="3539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700" dirty="0">
                <a:ea typeface="+mn-lt"/>
                <a:cs typeface="+mn-lt"/>
                <a:hlinkClick r:id="rId11"/>
              </a:rPr>
              <a:t>https://informelle.org/</a:t>
            </a:r>
            <a:endParaRPr lang="fr-FR" sz="1700" dirty="0">
              <a:cs typeface="Arial"/>
            </a:endParaRPr>
          </a:p>
        </p:txBody>
      </p:sp>
      <p:sp>
        <p:nvSpPr>
          <p:cNvPr id="18" name="ZoneTexte 12">
            <a:extLst>
              <a:ext uri="{FF2B5EF4-FFF2-40B4-BE49-F238E27FC236}">
                <a16:creationId xmlns:a16="http://schemas.microsoft.com/office/drawing/2014/main" id="{7B35347E-203A-7909-6344-4B96D0DEFBCB}"/>
              </a:ext>
            </a:extLst>
          </p:cNvPr>
          <p:cNvSpPr txBox="1"/>
          <p:nvPr/>
        </p:nvSpPr>
        <p:spPr>
          <a:xfrm>
            <a:off x="837122" y="3779142"/>
            <a:ext cx="3962399"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sz="2800" dirty="0">
                <a:solidFill>
                  <a:srgbClr val="32414E"/>
                </a:solidFill>
                <a:latin typeface="Arial"/>
                <a:ea typeface="Calibri"/>
                <a:cs typeface="Arial"/>
              </a:rPr>
              <a:t>1-877-443-8221</a:t>
            </a:r>
            <a:endParaRPr lang="fr-FR" dirty="0"/>
          </a:p>
          <a:p>
            <a:pPr algn="l"/>
            <a:endParaRPr lang="fr-CA" sz="2800" dirty="0">
              <a:solidFill>
                <a:schemeClr val="accent2"/>
              </a:solidFill>
              <a:latin typeface="Arial"/>
              <a:ea typeface="Calibri"/>
              <a:cs typeface="Calibri"/>
            </a:endParaRPr>
          </a:p>
        </p:txBody>
      </p:sp>
    </p:spTree>
    <p:extLst>
      <p:ext uri="{BB962C8B-B14F-4D97-AF65-F5344CB8AC3E}">
        <p14:creationId xmlns:p14="http://schemas.microsoft.com/office/powerpoint/2010/main" val="1767049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dirty="0" err="1">
                <a:latin typeface="Arial"/>
                <a:cs typeface="Arial"/>
              </a:rPr>
              <a:t>Finding</a:t>
            </a:r>
            <a:r>
              <a:rPr lang="fr-CA" sz="2000" dirty="0">
                <a:latin typeface="Arial"/>
                <a:cs typeface="Arial"/>
              </a:rPr>
              <a:t> help</a:t>
            </a:r>
            <a:br>
              <a:rPr lang="fr-FR" dirty="0"/>
            </a:br>
            <a:r>
              <a:rPr lang="fr-FR" dirty="0" err="1"/>
              <a:t>ReBâtir</a:t>
            </a:r>
            <a:endParaRPr lang="fr-FR" dirty="0" err="1">
              <a:cs typeface="Arial"/>
            </a:endParaRP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4113665" cy="3753584"/>
          </a:xfrm>
        </p:spPr>
        <p:txBody>
          <a:bodyPr vert="horz" lIns="91440" tIns="45720" rIns="91440" bIns="45720" rtlCol="0" anchor="t">
            <a:normAutofit/>
          </a:bodyPr>
          <a:lstStyle/>
          <a:p>
            <a:r>
              <a:rPr lang="fr-FR" sz="2800" dirty="0">
                <a:solidFill>
                  <a:schemeClr val="accent2"/>
                </a:solidFill>
              </a:rPr>
              <a:t>4 </a:t>
            </a:r>
            <a:r>
              <a:rPr lang="fr-FR" sz="2800" dirty="0" err="1">
                <a:solidFill>
                  <a:schemeClr val="accent2"/>
                </a:solidFill>
              </a:rPr>
              <a:t>hours</a:t>
            </a:r>
            <a:r>
              <a:rPr lang="fr-FR" sz="2800" dirty="0">
                <a:solidFill>
                  <a:schemeClr val="accent2"/>
                </a:solidFill>
              </a:rPr>
              <a:t> of free </a:t>
            </a:r>
            <a:r>
              <a:rPr lang="fr-FR" sz="2800" dirty="0" err="1">
                <a:solidFill>
                  <a:schemeClr val="accent2"/>
                </a:solidFill>
              </a:rPr>
              <a:t>legal</a:t>
            </a:r>
            <a:r>
              <a:rPr lang="fr-FR" sz="2800" dirty="0">
                <a:solidFill>
                  <a:schemeClr val="accent2"/>
                </a:solidFill>
              </a:rPr>
              <a:t> consultation</a:t>
            </a:r>
            <a:endParaRPr lang="fr-FR" sz="2800" dirty="0">
              <a:solidFill>
                <a:schemeClr val="accent2"/>
              </a:solidFill>
              <a:cs typeface="Arial"/>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10514" y="5608218"/>
            <a:ext cx="914400" cy="914400"/>
          </a:xfrm>
          <a:prstGeom prst="rect">
            <a:avLst/>
          </a:prstGeom>
        </p:spPr>
      </p:pic>
      <p:sp>
        <p:nvSpPr>
          <p:cNvPr id="9" name="Espace réservé du texte 3">
            <a:hlinkClick r:id="rId10"/>
            <a:extLst>
              <a:ext uri="{FF2B5EF4-FFF2-40B4-BE49-F238E27FC236}">
                <a16:creationId xmlns:a16="http://schemas.microsoft.com/office/drawing/2014/main" id="{DFC00939-A5AF-2F45-8497-DF6071357F40}"/>
              </a:ext>
            </a:extLst>
          </p:cNvPr>
          <p:cNvSpPr txBox="1">
            <a:spLocks/>
          </p:cNvSpPr>
          <p:nvPr/>
        </p:nvSpPr>
        <p:spPr>
          <a:xfrm>
            <a:off x="1073799" y="5090279"/>
            <a:ext cx="3291840" cy="415925"/>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dirty="0">
                <a:solidFill>
                  <a:schemeClr val="accent6">
                    <a:lumMod val="25000"/>
                  </a:schemeClr>
                </a:solidFill>
                <a:cs typeface="Arial"/>
                <a:hlinkClick r:id="rId11">
                  <a:extLst>
                    <a:ext uri="{A12FA001-AC4F-418D-AE19-62706E023703}">
                      <ahyp:hlinkClr xmlns:ahyp="http://schemas.microsoft.com/office/drawing/2018/hyperlinkcolor" val="tx"/>
                    </a:ext>
                  </a:extLst>
                </a:hlinkClick>
              </a:rPr>
              <a:t>Rebâtir</a:t>
            </a:r>
            <a:endParaRPr lang="fr-FR">
              <a:solidFill>
                <a:schemeClr val="accent6">
                  <a:lumMod val="25000"/>
                </a:schemeClr>
              </a:solidFill>
              <a:hlinkClick r:id="rId11">
                <a:extLst>
                  <a:ext uri="{A12FA001-AC4F-418D-AE19-62706E023703}">
                    <ahyp:hlinkClr xmlns:ahyp="http://schemas.microsoft.com/office/drawing/2018/hyperlinkcolor" val="tx"/>
                  </a:ext>
                </a:extLst>
              </a:hlinkClick>
            </a:endParaRPr>
          </a:p>
        </p:txBody>
      </p:sp>
      <p:sp>
        <p:nvSpPr>
          <p:cNvPr id="13" name="ZoneTexte 12">
            <a:extLst>
              <a:ext uri="{FF2B5EF4-FFF2-40B4-BE49-F238E27FC236}">
                <a16:creationId xmlns:a16="http://schemas.microsoft.com/office/drawing/2014/main" id="{C92BD923-89A4-2DE5-3E0A-D142DAD85859}"/>
              </a:ext>
            </a:extLst>
          </p:cNvPr>
          <p:cNvSpPr txBox="1"/>
          <p:nvPr/>
        </p:nvSpPr>
        <p:spPr>
          <a:xfrm>
            <a:off x="837122" y="3172364"/>
            <a:ext cx="396239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CA" sz="2800" dirty="0">
                <a:solidFill>
                  <a:schemeClr val="accent2"/>
                </a:solidFill>
                <a:latin typeface="Arial"/>
                <a:ea typeface="Calibri"/>
                <a:cs typeface="Calibri"/>
              </a:rPr>
              <a:t>1-833-732-2847</a:t>
            </a:r>
            <a:endParaRPr lang="fr-FR" sz="2800">
              <a:solidFill>
                <a:schemeClr val="accent2"/>
              </a:solidFill>
              <a:latin typeface="Arial"/>
              <a:cs typeface="Arial"/>
            </a:endParaRPr>
          </a:p>
        </p:txBody>
      </p:sp>
      <p:pic>
        <p:nvPicPr>
          <p:cNvPr id="14" name="Image 13" descr="Une image contenant texte, capture d’écran, Police, graphisme&#10;&#10;Le contenu généré par l’IA peut être incorrect.">
            <a:extLst>
              <a:ext uri="{FF2B5EF4-FFF2-40B4-BE49-F238E27FC236}">
                <a16:creationId xmlns:a16="http://schemas.microsoft.com/office/drawing/2014/main" id="{8B131E1E-4319-AB29-6510-2B9C3B1296D6}"/>
              </a:ext>
            </a:extLst>
          </p:cNvPr>
          <p:cNvPicPr>
            <a:picLocks noChangeAspect="1"/>
          </p:cNvPicPr>
          <p:nvPr/>
        </p:nvPicPr>
        <p:blipFill>
          <a:blip r:embed="rId12"/>
          <a:srcRect l="451" r="18840" b="7575"/>
          <a:stretch/>
        </p:blipFill>
        <p:spPr>
          <a:xfrm>
            <a:off x="5691535" y="2382325"/>
            <a:ext cx="4792339" cy="2997835"/>
          </a:xfrm>
          <a:prstGeom prst="rect">
            <a:avLst/>
          </a:prstGeom>
        </p:spPr>
      </p:pic>
    </p:spTree>
    <p:extLst>
      <p:ext uri="{BB962C8B-B14F-4D97-AF65-F5344CB8AC3E}">
        <p14:creationId xmlns:p14="http://schemas.microsoft.com/office/powerpoint/2010/main" val="2008167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2932B2-778B-E564-A069-D21DA32A6D4F}"/>
              </a:ext>
            </a:extLst>
          </p:cNvPr>
          <p:cNvSpPr>
            <a:spLocks noGrp="1"/>
          </p:cNvSpPr>
          <p:nvPr>
            <p:ph type="title"/>
          </p:nvPr>
        </p:nvSpPr>
        <p:spPr/>
        <p:txBody>
          <a:bodyPr/>
          <a:lstStyle/>
          <a:p>
            <a:r>
              <a:rPr lang="fr-FR" dirty="0" err="1">
                <a:cs typeface="Arial"/>
              </a:rPr>
              <a:t>Other</a:t>
            </a:r>
            <a:r>
              <a:rPr lang="fr-FR" dirty="0">
                <a:cs typeface="Arial"/>
              </a:rPr>
              <a:t> </a:t>
            </a:r>
            <a:r>
              <a:rPr lang="fr-FR" dirty="0" err="1">
                <a:cs typeface="Arial"/>
              </a:rPr>
              <a:t>resources</a:t>
            </a:r>
            <a:endParaRPr lang="fr-FR" dirty="0" err="1"/>
          </a:p>
        </p:txBody>
      </p:sp>
      <p:sp>
        <p:nvSpPr>
          <p:cNvPr id="3" name="Espace réservé du contenu 2">
            <a:extLst>
              <a:ext uri="{FF2B5EF4-FFF2-40B4-BE49-F238E27FC236}">
                <a16:creationId xmlns:a16="http://schemas.microsoft.com/office/drawing/2014/main" id="{2736D7D5-1126-A213-EBC9-FBE7AF17CC6D}"/>
              </a:ext>
            </a:extLst>
          </p:cNvPr>
          <p:cNvSpPr>
            <a:spLocks noGrp="1"/>
          </p:cNvSpPr>
          <p:nvPr>
            <p:ph idx="1"/>
          </p:nvPr>
        </p:nvSpPr>
        <p:spPr/>
        <p:txBody>
          <a:bodyPr vert="horz" lIns="91440" tIns="45720" rIns="91440" bIns="45720" rtlCol="0" anchor="t">
            <a:normAutofit/>
          </a:bodyPr>
          <a:lstStyle/>
          <a:p>
            <a:pPr marL="404495" lvl="2" indent="-404495">
              <a:lnSpc>
                <a:spcPct val="100000"/>
              </a:lnSpc>
              <a:spcBef>
                <a:spcPts val="1000"/>
              </a:spcBef>
              <a:buFont typeface="Police système,Sans-Serif" panose="020B0604020202020204" pitchFamily="34" charset="0"/>
            </a:pPr>
            <a:endParaRPr lang="fr-CA" sz="2400" dirty="0">
              <a:solidFill>
                <a:srgbClr val="212121"/>
              </a:solidFill>
              <a:cs typeface="Arial"/>
            </a:endParaRPr>
          </a:p>
          <a:p>
            <a:pPr marL="404495" lvl="2" indent="-404495">
              <a:lnSpc>
                <a:spcPct val="100000"/>
              </a:lnSpc>
              <a:spcBef>
                <a:spcPts val="1000"/>
              </a:spcBef>
              <a:buFont typeface="Police système,Sans-Serif" panose="020B0604020202020204" pitchFamily="34" charset="0"/>
            </a:pPr>
            <a:r>
              <a:rPr lang="fr-CA" sz="2400" dirty="0" err="1">
                <a:solidFill>
                  <a:srgbClr val="212121"/>
                </a:solidFill>
                <a:cs typeface="Arial"/>
              </a:rPr>
              <a:t>JuridiQC</a:t>
            </a:r>
            <a:r>
              <a:rPr lang="fr-CA" sz="2400" dirty="0">
                <a:solidFill>
                  <a:srgbClr val="212121"/>
                </a:solidFill>
                <a:cs typeface="Arial"/>
              </a:rPr>
              <a:t> – </a:t>
            </a:r>
            <a:r>
              <a:rPr lang="fr-CA" sz="2400" dirty="0" err="1">
                <a:solidFill>
                  <a:srgbClr val="212121"/>
                </a:solidFill>
                <a:cs typeface="Arial"/>
              </a:rPr>
              <a:t>tool</a:t>
            </a:r>
            <a:r>
              <a:rPr lang="fr-CA" sz="2400" dirty="0">
                <a:solidFill>
                  <a:srgbClr val="212121"/>
                </a:solidFill>
                <a:cs typeface="Arial"/>
              </a:rPr>
              <a:t> to help </a:t>
            </a:r>
            <a:r>
              <a:rPr lang="fr-CA" sz="2400" dirty="0" err="1">
                <a:solidFill>
                  <a:srgbClr val="212121"/>
                </a:solidFill>
                <a:cs typeface="Arial"/>
              </a:rPr>
              <a:t>with</a:t>
            </a:r>
            <a:r>
              <a:rPr lang="fr-CA" sz="2400" dirty="0">
                <a:solidFill>
                  <a:srgbClr val="212121"/>
                </a:solidFill>
                <a:cs typeface="Arial"/>
              </a:rPr>
              <a:t> joint divorce (</a:t>
            </a:r>
            <a:r>
              <a:rPr lang="fr-CA" sz="2400" dirty="0" err="1">
                <a:solidFill>
                  <a:srgbClr val="212121"/>
                </a:solidFill>
                <a:cs typeface="Arial"/>
              </a:rPr>
              <a:t>married</a:t>
            </a:r>
            <a:r>
              <a:rPr lang="fr-CA" sz="2400" dirty="0">
                <a:solidFill>
                  <a:srgbClr val="212121"/>
                </a:solidFill>
                <a:cs typeface="Arial"/>
              </a:rPr>
              <a:t> couples </a:t>
            </a:r>
            <a:r>
              <a:rPr lang="fr-CA" sz="2400" dirty="0" err="1">
                <a:solidFill>
                  <a:srgbClr val="212121"/>
                </a:solidFill>
                <a:cs typeface="Arial"/>
              </a:rPr>
              <a:t>without</a:t>
            </a:r>
            <a:r>
              <a:rPr lang="fr-CA" sz="2400" dirty="0">
                <a:solidFill>
                  <a:srgbClr val="212121"/>
                </a:solidFill>
                <a:cs typeface="Arial"/>
              </a:rPr>
              <a:t> </a:t>
            </a:r>
            <a:r>
              <a:rPr lang="fr-CA" sz="2400" dirty="0" err="1">
                <a:solidFill>
                  <a:srgbClr val="212121"/>
                </a:solidFill>
                <a:cs typeface="Arial"/>
              </a:rPr>
              <a:t>children</a:t>
            </a:r>
            <a:r>
              <a:rPr lang="fr-CA" sz="2400" dirty="0">
                <a:solidFill>
                  <a:srgbClr val="212121"/>
                </a:solidFill>
                <a:cs typeface="Arial"/>
              </a:rPr>
              <a:t>)</a:t>
            </a:r>
            <a:endParaRPr lang="en-US" sz="2400" dirty="0">
              <a:solidFill>
                <a:srgbClr val="212121"/>
              </a:solidFill>
              <a:cs typeface="Arial"/>
            </a:endParaRPr>
          </a:p>
          <a:p>
            <a:pPr marL="404495" lvl="2" indent="-404495">
              <a:lnSpc>
                <a:spcPct val="100000"/>
              </a:lnSpc>
              <a:spcBef>
                <a:spcPts val="1000"/>
              </a:spcBef>
              <a:buFont typeface="Police système,Sans-Serif" panose="020B0604020202020204" pitchFamily="34" charset="0"/>
            </a:pPr>
            <a:r>
              <a:rPr lang="fr-CA" sz="2400" dirty="0" err="1">
                <a:solidFill>
                  <a:srgbClr val="212121"/>
                </a:solidFill>
                <a:cs typeface="Arial"/>
              </a:rPr>
              <a:t>Referral</a:t>
            </a:r>
            <a:r>
              <a:rPr lang="fr-CA" sz="2400" dirty="0">
                <a:solidFill>
                  <a:srgbClr val="212121"/>
                </a:solidFill>
                <a:cs typeface="Arial"/>
              </a:rPr>
              <a:t> services </a:t>
            </a:r>
            <a:r>
              <a:rPr lang="fr-CA" sz="2400" dirty="0" err="1">
                <a:solidFill>
                  <a:srgbClr val="212121"/>
                </a:solidFill>
                <a:cs typeface="Arial"/>
              </a:rPr>
              <a:t>from</a:t>
            </a:r>
            <a:r>
              <a:rPr lang="fr-CA" sz="2400" dirty="0">
                <a:solidFill>
                  <a:srgbClr val="212121"/>
                </a:solidFill>
                <a:cs typeface="Arial"/>
              </a:rPr>
              <a:t> the Barreau du Québec </a:t>
            </a:r>
            <a:endParaRPr lang="en-US" sz="2400" dirty="0">
              <a:solidFill>
                <a:srgbClr val="212121"/>
              </a:solidFill>
              <a:cs typeface="Arial"/>
            </a:endParaRPr>
          </a:p>
          <a:p>
            <a:pPr marL="404495" lvl="2" indent="-404495">
              <a:lnSpc>
                <a:spcPct val="100000"/>
              </a:lnSpc>
              <a:spcBef>
                <a:spcPts val="1000"/>
              </a:spcBef>
              <a:buFont typeface="Police système,Sans-Serif" panose="020B0604020202020204" pitchFamily="34" charset="0"/>
            </a:pPr>
            <a:r>
              <a:rPr lang="fr-CA" sz="2400" dirty="0">
                <a:solidFill>
                  <a:srgbClr val="212121"/>
                </a:solidFill>
                <a:cs typeface="Arial"/>
              </a:rPr>
              <a:t>Association des médiateurs familiaux du Québec – Association of </a:t>
            </a:r>
            <a:r>
              <a:rPr lang="fr-CA" sz="2400" dirty="0" err="1">
                <a:solidFill>
                  <a:srgbClr val="212121"/>
                </a:solidFill>
                <a:cs typeface="Arial"/>
              </a:rPr>
              <a:t>family</a:t>
            </a:r>
            <a:r>
              <a:rPr lang="fr-CA" sz="2400" dirty="0">
                <a:solidFill>
                  <a:srgbClr val="212121"/>
                </a:solidFill>
                <a:cs typeface="Arial"/>
              </a:rPr>
              <a:t> </a:t>
            </a:r>
            <a:r>
              <a:rPr lang="fr-CA" sz="2400" dirty="0" err="1">
                <a:solidFill>
                  <a:srgbClr val="212121"/>
                </a:solidFill>
                <a:cs typeface="Arial"/>
              </a:rPr>
              <a:t>mediators</a:t>
            </a:r>
            <a:endParaRPr lang="en-CA" sz="1200" dirty="0" err="1">
              <a:solidFill>
                <a:srgbClr val="000000"/>
              </a:solidFill>
              <a:latin typeface="Aptos"/>
              <a:cs typeface="Arial"/>
            </a:endParaRPr>
          </a:p>
          <a:p>
            <a:pPr marL="404495" lvl="2" indent="-404495">
              <a:lnSpc>
                <a:spcPct val="100000"/>
              </a:lnSpc>
            </a:pPr>
            <a:endParaRPr lang="fr-CA" sz="2400" dirty="0">
              <a:solidFill>
                <a:srgbClr val="212121"/>
              </a:solidFill>
              <a:cs typeface="Arial"/>
            </a:endParaRPr>
          </a:p>
        </p:txBody>
      </p:sp>
    </p:spTree>
    <p:extLst>
      <p:ext uri="{BB962C8B-B14F-4D97-AF65-F5344CB8AC3E}">
        <p14:creationId xmlns:p14="http://schemas.microsoft.com/office/powerpoint/2010/main" val="212057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E739C1-403D-1C98-CE13-2CD78AF72842}"/>
              </a:ext>
            </a:extLst>
          </p:cNvPr>
          <p:cNvSpPr>
            <a:spLocks noGrp="1"/>
          </p:cNvSpPr>
          <p:nvPr>
            <p:ph type="title"/>
          </p:nvPr>
        </p:nvSpPr>
        <p:spPr/>
        <p:txBody>
          <a:bodyPr>
            <a:normAutofit/>
          </a:bodyPr>
          <a:lstStyle/>
          <a:p>
            <a:r>
              <a:rPr lang="fr-CA" sz="1800" dirty="0" err="1">
                <a:latin typeface="Arial"/>
                <a:cs typeface="Arial"/>
              </a:rPr>
              <a:t>Taking</a:t>
            </a:r>
            <a:r>
              <a:rPr lang="fr-CA" sz="1800" dirty="0">
                <a:latin typeface="Arial"/>
                <a:cs typeface="Arial"/>
              </a:rPr>
              <a:t> action</a:t>
            </a:r>
            <a:br>
              <a:rPr lang="fr-CA" sz="1800" b="1" i="0" u="none" strike="noStrike" dirty="0">
                <a:effectLst/>
                <a:latin typeface="Arial" panose="020B0604020202020204" pitchFamily="34" charset="0"/>
              </a:rPr>
            </a:br>
            <a:r>
              <a:rPr lang="fr-CA" sz="4000" dirty="0" err="1">
                <a:solidFill>
                  <a:schemeClr val="accent2"/>
                </a:solidFill>
                <a:latin typeface="Arial"/>
                <a:cs typeface="Arial"/>
              </a:rPr>
              <a:t>What</a:t>
            </a:r>
            <a:r>
              <a:rPr lang="fr-CA" sz="4000" dirty="0">
                <a:solidFill>
                  <a:schemeClr val="accent2"/>
                </a:solidFill>
                <a:latin typeface="Arial"/>
                <a:cs typeface="Arial"/>
              </a:rPr>
              <a:t> </a:t>
            </a:r>
            <a:r>
              <a:rPr lang="fr-CA" sz="4000" dirty="0" err="1">
                <a:solidFill>
                  <a:schemeClr val="accent2"/>
                </a:solidFill>
                <a:latin typeface="Arial"/>
                <a:cs typeface="Arial"/>
              </a:rPr>
              <a:t>could</a:t>
            </a:r>
            <a:r>
              <a:rPr lang="fr-CA" sz="4000" dirty="0">
                <a:solidFill>
                  <a:schemeClr val="accent2"/>
                </a:solidFill>
                <a:latin typeface="Arial"/>
                <a:cs typeface="Arial"/>
              </a:rPr>
              <a:t> Neha do?</a:t>
            </a:r>
            <a:endParaRPr lang="fr-CA" dirty="0">
              <a:solidFill>
                <a:schemeClr val="accent2"/>
              </a:solidFill>
              <a:latin typeface="Arial"/>
              <a:cs typeface="Arial"/>
            </a:endParaRPr>
          </a:p>
        </p:txBody>
      </p:sp>
      <p:sp>
        <p:nvSpPr>
          <p:cNvPr id="4" name="Espace réservé du contenu 3">
            <a:extLst>
              <a:ext uri="{FF2B5EF4-FFF2-40B4-BE49-F238E27FC236}">
                <a16:creationId xmlns:a16="http://schemas.microsoft.com/office/drawing/2014/main" id="{58C44320-6FD9-CC92-7A20-1AD20861F3FE}"/>
              </a:ext>
            </a:extLst>
          </p:cNvPr>
          <p:cNvSpPr>
            <a:spLocks noGrp="1"/>
          </p:cNvSpPr>
          <p:nvPr>
            <p:ph sz="half" idx="2"/>
          </p:nvPr>
        </p:nvSpPr>
        <p:spPr/>
        <p:txBody>
          <a:bodyPr vert="horz" lIns="91440" tIns="45720" rIns="91440" bIns="45720" rtlCol="0" anchor="t">
            <a:noAutofit/>
          </a:bodyPr>
          <a:lstStyle/>
          <a:p>
            <a:pPr fontAlgn="base">
              <a:lnSpc>
                <a:spcPct val="100000"/>
              </a:lnSpc>
            </a:pPr>
            <a:endParaRPr lang="fr-CA" sz="2400" b="1" dirty="0">
              <a:solidFill>
                <a:srgbClr val="212121"/>
              </a:solidFill>
              <a:cs typeface="Arial"/>
            </a:endParaRPr>
          </a:p>
          <a:p>
            <a:pPr>
              <a:lnSpc>
                <a:spcPct val="100000"/>
              </a:lnSpc>
            </a:pPr>
            <a:r>
              <a:rPr lang="fr-CA" sz="2400" b="1" dirty="0" err="1">
                <a:solidFill>
                  <a:srgbClr val="212121"/>
                </a:solidFill>
                <a:cs typeface="Arial"/>
              </a:rPr>
              <a:t>Find</a:t>
            </a:r>
            <a:r>
              <a:rPr lang="fr-CA" sz="2400" b="1" dirty="0">
                <a:solidFill>
                  <a:srgbClr val="212121"/>
                </a:solidFill>
                <a:cs typeface="Arial"/>
              </a:rPr>
              <a:t> </a:t>
            </a:r>
            <a:r>
              <a:rPr lang="fr-CA" sz="2400" b="1" dirty="0" err="1">
                <a:solidFill>
                  <a:srgbClr val="212121"/>
                </a:solidFill>
                <a:cs typeface="Arial"/>
              </a:rPr>
              <a:t>her</a:t>
            </a:r>
            <a:r>
              <a:rPr lang="fr-CA" sz="2400" b="1" dirty="0">
                <a:solidFill>
                  <a:srgbClr val="212121"/>
                </a:solidFill>
                <a:cs typeface="Arial"/>
              </a:rPr>
              <a:t> </a:t>
            </a:r>
            <a:r>
              <a:rPr lang="fr-CA" sz="2400" b="1" dirty="0" err="1">
                <a:solidFill>
                  <a:srgbClr val="212121"/>
                </a:solidFill>
                <a:cs typeface="Arial"/>
              </a:rPr>
              <a:t>marriage</a:t>
            </a:r>
            <a:r>
              <a:rPr lang="fr-CA" sz="2400" b="1" dirty="0">
                <a:solidFill>
                  <a:srgbClr val="212121"/>
                </a:solidFill>
                <a:cs typeface="Arial"/>
              </a:rPr>
              <a:t> </a:t>
            </a:r>
            <a:r>
              <a:rPr lang="fr-CA" sz="2400" b="1" dirty="0" err="1">
                <a:solidFill>
                  <a:srgbClr val="212121"/>
                </a:solidFill>
                <a:cs typeface="Arial"/>
              </a:rPr>
              <a:t>certificate</a:t>
            </a:r>
            <a:r>
              <a:rPr lang="fr-CA" sz="2400" b="1" dirty="0">
                <a:solidFill>
                  <a:srgbClr val="212121"/>
                </a:solidFill>
                <a:cs typeface="Arial"/>
              </a:rPr>
              <a:t> and </a:t>
            </a:r>
            <a:r>
              <a:rPr lang="fr-CA" sz="2400" b="1" dirty="0" err="1">
                <a:solidFill>
                  <a:srgbClr val="212121"/>
                </a:solidFill>
                <a:cs typeface="Arial"/>
              </a:rPr>
              <a:t>make</a:t>
            </a:r>
            <a:r>
              <a:rPr lang="fr-CA" sz="2400" b="1" dirty="0">
                <a:solidFill>
                  <a:srgbClr val="212121"/>
                </a:solidFill>
                <a:cs typeface="Arial"/>
              </a:rPr>
              <a:t> a copy</a:t>
            </a:r>
          </a:p>
          <a:p>
            <a:pPr>
              <a:lnSpc>
                <a:spcPct val="100000"/>
              </a:lnSpc>
            </a:pPr>
            <a:endParaRPr lang="fr-CA" sz="2400" dirty="0">
              <a:solidFill>
                <a:srgbClr val="212121"/>
              </a:solidFill>
              <a:cs typeface="Arial"/>
            </a:endParaRPr>
          </a:p>
          <a:p>
            <a:pPr>
              <a:lnSpc>
                <a:spcPct val="100000"/>
              </a:lnSpc>
            </a:pPr>
            <a:r>
              <a:rPr lang="fr-CA" sz="2400" b="1" dirty="0">
                <a:solidFill>
                  <a:srgbClr val="212121"/>
                </a:solidFill>
                <a:cs typeface="Arial"/>
              </a:rPr>
              <a:t>Check if </a:t>
            </a:r>
            <a:r>
              <a:rPr lang="fr-CA" sz="2400" b="1" dirty="0" err="1">
                <a:solidFill>
                  <a:srgbClr val="212121"/>
                </a:solidFill>
                <a:cs typeface="Arial"/>
              </a:rPr>
              <a:t>she's</a:t>
            </a:r>
            <a:r>
              <a:rPr lang="fr-CA" sz="2400" b="1" dirty="0">
                <a:solidFill>
                  <a:srgbClr val="212121"/>
                </a:solidFill>
                <a:cs typeface="Arial"/>
              </a:rPr>
              <a:t> </a:t>
            </a:r>
            <a:r>
              <a:rPr lang="fr-CA" sz="2400" b="1" dirty="0" err="1">
                <a:solidFill>
                  <a:srgbClr val="212121"/>
                </a:solidFill>
                <a:cs typeface="Arial"/>
              </a:rPr>
              <a:t>eligible</a:t>
            </a:r>
            <a:r>
              <a:rPr lang="fr-CA" sz="2400" b="1" dirty="0">
                <a:solidFill>
                  <a:srgbClr val="212121"/>
                </a:solidFill>
                <a:cs typeface="Arial"/>
              </a:rPr>
              <a:t> for </a:t>
            </a:r>
            <a:r>
              <a:rPr lang="fr-CA" sz="2400" b="1" dirty="0" err="1">
                <a:solidFill>
                  <a:srgbClr val="212121"/>
                </a:solidFill>
                <a:cs typeface="Arial"/>
              </a:rPr>
              <a:t>legal</a:t>
            </a:r>
            <a:r>
              <a:rPr lang="fr-CA" sz="2400" b="1" dirty="0">
                <a:solidFill>
                  <a:srgbClr val="212121"/>
                </a:solidFill>
                <a:cs typeface="Arial"/>
              </a:rPr>
              <a:t> </a:t>
            </a:r>
            <a:r>
              <a:rPr lang="fr-CA" sz="2400" b="1" dirty="0" err="1">
                <a:solidFill>
                  <a:srgbClr val="212121"/>
                </a:solidFill>
                <a:cs typeface="Arial"/>
              </a:rPr>
              <a:t>aid</a:t>
            </a:r>
          </a:p>
          <a:p>
            <a:pPr>
              <a:lnSpc>
                <a:spcPct val="100000"/>
              </a:lnSpc>
            </a:pPr>
            <a:endParaRPr lang="fr-CA" sz="2400" dirty="0">
              <a:solidFill>
                <a:srgbClr val="212121"/>
              </a:solidFill>
              <a:cs typeface="Arial"/>
            </a:endParaRPr>
          </a:p>
          <a:p>
            <a:endParaRPr lang="fr-CA" dirty="0">
              <a:cs typeface="Arial"/>
            </a:endParaRPr>
          </a:p>
        </p:txBody>
      </p:sp>
      <p:sp>
        <p:nvSpPr>
          <p:cNvPr id="6" name="AutoShape 2" descr="Tête avec engrenages avec un remplissage uni">
            <a:extLst>
              <a:ext uri="{FF2B5EF4-FFF2-40B4-BE49-F238E27FC236}">
                <a16:creationId xmlns:a16="http://schemas.microsoft.com/office/drawing/2014/main" id="{528A4477-6D60-BE54-22CC-BC3844DE622B}"/>
              </a:ext>
            </a:extLst>
          </p:cNvPr>
          <p:cNvSpPr>
            <a:spLocks noChangeAspect="1" noChangeArrowheads="1"/>
          </p:cNvSpPr>
          <p:nvPr/>
        </p:nvSpPr>
        <p:spPr bwMode="auto">
          <a:xfrm>
            <a:off x="9352277" y="4472785"/>
            <a:ext cx="78577" cy="785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0" name="AutoShape 9" descr="Tête avec engrenages avec un remplissage uni">
            <a:extLst>
              <a:ext uri="{FF2B5EF4-FFF2-40B4-BE49-F238E27FC236}">
                <a16:creationId xmlns:a16="http://schemas.microsoft.com/office/drawing/2014/main" id="{05D50952-1990-F2A1-3128-FE85163D2F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9" name="Image 8" descr="Une image contenant cercle, conception&#10;&#10;Description générée automatiquement">
            <a:extLst>
              <a:ext uri="{FF2B5EF4-FFF2-40B4-BE49-F238E27FC236}">
                <a16:creationId xmlns:a16="http://schemas.microsoft.com/office/drawing/2014/main" id="{F4BAD8E5-07FB-1694-5D75-1617633646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7010" y="5646600"/>
            <a:ext cx="933580" cy="981212"/>
          </a:xfrm>
          <a:prstGeom prst="rect">
            <a:avLst/>
          </a:prstGeom>
        </p:spPr>
      </p:pic>
      <p:pic>
        <p:nvPicPr>
          <p:cNvPr id="7" name="Espace réservé du contenu 6" descr="Une image contenant Visage humain, dessin, illustration, Dessin animé&#10;&#10;Description générée automatiquement">
            <a:extLst>
              <a:ext uri="{FF2B5EF4-FFF2-40B4-BE49-F238E27FC236}">
                <a16:creationId xmlns:a16="http://schemas.microsoft.com/office/drawing/2014/main" id="{71F4EA16-03F1-67B7-45EC-1FCBDA2962A4}"/>
              </a:ext>
            </a:extLst>
          </p:cNvPr>
          <p:cNvPicPr>
            <a:picLocks noGrp="1" noChangeAspect="1"/>
          </p:cNvPicPr>
          <p:nvPr>
            <p:ph sz="half" idx="1"/>
          </p:nvPr>
        </p:nvPicPr>
        <p:blipFill>
          <a:blip r:embed="rId4"/>
          <a:stretch>
            <a:fillRect/>
          </a:stretch>
        </p:blipFill>
        <p:spPr>
          <a:xfrm>
            <a:off x="1415565" y="1531519"/>
            <a:ext cx="4747403" cy="4689894"/>
          </a:xfrm>
        </p:spPr>
      </p:pic>
    </p:spTree>
    <p:extLst>
      <p:ext uri="{BB962C8B-B14F-4D97-AF65-F5344CB8AC3E}">
        <p14:creationId xmlns:p14="http://schemas.microsoft.com/office/powerpoint/2010/main" val="1767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55A3B0-F52C-79E9-AE16-8FE2DC355203}"/>
              </a:ext>
            </a:extLst>
          </p:cNvPr>
          <p:cNvSpPr>
            <a:spLocks noGrp="1"/>
          </p:cNvSpPr>
          <p:nvPr>
            <p:ph type="title"/>
          </p:nvPr>
        </p:nvSpPr>
        <p:spPr>
          <a:xfrm>
            <a:off x="3935176" y="2766218"/>
            <a:ext cx="8109529" cy="1325563"/>
          </a:xfrm>
        </p:spPr>
        <p:txBody>
          <a:bodyPr>
            <a:normAutofit/>
          </a:bodyPr>
          <a:lstStyle/>
          <a:p>
            <a:r>
              <a:rPr lang="fr-FR" sz="6000" dirty="0"/>
              <a:t>Questions?</a:t>
            </a:r>
          </a:p>
        </p:txBody>
      </p:sp>
    </p:spTree>
    <p:extLst>
      <p:ext uri="{BB962C8B-B14F-4D97-AF65-F5344CB8AC3E}">
        <p14:creationId xmlns:p14="http://schemas.microsoft.com/office/powerpoint/2010/main" val="4017619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B204DA-9E3A-0FED-C397-3219F05D0CFA}"/>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890338BD-4DB7-21FC-BC4B-B3607E3CD24D}"/>
              </a:ext>
            </a:extLst>
          </p:cNvPr>
          <p:cNvSpPr>
            <a:spLocks noGrp="1"/>
          </p:cNvSpPr>
          <p:nvPr>
            <p:ph idx="1"/>
          </p:nvPr>
        </p:nvSpPr>
        <p:spPr>
          <a:xfrm>
            <a:off x="1737093" y="2417592"/>
            <a:ext cx="8992669" cy="3955500"/>
          </a:xfrm>
        </p:spPr>
        <p:txBody>
          <a:bodyPr vert="horz" lIns="91440" tIns="45720" rIns="91440" bIns="45720" rtlCol="0" anchor="t">
            <a:normAutofit/>
          </a:bodyPr>
          <a:lstStyle/>
          <a:p>
            <a:pPr marL="0" indent="0" algn="ctr">
              <a:buNone/>
            </a:pPr>
            <a:r>
              <a:rPr lang="fr-FR" sz="2400" dirty="0">
                <a:cs typeface="Arial"/>
              </a:rPr>
              <a:t>Éducaloi </a:t>
            </a:r>
            <a:r>
              <a:rPr lang="fr-FR" sz="2400" dirty="0" err="1">
                <a:cs typeface="Arial"/>
              </a:rPr>
              <a:t>thanks</a:t>
            </a:r>
            <a:r>
              <a:rPr lang="fr-FR" sz="2400" dirty="0">
                <a:cs typeface="Arial"/>
              </a:rPr>
              <a:t> the Maison Bleue and Femmes du Monde à Côte-des-Neiges for </a:t>
            </a:r>
            <a:r>
              <a:rPr lang="fr-FR" sz="2400" dirty="0" err="1">
                <a:cs typeface="Arial"/>
              </a:rPr>
              <a:t>their</a:t>
            </a:r>
            <a:r>
              <a:rPr lang="fr-FR" sz="2400" dirty="0">
                <a:cs typeface="Arial"/>
              </a:rPr>
              <a:t> </a:t>
            </a:r>
            <a:r>
              <a:rPr lang="fr-FR" sz="2400" dirty="0" err="1">
                <a:cs typeface="Arial"/>
              </a:rPr>
              <a:t>valuable</a:t>
            </a:r>
            <a:r>
              <a:rPr lang="fr-FR" sz="2400" dirty="0">
                <a:cs typeface="Arial"/>
              </a:rPr>
              <a:t> collaboration</a:t>
            </a:r>
          </a:p>
          <a:p>
            <a:pPr marL="0" indent="0" algn="ctr">
              <a:buNone/>
            </a:pPr>
            <a:endParaRPr lang="fr-FR" sz="2400">
              <a:cs typeface="Arial"/>
            </a:endParaRPr>
          </a:p>
          <a:p>
            <a:pPr marL="0" indent="0" algn="ctr">
              <a:buNone/>
            </a:pPr>
            <a:endParaRPr lang="fr-FR" sz="2400">
              <a:cs typeface="Arial"/>
            </a:endParaRPr>
          </a:p>
          <a:p>
            <a:pPr marL="0" indent="0" algn="ctr">
              <a:buNone/>
            </a:pPr>
            <a:endParaRPr lang="fr-FR" sz="2400">
              <a:cs typeface="Arial"/>
            </a:endParaRPr>
          </a:p>
          <a:p>
            <a:pPr marL="0" indent="0" algn="ctr">
              <a:buNone/>
            </a:pPr>
            <a:r>
              <a:rPr lang="fr-FR" sz="2400" dirty="0">
                <a:cs typeface="Arial"/>
              </a:rPr>
              <a:t>This workshop </a:t>
            </a:r>
            <a:r>
              <a:rPr lang="fr-FR" sz="2400" dirty="0" err="1">
                <a:cs typeface="Arial"/>
              </a:rPr>
              <a:t>was</a:t>
            </a:r>
            <a:r>
              <a:rPr lang="fr-FR" sz="2400" dirty="0">
                <a:cs typeface="Arial"/>
              </a:rPr>
              <a:t> made possible </a:t>
            </a:r>
            <a:r>
              <a:rPr lang="fr-FR" sz="2400" dirty="0" err="1">
                <a:cs typeface="Arial"/>
              </a:rPr>
              <a:t>with</a:t>
            </a:r>
            <a:r>
              <a:rPr lang="fr-FR" sz="2400" dirty="0">
                <a:cs typeface="Arial"/>
              </a:rPr>
              <a:t> the support of</a:t>
            </a:r>
          </a:p>
          <a:p>
            <a:pPr marL="0" indent="0" algn="ctr">
              <a:buNone/>
            </a:pPr>
            <a:endParaRPr lang="fr-FR" sz="2400">
              <a:cs typeface="Arial"/>
            </a:endParaRPr>
          </a:p>
        </p:txBody>
      </p:sp>
      <p:pic>
        <p:nvPicPr>
          <p:cNvPr id="4" name="Image 3" descr="Une image contenant texte, Police, Graphique, graphisme&#10;&#10;Description générée automatiquement">
            <a:extLst>
              <a:ext uri="{FF2B5EF4-FFF2-40B4-BE49-F238E27FC236}">
                <a16:creationId xmlns:a16="http://schemas.microsoft.com/office/drawing/2014/main" id="{EFEB8311-3C1B-D0E2-4AEE-185330E83046}"/>
              </a:ext>
            </a:extLst>
          </p:cNvPr>
          <p:cNvPicPr>
            <a:picLocks noChangeAspect="1"/>
          </p:cNvPicPr>
          <p:nvPr/>
        </p:nvPicPr>
        <p:blipFill>
          <a:blip r:embed="rId3"/>
          <a:stretch>
            <a:fillRect/>
          </a:stretch>
        </p:blipFill>
        <p:spPr>
          <a:xfrm>
            <a:off x="5361543" y="5235918"/>
            <a:ext cx="1468916" cy="728646"/>
          </a:xfrm>
          <a:prstGeom prst="rect">
            <a:avLst/>
          </a:prstGeom>
        </p:spPr>
      </p:pic>
    </p:spTree>
    <p:extLst>
      <p:ext uri="{BB962C8B-B14F-4D97-AF65-F5344CB8AC3E}">
        <p14:creationId xmlns:p14="http://schemas.microsoft.com/office/powerpoint/2010/main" val="4185815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B514E21-4339-3A09-CDE5-9BDD2BAB410C}"/>
              </a:ext>
            </a:extLst>
          </p:cNvPr>
          <p:cNvSpPr>
            <a:spLocks noGrp="1"/>
          </p:cNvSpPr>
          <p:nvPr>
            <p:ph type="title"/>
          </p:nvPr>
        </p:nvSpPr>
        <p:spPr/>
        <p:txBody>
          <a:bodyPr/>
          <a:lstStyle/>
          <a:p>
            <a:r>
              <a:rPr lang="fr-CA" sz="1800" dirty="0" err="1">
                <a:latin typeface="Arial"/>
                <a:cs typeface="Arial"/>
              </a:rPr>
              <a:t>Examining</a:t>
            </a:r>
            <a:r>
              <a:rPr lang="fr-CA" sz="1800" dirty="0">
                <a:latin typeface="Arial"/>
                <a:cs typeface="Arial"/>
              </a:rPr>
              <a:t> the </a:t>
            </a:r>
            <a:r>
              <a:rPr lang="fr-CA" sz="1800" b="1" i="0" u="none" strike="noStrike" dirty="0">
                <a:effectLst/>
                <a:latin typeface="Arial"/>
                <a:cs typeface="Arial"/>
              </a:rPr>
              <a:t>situation</a:t>
            </a:r>
            <a:br>
              <a:rPr lang="fr-CA" sz="1800" b="1" i="0" u="none" strike="noStrike" dirty="0">
                <a:effectLst/>
                <a:latin typeface="Arial" panose="020B0604020202020204" pitchFamily="34" charset="0"/>
              </a:rPr>
            </a:br>
            <a:r>
              <a:rPr lang="fr-CA" sz="4000" dirty="0" err="1">
                <a:solidFill>
                  <a:srgbClr val="333F48"/>
                </a:solidFill>
                <a:latin typeface="Arial"/>
                <a:cs typeface="Arial"/>
              </a:rPr>
              <a:t>What</a:t>
            </a:r>
            <a:r>
              <a:rPr lang="fr-CA" sz="4000" dirty="0">
                <a:solidFill>
                  <a:srgbClr val="333F48"/>
                </a:solidFill>
                <a:latin typeface="Arial"/>
                <a:cs typeface="Arial"/>
              </a:rPr>
              <a:t> do </a:t>
            </a:r>
            <a:r>
              <a:rPr lang="fr-CA" sz="4000" dirty="0" err="1">
                <a:solidFill>
                  <a:srgbClr val="333F48"/>
                </a:solidFill>
                <a:latin typeface="Arial"/>
                <a:cs typeface="Arial"/>
              </a:rPr>
              <a:t>you</a:t>
            </a:r>
            <a:r>
              <a:rPr lang="fr-CA" sz="4000" dirty="0">
                <a:solidFill>
                  <a:srgbClr val="333F48"/>
                </a:solidFill>
                <a:latin typeface="Arial"/>
                <a:cs typeface="Arial"/>
              </a:rPr>
              <a:t> </a:t>
            </a:r>
            <a:r>
              <a:rPr lang="fr-CA" sz="4000" dirty="0" err="1">
                <a:solidFill>
                  <a:srgbClr val="333F48"/>
                </a:solidFill>
                <a:latin typeface="Arial"/>
                <a:cs typeface="Arial"/>
              </a:rPr>
              <a:t>see</a:t>
            </a:r>
            <a:r>
              <a:rPr lang="fr-CA" sz="4000" dirty="0">
                <a:solidFill>
                  <a:srgbClr val="333F48"/>
                </a:solidFill>
                <a:latin typeface="Arial"/>
                <a:cs typeface="Arial"/>
              </a:rPr>
              <a:t> </a:t>
            </a:r>
            <a:r>
              <a:rPr lang="fr-CA" sz="4000" dirty="0" err="1">
                <a:solidFill>
                  <a:srgbClr val="333F48"/>
                </a:solidFill>
                <a:latin typeface="Arial"/>
                <a:cs typeface="Arial"/>
              </a:rPr>
              <a:t>here</a:t>
            </a:r>
            <a:r>
              <a:rPr lang="fr-CA" sz="4000" b="1" i="0" u="none" strike="noStrike" dirty="0">
                <a:solidFill>
                  <a:srgbClr val="333F48"/>
                </a:solidFill>
                <a:effectLst/>
                <a:latin typeface="Arial"/>
                <a:cs typeface="Arial"/>
              </a:rPr>
              <a:t>?</a:t>
            </a:r>
            <a:endParaRPr lang="fr-FR" sz="4000" dirty="0">
              <a:latin typeface="Arial"/>
              <a:cs typeface="Arial"/>
            </a:endParaRPr>
          </a:p>
        </p:txBody>
      </p:sp>
      <p:pic>
        <p:nvPicPr>
          <p:cNvPr id="6" name="Espace réservé du contenu 5" descr="Une image contenant Visage humain, dessin, illustration, Dessin animé&#10;&#10;Description générée automatiquement">
            <a:extLst>
              <a:ext uri="{FF2B5EF4-FFF2-40B4-BE49-F238E27FC236}">
                <a16:creationId xmlns:a16="http://schemas.microsoft.com/office/drawing/2014/main" id="{3B6561F1-336F-28E3-FB3F-04492C7FF1F2}"/>
              </a:ext>
            </a:extLst>
          </p:cNvPr>
          <p:cNvPicPr>
            <a:picLocks noGrp="1" noChangeAspect="1"/>
          </p:cNvPicPr>
          <p:nvPr>
            <p:ph sz="half" idx="2"/>
          </p:nvPr>
        </p:nvPicPr>
        <p:blipFill>
          <a:blip r:embed="rId4"/>
          <a:stretch>
            <a:fillRect/>
          </a:stretch>
        </p:blipFill>
        <p:spPr>
          <a:xfrm>
            <a:off x="3535643" y="1606091"/>
            <a:ext cx="5115498" cy="5115498"/>
          </a:xfrm>
        </p:spPr>
      </p:pic>
    </p:spTree>
    <p:custDataLst>
      <p:tags r:id="rId1"/>
    </p:custDataLst>
    <p:extLst>
      <p:ext uri="{BB962C8B-B14F-4D97-AF65-F5344CB8AC3E}">
        <p14:creationId xmlns:p14="http://schemas.microsoft.com/office/powerpoint/2010/main" val="78811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E739C1-403D-1C98-CE13-2CD78AF72842}"/>
              </a:ext>
            </a:extLst>
          </p:cNvPr>
          <p:cNvSpPr>
            <a:spLocks noGrp="1"/>
          </p:cNvSpPr>
          <p:nvPr>
            <p:ph type="title"/>
          </p:nvPr>
        </p:nvSpPr>
        <p:spPr/>
        <p:txBody>
          <a:bodyPr>
            <a:normAutofit/>
          </a:bodyPr>
          <a:lstStyle/>
          <a:p>
            <a:r>
              <a:rPr lang="fr-CA" sz="1800" dirty="0" err="1">
                <a:latin typeface="Arial"/>
                <a:cs typeface="Arial"/>
              </a:rPr>
              <a:t>Understanding</a:t>
            </a:r>
            <a:r>
              <a:rPr lang="fr-CA" sz="1800" dirty="0">
                <a:latin typeface="Arial"/>
                <a:cs typeface="Arial"/>
              </a:rPr>
              <a:t> the </a:t>
            </a:r>
            <a:r>
              <a:rPr lang="fr-CA" sz="1800" dirty="0" err="1">
                <a:latin typeface="Arial"/>
                <a:cs typeface="Arial"/>
              </a:rPr>
              <a:t>legal</a:t>
            </a:r>
            <a:r>
              <a:rPr lang="fr-CA" sz="1800" dirty="0">
                <a:latin typeface="Arial"/>
                <a:cs typeface="Arial"/>
              </a:rPr>
              <a:t> issues</a:t>
            </a:r>
            <a:br>
              <a:rPr lang="fr-CA" sz="1800" b="1" i="0" u="none" strike="noStrike" dirty="0">
                <a:effectLst/>
                <a:latin typeface="Arial" panose="020B0604020202020204" pitchFamily="34" charset="0"/>
              </a:rPr>
            </a:br>
            <a:r>
              <a:rPr lang="fr-CA" sz="4000" dirty="0" err="1">
                <a:solidFill>
                  <a:schemeClr val="accent2"/>
                </a:solidFill>
                <a:latin typeface="Arial"/>
                <a:cs typeface="Arial"/>
              </a:rPr>
              <a:t>Neha's</a:t>
            </a:r>
            <a:r>
              <a:rPr lang="fr-CA" sz="4000" dirty="0">
                <a:solidFill>
                  <a:schemeClr val="accent2"/>
                </a:solidFill>
                <a:latin typeface="Arial"/>
                <a:cs typeface="Arial"/>
              </a:rPr>
              <a:t> Story</a:t>
            </a:r>
          </a:p>
        </p:txBody>
      </p:sp>
      <p:sp>
        <p:nvSpPr>
          <p:cNvPr id="4" name="Espace réservé du contenu 3">
            <a:extLst>
              <a:ext uri="{FF2B5EF4-FFF2-40B4-BE49-F238E27FC236}">
                <a16:creationId xmlns:a16="http://schemas.microsoft.com/office/drawing/2014/main" id="{58C44320-6FD9-CC92-7A20-1AD20861F3FE}"/>
              </a:ext>
            </a:extLst>
          </p:cNvPr>
          <p:cNvSpPr>
            <a:spLocks noGrp="1"/>
          </p:cNvSpPr>
          <p:nvPr>
            <p:ph sz="half" idx="2"/>
          </p:nvPr>
        </p:nvSpPr>
        <p:spPr>
          <a:xfrm>
            <a:off x="6096000" y="1584265"/>
            <a:ext cx="5257801" cy="4908610"/>
          </a:xfrm>
        </p:spPr>
        <p:txBody>
          <a:bodyPr vert="horz" lIns="91440" tIns="45720" rIns="91440" bIns="45720" rtlCol="0" anchor="t">
            <a:normAutofit/>
          </a:bodyPr>
          <a:lstStyle/>
          <a:p>
            <a:pPr fontAlgn="base">
              <a:lnSpc>
                <a:spcPct val="100000"/>
              </a:lnSpc>
            </a:pPr>
            <a:r>
              <a:rPr lang="fr-CA" b="1" dirty="0">
                <a:solidFill>
                  <a:srgbClr val="212121"/>
                </a:solidFill>
                <a:cs typeface="Arial"/>
              </a:rPr>
              <a:t>"I </a:t>
            </a:r>
            <a:r>
              <a:rPr lang="fr-CA" b="1" dirty="0" err="1">
                <a:solidFill>
                  <a:srgbClr val="212121"/>
                </a:solidFill>
                <a:cs typeface="Arial"/>
              </a:rPr>
              <a:t>don't</a:t>
            </a:r>
            <a:r>
              <a:rPr lang="fr-CA" b="1" dirty="0">
                <a:solidFill>
                  <a:srgbClr val="212121"/>
                </a:solidFill>
                <a:cs typeface="Arial"/>
              </a:rPr>
              <a:t> </a:t>
            </a:r>
            <a:r>
              <a:rPr lang="fr-CA" b="1" dirty="0" err="1">
                <a:solidFill>
                  <a:srgbClr val="212121"/>
                </a:solidFill>
                <a:cs typeface="Arial"/>
              </a:rPr>
              <a:t>want</a:t>
            </a:r>
            <a:r>
              <a:rPr lang="fr-CA" b="1" dirty="0">
                <a:solidFill>
                  <a:srgbClr val="212121"/>
                </a:solidFill>
                <a:cs typeface="Arial"/>
              </a:rPr>
              <a:t> to </a:t>
            </a:r>
            <a:r>
              <a:rPr lang="fr-CA" b="1" dirty="0" err="1">
                <a:solidFill>
                  <a:srgbClr val="212121"/>
                </a:solidFill>
                <a:cs typeface="Arial"/>
              </a:rPr>
              <a:t>be</a:t>
            </a:r>
            <a:r>
              <a:rPr lang="fr-CA" b="1" dirty="0">
                <a:solidFill>
                  <a:srgbClr val="212121"/>
                </a:solidFill>
                <a:cs typeface="Arial"/>
              </a:rPr>
              <a:t> </a:t>
            </a:r>
            <a:r>
              <a:rPr lang="fr-CA" b="1" dirty="0" err="1">
                <a:solidFill>
                  <a:srgbClr val="212121"/>
                </a:solidFill>
                <a:cs typeface="Arial"/>
              </a:rPr>
              <a:t>with</a:t>
            </a:r>
            <a:r>
              <a:rPr lang="fr-CA" b="1" dirty="0">
                <a:solidFill>
                  <a:srgbClr val="212121"/>
                </a:solidFill>
                <a:cs typeface="Arial"/>
              </a:rPr>
              <a:t> </a:t>
            </a:r>
            <a:r>
              <a:rPr lang="fr-CA" b="1" dirty="0" err="1">
                <a:solidFill>
                  <a:srgbClr val="212121"/>
                </a:solidFill>
                <a:cs typeface="Arial"/>
              </a:rPr>
              <a:t>him</a:t>
            </a:r>
            <a:r>
              <a:rPr lang="fr-CA" b="1" dirty="0">
                <a:solidFill>
                  <a:srgbClr val="212121"/>
                </a:solidFill>
                <a:cs typeface="Arial"/>
              </a:rPr>
              <a:t> </a:t>
            </a:r>
            <a:r>
              <a:rPr lang="fr-CA" b="1" dirty="0" err="1">
                <a:solidFill>
                  <a:srgbClr val="212121"/>
                </a:solidFill>
                <a:cs typeface="Arial"/>
              </a:rPr>
              <a:t>anymore</a:t>
            </a:r>
            <a:r>
              <a:rPr lang="fr-CA" b="1" dirty="0">
                <a:solidFill>
                  <a:srgbClr val="212121"/>
                </a:solidFill>
                <a:cs typeface="Arial"/>
              </a:rPr>
              <a:t>."</a:t>
            </a:r>
            <a:endParaRPr lang="fr-FR" dirty="0">
              <a:solidFill>
                <a:srgbClr val="212121"/>
              </a:solidFill>
              <a:cs typeface="Arial"/>
            </a:endParaRPr>
          </a:p>
          <a:p>
            <a:pPr>
              <a:lnSpc>
                <a:spcPct val="100000"/>
              </a:lnSpc>
            </a:pPr>
            <a:r>
              <a:rPr lang="fr-CA" b="1" dirty="0">
                <a:solidFill>
                  <a:srgbClr val="212121"/>
                </a:solidFill>
                <a:cs typeface="Arial"/>
              </a:rPr>
              <a:t>"</a:t>
            </a:r>
            <a:r>
              <a:rPr lang="fr-CA" b="1" dirty="0" err="1">
                <a:solidFill>
                  <a:srgbClr val="212121"/>
                </a:solidFill>
                <a:cs typeface="Arial"/>
              </a:rPr>
              <a:t>Where</a:t>
            </a:r>
            <a:r>
              <a:rPr lang="fr-CA" b="1" dirty="0">
                <a:solidFill>
                  <a:srgbClr val="212121"/>
                </a:solidFill>
                <a:cs typeface="Arial"/>
              </a:rPr>
              <a:t> to start?"</a:t>
            </a:r>
            <a:endParaRPr lang="fr-CA" dirty="0">
              <a:solidFill>
                <a:srgbClr val="212121"/>
              </a:solidFill>
              <a:cs typeface="Arial"/>
            </a:endParaRPr>
          </a:p>
          <a:p>
            <a:pPr>
              <a:lnSpc>
                <a:spcPct val="100000"/>
              </a:lnSpc>
            </a:pPr>
            <a:r>
              <a:rPr lang="fr-CA" b="1" dirty="0">
                <a:solidFill>
                  <a:srgbClr val="212121"/>
                </a:solidFill>
                <a:cs typeface="Arial"/>
              </a:rPr>
              <a:t>"It </a:t>
            </a:r>
            <a:r>
              <a:rPr lang="fr-CA" b="1" dirty="0" err="1">
                <a:solidFill>
                  <a:srgbClr val="212121"/>
                </a:solidFill>
                <a:cs typeface="Arial"/>
              </a:rPr>
              <a:t>might</a:t>
            </a:r>
            <a:r>
              <a:rPr lang="fr-CA" b="1" dirty="0">
                <a:solidFill>
                  <a:srgbClr val="212121"/>
                </a:solidFill>
                <a:cs typeface="Arial"/>
              </a:rPr>
              <a:t> </a:t>
            </a:r>
            <a:r>
              <a:rPr lang="fr-CA" b="1" dirty="0" err="1">
                <a:solidFill>
                  <a:srgbClr val="212121"/>
                </a:solidFill>
                <a:cs typeface="Arial"/>
              </a:rPr>
              <a:t>be</a:t>
            </a:r>
            <a:r>
              <a:rPr lang="fr-CA" b="1" dirty="0">
                <a:solidFill>
                  <a:srgbClr val="212121"/>
                </a:solidFill>
                <a:cs typeface="Arial"/>
              </a:rPr>
              <a:t> long and </a:t>
            </a:r>
            <a:r>
              <a:rPr lang="fr-CA" b="1" dirty="0" err="1">
                <a:solidFill>
                  <a:srgbClr val="212121"/>
                </a:solidFill>
                <a:cs typeface="Arial"/>
              </a:rPr>
              <a:t>expensive</a:t>
            </a:r>
            <a:r>
              <a:rPr lang="fr-CA" b="1" dirty="0">
                <a:solidFill>
                  <a:srgbClr val="212121"/>
                </a:solidFill>
                <a:cs typeface="Arial"/>
              </a:rPr>
              <a:t>."</a:t>
            </a:r>
            <a:endParaRPr lang="fr-CA" dirty="0">
              <a:cs typeface="Arial"/>
            </a:endParaRPr>
          </a:p>
          <a:p>
            <a:endParaRPr lang="fr-CA" dirty="0"/>
          </a:p>
        </p:txBody>
      </p:sp>
      <p:sp>
        <p:nvSpPr>
          <p:cNvPr id="6" name="AutoShape 2" descr="Tête avec engrenages avec un remplissage uni">
            <a:extLst>
              <a:ext uri="{FF2B5EF4-FFF2-40B4-BE49-F238E27FC236}">
                <a16:creationId xmlns:a16="http://schemas.microsoft.com/office/drawing/2014/main" id="{528A4477-6D60-BE54-22CC-BC3844DE622B}"/>
              </a:ext>
            </a:extLst>
          </p:cNvPr>
          <p:cNvSpPr>
            <a:spLocks noChangeAspect="1" noChangeArrowheads="1"/>
          </p:cNvSpPr>
          <p:nvPr/>
        </p:nvSpPr>
        <p:spPr bwMode="auto">
          <a:xfrm>
            <a:off x="9352277" y="4472785"/>
            <a:ext cx="78577" cy="785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0" name="AutoShape 9" descr="Tête avec engrenages avec un remplissage uni">
            <a:extLst>
              <a:ext uri="{FF2B5EF4-FFF2-40B4-BE49-F238E27FC236}">
                <a16:creationId xmlns:a16="http://schemas.microsoft.com/office/drawing/2014/main" id="{05D50952-1990-F2A1-3128-FE85163D2F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3" name="Image 12" descr="Une image contenant clipart, Graphique, conception&#10;&#10;Description générée automatiquement">
            <a:extLst>
              <a:ext uri="{FF2B5EF4-FFF2-40B4-BE49-F238E27FC236}">
                <a16:creationId xmlns:a16="http://schemas.microsoft.com/office/drawing/2014/main" id="{10E9810A-BD67-0C32-2F74-A8672A8EDC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1392" y="5568821"/>
            <a:ext cx="981212" cy="924054"/>
          </a:xfrm>
          <a:prstGeom prst="rect">
            <a:avLst/>
          </a:prstGeom>
        </p:spPr>
      </p:pic>
      <p:pic>
        <p:nvPicPr>
          <p:cNvPr id="3" name="Image 2" descr="Une image contenant Visage humain, dessin, illustration, Dessin animé&#10;&#10;Description générée automatiquement">
            <a:extLst>
              <a:ext uri="{FF2B5EF4-FFF2-40B4-BE49-F238E27FC236}">
                <a16:creationId xmlns:a16="http://schemas.microsoft.com/office/drawing/2014/main" id="{3966C7C7-904B-275C-7D1E-6E966B2B4CFC}"/>
              </a:ext>
            </a:extLst>
          </p:cNvPr>
          <p:cNvPicPr>
            <a:picLocks noChangeAspect="1"/>
          </p:cNvPicPr>
          <p:nvPr/>
        </p:nvPicPr>
        <p:blipFill>
          <a:blip r:embed="rId5"/>
          <a:stretch>
            <a:fillRect/>
          </a:stretch>
        </p:blipFill>
        <p:spPr>
          <a:xfrm>
            <a:off x="1421921" y="1572883"/>
            <a:ext cx="4531743" cy="4459857"/>
          </a:xfrm>
          <a:prstGeom prst="rect">
            <a:avLst/>
          </a:prstGeom>
        </p:spPr>
      </p:pic>
    </p:spTree>
    <p:custDataLst>
      <p:tags r:id="rId1"/>
    </p:custDataLst>
    <p:extLst>
      <p:ext uri="{BB962C8B-B14F-4D97-AF65-F5344CB8AC3E}">
        <p14:creationId xmlns:p14="http://schemas.microsoft.com/office/powerpoint/2010/main" val="256202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lstStyle/>
          <a:p>
            <a:r>
              <a:rPr lang="fr-FR" dirty="0" err="1">
                <a:cs typeface="Arial"/>
              </a:rPr>
              <a:t>Divorcing</a:t>
            </a:r>
            <a:r>
              <a:rPr lang="fr-FR" dirty="0">
                <a:cs typeface="Arial"/>
              </a:rPr>
              <a:t> in </a:t>
            </a:r>
            <a:r>
              <a:rPr lang="fr-FR" dirty="0" err="1">
                <a:cs typeface="Arial"/>
              </a:rPr>
              <a:t>Quebec</a:t>
            </a:r>
            <a:r>
              <a:rPr lang="fr-FR" dirty="0">
                <a:cs typeface="Arial"/>
              </a:rPr>
              <a:t>: principal </a:t>
            </a:r>
            <a:r>
              <a:rPr lang="fr-FR" dirty="0" err="1">
                <a:cs typeface="Arial"/>
              </a:rPr>
              <a:t>rules</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p:txBody>
          <a:bodyPr vert="horz" lIns="91440" tIns="45720" rIns="91440" bIns="45720" rtlCol="0" anchor="t">
            <a:normAutofit/>
          </a:bodyPr>
          <a:lstStyle/>
          <a:p>
            <a:pPr marL="0" lvl="2" indent="0" fontAlgn="base">
              <a:lnSpc>
                <a:spcPct val="100000"/>
              </a:lnSpc>
              <a:spcBef>
                <a:spcPts val="1000"/>
              </a:spcBef>
              <a:buNone/>
            </a:pPr>
            <a:endParaRPr lang="fr-CA" sz="2400" b="1" dirty="0">
              <a:solidFill>
                <a:srgbClr val="212121"/>
              </a:solidFill>
              <a:cs typeface="Arial"/>
            </a:endParaRPr>
          </a:p>
          <a:p>
            <a:pPr marL="404495" lvl="2" indent="-404495">
              <a:lnSpc>
                <a:spcPct val="100000"/>
              </a:lnSpc>
              <a:spcBef>
                <a:spcPts val="1000"/>
              </a:spcBef>
            </a:pPr>
            <a:r>
              <a:rPr lang="fr-CA" sz="2400" b="1" dirty="0" err="1">
                <a:solidFill>
                  <a:srgbClr val="212121"/>
                </a:solidFill>
                <a:cs typeface="Arial"/>
              </a:rPr>
              <a:t>Three</a:t>
            </a:r>
            <a:r>
              <a:rPr lang="fr-CA" sz="2400" b="1" dirty="0">
                <a:solidFill>
                  <a:srgbClr val="212121"/>
                </a:solidFill>
                <a:cs typeface="Arial"/>
              </a:rPr>
              <a:t> </a:t>
            </a:r>
            <a:r>
              <a:rPr lang="fr-CA" sz="2400" b="1" dirty="0" err="1">
                <a:solidFill>
                  <a:srgbClr val="212121"/>
                </a:solidFill>
                <a:cs typeface="Arial"/>
              </a:rPr>
              <a:t>legal</a:t>
            </a:r>
            <a:r>
              <a:rPr lang="fr-CA" sz="2400" b="1" dirty="0">
                <a:solidFill>
                  <a:srgbClr val="212121"/>
                </a:solidFill>
                <a:cs typeface="Arial"/>
              </a:rPr>
              <a:t> </a:t>
            </a:r>
            <a:r>
              <a:rPr lang="fr-CA" sz="2400" b="1" dirty="0" err="1">
                <a:solidFill>
                  <a:srgbClr val="212121"/>
                </a:solidFill>
                <a:cs typeface="Arial"/>
              </a:rPr>
              <a:t>reasons</a:t>
            </a:r>
            <a:r>
              <a:rPr lang="fr-CA" sz="2400" dirty="0">
                <a:solidFill>
                  <a:srgbClr val="212121"/>
                </a:solidFill>
                <a:cs typeface="Arial"/>
              </a:rPr>
              <a:t> to divorce</a:t>
            </a:r>
            <a:r>
              <a:rPr lang="fr-CA" sz="2400" b="1" dirty="0">
                <a:solidFill>
                  <a:srgbClr val="212121"/>
                </a:solidFill>
                <a:cs typeface="Arial"/>
              </a:rPr>
              <a:t> – </a:t>
            </a:r>
            <a:r>
              <a:rPr lang="fr-CA" sz="2400" dirty="0" err="1">
                <a:solidFill>
                  <a:srgbClr val="212121"/>
                </a:solidFill>
                <a:cs typeface="Arial"/>
              </a:rPr>
              <a:t>generally</a:t>
            </a:r>
            <a:r>
              <a:rPr lang="fr-CA" sz="2400" dirty="0">
                <a:solidFill>
                  <a:srgbClr val="212121"/>
                </a:solidFill>
                <a:cs typeface="Arial"/>
              </a:rPr>
              <a:t> a</a:t>
            </a:r>
            <a:r>
              <a:rPr lang="fr-CA" sz="2400" b="1" dirty="0">
                <a:solidFill>
                  <a:srgbClr val="212121"/>
                </a:solidFill>
                <a:cs typeface="Arial"/>
              </a:rPr>
              <a:t> 1 </a:t>
            </a:r>
            <a:r>
              <a:rPr lang="fr-CA" sz="2400" b="1" dirty="0" err="1">
                <a:solidFill>
                  <a:srgbClr val="212121"/>
                </a:solidFill>
                <a:cs typeface="Arial"/>
              </a:rPr>
              <a:t>year</a:t>
            </a:r>
            <a:r>
              <a:rPr lang="fr-CA" sz="2400" b="1" dirty="0">
                <a:solidFill>
                  <a:srgbClr val="212121"/>
                </a:solidFill>
                <a:cs typeface="Arial"/>
              </a:rPr>
              <a:t> </a:t>
            </a:r>
            <a:r>
              <a:rPr lang="fr-CA" sz="2400" b="1" dirty="0" err="1">
                <a:solidFill>
                  <a:srgbClr val="212121"/>
                </a:solidFill>
                <a:cs typeface="Arial"/>
              </a:rPr>
              <a:t>separation</a:t>
            </a:r>
            <a:endParaRPr lang="fr-CA" sz="2400" b="1" dirty="0">
              <a:solidFill>
                <a:srgbClr val="212121"/>
              </a:solidFill>
              <a:cs typeface="Arial"/>
            </a:endParaRPr>
          </a:p>
          <a:p>
            <a:pPr lvl="2">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pPr>
            <a:r>
              <a:rPr lang="fr-CA" sz="2400" dirty="0">
                <a:solidFill>
                  <a:srgbClr val="212121"/>
                </a:solidFill>
                <a:cs typeface="Arial"/>
              </a:rPr>
              <a:t>The</a:t>
            </a:r>
            <a:r>
              <a:rPr lang="fr-CA" sz="2400" b="1" dirty="0">
                <a:solidFill>
                  <a:srgbClr val="212121"/>
                </a:solidFill>
                <a:cs typeface="Arial"/>
              </a:rPr>
              <a:t> </a:t>
            </a:r>
            <a:r>
              <a:rPr lang="fr-CA" sz="2400" b="1" err="1">
                <a:solidFill>
                  <a:srgbClr val="212121"/>
                </a:solidFill>
                <a:cs typeface="Arial"/>
              </a:rPr>
              <a:t>costs</a:t>
            </a:r>
            <a:r>
              <a:rPr lang="fr-CA" sz="2400" b="1" dirty="0">
                <a:solidFill>
                  <a:srgbClr val="212121"/>
                </a:solidFill>
                <a:cs typeface="Arial"/>
              </a:rPr>
              <a:t> </a:t>
            </a:r>
            <a:r>
              <a:rPr lang="fr-CA" sz="2400" dirty="0">
                <a:solidFill>
                  <a:srgbClr val="212121"/>
                </a:solidFill>
                <a:cs typeface="Arial"/>
              </a:rPr>
              <a:t>and</a:t>
            </a:r>
            <a:r>
              <a:rPr lang="fr-CA" sz="2400" b="1" dirty="0">
                <a:solidFill>
                  <a:srgbClr val="212121"/>
                </a:solidFill>
                <a:cs typeface="Arial"/>
              </a:rPr>
              <a:t> </a:t>
            </a:r>
            <a:r>
              <a:rPr lang="fr-CA" sz="2400" b="1" err="1">
                <a:solidFill>
                  <a:srgbClr val="212121"/>
                </a:solidFill>
                <a:cs typeface="Arial"/>
              </a:rPr>
              <a:t>delays</a:t>
            </a:r>
            <a:r>
              <a:rPr lang="fr-CA" sz="2400" b="1" dirty="0">
                <a:solidFill>
                  <a:srgbClr val="212121"/>
                </a:solidFill>
                <a:cs typeface="Arial"/>
              </a:rPr>
              <a:t> </a:t>
            </a:r>
            <a:r>
              <a:rPr lang="fr-CA" sz="2400" dirty="0">
                <a:solidFill>
                  <a:srgbClr val="212121"/>
                </a:solidFill>
                <a:cs typeface="Arial"/>
              </a:rPr>
              <a:t>can </a:t>
            </a:r>
            <a:r>
              <a:rPr lang="fr-CA" sz="2400" err="1">
                <a:solidFill>
                  <a:srgbClr val="212121"/>
                </a:solidFill>
                <a:cs typeface="Arial"/>
              </a:rPr>
              <a:t>vary</a:t>
            </a:r>
            <a:endParaRPr lang="fr-CA" sz="2400">
              <a:solidFill>
                <a:srgbClr val="212121"/>
              </a:solidFill>
              <a:cs typeface="Arial"/>
            </a:endParaRPr>
          </a:p>
          <a:p>
            <a:pPr marL="404495" lvl="2" indent="-404495">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pPr>
            <a:r>
              <a:rPr lang="fr-CA" sz="2400" dirty="0">
                <a:solidFill>
                  <a:srgbClr val="212121"/>
                </a:solidFill>
                <a:cs typeface="Arial"/>
              </a:rPr>
              <a:t>A </a:t>
            </a:r>
            <a:r>
              <a:rPr lang="fr-CA" sz="2400" b="1" err="1">
                <a:solidFill>
                  <a:srgbClr val="212121"/>
                </a:solidFill>
                <a:cs typeface="Arial"/>
              </a:rPr>
              <a:t>lawyer</a:t>
            </a:r>
            <a:r>
              <a:rPr lang="fr-CA" sz="2400" dirty="0">
                <a:solidFill>
                  <a:srgbClr val="212121"/>
                </a:solidFill>
                <a:cs typeface="Arial"/>
              </a:rPr>
              <a:t> can help </a:t>
            </a:r>
            <a:r>
              <a:rPr lang="fr-CA" sz="2400" err="1">
                <a:solidFill>
                  <a:srgbClr val="212121"/>
                </a:solidFill>
                <a:cs typeface="Arial"/>
              </a:rPr>
              <a:t>with</a:t>
            </a:r>
            <a:r>
              <a:rPr lang="fr-CA" sz="2400" dirty="0">
                <a:solidFill>
                  <a:srgbClr val="212121"/>
                </a:solidFill>
                <a:cs typeface="Arial"/>
              </a:rPr>
              <a:t> the process. Services can </a:t>
            </a:r>
            <a:r>
              <a:rPr lang="fr-CA" sz="2400" err="1">
                <a:solidFill>
                  <a:srgbClr val="212121"/>
                </a:solidFill>
                <a:cs typeface="Arial"/>
              </a:rPr>
              <a:t>sometimes</a:t>
            </a:r>
            <a:r>
              <a:rPr lang="fr-CA" sz="2400" dirty="0">
                <a:solidFill>
                  <a:srgbClr val="212121"/>
                </a:solidFill>
                <a:cs typeface="Arial"/>
              </a:rPr>
              <a:t> </a:t>
            </a:r>
            <a:r>
              <a:rPr lang="fr-CA" sz="2400" err="1">
                <a:solidFill>
                  <a:srgbClr val="212121"/>
                </a:solidFill>
                <a:cs typeface="Arial"/>
              </a:rPr>
              <a:t>be</a:t>
            </a:r>
            <a:r>
              <a:rPr lang="fr-CA" sz="2400" dirty="0">
                <a:solidFill>
                  <a:srgbClr val="212121"/>
                </a:solidFill>
                <a:cs typeface="Arial"/>
              </a:rPr>
              <a:t> free or </a:t>
            </a:r>
            <a:r>
              <a:rPr lang="fr-CA" sz="2400" err="1">
                <a:solidFill>
                  <a:srgbClr val="212121"/>
                </a:solidFill>
                <a:cs typeface="Arial"/>
              </a:rPr>
              <a:t>low</a:t>
            </a:r>
            <a:r>
              <a:rPr lang="fr-CA" sz="2400" dirty="0">
                <a:solidFill>
                  <a:srgbClr val="212121"/>
                </a:solidFill>
                <a:cs typeface="Arial"/>
              </a:rPr>
              <a:t> </a:t>
            </a:r>
            <a:r>
              <a:rPr lang="fr-CA" sz="2400" err="1">
                <a:solidFill>
                  <a:srgbClr val="212121"/>
                </a:solidFill>
                <a:cs typeface="Arial"/>
              </a:rPr>
              <a:t>cost</a:t>
            </a:r>
            <a:endParaRPr lang="fr-CA" sz="2400">
              <a:solidFill>
                <a:srgbClr val="212121"/>
              </a:solidFill>
              <a:cs typeface="Arial"/>
            </a:endParaRPr>
          </a:p>
          <a:p>
            <a:endParaRPr lang="fr-FR" dirty="0"/>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05440" y="5621405"/>
            <a:ext cx="590982" cy="590982"/>
          </a:xfrm>
          <a:prstGeom prst="rect">
            <a:avLst/>
          </a:prstGeom>
        </p:spPr>
      </p:pic>
    </p:spTree>
    <p:extLst>
      <p:ext uri="{BB962C8B-B14F-4D97-AF65-F5344CB8AC3E}">
        <p14:creationId xmlns:p14="http://schemas.microsoft.com/office/powerpoint/2010/main" val="225864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normAutofit/>
          </a:bodyPr>
          <a:lstStyle/>
          <a:p>
            <a:r>
              <a:rPr lang="fr-FR" sz="4000" dirty="0" err="1">
                <a:cs typeface="Arial"/>
              </a:rPr>
              <a:t>Separating</a:t>
            </a:r>
            <a:r>
              <a:rPr lang="fr-FR" sz="4000" dirty="0">
                <a:cs typeface="Arial"/>
              </a:rPr>
              <a:t> in </a:t>
            </a:r>
            <a:r>
              <a:rPr lang="fr-FR" sz="4000" dirty="0" err="1">
                <a:cs typeface="Arial"/>
              </a:rPr>
              <a:t>Quebec</a:t>
            </a:r>
            <a:r>
              <a:rPr lang="fr-FR" sz="4000" dirty="0">
                <a:cs typeface="Arial"/>
              </a:rPr>
              <a:t> (</a:t>
            </a:r>
            <a:r>
              <a:rPr lang="fr-FR" sz="4000" dirty="0" err="1">
                <a:cs typeface="Arial"/>
              </a:rPr>
              <a:t>unmarried</a:t>
            </a:r>
            <a:r>
              <a:rPr lang="fr-FR" sz="4000" dirty="0">
                <a:cs typeface="Arial"/>
              </a:rPr>
              <a:t> couples):</a:t>
            </a:r>
            <a:br>
              <a:rPr lang="fr-FR" sz="4000" dirty="0">
                <a:cs typeface="Arial"/>
              </a:rPr>
            </a:br>
            <a:r>
              <a:rPr lang="fr-FR" sz="4000" dirty="0">
                <a:cs typeface="Arial"/>
              </a:rPr>
              <a:t>principal </a:t>
            </a:r>
            <a:r>
              <a:rPr lang="fr-FR" sz="4000" dirty="0" err="1">
                <a:cs typeface="Arial"/>
              </a:rPr>
              <a:t>rules</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p:txBody>
          <a:bodyPr vert="horz" lIns="91440" tIns="45720" rIns="91440" bIns="45720" rtlCol="0" anchor="t">
            <a:normAutofit/>
          </a:bodyPr>
          <a:lstStyle/>
          <a:p>
            <a:pPr marL="1143000" fontAlgn="base">
              <a:spcBef>
                <a:spcPts val="1000"/>
              </a:spcBef>
            </a:pPr>
            <a:endParaRPr lang="fr-CA" sz="2400" dirty="0">
              <a:solidFill>
                <a:srgbClr val="212121"/>
              </a:solidFill>
              <a:cs typeface="Arial"/>
            </a:endParaRPr>
          </a:p>
          <a:p>
            <a:pPr marL="1143000">
              <a:spcBef>
                <a:spcPts val="1000"/>
              </a:spcBef>
            </a:pPr>
            <a:endParaRPr lang="fr-CA" sz="2400" dirty="0">
              <a:solidFill>
                <a:srgbClr val="212121"/>
              </a:solidFill>
              <a:cs typeface="Arial"/>
            </a:endParaRPr>
          </a:p>
          <a:p>
            <a:pPr marL="404495" lvl="2" indent="-404495">
              <a:lnSpc>
                <a:spcPct val="100000"/>
              </a:lnSpc>
            </a:pPr>
            <a:r>
              <a:rPr lang="fr-CA" sz="2400" dirty="0" err="1">
                <a:solidFill>
                  <a:srgbClr val="212121"/>
                </a:solidFill>
                <a:cs typeface="Arial"/>
              </a:rPr>
              <a:t>Going</a:t>
            </a:r>
            <a:r>
              <a:rPr lang="fr-CA" sz="2400" dirty="0">
                <a:solidFill>
                  <a:srgbClr val="212121"/>
                </a:solidFill>
                <a:cs typeface="Arial"/>
              </a:rPr>
              <a:t> to court </a:t>
            </a:r>
            <a:r>
              <a:rPr lang="fr-CA" sz="2400" dirty="0" err="1">
                <a:solidFill>
                  <a:srgbClr val="212121"/>
                </a:solidFill>
                <a:cs typeface="Arial"/>
              </a:rPr>
              <a:t>is</a:t>
            </a:r>
            <a:r>
              <a:rPr lang="fr-CA" sz="2400" dirty="0">
                <a:solidFill>
                  <a:srgbClr val="212121"/>
                </a:solidFill>
                <a:cs typeface="Arial"/>
              </a:rPr>
              <a:t> not </a:t>
            </a:r>
            <a:r>
              <a:rPr lang="fr-CA" sz="2400" dirty="0" err="1">
                <a:solidFill>
                  <a:srgbClr val="212121"/>
                </a:solidFill>
                <a:cs typeface="Arial"/>
              </a:rPr>
              <a:t>mandatory</a:t>
            </a:r>
          </a:p>
          <a:p>
            <a:pPr lvl="2">
              <a:lnSpc>
                <a:spcPct val="100000"/>
              </a:lnSpc>
            </a:pPr>
            <a:endParaRPr lang="fr-CA" sz="2400" dirty="0">
              <a:solidFill>
                <a:srgbClr val="212121"/>
              </a:solidFill>
              <a:cs typeface="Arial"/>
            </a:endParaRPr>
          </a:p>
          <a:p>
            <a:pPr marL="404495" lvl="2" indent="-404495">
              <a:lnSpc>
                <a:spcPct val="100000"/>
              </a:lnSpc>
            </a:pPr>
            <a:r>
              <a:rPr lang="fr-CA" sz="2400" dirty="0" err="1">
                <a:solidFill>
                  <a:srgbClr val="212121"/>
                </a:solidFill>
                <a:cs typeface="Arial"/>
              </a:rPr>
              <a:t>Sometimes</a:t>
            </a:r>
            <a:r>
              <a:rPr lang="fr-CA" sz="2400" dirty="0">
                <a:solidFill>
                  <a:srgbClr val="212121"/>
                </a:solidFill>
                <a:cs typeface="Arial"/>
              </a:rPr>
              <a:t>, a court can </a:t>
            </a:r>
            <a:r>
              <a:rPr lang="fr-CA" sz="2400" dirty="0" err="1">
                <a:solidFill>
                  <a:srgbClr val="212121"/>
                </a:solidFill>
                <a:cs typeface="Arial"/>
              </a:rPr>
              <a:t>be</a:t>
            </a:r>
            <a:r>
              <a:rPr lang="fr-CA" sz="2400" dirty="0">
                <a:solidFill>
                  <a:srgbClr val="212121"/>
                </a:solidFill>
                <a:cs typeface="Arial"/>
              </a:rPr>
              <a:t> </a:t>
            </a:r>
            <a:r>
              <a:rPr lang="fr-CA" sz="2400" dirty="0" err="1">
                <a:solidFill>
                  <a:srgbClr val="212121"/>
                </a:solidFill>
                <a:cs typeface="Arial"/>
              </a:rPr>
              <a:t>useful</a:t>
            </a:r>
          </a:p>
          <a:p>
            <a:endParaRPr lang="fr-FR" dirty="0">
              <a:cs typeface="Arial"/>
            </a:endParaRPr>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5440" y="5621405"/>
            <a:ext cx="590982" cy="590982"/>
          </a:xfrm>
          <a:prstGeom prst="rect">
            <a:avLst/>
          </a:prstGeom>
        </p:spPr>
      </p:pic>
    </p:spTree>
    <p:custDataLst>
      <p:tags r:id="rId1"/>
    </p:custDataLst>
    <p:extLst>
      <p:ext uri="{BB962C8B-B14F-4D97-AF65-F5344CB8AC3E}">
        <p14:creationId xmlns:p14="http://schemas.microsoft.com/office/powerpoint/2010/main" val="412656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normAutofit/>
          </a:bodyPr>
          <a:lstStyle/>
          <a:p>
            <a:r>
              <a:rPr lang="fr-FR" sz="4000" dirty="0" err="1">
                <a:cs typeface="Arial"/>
              </a:rPr>
              <a:t>Coming</a:t>
            </a:r>
            <a:r>
              <a:rPr lang="fr-FR" sz="4000" dirty="0">
                <a:cs typeface="Arial"/>
              </a:rPr>
              <a:t> to an agreement in </a:t>
            </a:r>
            <a:r>
              <a:rPr lang="fr-FR" sz="4000" dirty="0" err="1">
                <a:cs typeface="Arial"/>
              </a:rPr>
              <a:t>mediation</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p:txBody>
          <a:bodyPr vert="horz" lIns="91440" tIns="45720" rIns="91440" bIns="45720" rtlCol="0" anchor="t">
            <a:normAutofit/>
          </a:bodyPr>
          <a:lstStyle/>
          <a:p>
            <a:pPr marL="1143000" fontAlgn="base">
              <a:spcBef>
                <a:spcPts val="1000"/>
              </a:spcBef>
            </a:pPr>
            <a:endParaRPr lang="fr-CA" sz="2400" dirty="0">
              <a:solidFill>
                <a:srgbClr val="212121"/>
              </a:solidFill>
              <a:cs typeface="Arial"/>
            </a:endParaRPr>
          </a:p>
          <a:p>
            <a:pPr marL="404495" lvl="2" indent="-404495">
              <a:lnSpc>
                <a:spcPct val="100000"/>
              </a:lnSpc>
              <a:spcBef>
                <a:spcPts val="1000"/>
              </a:spcBef>
            </a:pPr>
            <a:r>
              <a:rPr lang="fr-CA" sz="2400" dirty="0">
                <a:solidFill>
                  <a:srgbClr val="212121"/>
                </a:solidFill>
                <a:cs typeface="Arial"/>
              </a:rPr>
              <a:t>A </a:t>
            </a:r>
            <a:r>
              <a:rPr lang="fr-CA" sz="2400" dirty="0" err="1">
                <a:solidFill>
                  <a:srgbClr val="212121"/>
                </a:solidFill>
                <a:cs typeface="Arial"/>
              </a:rPr>
              <a:t>mediator</a:t>
            </a:r>
            <a:r>
              <a:rPr lang="fr-CA" sz="2400" dirty="0">
                <a:solidFill>
                  <a:srgbClr val="212121"/>
                </a:solidFill>
                <a:cs typeface="Arial"/>
              </a:rPr>
              <a:t> can help the couple come to an agreement</a:t>
            </a:r>
          </a:p>
          <a:p>
            <a:pPr lvl="2">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pPr>
            <a:r>
              <a:rPr lang="fr-CA" sz="2400" dirty="0">
                <a:solidFill>
                  <a:srgbClr val="212121"/>
                </a:solidFill>
                <a:cs typeface="Arial"/>
              </a:rPr>
              <a:t>Free services for a certain </a:t>
            </a:r>
            <a:r>
              <a:rPr lang="fr-CA" sz="2400" dirty="0" err="1">
                <a:solidFill>
                  <a:srgbClr val="212121"/>
                </a:solidFill>
                <a:cs typeface="Arial"/>
              </a:rPr>
              <a:t>number</a:t>
            </a:r>
            <a:r>
              <a:rPr lang="fr-CA" sz="2400" dirty="0">
                <a:solidFill>
                  <a:srgbClr val="212121"/>
                </a:solidFill>
                <a:cs typeface="Arial"/>
              </a:rPr>
              <a:t> of </a:t>
            </a:r>
            <a:r>
              <a:rPr lang="fr-CA" sz="2400" dirty="0" err="1">
                <a:solidFill>
                  <a:srgbClr val="212121"/>
                </a:solidFill>
                <a:cs typeface="Arial"/>
              </a:rPr>
              <a:t>hours</a:t>
            </a:r>
            <a:endParaRPr lang="fr-CA" sz="2400" dirty="0">
              <a:solidFill>
                <a:srgbClr val="212121"/>
              </a:solidFill>
              <a:cs typeface="Arial"/>
            </a:endParaRPr>
          </a:p>
          <a:p>
            <a:pPr lvl="2">
              <a:lnSpc>
                <a:spcPct val="100000"/>
              </a:lnSpc>
              <a:spcBef>
                <a:spcPts val="1000"/>
              </a:spcBef>
            </a:pPr>
            <a:endParaRPr lang="fr-CA" sz="2400" dirty="0">
              <a:solidFill>
                <a:srgbClr val="212121"/>
              </a:solidFill>
              <a:cs typeface="Arial"/>
            </a:endParaRPr>
          </a:p>
          <a:p>
            <a:pPr marL="404495" lvl="2" indent="-404495">
              <a:lnSpc>
                <a:spcPct val="100000"/>
              </a:lnSpc>
            </a:pPr>
            <a:r>
              <a:rPr lang="fr-CA" sz="2400" dirty="0">
                <a:solidFill>
                  <a:srgbClr val="212121"/>
                </a:solidFill>
                <a:cs typeface="Arial"/>
              </a:rPr>
              <a:t>Can </a:t>
            </a:r>
            <a:r>
              <a:rPr lang="fr-CA" sz="2400" dirty="0" err="1">
                <a:solidFill>
                  <a:srgbClr val="212121"/>
                </a:solidFill>
                <a:cs typeface="Arial"/>
              </a:rPr>
              <a:t>avoid</a:t>
            </a:r>
            <a:r>
              <a:rPr lang="fr-CA" sz="2400" dirty="0">
                <a:solidFill>
                  <a:srgbClr val="212121"/>
                </a:solidFill>
                <a:cs typeface="Arial"/>
              </a:rPr>
              <a:t> </a:t>
            </a:r>
            <a:r>
              <a:rPr lang="fr-CA" sz="2400" dirty="0" err="1">
                <a:solidFill>
                  <a:srgbClr val="212121"/>
                </a:solidFill>
                <a:cs typeface="Arial"/>
              </a:rPr>
              <a:t>lengthy</a:t>
            </a:r>
            <a:r>
              <a:rPr lang="fr-CA" sz="2400" dirty="0">
                <a:solidFill>
                  <a:srgbClr val="212121"/>
                </a:solidFill>
                <a:cs typeface="Arial"/>
              </a:rPr>
              <a:t> and </a:t>
            </a:r>
            <a:r>
              <a:rPr lang="fr-CA" sz="2400" dirty="0" err="1">
                <a:solidFill>
                  <a:srgbClr val="212121"/>
                </a:solidFill>
                <a:cs typeface="Arial"/>
              </a:rPr>
              <a:t>costly</a:t>
            </a:r>
            <a:r>
              <a:rPr lang="fr-CA" sz="2400" dirty="0">
                <a:solidFill>
                  <a:srgbClr val="212121"/>
                </a:solidFill>
                <a:cs typeface="Arial"/>
              </a:rPr>
              <a:t> court </a:t>
            </a:r>
            <a:r>
              <a:rPr lang="fr-CA" sz="2400" dirty="0" err="1">
                <a:solidFill>
                  <a:srgbClr val="212121"/>
                </a:solidFill>
                <a:cs typeface="Arial"/>
              </a:rPr>
              <a:t>procedings</a:t>
            </a:r>
          </a:p>
          <a:p>
            <a:endParaRPr lang="fr-FR" dirty="0">
              <a:cs typeface="Arial"/>
            </a:endParaRPr>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05440" y="5621405"/>
            <a:ext cx="590982" cy="590982"/>
          </a:xfrm>
          <a:prstGeom prst="rect">
            <a:avLst/>
          </a:prstGeom>
        </p:spPr>
      </p:pic>
    </p:spTree>
    <p:extLst>
      <p:ext uri="{BB962C8B-B14F-4D97-AF65-F5344CB8AC3E}">
        <p14:creationId xmlns:p14="http://schemas.microsoft.com/office/powerpoint/2010/main" val="1668909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6E8CB86-01D2-E2F4-A73A-317F2A713321}"/>
              </a:ext>
            </a:extLst>
          </p:cNvPr>
          <p:cNvSpPr>
            <a:spLocks noGrp="1"/>
          </p:cNvSpPr>
          <p:nvPr>
            <p:ph type="body" sz="quarter" idx="10"/>
          </p:nvPr>
        </p:nvSpPr>
        <p:spPr/>
        <p:txBody>
          <a:bodyPr/>
          <a:lstStyle/>
          <a:p>
            <a:pPr algn="ctr"/>
            <a:r>
              <a:rPr lang="fr-FR" b="1" dirty="0" err="1">
                <a:solidFill>
                  <a:schemeClr val="accent2"/>
                </a:solidFill>
              </a:rPr>
              <a:t>Where</a:t>
            </a:r>
            <a:r>
              <a:rPr lang="fr-FR" b="1" dirty="0">
                <a:solidFill>
                  <a:schemeClr val="accent2"/>
                </a:solidFill>
              </a:rPr>
              <a:t> to </a:t>
            </a:r>
            <a:r>
              <a:rPr lang="fr-FR" b="1" dirty="0" err="1">
                <a:solidFill>
                  <a:schemeClr val="accent2"/>
                </a:solidFill>
              </a:rPr>
              <a:t>find</a:t>
            </a:r>
            <a:r>
              <a:rPr lang="fr-FR" b="1" dirty="0">
                <a:solidFill>
                  <a:schemeClr val="accent2"/>
                </a:solidFill>
              </a:rPr>
              <a:t> help?</a:t>
            </a:r>
            <a:endParaRPr lang="fr-FR" b="1" dirty="0">
              <a:solidFill>
                <a:schemeClr val="accent2"/>
              </a:solidFill>
              <a:cs typeface="Arial"/>
            </a:endParaRPr>
          </a:p>
        </p:txBody>
      </p:sp>
    </p:spTree>
    <p:extLst>
      <p:ext uri="{BB962C8B-B14F-4D97-AF65-F5344CB8AC3E}">
        <p14:creationId xmlns:p14="http://schemas.microsoft.com/office/powerpoint/2010/main" val="848877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dirty="0" err="1">
                <a:latin typeface="Arial"/>
                <a:cs typeface="Arial"/>
              </a:rPr>
              <a:t>Finding</a:t>
            </a:r>
            <a:r>
              <a:rPr lang="fr-CA" sz="2000" dirty="0">
                <a:latin typeface="Arial"/>
                <a:cs typeface="Arial"/>
              </a:rPr>
              <a:t> help</a:t>
            </a:r>
            <a:br>
              <a:rPr lang="fr-FR" dirty="0"/>
            </a:br>
            <a:r>
              <a:rPr lang="fr-FR" dirty="0">
                <a:highlight>
                  <a:srgbClr val="FFFF00"/>
                </a:highlight>
              </a:rPr>
              <a:t>(Name of the organisation)</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lnSpcReduction="10000"/>
          </a:bodyPr>
          <a:lstStyle/>
          <a:p>
            <a:r>
              <a:rPr lang="fr-FR" sz="2000" dirty="0">
                <a:solidFill>
                  <a:schemeClr val="accent2"/>
                </a:solidFill>
                <a:highlight>
                  <a:srgbClr val="FFFF00"/>
                </a:highlight>
              </a:rPr>
              <a:t>(Short description of </a:t>
            </a:r>
            <a:r>
              <a:rPr lang="fr-FR" sz="2000" dirty="0" err="1">
                <a:solidFill>
                  <a:schemeClr val="accent2"/>
                </a:solidFill>
                <a:highlight>
                  <a:srgbClr val="FFFF00"/>
                </a:highlight>
              </a:rPr>
              <a:t>their</a:t>
            </a:r>
            <a:r>
              <a:rPr lang="fr-FR" sz="2000" dirty="0">
                <a:solidFill>
                  <a:schemeClr val="accent2"/>
                </a:solidFill>
                <a:highlight>
                  <a:srgbClr val="FFFF00"/>
                </a:highlight>
              </a:rPr>
              <a:t> service)</a:t>
            </a: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r>
              <a:rPr lang="fr-FR" sz="2000" dirty="0">
                <a:solidFill>
                  <a:schemeClr val="accent2"/>
                </a:solidFill>
                <a:highlight>
                  <a:srgbClr val="FFFF00"/>
                </a:highlight>
              </a:rPr>
              <a:t>(Link to </a:t>
            </a:r>
            <a:r>
              <a:rPr lang="fr-FR" sz="2000" dirty="0" err="1">
                <a:solidFill>
                  <a:schemeClr val="accent2"/>
                </a:solidFill>
                <a:highlight>
                  <a:srgbClr val="FFFF00"/>
                </a:highlight>
              </a:rPr>
              <a:t>their</a:t>
            </a:r>
            <a:r>
              <a:rPr lang="fr-FR" sz="2000" dirty="0">
                <a:solidFill>
                  <a:schemeClr val="accent2"/>
                </a:solidFill>
                <a:highlight>
                  <a:srgbClr val="FFFF00"/>
                </a:highlight>
              </a:rPr>
              <a:t> </a:t>
            </a:r>
            <a:r>
              <a:rPr lang="fr-FR" sz="2000" dirty="0" err="1">
                <a:solidFill>
                  <a:schemeClr val="accent2"/>
                </a:solidFill>
                <a:highlight>
                  <a:srgbClr val="FFFF00"/>
                </a:highlight>
              </a:rPr>
              <a:t>website</a:t>
            </a:r>
            <a:r>
              <a:rPr lang="fr-FR" sz="2000" dirty="0">
                <a:solidFill>
                  <a:schemeClr val="accent2"/>
                </a:solidFill>
                <a:highlight>
                  <a:srgbClr val="FFFF00"/>
                </a:highlight>
              </a:rPr>
              <a:t>)</a:t>
            </a:r>
            <a:endParaRPr lang="fr-FR" sz="2000" dirty="0">
              <a:solidFill>
                <a:schemeClr val="accent2"/>
              </a:solidFill>
              <a:highlight>
                <a:srgbClr val="FFFF00"/>
              </a:highlight>
              <a:cs typeface="Arial"/>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57821" y="2440704"/>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sp>
        <p:nvSpPr>
          <p:cNvPr id="9" name="Espace réservé du texte 3">
            <a:hlinkClick r:id="rId5"/>
            <a:extLst>
              <a:ext uri="{FF2B5EF4-FFF2-40B4-BE49-F238E27FC236}">
                <a16:creationId xmlns:a16="http://schemas.microsoft.com/office/drawing/2014/main" id="{D40A4EB7-09BB-6ABC-34FA-668D112D2C82}"/>
              </a:ext>
            </a:extLst>
          </p:cNvPr>
          <p:cNvSpPr txBox="1">
            <a:spLocks/>
          </p:cNvSpPr>
          <p:nvPr/>
        </p:nvSpPr>
        <p:spPr>
          <a:xfrm>
            <a:off x="5771814" y="3429000"/>
            <a:ext cx="5362179" cy="760980"/>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dirty="0">
                <a:solidFill>
                  <a:srgbClr val="333F48"/>
                </a:solidFill>
                <a:highlight>
                  <a:srgbClr val="FFFF00"/>
                </a:highlight>
                <a:cs typeface="Arial"/>
              </a:rPr>
              <a:t>(Screenshot of the </a:t>
            </a:r>
            <a:r>
              <a:rPr lang="fr-CA" dirty="0" err="1">
                <a:solidFill>
                  <a:srgbClr val="333F48"/>
                </a:solidFill>
                <a:highlight>
                  <a:srgbClr val="FFFF00"/>
                </a:highlight>
                <a:cs typeface="Arial"/>
              </a:rPr>
              <a:t>organisation's</a:t>
            </a:r>
            <a:r>
              <a:rPr lang="fr-CA" dirty="0">
                <a:solidFill>
                  <a:srgbClr val="333F48"/>
                </a:solidFill>
                <a:highlight>
                  <a:srgbClr val="FFFF00"/>
                </a:highlight>
                <a:cs typeface="Arial"/>
              </a:rPr>
              <a:t> </a:t>
            </a:r>
            <a:r>
              <a:rPr lang="fr-CA" dirty="0" err="1">
                <a:solidFill>
                  <a:srgbClr val="333F48"/>
                </a:solidFill>
                <a:highlight>
                  <a:srgbClr val="FFFF00"/>
                </a:highlight>
                <a:cs typeface="Arial"/>
              </a:rPr>
              <a:t>website</a:t>
            </a:r>
            <a:r>
              <a:rPr lang="fr-CA" dirty="0">
                <a:solidFill>
                  <a:srgbClr val="333F48"/>
                </a:solidFill>
                <a:highlight>
                  <a:srgbClr val="FFFF00"/>
                </a:highlight>
                <a:cs typeface="Arial"/>
              </a:rPr>
              <a:t>)</a:t>
            </a:r>
            <a:endParaRPr lang="fr-FR" dirty="0">
              <a:solidFill>
                <a:srgbClr val="333F48"/>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58409" y="5729889"/>
            <a:ext cx="505676" cy="505676"/>
          </a:xfrm>
          <a:prstGeom prst="rect">
            <a:avLst/>
          </a:prstGeom>
        </p:spPr>
      </p:pic>
    </p:spTree>
    <p:extLst>
      <p:ext uri="{BB962C8B-B14F-4D97-AF65-F5344CB8AC3E}">
        <p14:creationId xmlns:p14="http://schemas.microsoft.com/office/powerpoint/2010/main" val="2315159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dirty="0" err="1">
                <a:latin typeface="Arial"/>
                <a:cs typeface="Arial"/>
              </a:rPr>
              <a:t>Finding</a:t>
            </a:r>
            <a:r>
              <a:rPr lang="fr-CA" sz="2000" dirty="0">
                <a:latin typeface="Arial"/>
                <a:cs typeface="Arial"/>
              </a:rPr>
              <a:t> help</a:t>
            </a:r>
            <a:br>
              <a:rPr lang="fr-FR" dirty="0"/>
            </a:br>
            <a:r>
              <a:rPr lang="fr-FR" dirty="0"/>
              <a:t>Éducaloi</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a:bodyPr>
          <a:lstStyle/>
          <a:p>
            <a:r>
              <a:rPr lang="fr-FR" sz="2000" dirty="0">
                <a:solidFill>
                  <a:schemeClr val="accent2"/>
                </a:solidFill>
              </a:rPr>
              <a:t>Free</a:t>
            </a:r>
            <a:r>
              <a:rPr lang="fr-FR" sz="2000" dirty="0">
                <a:solidFill>
                  <a:schemeClr val="accent2"/>
                </a:solidFill>
                <a:cs typeface="Arial"/>
              </a:rPr>
              <a:t> online </a:t>
            </a:r>
            <a:r>
              <a:rPr lang="fr-FR" sz="2000" dirty="0" err="1">
                <a:solidFill>
                  <a:schemeClr val="accent2"/>
                </a:solidFill>
                <a:cs typeface="Arial"/>
              </a:rPr>
              <a:t>legal</a:t>
            </a:r>
            <a:r>
              <a:rPr lang="fr-FR" sz="2000" dirty="0">
                <a:solidFill>
                  <a:schemeClr val="accent2"/>
                </a:solidFill>
                <a:cs typeface="Arial"/>
              </a:rPr>
              <a:t> information on:</a:t>
            </a:r>
          </a:p>
          <a:p>
            <a:endParaRPr lang="fr-FR" sz="2000" dirty="0">
              <a:solidFill>
                <a:schemeClr val="accent2"/>
              </a:solidFill>
              <a:cs typeface="Arial"/>
            </a:endParaRPr>
          </a:p>
          <a:p>
            <a:pPr marL="342900" indent="-342900">
              <a:buChar char="•"/>
            </a:pPr>
            <a:r>
              <a:rPr lang="fr-FR" sz="2000" dirty="0">
                <a:solidFill>
                  <a:schemeClr val="accent2"/>
                </a:solidFill>
                <a:cs typeface="Arial"/>
              </a:rPr>
              <a:t>Family, couples, </a:t>
            </a:r>
            <a:r>
              <a:rPr lang="fr-FR" sz="2000" err="1">
                <a:solidFill>
                  <a:schemeClr val="accent2"/>
                </a:solidFill>
                <a:cs typeface="Arial"/>
              </a:rPr>
              <a:t>separation</a:t>
            </a:r>
            <a:r>
              <a:rPr lang="fr-FR" sz="2000" dirty="0">
                <a:solidFill>
                  <a:schemeClr val="accent2"/>
                </a:solidFill>
                <a:cs typeface="Arial"/>
              </a:rPr>
              <a:t> and divorce</a:t>
            </a:r>
          </a:p>
          <a:p>
            <a:pPr marL="342900" indent="-342900">
              <a:buChar char="•"/>
            </a:pPr>
            <a:r>
              <a:rPr lang="fr-FR" sz="2000" dirty="0" err="1">
                <a:solidFill>
                  <a:schemeClr val="accent2"/>
                </a:solidFill>
                <a:cs typeface="Arial"/>
              </a:rPr>
              <a:t>Housing</a:t>
            </a:r>
            <a:endParaRPr lang="fr-FR" sz="2000">
              <a:solidFill>
                <a:schemeClr val="accent2"/>
              </a:solidFill>
              <a:cs typeface="Arial"/>
            </a:endParaRPr>
          </a:p>
          <a:p>
            <a:pPr marL="342900" indent="-342900">
              <a:buChar char="•"/>
            </a:pPr>
            <a:r>
              <a:rPr lang="fr-FR" sz="2000" dirty="0">
                <a:solidFill>
                  <a:schemeClr val="accent2"/>
                </a:solidFill>
                <a:cs typeface="Arial"/>
              </a:rPr>
              <a:t>Work</a:t>
            </a:r>
          </a:p>
          <a:p>
            <a:endParaRPr lang="fr-FR" sz="2000">
              <a:solidFill>
                <a:srgbClr val="000000"/>
              </a:solidFill>
              <a:highlight>
                <a:srgbClr val="FFFF00"/>
              </a:highlight>
              <a:cs typeface="Arial"/>
            </a:endParaRPr>
          </a:p>
          <a:p>
            <a:endParaRPr lang="fr-FR" sz="2000">
              <a:highlight>
                <a:srgbClr val="FFFF00"/>
              </a:highlight>
            </a:endParaRPr>
          </a:p>
          <a:p>
            <a:r>
              <a:rPr lang="fr-FR" sz="2000" dirty="0">
                <a:solidFill>
                  <a:schemeClr val="accent6">
                    <a:lumMod val="25000"/>
                  </a:schemeClr>
                </a:solidFill>
                <a:ea typeface="+mn-lt"/>
                <a:cs typeface="+mn-lt"/>
                <a:hlinkClick r:id="rId3">
                  <a:extLst>
                    <a:ext uri="{A12FA001-AC4F-418D-AE19-62706E023703}">
                      <ahyp:hlinkClr xmlns:ahyp="http://schemas.microsoft.com/office/drawing/2018/hyperlinkcolor" val="tx"/>
                    </a:ext>
                  </a:extLst>
                </a:hlinkClick>
              </a:rPr>
              <a:t>Éducaloi - Your starting point for legal information</a:t>
            </a:r>
            <a:endParaRPr lang="fr-FR">
              <a:solidFill>
                <a:schemeClr val="accent6">
                  <a:lumMod val="25000"/>
                </a:schemeClr>
              </a:solidFill>
              <a:hlinkClick r:id="rId3">
                <a:extLst>
                  <a:ext uri="{A12FA001-AC4F-418D-AE19-62706E023703}">
                    <ahyp:hlinkClr xmlns:ahyp="http://schemas.microsoft.com/office/drawing/2018/hyperlinkcolor" val="tx"/>
                  </a:ext>
                </a:extLst>
              </a:hlinkClick>
            </a:endParaRPr>
          </a:p>
          <a:p>
            <a:endParaRPr lang="fr-FR" sz="2000" dirty="0">
              <a:cs typeface="Arial"/>
            </a:endParaRPr>
          </a:p>
          <a:p>
            <a:endParaRPr lang="fr-FR" sz="2000" dirty="0">
              <a:cs typeface="Arial"/>
            </a:endParaRPr>
          </a:p>
          <a:p>
            <a:endParaRPr lang="fr-FR" sz="2000" dirty="0">
              <a:solidFill>
                <a:schemeClr val="accent2"/>
              </a:solidFill>
              <a:latin typeface="Arial"/>
              <a:cs typeface="Aria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58409" y="5729889"/>
            <a:ext cx="505676" cy="505676"/>
          </a:xfrm>
          <a:prstGeom prst="rect">
            <a:avLst/>
          </a:prstGeom>
        </p:spPr>
      </p:pic>
      <p:pic>
        <p:nvPicPr>
          <p:cNvPr id="12" name="Graphique 11" descr="Curseur avec un remplissage uni">
            <a:extLst>
              <a:ext uri="{FF2B5EF4-FFF2-40B4-BE49-F238E27FC236}">
                <a16:creationId xmlns:a16="http://schemas.microsoft.com/office/drawing/2014/main" id="{0A96CB1F-1C85-51D5-6D98-16E0937B24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47501" y="5613708"/>
            <a:ext cx="914400" cy="914400"/>
          </a:xfrm>
          <a:prstGeom prst="rect">
            <a:avLst/>
          </a:prstGeom>
        </p:spPr>
      </p:pic>
      <p:pic>
        <p:nvPicPr>
          <p:cNvPr id="14" name="Picture 13" descr="A white computer with a blank screen&#10;&#10;Description automatically generated">
            <a:extLst>
              <a:ext uri="{FF2B5EF4-FFF2-40B4-BE49-F238E27FC236}">
                <a16:creationId xmlns:a16="http://schemas.microsoft.com/office/drawing/2014/main" id="{2F2CB927-BB19-04D0-8C8A-176092B6D8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63717" y="1651736"/>
            <a:ext cx="6899675" cy="3754278"/>
          </a:xfrm>
          <a:prstGeom prst="rect">
            <a:avLst/>
          </a:prstGeom>
        </p:spPr>
      </p:pic>
      <p:pic>
        <p:nvPicPr>
          <p:cNvPr id="3" name="Image 2" descr="Une image contenant texte, capture d’écran, Site web, Publicité en ligne&#10;&#10;Le contenu généré par l’IA peut être incorrect.">
            <a:extLst>
              <a:ext uri="{FF2B5EF4-FFF2-40B4-BE49-F238E27FC236}">
                <a16:creationId xmlns:a16="http://schemas.microsoft.com/office/drawing/2014/main" id="{CF27891A-A475-0313-ABEC-F740E03A4D33}"/>
              </a:ext>
            </a:extLst>
          </p:cNvPr>
          <p:cNvPicPr>
            <a:picLocks noChangeAspect="1"/>
          </p:cNvPicPr>
          <p:nvPr/>
        </p:nvPicPr>
        <p:blipFill>
          <a:blip r:embed="rId10"/>
          <a:srcRect r="17768" b="8368"/>
          <a:stretch/>
        </p:blipFill>
        <p:spPr>
          <a:xfrm>
            <a:off x="5765800" y="1892943"/>
            <a:ext cx="5054607" cy="2791771"/>
          </a:xfrm>
          <a:prstGeom prst="rect">
            <a:avLst/>
          </a:prstGeom>
        </p:spPr>
      </p:pic>
    </p:spTree>
    <p:extLst>
      <p:ext uri="{BB962C8B-B14F-4D97-AF65-F5344CB8AC3E}">
        <p14:creationId xmlns:p14="http://schemas.microsoft.com/office/powerpoint/2010/main" val="2467085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6"/>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ème Office">
  <a:themeElements>
    <a:clrScheme name="Éducation juridique">
      <a:dk1>
        <a:sysClr val="windowText" lastClr="000000"/>
      </a:dk1>
      <a:lt1>
        <a:sysClr val="window" lastClr="FFFFFF"/>
      </a:lt1>
      <a:dk2>
        <a:srgbClr val="000000"/>
      </a:dk2>
      <a:lt2>
        <a:srgbClr val="E7E6E6"/>
      </a:lt2>
      <a:accent1>
        <a:srgbClr val="F6891F"/>
      </a:accent1>
      <a:accent2>
        <a:srgbClr val="333F48"/>
      </a:accent2>
      <a:accent3>
        <a:srgbClr val="C1C6C8"/>
      </a:accent3>
      <a:accent4>
        <a:srgbClr val="00A9CE"/>
      </a:accent4>
      <a:accent5>
        <a:srgbClr val="D1D9DE"/>
      </a:accent5>
      <a:accent6>
        <a:srgbClr val="F2F3F4"/>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barit_ateliers_education juridique.potx" id="{3A2C94E1-6A6D-4A7C-BB17-155A3F40D1D6}" vid="{E717FB27-4517-4013-AC06-F303D8793230}"/>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8ee12ee5-159c-4bfa-a4d1-c6eb204610cd">EDUC-1465940978-643</_dlc_DocId>
    <_dlc_DocIdUrl xmlns="8ee12ee5-159c-4bfa-a4d1-c6eb204610cd">
      <Url>https://educaloi.sharepoint.com/projets/_layouts/15/DocIdRedir.aspx?ID=EDUC-1465940978-643</Url>
      <Description>EDUC-1465940978-643</Description>
    </_dlc_DocIdUrl>
    <TaxCatchAll xmlns="8ee12ee5-159c-4bfa-a4d1-c6eb204610cd" xsi:nil="true"/>
    <lcf76f155ced4ddcb4097134ff3c332f xmlns="0caddf82-89a6-4838-8327-d09ffc8737ba">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E1991453D288B479B91425EDAF6CD3A" ma:contentTypeVersion="12" ma:contentTypeDescription="Crée un document." ma:contentTypeScope="" ma:versionID="8b8e3bd57b78395734870b6c5aa31d13">
  <xsd:schema xmlns:xsd="http://www.w3.org/2001/XMLSchema" xmlns:xs="http://www.w3.org/2001/XMLSchema" xmlns:p="http://schemas.microsoft.com/office/2006/metadata/properties" xmlns:ns2="8ee12ee5-159c-4bfa-a4d1-c6eb204610cd" xmlns:ns3="0caddf82-89a6-4838-8327-d09ffc8737ba" targetNamespace="http://schemas.microsoft.com/office/2006/metadata/properties" ma:root="true" ma:fieldsID="ce5e6f17ce8a7d128b8e7e64130180ca" ns2:_="" ns3:_="">
    <xsd:import namespace="8ee12ee5-159c-4bfa-a4d1-c6eb204610cd"/>
    <xsd:import namespace="0caddf82-89a6-4838-8327-d09ffc8737ba"/>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ObjectDetectorVersions" minOccurs="0"/>
                <xsd:element ref="ns3:lcf76f155ced4ddcb4097134ff3c332f" minOccurs="0"/>
                <xsd:element ref="ns2:TaxCatchAll" minOccurs="0"/>
                <xsd:element ref="ns3:MediaServiceDateTaken" minOccurs="0"/>
                <xsd:element ref="ns3:MediaServiceOCR" minOccurs="0"/>
                <xsd:element ref="ns3:MediaServiceGenerationTime" minOccurs="0"/>
                <xsd:element ref="ns3:MediaServiceEventHashCode"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e12ee5-159c-4bfa-a4d1-c6eb204610cd" elementFormDefault="qualified">
    <xsd:import namespace="http://schemas.microsoft.com/office/2006/documentManagement/types"/>
    <xsd:import namespace="http://schemas.microsoft.com/office/infopath/2007/PartnerControls"/>
    <xsd:element name="_dlc_DocId" ma:index="8" nillable="true" ma:displayName="Valeur d’ID de document" ma:description="Valeur de l’ID de document affecté à cet élément." ma:indexed="true" ma:internalName="_dlc_DocId" ma:readOnly="true">
      <xsd:simpleType>
        <xsd:restriction base="dms:Text"/>
      </xsd:simpleType>
    </xsd:element>
    <xsd:element name="_dlc_DocIdUrl" ma:index="9" nillable="true" ma:displayName="ID de document" ma:description="Lien permanent vers ce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6" nillable="true" ma:displayName="Taxonomy Catch All Column" ma:hidden="true" ma:list="{3dafb937-854e-411a-a98d-3f548e7b41d5}" ma:internalName="TaxCatchAll" ma:showField="CatchAllData" ma:web="8ee12ee5-159c-4bfa-a4d1-c6eb204610c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caddf82-89a6-4838-8327-d09ffc8737b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Balises d’images" ma:readOnly="false" ma:fieldId="{5cf76f15-5ced-4ddc-b409-7134ff3c332f}" ma:taxonomyMulti="true" ma:sspId="299ed9a0-a2e4-4baf-bc0e-5da7c71c4752"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CAE8C6C2-DDA4-4AE5-86FD-885A7AFED248}">
  <ds:schemaRefs>
    <ds:schemaRef ds:uri="http://schemas.microsoft.com/office/2006/documentManagement/types"/>
    <ds:schemaRef ds:uri="0caddf82-89a6-4838-8327-d09ffc8737ba"/>
    <ds:schemaRef ds:uri="http://www.w3.org/XML/1998/namespace"/>
    <ds:schemaRef ds:uri="http://purl.org/dc/terms/"/>
    <ds:schemaRef ds:uri="http://purl.org/dc/dcmitype/"/>
    <ds:schemaRef ds:uri="8ee12ee5-159c-4bfa-a4d1-c6eb204610cd"/>
    <ds:schemaRef ds:uri="http://schemas.microsoft.com/office/infopath/2007/PartnerControls"/>
    <ds:schemaRef ds:uri="http://schemas.openxmlformats.org/package/2006/metadata/core-properties"/>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8B9E5B5D-7AF1-486A-979B-B5ED2CF875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e12ee5-159c-4bfa-a4d1-c6eb204610cd"/>
    <ds:schemaRef ds:uri="0caddf82-89a6-4838-8327-d09ffc8737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2C02BB2-70FE-4D99-A954-3A0CD7CF1EB8}">
  <ds:schemaRefs>
    <ds:schemaRef ds:uri="http://schemas.microsoft.com/sharepoint/v3/contenttype/forms"/>
  </ds:schemaRefs>
</ds:datastoreItem>
</file>

<file path=customXml/itemProps4.xml><?xml version="1.0" encoding="utf-8"?>
<ds:datastoreItem xmlns:ds="http://schemas.openxmlformats.org/officeDocument/2006/customXml" ds:itemID="{8E344BBB-AD38-4D77-BFBD-4EED34E78696}">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Gabarit_ateliers_education juridique_pour_les_adultes</Template>
  <TotalTime>93</TotalTime>
  <Words>4225</Words>
  <Application>Microsoft Office PowerPoint</Application>
  <PresentationFormat>Widescreen</PresentationFormat>
  <Paragraphs>379</Paragraphs>
  <Slides>16</Slides>
  <Notes>16</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Thème Office</vt:lpstr>
      <vt:lpstr>I'm Considering Separation My Relationship</vt:lpstr>
      <vt:lpstr>Examining the situation What do you see here?</vt:lpstr>
      <vt:lpstr>Understanding the legal issues Neha's Story</vt:lpstr>
      <vt:lpstr>Divorcing in Quebec: principal rules</vt:lpstr>
      <vt:lpstr>Separating in Quebec (unmarried couples): principal rules</vt:lpstr>
      <vt:lpstr>Coming to an agreement in mediation</vt:lpstr>
      <vt:lpstr>PowerPoint Presentation</vt:lpstr>
      <vt:lpstr>Finding help (Name of the organisation)</vt:lpstr>
      <vt:lpstr>Finding help Éducaloi</vt:lpstr>
      <vt:lpstr>Finding help Community Justice Centers</vt:lpstr>
      <vt:lpstr>Finding help Inform'elle (French only)</vt:lpstr>
      <vt:lpstr>Finding help ReBâtir</vt:lpstr>
      <vt:lpstr>Other resources</vt:lpstr>
      <vt:lpstr>Taking action What could Neha do?</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Anne-Marie Lavoie</dc:creator>
  <cp:lastModifiedBy>Nihal Selim</cp:lastModifiedBy>
  <cp:revision>1168</cp:revision>
  <dcterms:created xsi:type="dcterms:W3CDTF">2024-06-10T18:08:19Z</dcterms:created>
  <dcterms:modified xsi:type="dcterms:W3CDTF">2025-06-10T15:57:35Z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0x0101000E1991453D288B479B91425EDAF6CD3A</vt:lpwstr>
  </property>
  <property fmtid="{D5CDD505-2E9C-101B-9397-08002B2CF9AE}" pid="3" name="MediaServiceImageTags">
    <vt:lpwstr/>
  </property>
  <property fmtid="{D5CDD505-2E9C-101B-9397-08002B2CF9AE}" pid="4" name="Order">
    <vt:r8>204157900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_dlc_DocIdItemGuid">
    <vt:lpwstr>ae680bdb-7fba-47d6-8062-0ab58f0eabab</vt:lpwstr>
  </property>
  <property fmtid="{D5CDD505-2E9C-101B-9397-08002B2CF9AE}" pid="12" name="ArticulateGUID">
    <vt:lpwstr>0500C723-052A-48DE-B32A-AE046AAD2BE6</vt:lpwstr>
  </property>
  <property fmtid="{D5CDD505-2E9C-101B-9397-08002B2CF9AE}" pid="13" name="ArticulatePath">
    <vt:lpwstr>https://educaloi.sharepoint.com/projets/081000/3_Productions_livrables/3_Atelier_ÉJ_Femmes/VF_Ateliers_FMC_apres_reforme_PL56_en_cours/7_Je pense me séparer_FMC_en_cours</vt:lpwstr>
  </property>
</Properties>
</file>