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6" r:id="rId6"/>
    <p:sldId id="261" r:id="rId7"/>
    <p:sldId id="273" r:id="rId8"/>
    <p:sldId id="268" r:id="rId9"/>
    <p:sldId id="277" r:id="rId10"/>
    <p:sldId id="264" r:id="rId11"/>
    <p:sldId id="270" r:id="rId12"/>
    <p:sldId id="283" r:id="rId13"/>
    <p:sldId id="282" r:id="rId14"/>
    <p:sldId id="274" r:id="rId15"/>
    <p:sldId id="275" r:id="rId16"/>
    <p:sldId id="280" r:id="rId17"/>
    <p:sldId id="279" r:id="rId18"/>
    <p:sldId id="276" r:id="rId19"/>
    <p:sldId id="263" r:id="rId20"/>
    <p:sldId id="281" r:id="rId21"/>
  </p:sldIdLst>
  <p:sldSz cx="12192000" cy="6858000"/>
  <p:notesSz cx="6858000" cy="9144000"/>
  <p:custDataLst>
    <p:tags r:id="rId23"/>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Bourgeois" userId="S::isabelle.bourgeois@educaloi.qc.ca::62da3eca-ed7d-481c-ba2a-c4938ec016c9" providerId="AD" clId="Web-{2543528A-7D0E-0415-3503-404CA7A1932D}"/>
    <pc:docChg chg="modSld">
      <pc:chgData name="Isabelle Bourgeois" userId="S::isabelle.bourgeois@educaloi.qc.ca::62da3eca-ed7d-481c-ba2a-c4938ec016c9" providerId="AD" clId="Web-{2543528A-7D0E-0415-3503-404CA7A1932D}" dt="2024-09-16T14:32:29.736" v="1"/>
      <pc:docMkLst>
        <pc:docMk/>
      </pc:docMkLst>
      <pc:sldChg chg="modNotes">
        <pc:chgData name="Isabelle Bourgeois" userId="S::isabelle.bourgeois@educaloi.qc.ca::62da3eca-ed7d-481c-ba2a-c4938ec016c9" providerId="AD" clId="Web-{2543528A-7D0E-0415-3503-404CA7A1932D}" dt="2024-09-16T14:32:29.736" v="1"/>
        <pc:sldMkLst>
          <pc:docMk/>
          <pc:sldMk cId="1284194586" sldId="263"/>
        </pc:sldMkLst>
      </pc:sldChg>
    </pc:docChg>
  </pc:docChgLst>
  <pc:docChgLst>
    <pc:chgData name="Ophélie Vincent" userId="7fab5384-1989-4cd8-a938-9f00900dde79" providerId="ADAL" clId="{4F91503E-70C4-471E-A106-3EF55B470EDC}"/>
    <pc:docChg chg="sldOrd">
      <pc:chgData name="Ophélie Vincent" userId="7fab5384-1989-4cd8-a938-9f00900dde79" providerId="ADAL" clId="{4F91503E-70C4-471E-A106-3EF55B470EDC}" dt="2024-11-05T15:35:32.726" v="0" actId="20578"/>
      <pc:docMkLst>
        <pc:docMk/>
      </pc:docMkLst>
      <pc:sldChg chg="ord">
        <pc:chgData name="Ophélie Vincent" userId="7fab5384-1989-4cd8-a938-9f00900dde79" providerId="ADAL" clId="{4F91503E-70C4-471E-A106-3EF55B470EDC}" dt="2024-11-05T15:35:32.726" v="0" actId="20578"/>
        <pc:sldMkLst>
          <pc:docMk/>
          <pc:sldMk cId="788116382" sldId="261"/>
        </pc:sldMkLst>
      </pc:sldChg>
    </pc:docChg>
  </pc:docChgLst>
  <pc:docChgLst>
    <pc:chgData name="Nihal Selim" userId="S::nihal.selim@educaloi.qc.ca::5ebe341c-5dd7-4c31-8797-5d5454b6c11a" providerId="AD" clId="Web-{D6D528FD-ACE3-D919-5E9A-21FCCBE89601}"/>
    <pc:docChg chg="modSld">
      <pc:chgData name="Nihal Selim" userId="S::nihal.selim@educaloi.qc.ca::5ebe341c-5dd7-4c31-8797-5d5454b6c11a" providerId="AD" clId="Web-{D6D528FD-ACE3-D919-5E9A-21FCCBE89601}" dt="2024-08-15T20:07:08.302" v="860"/>
      <pc:docMkLst>
        <pc:docMk/>
      </pc:docMkLst>
      <pc:sldChg chg="modNotes">
        <pc:chgData name="Nihal Selim" userId="S::nihal.selim@educaloi.qc.ca::5ebe341c-5dd7-4c31-8797-5d5454b6c11a" providerId="AD" clId="Web-{D6D528FD-ACE3-D919-5E9A-21FCCBE89601}" dt="2024-08-15T19:31:18.209" v="13"/>
        <pc:sldMkLst>
          <pc:docMk/>
          <pc:sldMk cId="194442244" sldId="264"/>
        </pc:sldMkLst>
      </pc:sldChg>
      <pc:sldChg chg="modNotes">
        <pc:chgData name="Nihal Selim" userId="S::nihal.selim@educaloi.qc.ca::5ebe341c-5dd7-4c31-8797-5d5454b6c11a" providerId="AD" clId="Web-{D6D528FD-ACE3-D919-5E9A-21FCCBE89601}" dt="2024-08-15T20:07:08.302" v="860"/>
        <pc:sldMkLst>
          <pc:docMk/>
          <pc:sldMk cId="2258642045" sldId="268"/>
        </pc:sldMkLst>
      </pc:sldChg>
      <pc:sldChg chg="modSp modNotes">
        <pc:chgData name="Nihal Selim" userId="S::nihal.selim@educaloi.qc.ca::5ebe341c-5dd7-4c31-8797-5d5454b6c11a" providerId="AD" clId="Web-{D6D528FD-ACE3-D919-5E9A-21FCCBE89601}" dt="2024-08-15T19:06:58.966" v="11"/>
        <pc:sldMkLst>
          <pc:docMk/>
          <pc:sldMk cId="17678412" sldId="276"/>
        </pc:sldMkLst>
        <pc:spChg chg="mod">
          <ac:chgData name="Nihal Selim" userId="S::nihal.selim@educaloi.qc.ca::5ebe341c-5dd7-4c31-8797-5d5454b6c11a" providerId="AD" clId="Web-{D6D528FD-ACE3-D919-5E9A-21FCCBE89601}" dt="2024-08-15T19:05:18.634" v="10" actId="20577"/>
          <ac:spMkLst>
            <pc:docMk/>
            <pc:sldMk cId="17678412" sldId="276"/>
            <ac:spMk id="2" creationId="{E7E739C1-403D-1C98-CE13-2CD78AF72842}"/>
          </ac:spMkLst>
        </pc:spChg>
      </pc:sldChg>
      <pc:sldChg chg="modNotes">
        <pc:chgData name="Nihal Selim" userId="S::nihal.selim@educaloi.qc.ca::5ebe341c-5dd7-4c31-8797-5d5454b6c11a" providerId="AD" clId="Web-{D6D528FD-ACE3-D919-5E9A-21FCCBE89601}" dt="2024-08-15T20:00:11.290" v="200"/>
        <pc:sldMkLst>
          <pc:docMk/>
          <pc:sldMk cId="412656306" sldId="277"/>
        </pc:sldMkLst>
      </pc:sldChg>
      <pc:sldChg chg="modSp modNotes">
        <pc:chgData name="Nihal Selim" userId="S::nihal.selim@educaloi.qc.ca::5ebe341c-5dd7-4c31-8797-5d5454b6c11a" providerId="AD" clId="Web-{D6D528FD-ACE3-D919-5E9A-21FCCBE89601}" dt="2024-08-15T20:00:38.806" v="209"/>
        <pc:sldMkLst>
          <pc:docMk/>
          <pc:sldMk cId="2120576460" sldId="279"/>
        </pc:sldMkLst>
        <pc:spChg chg="mod">
          <ac:chgData name="Nihal Selim" userId="S::nihal.selim@educaloi.qc.ca::5ebe341c-5dd7-4c31-8797-5d5454b6c11a" providerId="AD" clId="Web-{D6D528FD-ACE3-D919-5E9A-21FCCBE89601}" dt="2024-08-15T20:00:36.447" v="207" actId="20577"/>
          <ac:spMkLst>
            <pc:docMk/>
            <pc:sldMk cId="2120576460" sldId="279"/>
            <ac:spMk id="3" creationId="{2736D7D5-1126-A213-EBC9-FBE7AF17CC6D}"/>
          </ac:spMkLst>
        </pc:spChg>
      </pc:sldChg>
    </pc:docChg>
  </pc:docChgLst>
  <pc:docChgLst>
    <pc:chgData name="Nihal Selim" userId="S::nihal.selim@educaloi.qc.ca::5ebe341c-5dd7-4c31-8797-5d5454b6c11a" providerId="AD" clId="Web-{1A9787BF-6F79-F373-1916-1AFA4E1F705E}"/>
    <pc:docChg chg="modSld">
      <pc:chgData name="Nihal Selim" userId="S::nihal.selim@educaloi.qc.ca::5ebe341c-5dd7-4c31-8797-5d5454b6c11a" providerId="AD" clId="Web-{1A9787BF-6F79-F373-1916-1AFA4E1F705E}" dt="2025-01-28T18:49:15.494" v="12"/>
      <pc:docMkLst>
        <pc:docMk/>
      </pc:docMkLst>
      <pc:sldChg chg="modNotes">
        <pc:chgData name="Nihal Selim" userId="S::nihal.selim@educaloi.qc.ca::5ebe341c-5dd7-4c31-8797-5d5454b6c11a" providerId="AD" clId="Web-{1A9787BF-6F79-F373-1916-1AFA4E1F705E}" dt="2025-01-28T18:49:15.494" v="12"/>
        <pc:sldMkLst>
          <pc:docMk/>
          <pc:sldMk cId="3145390396" sldId="275"/>
        </pc:sldMkLst>
      </pc:sldChg>
    </pc:docChg>
  </pc:docChgLst>
  <pc:docChgLst>
    <pc:chgData name="Nihal Selim" userId="S::nihal.selim@educaloi.qc.ca::5ebe341c-5dd7-4c31-8797-5d5454b6c11a" providerId="AD" clId="Web-{C3E74FFD-6F1B-42F8-4CA0-A29991EB3D6C}"/>
    <pc:docChg chg="modSld">
      <pc:chgData name="Nihal Selim" userId="S::nihal.selim@educaloi.qc.ca::5ebe341c-5dd7-4c31-8797-5d5454b6c11a" providerId="AD" clId="Web-{C3E74FFD-6F1B-42F8-4CA0-A29991EB3D6C}" dt="2025-01-27T19:04:03.710" v="133"/>
      <pc:docMkLst>
        <pc:docMk/>
      </pc:docMkLst>
      <pc:sldChg chg="modNotes">
        <pc:chgData name="Nihal Selim" userId="S::nihal.selim@educaloi.qc.ca::5ebe341c-5dd7-4c31-8797-5d5454b6c11a" providerId="AD" clId="Web-{C3E74FFD-6F1B-42F8-4CA0-A29991EB3D6C}" dt="2025-01-27T18:56:13.179" v="1"/>
        <pc:sldMkLst>
          <pc:docMk/>
          <pc:sldMk cId="412656306" sldId="277"/>
        </pc:sldMkLst>
      </pc:sldChg>
      <pc:sldChg chg="modNotes">
        <pc:chgData name="Nihal Selim" userId="S::nihal.selim@educaloi.qc.ca::5ebe341c-5dd7-4c31-8797-5d5454b6c11a" providerId="AD" clId="Web-{C3E74FFD-6F1B-42F8-4CA0-A29991EB3D6C}" dt="2025-01-27T19:04:03.710" v="133"/>
        <pc:sldMkLst>
          <pc:docMk/>
          <pc:sldMk cId="2983779370" sldId="282"/>
        </pc:sldMkLst>
      </pc:sldChg>
    </pc:docChg>
  </pc:docChgLst>
  <pc:docChgLst>
    <pc:chgData name="Nihal Selim" userId="S::nihal.selim@educaloi.qc.ca::5ebe341c-5dd7-4c31-8797-5d5454b6c11a" providerId="AD" clId="Web-{9A976382-72E2-342F-FF96-719FECB0F6B8}"/>
    <pc:docChg chg="modSld">
      <pc:chgData name="Nihal Selim" userId="S::nihal.selim@educaloi.qc.ca::5ebe341c-5dd7-4c31-8797-5d5454b6c11a" providerId="AD" clId="Web-{9A976382-72E2-342F-FF96-719FECB0F6B8}" dt="2024-11-11T21:29:23.195" v="55"/>
      <pc:docMkLst>
        <pc:docMk/>
      </pc:docMkLst>
      <pc:sldChg chg="modNotes">
        <pc:chgData name="Nihal Selim" userId="S::nihal.selim@educaloi.qc.ca::5ebe341c-5dd7-4c31-8797-5d5454b6c11a" providerId="AD" clId="Web-{9A976382-72E2-342F-FF96-719FECB0F6B8}" dt="2024-11-11T20:01:10.515" v="14"/>
        <pc:sldMkLst>
          <pc:docMk/>
          <pc:sldMk cId="2049219551" sldId="256"/>
        </pc:sldMkLst>
      </pc:sldChg>
      <pc:sldChg chg="modNotes">
        <pc:chgData name="Nihal Selim" userId="S::nihal.selim@educaloi.qc.ca::5ebe341c-5dd7-4c31-8797-5d5454b6c11a" providerId="AD" clId="Web-{9A976382-72E2-342F-FF96-719FECB0F6B8}" dt="2024-11-11T21:29:23.195" v="55"/>
        <pc:sldMkLst>
          <pc:docMk/>
          <pc:sldMk cId="788116382" sldId="261"/>
        </pc:sldMkLst>
      </pc:sldChg>
      <pc:sldChg chg="modNotes">
        <pc:chgData name="Nihal Selim" userId="S::nihal.selim@educaloi.qc.ca::5ebe341c-5dd7-4c31-8797-5d5454b6c11a" providerId="AD" clId="Web-{9A976382-72E2-342F-FF96-719FECB0F6B8}" dt="2024-11-11T20:30:40.447" v="18"/>
        <pc:sldMkLst>
          <pc:docMk/>
          <pc:sldMk cId="1284194586" sldId="263"/>
        </pc:sldMkLst>
      </pc:sldChg>
      <pc:sldChg chg="modNotes">
        <pc:chgData name="Nihal Selim" userId="S::nihal.selim@educaloi.qc.ca::5ebe341c-5dd7-4c31-8797-5d5454b6c11a" providerId="AD" clId="Web-{9A976382-72E2-342F-FF96-719FECB0F6B8}" dt="2024-11-11T19:54:54.093" v="7"/>
        <pc:sldMkLst>
          <pc:docMk/>
          <pc:sldMk cId="194442244" sldId="264"/>
        </pc:sldMkLst>
      </pc:sldChg>
      <pc:sldChg chg="modSp modNotes">
        <pc:chgData name="Nihal Selim" userId="S::nihal.selim@educaloi.qc.ca::5ebe341c-5dd7-4c31-8797-5d5454b6c11a" providerId="AD" clId="Web-{9A976382-72E2-342F-FF96-719FECB0F6B8}" dt="2024-11-11T19:29:21.438" v="4"/>
        <pc:sldMkLst>
          <pc:docMk/>
          <pc:sldMk cId="3145390396" sldId="275"/>
        </pc:sldMkLst>
        <pc:spChg chg="mod">
          <ac:chgData name="Nihal Selim" userId="S::nihal.selim@educaloi.qc.ca::5ebe341c-5dd7-4c31-8797-5d5454b6c11a" providerId="AD" clId="Web-{9A976382-72E2-342F-FF96-719FECB0F6B8}" dt="2024-11-11T19:28:09.090" v="3" actId="14100"/>
          <ac:spMkLst>
            <pc:docMk/>
            <pc:sldMk cId="3145390396" sldId="275"/>
            <ac:spMk id="4" creationId="{3F0D7A1A-5954-C4F2-A92B-20225AE4FDE0}"/>
          </ac:spMkLst>
        </pc:spChg>
      </pc:sldChg>
      <pc:sldChg chg="modNotes">
        <pc:chgData name="Nihal Selim" userId="S::nihal.selim@educaloi.qc.ca::5ebe341c-5dd7-4c31-8797-5d5454b6c11a" providerId="AD" clId="Web-{9A976382-72E2-342F-FF96-719FECB0F6B8}" dt="2024-11-11T20:27:32.584" v="16"/>
        <pc:sldMkLst>
          <pc:docMk/>
          <pc:sldMk cId="17678412" sldId="276"/>
        </pc:sldMkLst>
      </pc:sldChg>
    </pc:docChg>
  </pc:docChgLst>
  <pc:docChgLst>
    <pc:chgData name="Anne-Marie Lavoie" userId="S::anne-marie.lavoie@educaloi.qc.ca::1b24b5aa-6417-4ba1-9155-5b4918e5dba3" providerId="AD" clId="Web-{CEFE0AB8-A071-C667-984B-797F65A30B8A}"/>
    <pc:docChg chg="modSld">
      <pc:chgData name="Anne-Marie Lavoie" userId="S::anne-marie.lavoie@educaloi.qc.ca::1b24b5aa-6417-4ba1-9155-5b4918e5dba3" providerId="AD" clId="Web-{CEFE0AB8-A071-C667-984B-797F65A30B8A}" dt="2024-06-10T20:31:05.022" v="25" actId="20577"/>
      <pc:docMkLst>
        <pc:docMk/>
      </pc:docMkLst>
      <pc:sldChg chg="addSp delSp modSp modNotes">
        <pc:chgData name="Anne-Marie Lavoie" userId="S::anne-marie.lavoie@educaloi.qc.ca::1b24b5aa-6417-4ba1-9155-5b4918e5dba3" providerId="AD" clId="Web-{CEFE0AB8-A071-C667-984B-797F65A30B8A}" dt="2024-06-10T20:29:02.888" v="9"/>
        <pc:sldMkLst>
          <pc:docMk/>
          <pc:sldMk cId="2049219551" sldId="256"/>
        </pc:sldMkLst>
        <pc:spChg chg="mod">
          <ac:chgData name="Anne-Marie Lavoie" userId="S::anne-marie.lavoie@educaloi.qc.ca::1b24b5aa-6417-4ba1-9155-5b4918e5dba3" providerId="AD" clId="Web-{CEFE0AB8-A071-C667-984B-797F65A30B8A}" dt="2024-06-10T20:28:56.653" v="7" actId="20577"/>
          <ac:spMkLst>
            <pc:docMk/>
            <pc:sldMk cId="2049219551" sldId="256"/>
            <ac:spMk id="2" creationId="{24BD971B-2C72-F1DB-8C22-B12CAC11AF0F}"/>
          </ac:spMkLst>
        </pc:spChg>
        <pc:picChg chg="del">
          <ac:chgData name="Anne-Marie Lavoie" userId="S::anne-marie.lavoie@educaloi.qc.ca::1b24b5aa-6417-4ba1-9155-5b4918e5dba3" providerId="AD" clId="Web-{CEFE0AB8-A071-C667-984B-797F65A30B8A}" dt="2024-06-10T20:27:51.961" v="0"/>
          <ac:picMkLst>
            <pc:docMk/>
            <pc:sldMk cId="2049219551" sldId="256"/>
            <ac:picMk id="4" creationId="{DD9C95E0-71D7-5905-2BFD-6922FEBD6DD9}"/>
          </ac:picMkLst>
        </pc:picChg>
        <pc:picChg chg="add mod">
          <ac:chgData name="Anne-Marie Lavoie" userId="S::anne-marie.lavoie@educaloi.qc.ca::1b24b5aa-6417-4ba1-9155-5b4918e5dba3" providerId="AD" clId="Web-{CEFE0AB8-A071-C667-984B-797F65A30B8A}" dt="2024-06-10T20:28:07.666" v="2" actId="1076"/>
          <ac:picMkLst>
            <pc:docMk/>
            <pc:sldMk cId="2049219551" sldId="256"/>
            <ac:picMk id="5" creationId="{929DD6BA-9154-5218-1AD6-CF9E5B692FC4}"/>
          </ac:picMkLst>
        </pc:picChg>
      </pc:sldChg>
      <pc:sldChg chg="addSp delSp modSp">
        <pc:chgData name="Anne-Marie Lavoie" userId="S::anne-marie.lavoie@educaloi.qc.ca::1b24b5aa-6417-4ba1-9155-5b4918e5dba3" providerId="AD" clId="Web-{CEFE0AB8-A071-C667-984B-797F65A30B8A}" dt="2024-06-10T20:30:11.268" v="15" actId="1076"/>
        <pc:sldMkLst>
          <pc:docMk/>
          <pc:sldMk cId="788116382" sldId="261"/>
        </pc:sldMkLst>
        <pc:spChg chg="add del mod">
          <ac:chgData name="Anne-Marie Lavoie" userId="S::anne-marie.lavoie@educaloi.qc.ca::1b24b5aa-6417-4ba1-9155-5b4918e5dba3" providerId="AD" clId="Web-{CEFE0AB8-A071-C667-984B-797F65A30B8A}" dt="2024-06-10T20:29:57.798" v="11"/>
          <ac:spMkLst>
            <pc:docMk/>
            <pc:sldMk cId="788116382" sldId="261"/>
            <ac:spMk id="4" creationId="{AAE72E4C-73E6-8D8D-1B0E-62C7CAF4DE47}"/>
          </ac:spMkLst>
        </pc:spChg>
        <pc:picChg chg="del">
          <ac:chgData name="Anne-Marie Lavoie" userId="S::anne-marie.lavoie@educaloi.qc.ca::1b24b5aa-6417-4ba1-9155-5b4918e5dba3" providerId="AD" clId="Web-{CEFE0AB8-A071-C667-984B-797F65A30B8A}" dt="2024-06-10T20:29:31.843" v="10"/>
          <ac:picMkLst>
            <pc:docMk/>
            <pc:sldMk cId="788116382" sldId="261"/>
            <ac:picMk id="5" creationId="{50934DEE-0226-3416-11BD-96BAAE2EECAA}"/>
          </ac:picMkLst>
        </pc:picChg>
        <pc:picChg chg="add mod ord">
          <ac:chgData name="Anne-Marie Lavoie" userId="S::anne-marie.lavoie@educaloi.qc.ca::1b24b5aa-6417-4ba1-9155-5b4918e5dba3" providerId="AD" clId="Web-{CEFE0AB8-A071-C667-984B-797F65A30B8A}" dt="2024-06-10T20:30:11.268" v="15" actId="1076"/>
          <ac:picMkLst>
            <pc:docMk/>
            <pc:sldMk cId="788116382" sldId="261"/>
            <ac:picMk id="6" creationId="{E4984347-B3BE-1CDB-7E1B-9C32122814AB}"/>
          </ac:picMkLst>
        </pc:picChg>
      </pc:sldChg>
      <pc:sldChg chg="addSp delSp modSp">
        <pc:chgData name="Anne-Marie Lavoie" userId="S::anne-marie.lavoie@educaloi.qc.ca::1b24b5aa-6417-4ba1-9155-5b4918e5dba3" providerId="AD" clId="Web-{CEFE0AB8-A071-C667-984B-797F65A30B8A}" dt="2024-06-10T20:31:05.022" v="25" actId="20577"/>
        <pc:sldMkLst>
          <pc:docMk/>
          <pc:sldMk cId="2562021519" sldId="273"/>
        </pc:sldMkLst>
        <pc:spChg chg="mod">
          <ac:chgData name="Anne-Marie Lavoie" userId="S::anne-marie.lavoie@educaloi.qc.ca::1b24b5aa-6417-4ba1-9155-5b4918e5dba3" providerId="AD" clId="Web-{CEFE0AB8-A071-C667-984B-797F65A30B8A}" dt="2024-06-10T20:30:43.161" v="22" actId="20577"/>
          <ac:spMkLst>
            <pc:docMk/>
            <pc:sldMk cId="2562021519" sldId="273"/>
            <ac:spMk id="2" creationId="{E7E739C1-403D-1C98-CE13-2CD78AF72842}"/>
          </ac:spMkLst>
        </pc:spChg>
        <pc:spChg chg="mod">
          <ac:chgData name="Anne-Marie Lavoie" userId="S::anne-marie.lavoie@educaloi.qc.ca::1b24b5aa-6417-4ba1-9155-5b4918e5dba3" providerId="AD" clId="Web-{CEFE0AB8-A071-C667-984B-797F65A30B8A}" dt="2024-06-10T20:31:05.022" v="25" actId="20577"/>
          <ac:spMkLst>
            <pc:docMk/>
            <pc:sldMk cId="2562021519" sldId="273"/>
            <ac:spMk id="4" creationId="{58C44320-6FD9-CC92-7A20-1AD20861F3FE}"/>
          </ac:spMkLst>
        </pc:spChg>
        <pc:picChg chg="add mod">
          <ac:chgData name="Anne-Marie Lavoie" userId="S::anne-marie.lavoie@educaloi.qc.ca::1b24b5aa-6417-4ba1-9155-5b4918e5dba3" providerId="AD" clId="Web-{CEFE0AB8-A071-C667-984B-797F65A30B8A}" dt="2024-06-10T20:30:35.363" v="18" actId="1076"/>
          <ac:picMkLst>
            <pc:docMk/>
            <pc:sldMk cId="2562021519" sldId="273"/>
            <ac:picMk id="3" creationId="{1A95E2CB-C575-45D4-1CA4-C2B3029A362A}"/>
          </ac:picMkLst>
        </pc:picChg>
        <pc:picChg chg="del">
          <ac:chgData name="Anne-Marie Lavoie" userId="S::anne-marie.lavoie@educaloi.qc.ca::1b24b5aa-6417-4ba1-9155-5b4918e5dba3" providerId="AD" clId="Web-{CEFE0AB8-A071-C667-984B-797F65A30B8A}" dt="2024-06-10T20:30:22.503" v="16"/>
          <ac:picMkLst>
            <pc:docMk/>
            <pc:sldMk cId="2562021519" sldId="273"/>
            <ac:picMk id="9" creationId="{C716C797-6EC1-2590-BC41-CE999C1C2653}"/>
          </ac:picMkLst>
        </pc:picChg>
      </pc:sldChg>
    </pc:docChg>
  </pc:docChgLst>
  <pc:docChgLst>
    <pc:chgData name="Anne-Marie Lavoie" userId="S::anne-marie.lavoie@educaloi.qc.ca::1b24b5aa-6417-4ba1-9155-5b4918e5dba3" providerId="AD" clId="Web-{1D28E8DD-0D08-611D-A2AF-76F1E471964B}"/>
    <pc:docChg chg="addSld modSld">
      <pc:chgData name="Anne-Marie Lavoie" userId="S::anne-marie.lavoie@educaloi.qc.ca::1b24b5aa-6417-4ba1-9155-5b4918e5dba3" providerId="AD" clId="Web-{1D28E8DD-0D08-611D-A2AF-76F1E471964B}" dt="2024-09-13T13:24:22.796" v="19"/>
      <pc:docMkLst>
        <pc:docMk/>
      </pc:docMkLst>
      <pc:sldChg chg="modSp">
        <pc:chgData name="Anne-Marie Lavoie" userId="S::anne-marie.lavoie@educaloi.qc.ca::1b24b5aa-6417-4ba1-9155-5b4918e5dba3" providerId="AD" clId="Web-{1D28E8DD-0D08-611D-A2AF-76F1E471964B}" dt="2024-09-13T13:24:10.827" v="15" actId="20577"/>
        <pc:sldMkLst>
          <pc:docMk/>
          <pc:sldMk cId="2049219551" sldId="256"/>
        </pc:sldMkLst>
        <pc:spChg chg="mod">
          <ac:chgData name="Anne-Marie Lavoie" userId="S::anne-marie.lavoie@educaloi.qc.ca::1b24b5aa-6417-4ba1-9155-5b4918e5dba3" providerId="AD" clId="Web-{1D28E8DD-0D08-611D-A2AF-76F1E471964B}" dt="2024-09-13T13:23:58.171" v="12" actId="20577"/>
          <ac:spMkLst>
            <pc:docMk/>
            <pc:sldMk cId="2049219551" sldId="256"/>
            <ac:spMk id="2" creationId="{24BD971B-2C72-F1DB-8C22-B12CAC11AF0F}"/>
          </ac:spMkLst>
        </pc:spChg>
        <pc:spChg chg="mod">
          <ac:chgData name="Anne-Marie Lavoie" userId="S::anne-marie.lavoie@educaloi.qc.ca::1b24b5aa-6417-4ba1-9155-5b4918e5dba3" providerId="AD" clId="Web-{1D28E8DD-0D08-611D-A2AF-76F1E471964B}" dt="2024-09-13T13:24:10.827" v="15" actId="20577"/>
          <ac:spMkLst>
            <pc:docMk/>
            <pc:sldMk cId="2049219551" sldId="256"/>
            <ac:spMk id="3" creationId="{C61417E8-784A-0909-DC1C-8A40A92546DA}"/>
          </ac:spMkLst>
        </pc:spChg>
      </pc:sldChg>
      <pc:sldChg chg="addSp delSp new">
        <pc:chgData name="Anne-Marie Lavoie" userId="S::anne-marie.lavoie@educaloi.qc.ca::1b24b5aa-6417-4ba1-9155-5b4918e5dba3" providerId="AD" clId="Web-{1D28E8DD-0D08-611D-A2AF-76F1E471964B}" dt="2024-09-13T13:24:22.796" v="19"/>
        <pc:sldMkLst>
          <pc:docMk/>
          <pc:sldMk cId="2005607566" sldId="281"/>
        </pc:sldMkLst>
        <pc:spChg chg="del">
          <ac:chgData name="Anne-Marie Lavoie" userId="S::anne-marie.lavoie@educaloi.qc.ca::1b24b5aa-6417-4ba1-9155-5b4918e5dba3" providerId="AD" clId="Web-{1D28E8DD-0D08-611D-A2AF-76F1E471964B}" dt="2024-09-13T13:24:19.937" v="18"/>
          <ac:spMkLst>
            <pc:docMk/>
            <pc:sldMk cId="2005607566" sldId="281"/>
            <ac:spMk id="2" creationId="{854151D1-4B58-F433-73E6-F8E1C7DACB7C}"/>
          </ac:spMkLst>
        </pc:spChg>
        <pc:spChg chg="del">
          <ac:chgData name="Anne-Marie Lavoie" userId="S::anne-marie.lavoie@educaloi.qc.ca::1b24b5aa-6417-4ba1-9155-5b4918e5dba3" providerId="AD" clId="Web-{1D28E8DD-0D08-611D-A2AF-76F1E471964B}" dt="2024-09-13T13:24:17.577" v="17"/>
          <ac:spMkLst>
            <pc:docMk/>
            <pc:sldMk cId="2005607566" sldId="281"/>
            <ac:spMk id="3" creationId="{E4134973-844A-BCB1-CC00-D6784CFC498D}"/>
          </ac:spMkLst>
        </pc:spChg>
        <pc:spChg chg="add">
          <ac:chgData name="Anne-Marie Lavoie" userId="S::anne-marie.lavoie@educaloi.qc.ca::1b24b5aa-6417-4ba1-9155-5b4918e5dba3" providerId="AD" clId="Web-{1D28E8DD-0D08-611D-A2AF-76F1E471964B}" dt="2024-09-13T13:24:22.796" v="19"/>
          <ac:spMkLst>
            <pc:docMk/>
            <pc:sldMk cId="2005607566" sldId="281"/>
            <ac:spMk id="4" creationId="{890338BD-4DB7-21FC-BC4B-B3607E3CD24D}"/>
          </ac:spMkLst>
        </pc:spChg>
        <pc:picChg chg="add">
          <ac:chgData name="Anne-Marie Lavoie" userId="S::anne-marie.lavoie@educaloi.qc.ca::1b24b5aa-6417-4ba1-9155-5b4918e5dba3" providerId="AD" clId="Web-{1D28E8DD-0D08-611D-A2AF-76F1E471964B}" dt="2024-09-13T13:24:22.796" v="19"/>
          <ac:picMkLst>
            <pc:docMk/>
            <pc:sldMk cId="2005607566" sldId="281"/>
            <ac:picMk id="5" creationId="{EFEB8311-3C1B-D0E2-4AEE-185330E83046}"/>
          </ac:picMkLst>
        </pc:picChg>
      </pc:sldChg>
    </pc:docChg>
  </pc:docChgLst>
  <pc:docChgLst>
    <pc:chgData name="Anne-Marie Lavoie" userId="1b24b5aa-6417-4ba1-9155-5b4918e5dba3" providerId="ADAL" clId="{3F45A232-1D3C-4252-B804-81F9DD58D18D}"/>
    <pc:docChg chg="undo custSel addSld delSld modSld sldOrd">
      <pc:chgData name="Anne-Marie Lavoie" userId="1b24b5aa-6417-4ba1-9155-5b4918e5dba3" providerId="ADAL" clId="{3F45A232-1D3C-4252-B804-81F9DD58D18D}" dt="2024-06-10T19:45:28.450" v="1121" actId="207"/>
      <pc:docMkLst>
        <pc:docMk/>
      </pc:docMkLst>
      <pc:sldChg chg="addSp modSp mod">
        <pc:chgData name="Anne-Marie Lavoie" userId="1b24b5aa-6417-4ba1-9155-5b4918e5dba3" providerId="ADAL" clId="{3F45A232-1D3C-4252-B804-81F9DD58D18D}" dt="2024-06-10T18:21:28.259" v="93" actId="1076"/>
        <pc:sldMkLst>
          <pc:docMk/>
          <pc:sldMk cId="2049219551" sldId="256"/>
        </pc:sldMkLst>
        <pc:spChg chg="mod">
          <ac:chgData name="Anne-Marie Lavoie" userId="1b24b5aa-6417-4ba1-9155-5b4918e5dba3" providerId="ADAL" clId="{3F45A232-1D3C-4252-B804-81F9DD58D18D}" dt="2024-06-10T18:16:45.234" v="55" actId="27636"/>
          <ac:spMkLst>
            <pc:docMk/>
            <pc:sldMk cId="2049219551" sldId="256"/>
            <ac:spMk id="2" creationId="{24BD971B-2C72-F1DB-8C22-B12CAC11AF0F}"/>
          </ac:spMkLst>
        </pc:spChg>
        <pc:spChg chg="mod">
          <ac:chgData name="Anne-Marie Lavoie" userId="1b24b5aa-6417-4ba1-9155-5b4918e5dba3" providerId="ADAL" clId="{3F45A232-1D3C-4252-B804-81F9DD58D18D}" dt="2024-06-10T18:16:22.804" v="24" actId="20577"/>
          <ac:spMkLst>
            <pc:docMk/>
            <pc:sldMk cId="2049219551" sldId="256"/>
            <ac:spMk id="3" creationId="{C61417E8-784A-0909-DC1C-8A40A92546DA}"/>
          </ac:spMkLst>
        </pc:spChg>
        <pc:picChg chg="add mod">
          <ac:chgData name="Anne-Marie Lavoie" userId="1b24b5aa-6417-4ba1-9155-5b4918e5dba3" providerId="ADAL" clId="{3F45A232-1D3C-4252-B804-81F9DD58D18D}" dt="2024-06-10T18:21:28.259" v="93" actId="1076"/>
          <ac:picMkLst>
            <pc:docMk/>
            <pc:sldMk cId="2049219551" sldId="256"/>
            <ac:picMk id="5" creationId="{BD2160DB-FEA3-F1B8-342C-32A5AC625300}"/>
          </ac:picMkLst>
        </pc:picChg>
      </pc:sldChg>
      <pc:sldChg chg="addSp delSp modSp mod modNotesTx">
        <pc:chgData name="Anne-Marie Lavoie" userId="1b24b5aa-6417-4ba1-9155-5b4918e5dba3" providerId="ADAL" clId="{3F45A232-1D3C-4252-B804-81F9DD58D18D}" dt="2024-06-10T18:20:41.612" v="86" actId="207"/>
        <pc:sldMkLst>
          <pc:docMk/>
          <pc:sldMk cId="2725634421" sldId="257"/>
        </pc:sldMkLst>
        <pc:spChg chg="del">
          <ac:chgData name="Anne-Marie Lavoie" userId="1b24b5aa-6417-4ba1-9155-5b4918e5dba3" providerId="ADAL" clId="{3F45A232-1D3C-4252-B804-81F9DD58D18D}" dt="2024-06-10T18:17:28.797" v="56" actId="478"/>
          <ac:spMkLst>
            <pc:docMk/>
            <pc:sldMk cId="2725634421" sldId="257"/>
            <ac:spMk id="2" creationId="{BE5E7184-9E91-AD54-39C6-CCFACF9CE37A}"/>
          </ac:spMkLst>
        </pc:spChg>
        <pc:spChg chg="del mod">
          <ac:chgData name="Anne-Marie Lavoie" userId="1b24b5aa-6417-4ba1-9155-5b4918e5dba3" providerId="ADAL" clId="{3F45A232-1D3C-4252-B804-81F9DD58D18D}" dt="2024-06-10T18:18:16.551" v="59"/>
          <ac:spMkLst>
            <pc:docMk/>
            <pc:sldMk cId="2725634421" sldId="257"/>
            <ac:spMk id="3" creationId="{92647D1F-DBA4-C5C4-7EEC-D8894A8EBAF1}"/>
          </ac:spMkLst>
        </pc:spChg>
        <pc:picChg chg="add mod">
          <ac:chgData name="Anne-Marie Lavoie" userId="1b24b5aa-6417-4ba1-9155-5b4918e5dba3" providerId="ADAL" clId="{3F45A232-1D3C-4252-B804-81F9DD58D18D}" dt="2024-06-10T18:18:52.549" v="68" actId="1076"/>
          <ac:picMkLst>
            <pc:docMk/>
            <pc:sldMk cId="2725634421" sldId="257"/>
            <ac:picMk id="5" creationId="{F2EDA4CA-8020-BA58-BEB8-50B95EA971B9}"/>
          </ac:picMkLst>
        </pc:picChg>
      </pc:sldChg>
      <pc:sldChg chg="del">
        <pc:chgData name="Anne-Marie Lavoie" userId="1b24b5aa-6417-4ba1-9155-5b4918e5dba3" providerId="ADAL" clId="{3F45A232-1D3C-4252-B804-81F9DD58D18D}" dt="2024-06-10T19:44:49.923" v="1118" actId="47"/>
        <pc:sldMkLst>
          <pc:docMk/>
          <pc:sldMk cId="4212076830" sldId="258"/>
        </pc:sldMkLst>
      </pc:sldChg>
      <pc:sldChg chg="del">
        <pc:chgData name="Anne-Marie Lavoie" userId="1b24b5aa-6417-4ba1-9155-5b4918e5dba3" providerId="ADAL" clId="{3F45A232-1D3C-4252-B804-81F9DD58D18D}" dt="2024-06-10T19:44:48.782" v="1117" actId="47"/>
        <pc:sldMkLst>
          <pc:docMk/>
          <pc:sldMk cId="2845101940" sldId="259"/>
        </pc:sldMkLst>
      </pc:sldChg>
      <pc:sldChg chg="addSp delSp modSp mod modNotesTx">
        <pc:chgData name="Anne-Marie Lavoie" userId="1b24b5aa-6417-4ba1-9155-5b4918e5dba3" providerId="ADAL" clId="{3F45A232-1D3C-4252-B804-81F9DD58D18D}" dt="2024-06-10T19:04:33.100" v="463" actId="12"/>
        <pc:sldMkLst>
          <pc:docMk/>
          <pc:sldMk cId="2922681230" sldId="260"/>
        </pc:sldMkLst>
        <pc:spChg chg="mod">
          <ac:chgData name="Anne-Marie Lavoie" userId="1b24b5aa-6417-4ba1-9155-5b4918e5dba3" providerId="ADAL" clId="{3F45A232-1D3C-4252-B804-81F9DD58D18D}" dt="2024-06-10T19:01:05.485" v="437" actId="20577"/>
          <ac:spMkLst>
            <pc:docMk/>
            <pc:sldMk cId="2922681230" sldId="260"/>
            <ac:spMk id="2" creationId="{E1F87432-7D3F-3438-1DC9-0A38416555F4}"/>
          </ac:spMkLst>
        </pc:spChg>
        <pc:spChg chg="del">
          <ac:chgData name="Anne-Marie Lavoie" userId="1b24b5aa-6417-4ba1-9155-5b4918e5dba3" providerId="ADAL" clId="{3F45A232-1D3C-4252-B804-81F9DD58D18D}" dt="2024-06-10T18:43:08.460" v="217"/>
          <ac:spMkLst>
            <pc:docMk/>
            <pc:sldMk cId="2922681230" sldId="260"/>
            <ac:spMk id="3" creationId="{5465711F-CDCC-7A14-603B-7EE1175E0FFF}"/>
          </ac:spMkLst>
        </pc:spChg>
        <pc:spChg chg="add del mod">
          <ac:chgData name="Anne-Marie Lavoie" userId="1b24b5aa-6417-4ba1-9155-5b4918e5dba3" providerId="ADAL" clId="{3F45A232-1D3C-4252-B804-81F9DD58D18D}" dt="2024-06-10T18:43:10.952" v="218"/>
          <ac:spMkLst>
            <pc:docMk/>
            <pc:sldMk cId="2922681230" sldId="260"/>
            <ac:spMk id="4" creationId="{F395645A-4B02-30D5-09DF-6CAEB0786C62}"/>
          </ac:spMkLst>
        </pc:spChg>
        <pc:spChg chg="add del mod">
          <ac:chgData name="Anne-Marie Lavoie" userId="1b24b5aa-6417-4ba1-9155-5b4918e5dba3" providerId="ADAL" clId="{3F45A232-1D3C-4252-B804-81F9DD58D18D}" dt="2024-06-10T18:43:13.633" v="219"/>
          <ac:spMkLst>
            <pc:docMk/>
            <pc:sldMk cId="2922681230" sldId="260"/>
            <ac:spMk id="5" creationId="{6ED582AC-7D0A-6AC2-758B-2F66CA7FC75C}"/>
          </ac:spMkLst>
        </pc:spChg>
        <pc:spChg chg="add del mod">
          <ac:chgData name="Anne-Marie Lavoie" userId="1b24b5aa-6417-4ba1-9155-5b4918e5dba3" providerId="ADAL" clId="{3F45A232-1D3C-4252-B804-81F9DD58D18D}" dt="2024-06-10T18:44:06.548" v="220"/>
          <ac:spMkLst>
            <pc:docMk/>
            <pc:sldMk cId="2922681230" sldId="260"/>
            <ac:spMk id="6" creationId="{A97075EB-156D-4B39-9E10-2D519DEA5C8A}"/>
          </ac:spMkLst>
        </pc:spChg>
        <pc:spChg chg="add mod">
          <ac:chgData name="Anne-Marie Lavoie" userId="1b24b5aa-6417-4ba1-9155-5b4918e5dba3" providerId="ADAL" clId="{3F45A232-1D3C-4252-B804-81F9DD58D18D}" dt="2024-06-10T18:44:39.870" v="223" actId="1076"/>
          <ac:spMkLst>
            <pc:docMk/>
            <pc:sldMk cId="2922681230" sldId="260"/>
            <ac:spMk id="7" creationId="{4771845D-4509-E8EE-DBB4-1A8D133FDBF0}"/>
          </ac:spMkLst>
        </pc:spChg>
        <pc:spChg chg="add mod">
          <ac:chgData name="Anne-Marie Lavoie" userId="1b24b5aa-6417-4ba1-9155-5b4918e5dba3" providerId="ADAL" clId="{3F45A232-1D3C-4252-B804-81F9DD58D18D}" dt="2024-06-10T19:00:55.815" v="436" actId="20577"/>
          <ac:spMkLst>
            <pc:docMk/>
            <pc:sldMk cId="2922681230" sldId="260"/>
            <ac:spMk id="8" creationId="{A2003D45-7B60-72F0-5103-542C6549EDCF}"/>
          </ac:spMkLst>
        </pc:spChg>
        <pc:picChg chg="add del mod">
          <ac:chgData name="Anne-Marie Lavoie" userId="1b24b5aa-6417-4ba1-9155-5b4918e5dba3" providerId="ADAL" clId="{3F45A232-1D3C-4252-B804-81F9DD58D18D}" dt="2024-06-10T18:45:15.662" v="225" actId="478"/>
          <ac:picMkLst>
            <pc:docMk/>
            <pc:sldMk cId="2922681230" sldId="260"/>
            <ac:picMk id="2056" creationId="{41C75CCA-C8C0-FE31-AAE6-3752CB36100D}"/>
          </ac:picMkLst>
        </pc:picChg>
      </pc:sldChg>
      <pc:sldChg chg="addSp delSp modSp mod ord modNotesTx">
        <pc:chgData name="Anne-Marie Lavoie" userId="1b24b5aa-6417-4ba1-9155-5b4918e5dba3" providerId="ADAL" clId="{3F45A232-1D3C-4252-B804-81F9DD58D18D}" dt="2024-06-10T18:27:54.768" v="124" actId="207"/>
        <pc:sldMkLst>
          <pc:docMk/>
          <pc:sldMk cId="788116382" sldId="261"/>
        </pc:sldMkLst>
        <pc:spChg chg="del">
          <ac:chgData name="Anne-Marie Lavoie" userId="1b24b5aa-6417-4ba1-9155-5b4918e5dba3" providerId="ADAL" clId="{3F45A232-1D3C-4252-B804-81F9DD58D18D}" dt="2024-06-10T18:22:27.102" v="100" actId="478"/>
          <ac:spMkLst>
            <pc:docMk/>
            <pc:sldMk cId="788116382" sldId="261"/>
            <ac:spMk id="2" creationId="{8796228E-7560-E277-4EAD-CB480C137AB8}"/>
          </ac:spMkLst>
        </pc:spChg>
        <pc:spChg chg="mod">
          <ac:chgData name="Anne-Marie Lavoie" userId="1b24b5aa-6417-4ba1-9155-5b4918e5dba3" providerId="ADAL" clId="{3F45A232-1D3C-4252-B804-81F9DD58D18D}" dt="2024-06-10T18:27:54.768" v="124" actId="207"/>
          <ac:spMkLst>
            <pc:docMk/>
            <pc:sldMk cId="788116382" sldId="261"/>
            <ac:spMk id="3" creationId="{EB514E21-4339-3A09-CDE5-9BDD2BAB410C}"/>
          </ac:spMkLst>
        </pc:spChg>
        <pc:spChg chg="del mod">
          <ac:chgData name="Anne-Marie Lavoie" userId="1b24b5aa-6417-4ba1-9155-5b4918e5dba3" providerId="ADAL" clId="{3F45A232-1D3C-4252-B804-81F9DD58D18D}" dt="2024-06-10T18:25:33.677" v="102"/>
          <ac:spMkLst>
            <pc:docMk/>
            <pc:sldMk cId="788116382" sldId="261"/>
            <ac:spMk id="4" creationId="{F4B4A986-5384-6CB8-FA10-2754B9D3BC7A}"/>
          </ac:spMkLst>
        </pc:spChg>
        <pc:spChg chg="add del mod">
          <ac:chgData name="Anne-Marie Lavoie" userId="1b24b5aa-6417-4ba1-9155-5b4918e5dba3" providerId="ADAL" clId="{3F45A232-1D3C-4252-B804-81F9DD58D18D}" dt="2024-06-10T18:25:51.910" v="105"/>
          <ac:spMkLst>
            <pc:docMk/>
            <pc:sldMk cId="788116382" sldId="261"/>
            <ac:spMk id="8" creationId="{78552A7B-B4E8-F184-159C-5A166F8627E6}"/>
          </ac:spMkLst>
        </pc:spChg>
        <pc:picChg chg="add del mod">
          <ac:chgData name="Anne-Marie Lavoie" userId="1b24b5aa-6417-4ba1-9155-5b4918e5dba3" providerId="ADAL" clId="{3F45A232-1D3C-4252-B804-81F9DD58D18D}" dt="2024-06-10T18:25:36.333" v="103" actId="478"/>
          <ac:picMkLst>
            <pc:docMk/>
            <pc:sldMk cId="788116382" sldId="261"/>
            <ac:picMk id="6" creationId="{DA1121BC-8E9D-30C8-3CC6-BF06A5506FB3}"/>
          </ac:picMkLst>
        </pc:picChg>
        <pc:picChg chg="add mod">
          <ac:chgData name="Anne-Marie Lavoie" userId="1b24b5aa-6417-4ba1-9155-5b4918e5dba3" providerId="ADAL" clId="{3F45A232-1D3C-4252-B804-81F9DD58D18D}" dt="2024-06-10T18:26:01.982" v="109" actId="1076"/>
          <ac:picMkLst>
            <pc:docMk/>
            <pc:sldMk cId="788116382" sldId="261"/>
            <ac:picMk id="10" creationId="{2EBEA831-2123-413F-6CD4-E6BC00BC07DC}"/>
          </ac:picMkLst>
        </pc:picChg>
      </pc:sldChg>
      <pc:sldChg chg="del">
        <pc:chgData name="Anne-Marie Lavoie" userId="1b24b5aa-6417-4ba1-9155-5b4918e5dba3" providerId="ADAL" clId="{3F45A232-1D3C-4252-B804-81F9DD58D18D}" dt="2024-06-10T19:44:47.840" v="1116" actId="47"/>
        <pc:sldMkLst>
          <pc:docMk/>
          <pc:sldMk cId="705444620" sldId="262"/>
        </pc:sldMkLst>
      </pc:sldChg>
      <pc:sldChg chg="delSp modSp mod ord modNotesTx">
        <pc:chgData name="Anne-Marie Lavoie" userId="1b24b5aa-6417-4ba1-9155-5b4918e5dba3" providerId="ADAL" clId="{3F45A232-1D3C-4252-B804-81F9DD58D18D}" dt="2024-06-10T19:44:31.961" v="1110"/>
        <pc:sldMkLst>
          <pc:docMk/>
          <pc:sldMk cId="1284194586" sldId="263"/>
        </pc:sldMkLst>
        <pc:spChg chg="mod">
          <ac:chgData name="Anne-Marie Lavoie" userId="1b24b5aa-6417-4ba1-9155-5b4918e5dba3" providerId="ADAL" clId="{3F45A232-1D3C-4252-B804-81F9DD58D18D}" dt="2024-06-10T19:38:30.239" v="1104" actId="255"/>
          <ac:spMkLst>
            <pc:docMk/>
            <pc:sldMk cId="1284194586" sldId="263"/>
            <ac:spMk id="2" creationId="{2B55A3B0-F52C-79E9-AE16-8FE2DC355203}"/>
          </ac:spMkLst>
        </pc:spChg>
        <pc:spChg chg="del">
          <ac:chgData name="Anne-Marie Lavoie" userId="1b24b5aa-6417-4ba1-9155-5b4918e5dba3" providerId="ADAL" clId="{3F45A232-1D3C-4252-B804-81F9DD58D18D}" dt="2024-06-10T19:38:09.526" v="1088" actId="478"/>
          <ac:spMkLst>
            <pc:docMk/>
            <pc:sldMk cId="1284194586" sldId="263"/>
            <ac:spMk id="3" creationId="{6FCEC906-3298-099E-70C2-E07B0DAE17FD}"/>
          </ac:spMkLst>
        </pc:spChg>
      </pc:sldChg>
      <pc:sldChg chg="modSp mod ord modNotesTx">
        <pc:chgData name="Anne-Marie Lavoie" userId="1b24b5aa-6417-4ba1-9155-5b4918e5dba3" providerId="ADAL" clId="{3F45A232-1D3C-4252-B804-81F9DD58D18D}" dt="2024-06-10T19:25:39.671" v="807"/>
        <pc:sldMkLst>
          <pc:docMk/>
          <pc:sldMk cId="194442244" sldId="264"/>
        </pc:sldMkLst>
        <pc:spChg chg="mod">
          <ac:chgData name="Anne-Marie Lavoie" userId="1b24b5aa-6417-4ba1-9155-5b4918e5dba3" providerId="ADAL" clId="{3F45A232-1D3C-4252-B804-81F9DD58D18D}" dt="2024-06-10T19:05:31.083" v="489" actId="113"/>
          <ac:spMkLst>
            <pc:docMk/>
            <pc:sldMk cId="194442244" sldId="264"/>
            <ac:spMk id="3" creationId="{06E8CB86-01D2-E2F4-A73A-317F2A713321}"/>
          </ac:spMkLst>
        </pc:spChg>
      </pc:sldChg>
      <pc:sldChg chg="del">
        <pc:chgData name="Anne-Marie Lavoie" userId="1b24b5aa-6417-4ba1-9155-5b4918e5dba3" providerId="ADAL" clId="{3F45A232-1D3C-4252-B804-81F9DD58D18D}" dt="2024-06-10T19:44:46.930" v="1115" actId="47"/>
        <pc:sldMkLst>
          <pc:docMk/>
          <pc:sldMk cId="671735368" sldId="265"/>
        </pc:sldMkLst>
      </pc:sldChg>
      <pc:sldChg chg="del">
        <pc:chgData name="Anne-Marie Lavoie" userId="1b24b5aa-6417-4ba1-9155-5b4918e5dba3" providerId="ADAL" clId="{3F45A232-1D3C-4252-B804-81F9DD58D18D}" dt="2024-06-10T19:44:45.819" v="1114" actId="47"/>
        <pc:sldMkLst>
          <pc:docMk/>
          <pc:sldMk cId="1999439447" sldId="266"/>
        </pc:sldMkLst>
      </pc:sldChg>
      <pc:sldChg chg="del">
        <pc:chgData name="Anne-Marie Lavoie" userId="1b24b5aa-6417-4ba1-9155-5b4918e5dba3" providerId="ADAL" clId="{3F45A232-1D3C-4252-B804-81F9DD58D18D}" dt="2024-06-10T19:44:44.725" v="1113" actId="47"/>
        <pc:sldMkLst>
          <pc:docMk/>
          <pc:sldMk cId="1012829428" sldId="267"/>
        </pc:sldMkLst>
      </pc:sldChg>
      <pc:sldChg chg="addSp modSp mod ord modNotesTx">
        <pc:chgData name="Anne-Marie Lavoie" userId="1b24b5aa-6417-4ba1-9155-5b4918e5dba3" providerId="ADAL" clId="{3F45A232-1D3C-4252-B804-81F9DD58D18D}" dt="2024-06-10T18:59:18.639" v="373" actId="20577"/>
        <pc:sldMkLst>
          <pc:docMk/>
          <pc:sldMk cId="2258642045" sldId="268"/>
        </pc:sldMkLst>
        <pc:spChg chg="mod">
          <ac:chgData name="Anne-Marie Lavoie" userId="1b24b5aa-6417-4ba1-9155-5b4918e5dba3" providerId="ADAL" clId="{3F45A232-1D3C-4252-B804-81F9DD58D18D}" dt="2024-06-10T18:51:04.247" v="286" actId="20577"/>
          <ac:spMkLst>
            <pc:docMk/>
            <pc:sldMk cId="2258642045" sldId="268"/>
            <ac:spMk id="2" creationId="{31287A08-DE0A-3C22-D512-1325EE58DCAB}"/>
          </ac:spMkLst>
        </pc:spChg>
        <pc:spChg chg="mod">
          <ac:chgData name="Anne-Marie Lavoie" userId="1b24b5aa-6417-4ba1-9155-5b4918e5dba3" providerId="ADAL" clId="{3F45A232-1D3C-4252-B804-81F9DD58D18D}" dt="2024-06-10T18:51:33.861" v="289" actId="255"/>
          <ac:spMkLst>
            <pc:docMk/>
            <pc:sldMk cId="2258642045" sldId="268"/>
            <ac:spMk id="3" creationId="{3B28B986-B56D-E700-4184-02404A001CA2}"/>
          </ac:spMkLst>
        </pc:spChg>
        <pc:spChg chg="add mod">
          <ac:chgData name="Anne-Marie Lavoie" userId="1b24b5aa-6417-4ba1-9155-5b4918e5dba3" providerId="ADAL" clId="{3F45A232-1D3C-4252-B804-81F9DD58D18D}" dt="2024-06-10T18:53:00.902" v="302" actId="1076"/>
          <ac:spMkLst>
            <pc:docMk/>
            <pc:sldMk cId="2258642045" sldId="268"/>
            <ac:spMk id="5" creationId="{707045F1-1A73-3E68-F967-3792C6844CD3}"/>
          </ac:spMkLst>
        </pc:spChg>
        <pc:picChg chg="add mod ord">
          <ac:chgData name="Anne-Marie Lavoie" userId="1b24b5aa-6417-4ba1-9155-5b4918e5dba3" providerId="ADAL" clId="{3F45A232-1D3C-4252-B804-81F9DD58D18D}" dt="2024-06-10T18:53:12.557" v="305" actId="1076"/>
          <ac:picMkLst>
            <pc:docMk/>
            <pc:sldMk cId="2258642045" sldId="268"/>
            <ac:picMk id="4" creationId="{4A0C5603-AB44-951A-A598-A277CDB82AF9}"/>
          </ac:picMkLst>
        </pc:picChg>
        <pc:picChg chg="add mod">
          <ac:chgData name="Anne-Marie Lavoie" userId="1b24b5aa-6417-4ba1-9155-5b4918e5dba3" providerId="ADAL" clId="{3F45A232-1D3C-4252-B804-81F9DD58D18D}" dt="2024-06-10T18:52:55.684" v="301" actId="1076"/>
          <ac:picMkLst>
            <pc:docMk/>
            <pc:sldMk cId="2258642045" sldId="268"/>
            <ac:picMk id="3074" creationId="{1ECB5EAC-AE3F-9299-1B25-B2390D4B95D4}"/>
          </ac:picMkLst>
        </pc:picChg>
      </pc:sldChg>
      <pc:sldChg chg="del">
        <pc:chgData name="Anne-Marie Lavoie" userId="1b24b5aa-6417-4ba1-9155-5b4918e5dba3" providerId="ADAL" clId="{3F45A232-1D3C-4252-B804-81F9DD58D18D}" dt="2024-06-10T19:44:43.631" v="1112" actId="47"/>
        <pc:sldMkLst>
          <pc:docMk/>
          <pc:sldMk cId="4149592756" sldId="269"/>
        </pc:sldMkLst>
      </pc:sldChg>
      <pc:sldChg chg="addSp delSp modSp mod ord modNotesTx">
        <pc:chgData name="Anne-Marie Lavoie" userId="1b24b5aa-6417-4ba1-9155-5b4918e5dba3" providerId="ADAL" clId="{3F45A232-1D3C-4252-B804-81F9DD58D18D}" dt="2024-06-10T19:45:28.450" v="1121" actId="207"/>
        <pc:sldMkLst>
          <pc:docMk/>
          <pc:sldMk cId="1046026074" sldId="270"/>
        </pc:sldMkLst>
        <pc:spChg chg="mod">
          <ac:chgData name="Anne-Marie Lavoie" userId="1b24b5aa-6417-4ba1-9155-5b4918e5dba3" providerId="ADAL" clId="{3F45A232-1D3C-4252-B804-81F9DD58D18D}" dt="2024-06-10T19:12:15.768" v="606" actId="13926"/>
          <ac:spMkLst>
            <pc:docMk/>
            <pc:sldMk cId="1046026074" sldId="270"/>
            <ac:spMk id="2" creationId="{D60169F9-DB6E-F048-179F-D40EB2C95A96}"/>
          </ac:spMkLst>
        </pc:spChg>
        <pc:spChg chg="del mod">
          <ac:chgData name="Anne-Marie Lavoie" userId="1b24b5aa-6417-4ba1-9155-5b4918e5dba3" providerId="ADAL" clId="{3F45A232-1D3C-4252-B804-81F9DD58D18D}" dt="2024-06-10T19:12:29.257" v="608" actId="478"/>
          <ac:spMkLst>
            <pc:docMk/>
            <pc:sldMk cId="1046026074" sldId="270"/>
            <ac:spMk id="3" creationId="{4CA40602-7C98-9963-6A2A-51C645E69ECB}"/>
          </ac:spMkLst>
        </pc:spChg>
        <pc:spChg chg="mod">
          <ac:chgData name="Anne-Marie Lavoie" userId="1b24b5aa-6417-4ba1-9155-5b4918e5dba3" providerId="ADAL" clId="{3F45A232-1D3C-4252-B804-81F9DD58D18D}" dt="2024-06-10T19:45:28.450" v="1121" actId="207"/>
          <ac:spMkLst>
            <pc:docMk/>
            <pc:sldMk cId="1046026074" sldId="270"/>
            <ac:spMk id="4" creationId="{3F0D7A1A-5954-C4F2-A92B-20225AE4FDE0}"/>
          </ac:spMkLst>
        </pc:spChg>
        <pc:spChg chg="add mod">
          <ac:chgData name="Anne-Marie Lavoie" userId="1b24b5aa-6417-4ba1-9155-5b4918e5dba3" providerId="ADAL" clId="{3F45A232-1D3C-4252-B804-81F9DD58D18D}" dt="2024-06-10T19:12:47.890" v="611" actId="1076"/>
          <ac:spMkLst>
            <pc:docMk/>
            <pc:sldMk cId="1046026074" sldId="270"/>
            <ac:spMk id="8" creationId="{5E02049A-2CAD-CF9E-EDF5-0519B6E17CBD}"/>
          </ac:spMkLst>
        </pc:spChg>
        <pc:spChg chg="add mod">
          <ac:chgData name="Anne-Marie Lavoie" userId="1b24b5aa-6417-4ba1-9155-5b4918e5dba3" providerId="ADAL" clId="{3F45A232-1D3C-4252-B804-81F9DD58D18D}" dt="2024-06-10T19:13:09.898" v="613" actId="1076"/>
          <ac:spMkLst>
            <pc:docMk/>
            <pc:sldMk cId="1046026074" sldId="270"/>
            <ac:spMk id="9" creationId="{D40A4EB7-09BB-6ABC-34FA-668D112D2C82}"/>
          </ac:spMkLst>
        </pc:spChg>
        <pc:spChg chg="add mod">
          <ac:chgData name="Anne-Marie Lavoie" userId="1b24b5aa-6417-4ba1-9155-5b4918e5dba3" providerId="ADAL" clId="{3F45A232-1D3C-4252-B804-81F9DD58D18D}" dt="2024-06-10T19:14:20.535" v="626" actId="207"/>
          <ac:spMkLst>
            <pc:docMk/>
            <pc:sldMk cId="1046026074" sldId="270"/>
            <ac:spMk id="11" creationId="{AD40B124-2A20-FF5F-4646-61C2D606A6DE}"/>
          </ac:spMkLst>
        </pc:spChg>
        <pc:grpChg chg="add mod">
          <ac:chgData name="Anne-Marie Lavoie" userId="1b24b5aa-6417-4ba1-9155-5b4918e5dba3" providerId="ADAL" clId="{3F45A232-1D3C-4252-B804-81F9DD58D18D}" dt="2024-06-10T19:12:38.977" v="609" actId="1076"/>
          <ac:grpSpMkLst>
            <pc:docMk/>
            <pc:sldMk cId="1046026074" sldId="270"/>
            <ac:grpSpMk id="5" creationId="{0BA47CB2-95E5-7C4B-83FA-912D5D4A06C2}"/>
          </ac:grpSpMkLst>
        </pc:grpChg>
        <pc:picChg chg="add mod">
          <ac:chgData name="Anne-Marie Lavoie" userId="1b24b5aa-6417-4ba1-9155-5b4918e5dba3" providerId="ADAL" clId="{3F45A232-1D3C-4252-B804-81F9DD58D18D}" dt="2024-06-10T19:12:26.152" v="607"/>
          <ac:picMkLst>
            <pc:docMk/>
            <pc:sldMk cId="1046026074" sldId="270"/>
            <ac:picMk id="6" creationId="{93B4EF2E-0725-8D48-BB59-D61A435F93AC}"/>
          </ac:picMkLst>
        </pc:picChg>
        <pc:picChg chg="add mod">
          <ac:chgData name="Anne-Marie Lavoie" userId="1b24b5aa-6417-4ba1-9155-5b4918e5dba3" providerId="ADAL" clId="{3F45A232-1D3C-4252-B804-81F9DD58D18D}" dt="2024-06-10T19:12:26.152" v="607"/>
          <ac:picMkLst>
            <pc:docMk/>
            <pc:sldMk cId="1046026074" sldId="270"/>
            <ac:picMk id="7" creationId="{B96DF935-2E9B-4B41-9EA7-0D563CEB1AAC}"/>
          </ac:picMkLst>
        </pc:picChg>
        <pc:picChg chg="add mod ord">
          <ac:chgData name="Anne-Marie Lavoie" userId="1b24b5aa-6417-4ba1-9155-5b4918e5dba3" providerId="ADAL" clId="{3F45A232-1D3C-4252-B804-81F9DD58D18D}" dt="2024-06-10T19:14:36.119" v="629" actId="1076"/>
          <ac:picMkLst>
            <pc:docMk/>
            <pc:sldMk cId="1046026074" sldId="270"/>
            <ac:picMk id="10" creationId="{D797B756-E0F4-8A28-80B2-78A231419D4D}"/>
          </ac:picMkLst>
        </pc:picChg>
        <pc:picChg chg="add mod">
          <ac:chgData name="Anne-Marie Lavoie" userId="1b24b5aa-6417-4ba1-9155-5b4918e5dba3" providerId="ADAL" clId="{3F45A232-1D3C-4252-B804-81F9DD58D18D}" dt="2024-06-10T19:13:41.481" v="618" actId="1076"/>
          <ac:picMkLst>
            <pc:docMk/>
            <pc:sldMk cId="1046026074" sldId="270"/>
            <ac:picMk id="4098" creationId="{697687F4-F71A-657D-D592-8C95FCBFE970}"/>
          </ac:picMkLst>
        </pc:picChg>
      </pc:sldChg>
      <pc:sldChg chg="del">
        <pc:chgData name="Anne-Marie Lavoie" userId="1b24b5aa-6417-4ba1-9155-5b4918e5dba3" providerId="ADAL" clId="{3F45A232-1D3C-4252-B804-81F9DD58D18D}" dt="2024-06-10T19:45:10.277" v="1119" actId="47"/>
        <pc:sldMkLst>
          <pc:docMk/>
          <pc:sldMk cId="377609633" sldId="271"/>
        </pc:sldMkLst>
      </pc:sldChg>
      <pc:sldChg chg="del">
        <pc:chgData name="Anne-Marie Lavoie" userId="1b24b5aa-6417-4ba1-9155-5b4918e5dba3" providerId="ADAL" clId="{3F45A232-1D3C-4252-B804-81F9DD58D18D}" dt="2024-06-10T19:44:38.931" v="1111" actId="47"/>
        <pc:sldMkLst>
          <pc:docMk/>
          <pc:sldMk cId="62476029" sldId="272"/>
        </pc:sldMkLst>
      </pc:sldChg>
      <pc:sldChg chg="addSp delSp modSp new mod modNotesTx">
        <pc:chgData name="Anne-Marie Lavoie" userId="1b24b5aa-6417-4ba1-9155-5b4918e5dba3" providerId="ADAL" clId="{3F45A232-1D3C-4252-B804-81F9DD58D18D}" dt="2024-06-10T18:53:28.957" v="306" actId="1076"/>
        <pc:sldMkLst>
          <pc:docMk/>
          <pc:sldMk cId="2562021519" sldId="273"/>
        </pc:sldMkLst>
        <pc:spChg chg="mod">
          <ac:chgData name="Anne-Marie Lavoie" userId="1b24b5aa-6417-4ba1-9155-5b4918e5dba3" providerId="ADAL" clId="{3F45A232-1D3C-4252-B804-81F9DD58D18D}" dt="2024-06-10T18:28:59.624" v="158" actId="27636"/>
          <ac:spMkLst>
            <pc:docMk/>
            <pc:sldMk cId="2562021519" sldId="273"/>
            <ac:spMk id="2" creationId="{E7E739C1-403D-1C98-CE13-2CD78AF72842}"/>
          </ac:spMkLst>
        </pc:spChg>
        <pc:spChg chg="del">
          <ac:chgData name="Anne-Marie Lavoie" userId="1b24b5aa-6417-4ba1-9155-5b4918e5dba3" providerId="ADAL" clId="{3F45A232-1D3C-4252-B804-81F9DD58D18D}" dt="2024-06-10T18:27:28.752" v="123"/>
          <ac:spMkLst>
            <pc:docMk/>
            <pc:sldMk cId="2562021519" sldId="273"/>
            <ac:spMk id="3" creationId="{5DD0FF41-8E82-4435-D570-4C22AB19CABB}"/>
          </ac:spMkLst>
        </pc:spChg>
        <pc:spChg chg="mod">
          <ac:chgData name="Anne-Marie Lavoie" userId="1b24b5aa-6417-4ba1-9155-5b4918e5dba3" providerId="ADAL" clId="{3F45A232-1D3C-4252-B804-81F9DD58D18D}" dt="2024-06-10T18:38:50.880" v="197" actId="1076"/>
          <ac:spMkLst>
            <pc:docMk/>
            <pc:sldMk cId="2562021519" sldId="273"/>
            <ac:spMk id="4" creationId="{58C44320-6FD9-CC92-7A20-1AD20861F3FE}"/>
          </ac:spMkLst>
        </pc:spChg>
        <pc:spChg chg="add mod">
          <ac:chgData name="Anne-Marie Lavoie" userId="1b24b5aa-6417-4ba1-9155-5b4918e5dba3" providerId="ADAL" clId="{3F45A232-1D3C-4252-B804-81F9DD58D18D}" dt="2024-06-10T18:37:38.215" v="188" actId="1076"/>
          <ac:spMkLst>
            <pc:docMk/>
            <pc:sldMk cId="2562021519" sldId="273"/>
            <ac:spMk id="6" creationId="{528A4477-6D60-BE54-22CC-BC3844DE622B}"/>
          </ac:spMkLst>
        </pc:spChg>
        <pc:spChg chg="add">
          <ac:chgData name="Anne-Marie Lavoie" userId="1b24b5aa-6417-4ba1-9155-5b4918e5dba3" providerId="ADAL" clId="{3F45A232-1D3C-4252-B804-81F9DD58D18D}" dt="2024-06-10T18:37:45.854" v="189"/>
          <ac:spMkLst>
            <pc:docMk/>
            <pc:sldMk cId="2562021519" sldId="273"/>
            <ac:spMk id="7" creationId="{1CDD6AE4-A406-DAEB-3C03-888320D7F098}"/>
          </ac:spMkLst>
        </pc:spChg>
        <pc:spChg chg="add mod">
          <ac:chgData name="Anne-Marie Lavoie" userId="1b24b5aa-6417-4ba1-9155-5b4918e5dba3" providerId="ADAL" clId="{3F45A232-1D3C-4252-B804-81F9DD58D18D}" dt="2024-06-10T18:38:52.003" v="198"/>
          <ac:spMkLst>
            <pc:docMk/>
            <pc:sldMk cId="2562021519" sldId="273"/>
            <ac:spMk id="8" creationId="{AD00D981-FE59-5DC8-9BC3-494E38CCD5E5}"/>
          </ac:spMkLst>
        </pc:spChg>
        <pc:spChg chg="add del mod">
          <ac:chgData name="Anne-Marie Lavoie" userId="1b24b5aa-6417-4ba1-9155-5b4918e5dba3" providerId="ADAL" clId="{3F45A232-1D3C-4252-B804-81F9DD58D18D}" dt="2024-06-10T18:46:36.646" v="229" actId="478"/>
          <ac:spMkLst>
            <pc:docMk/>
            <pc:sldMk cId="2562021519" sldId="273"/>
            <ac:spMk id="9" creationId="{A2C444A0-375C-03F4-20BE-56459AC34764}"/>
          </ac:spMkLst>
        </pc:spChg>
        <pc:spChg chg="add">
          <ac:chgData name="Anne-Marie Lavoie" userId="1b24b5aa-6417-4ba1-9155-5b4918e5dba3" providerId="ADAL" clId="{3F45A232-1D3C-4252-B804-81F9DD58D18D}" dt="2024-06-10T18:40:17.861" v="210"/>
          <ac:spMkLst>
            <pc:docMk/>
            <pc:sldMk cId="2562021519" sldId="273"/>
            <ac:spMk id="10" creationId="{05D50952-1990-F2A1-3128-FE85163D2F64}"/>
          </ac:spMkLst>
        </pc:spChg>
        <pc:spChg chg="add del mod">
          <ac:chgData name="Anne-Marie Lavoie" userId="1b24b5aa-6417-4ba1-9155-5b4918e5dba3" providerId="ADAL" clId="{3F45A232-1D3C-4252-B804-81F9DD58D18D}" dt="2024-06-10T18:41:11.121" v="216" actId="478"/>
          <ac:spMkLst>
            <pc:docMk/>
            <pc:sldMk cId="2562021519" sldId="273"/>
            <ac:spMk id="11" creationId="{F71DA7F8-B29A-9ECE-1D58-BEEEF4F1FE78}"/>
          </ac:spMkLst>
        </pc:spChg>
        <pc:picChg chg="add mod">
          <ac:chgData name="Anne-Marie Lavoie" userId="1b24b5aa-6417-4ba1-9155-5b4918e5dba3" providerId="ADAL" clId="{3F45A232-1D3C-4252-B804-81F9DD58D18D}" dt="2024-06-10T18:40:22.884" v="212" actId="1076"/>
          <ac:picMkLst>
            <pc:docMk/>
            <pc:sldMk cId="2562021519" sldId="273"/>
            <ac:picMk id="5" creationId="{646621C1-11E7-12B9-52CD-4188F019B0F0}"/>
          </ac:picMkLst>
        </pc:picChg>
        <pc:picChg chg="add mod">
          <ac:chgData name="Anne-Marie Lavoie" userId="1b24b5aa-6417-4ba1-9155-5b4918e5dba3" providerId="ADAL" clId="{3F45A232-1D3C-4252-B804-81F9DD58D18D}" dt="2024-06-10T18:53:28.957" v="306" actId="1076"/>
          <ac:picMkLst>
            <pc:docMk/>
            <pc:sldMk cId="2562021519" sldId="273"/>
            <ac:picMk id="13" creationId="{10E9810A-BD67-0C32-2F74-A8672A8EDC33}"/>
          </ac:picMkLst>
        </pc:picChg>
        <pc:picChg chg="add del mod">
          <ac:chgData name="Anne-Marie Lavoie" userId="1b24b5aa-6417-4ba1-9155-5b4918e5dba3" providerId="ADAL" clId="{3F45A232-1D3C-4252-B804-81F9DD58D18D}" dt="2024-06-10T18:46:38.301" v="230" actId="478"/>
          <ac:picMkLst>
            <pc:docMk/>
            <pc:sldMk cId="2562021519" sldId="273"/>
            <ac:picMk id="1027" creationId="{824F2509-C67D-663D-C605-199ADE2EA9FE}"/>
          </ac:picMkLst>
        </pc:picChg>
      </pc:sldChg>
      <pc:sldChg chg="addSp delSp modSp add mod ord modNotesTx">
        <pc:chgData name="Anne-Marie Lavoie" userId="1b24b5aa-6417-4ba1-9155-5b4918e5dba3" providerId="ADAL" clId="{3F45A232-1D3C-4252-B804-81F9DD58D18D}" dt="2024-06-10T19:30:40.878" v="940" actId="12"/>
        <pc:sldMkLst>
          <pc:docMk/>
          <pc:sldMk cId="3147967890" sldId="274"/>
        </pc:sldMkLst>
        <pc:spChg chg="mod">
          <ac:chgData name="Anne-Marie Lavoie" userId="1b24b5aa-6417-4ba1-9155-5b4918e5dba3" providerId="ADAL" clId="{3F45A232-1D3C-4252-B804-81F9DD58D18D}" dt="2024-06-10T19:17:28.461" v="683" actId="13926"/>
          <ac:spMkLst>
            <pc:docMk/>
            <pc:sldMk cId="3147967890" sldId="274"/>
            <ac:spMk id="2" creationId="{D60169F9-DB6E-F048-179F-D40EB2C95A96}"/>
          </ac:spMkLst>
        </pc:spChg>
        <pc:spChg chg="add mod">
          <ac:chgData name="Anne-Marie Lavoie" userId="1b24b5aa-6417-4ba1-9155-5b4918e5dba3" providerId="ADAL" clId="{3F45A232-1D3C-4252-B804-81F9DD58D18D}" dt="2024-06-10T19:19:49.263" v="783" actId="14100"/>
          <ac:spMkLst>
            <pc:docMk/>
            <pc:sldMk cId="3147967890" sldId="274"/>
            <ac:spMk id="3" creationId="{0F5DF2B0-9A4F-A02B-80DF-79F1B3746FC9}"/>
          </ac:spMkLst>
        </pc:spChg>
        <pc:spChg chg="mod">
          <ac:chgData name="Anne-Marie Lavoie" userId="1b24b5aa-6417-4ba1-9155-5b4918e5dba3" providerId="ADAL" clId="{3F45A232-1D3C-4252-B804-81F9DD58D18D}" dt="2024-06-10T19:19:35.238" v="781" actId="207"/>
          <ac:spMkLst>
            <pc:docMk/>
            <pc:sldMk cId="3147967890" sldId="274"/>
            <ac:spMk id="4" creationId="{3F0D7A1A-5954-C4F2-A92B-20225AE4FDE0}"/>
          </ac:spMkLst>
        </pc:spChg>
        <pc:spChg chg="mod">
          <ac:chgData name="Anne-Marie Lavoie" userId="1b24b5aa-6417-4ba1-9155-5b4918e5dba3" providerId="ADAL" clId="{3F45A232-1D3C-4252-B804-81F9DD58D18D}" dt="2024-06-10T19:24:08.041" v="791" actId="1076"/>
          <ac:spMkLst>
            <pc:docMk/>
            <pc:sldMk cId="3147967890" sldId="274"/>
            <ac:spMk id="8" creationId="{5E02049A-2CAD-CF9E-EDF5-0519B6E17CBD}"/>
          </ac:spMkLst>
        </pc:spChg>
        <pc:spChg chg="del mod">
          <ac:chgData name="Anne-Marie Lavoie" userId="1b24b5aa-6417-4ba1-9155-5b4918e5dba3" providerId="ADAL" clId="{3F45A232-1D3C-4252-B804-81F9DD58D18D}" dt="2024-06-10T19:24:28.365" v="794" actId="478"/>
          <ac:spMkLst>
            <pc:docMk/>
            <pc:sldMk cId="3147967890" sldId="274"/>
            <ac:spMk id="9" creationId="{D40A4EB7-09BB-6ABC-34FA-668D112D2C82}"/>
          </ac:spMkLst>
        </pc:spChg>
        <pc:spChg chg="add">
          <ac:chgData name="Anne-Marie Lavoie" userId="1b24b5aa-6417-4ba1-9155-5b4918e5dba3" providerId="ADAL" clId="{3F45A232-1D3C-4252-B804-81F9DD58D18D}" dt="2024-06-10T19:20:04.980" v="785"/>
          <ac:spMkLst>
            <pc:docMk/>
            <pc:sldMk cId="3147967890" sldId="274"/>
            <ac:spMk id="12" creationId="{5608BFED-CC85-9949-347F-229B785B3CD1}"/>
          </ac:spMkLst>
        </pc:spChg>
        <pc:spChg chg="add mod">
          <ac:chgData name="Anne-Marie Lavoie" userId="1b24b5aa-6417-4ba1-9155-5b4918e5dba3" providerId="ADAL" clId="{3F45A232-1D3C-4252-B804-81F9DD58D18D}" dt="2024-06-10T19:20:43.990" v="789" actId="14100"/>
          <ac:spMkLst>
            <pc:docMk/>
            <pc:sldMk cId="3147967890" sldId="274"/>
            <ac:spMk id="13" creationId="{E348A94B-109B-0848-B950-97973A1EF3DA}"/>
          </ac:spMkLst>
        </pc:spChg>
        <pc:picChg chg="add mod">
          <ac:chgData name="Anne-Marie Lavoie" userId="1b24b5aa-6417-4ba1-9155-5b4918e5dba3" providerId="ADAL" clId="{3F45A232-1D3C-4252-B804-81F9DD58D18D}" dt="2024-06-10T19:24:11.526" v="792" actId="1076"/>
          <ac:picMkLst>
            <pc:docMk/>
            <pc:sldMk cId="3147967890" sldId="274"/>
            <ac:picMk id="15" creationId="{104CFDFD-9779-B774-7549-2046B040F11D}"/>
          </ac:picMkLst>
        </pc:picChg>
        <pc:picChg chg="add mod">
          <ac:chgData name="Anne-Marie Lavoie" userId="1b24b5aa-6417-4ba1-9155-5b4918e5dba3" providerId="ADAL" clId="{3F45A232-1D3C-4252-B804-81F9DD58D18D}" dt="2024-06-10T19:25:14.757" v="803" actId="14100"/>
          <ac:picMkLst>
            <pc:docMk/>
            <pc:sldMk cId="3147967890" sldId="274"/>
            <ac:picMk id="5128" creationId="{79F103AB-68F8-850E-3CEC-8CFA962EBD85}"/>
          </ac:picMkLst>
        </pc:picChg>
      </pc:sldChg>
      <pc:sldChg chg="addSp delSp modSp add mod modNotesTx">
        <pc:chgData name="Anne-Marie Lavoie" userId="1b24b5aa-6417-4ba1-9155-5b4918e5dba3" providerId="ADAL" clId="{3F45A232-1D3C-4252-B804-81F9DD58D18D}" dt="2024-06-10T19:31:25.945" v="951" actId="12"/>
        <pc:sldMkLst>
          <pc:docMk/>
          <pc:sldMk cId="3145390396" sldId="275"/>
        </pc:sldMkLst>
        <pc:spChg chg="mod">
          <ac:chgData name="Anne-Marie Lavoie" userId="1b24b5aa-6417-4ba1-9155-5b4918e5dba3" providerId="ADAL" clId="{3F45A232-1D3C-4252-B804-81F9DD58D18D}" dt="2024-06-10T19:26:37.159" v="859" actId="20577"/>
          <ac:spMkLst>
            <pc:docMk/>
            <pc:sldMk cId="3145390396" sldId="275"/>
            <ac:spMk id="2" creationId="{D60169F9-DB6E-F048-179F-D40EB2C95A96}"/>
          </ac:spMkLst>
        </pc:spChg>
        <pc:spChg chg="mod">
          <ac:chgData name="Anne-Marie Lavoie" userId="1b24b5aa-6417-4ba1-9155-5b4918e5dba3" providerId="ADAL" clId="{3F45A232-1D3C-4252-B804-81F9DD58D18D}" dt="2024-06-10T19:27:27.839" v="905" actId="255"/>
          <ac:spMkLst>
            <pc:docMk/>
            <pc:sldMk cId="3145390396" sldId="275"/>
            <ac:spMk id="4" creationId="{3F0D7A1A-5954-C4F2-A92B-20225AE4FDE0}"/>
          </ac:spMkLst>
        </pc:spChg>
        <pc:spChg chg="add mod">
          <ac:chgData name="Anne-Marie Lavoie" userId="1b24b5aa-6417-4ba1-9155-5b4918e5dba3" providerId="ADAL" clId="{3F45A232-1D3C-4252-B804-81F9DD58D18D}" dt="2024-06-10T19:28:06.071" v="910" actId="207"/>
          <ac:spMkLst>
            <pc:docMk/>
            <pc:sldMk cId="3145390396" sldId="275"/>
            <ac:spMk id="9" creationId="{DFC00939-A5AF-2F45-8497-DF6071357F40}"/>
          </ac:spMkLst>
        </pc:spChg>
        <pc:spChg chg="del">
          <ac:chgData name="Anne-Marie Lavoie" userId="1b24b5aa-6417-4ba1-9155-5b4918e5dba3" providerId="ADAL" clId="{3F45A232-1D3C-4252-B804-81F9DD58D18D}" dt="2024-06-10T19:28:19.949" v="912" actId="478"/>
          <ac:spMkLst>
            <pc:docMk/>
            <pc:sldMk cId="3145390396" sldId="275"/>
            <ac:spMk id="13" creationId="{E348A94B-109B-0848-B950-97973A1EF3DA}"/>
          </ac:spMkLst>
        </pc:spChg>
        <pc:picChg chg="mod">
          <ac:chgData name="Anne-Marie Lavoie" userId="1b24b5aa-6417-4ba1-9155-5b4918e5dba3" providerId="ADAL" clId="{3F45A232-1D3C-4252-B804-81F9DD58D18D}" dt="2024-06-10T19:28:03.085" v="909" actId="1076"/>
          <ac:picMkLst>
            <pc:docMk/>
            <pc:sldMk cId="3145390396" sldId="275"/>
            <ac:picMk id="15" creationId="{104CFDFD-9779-B774-7549-2046B040F11D}"/>
          </ac:picMkLst>
        </pc:picChg>
        <pc:picChg chg="del">
          <ac:chgData name="Anne-Marie Lavoie" userId="1b24b5aa-6417-4ba1-9155-5b4918e5dba3" providerId="ADAL" clId="{3F45A232-1D3C-4252-B804-81F9DD58D18D}" dt="2024-06-10T19:28:15.141" v="911" actId="478"/>
          <ac:picMkLst>
            <pc:docMk/>
            <pc:sldMk cId="3145390396" sldId="275"/>
            <ac:picMk id="5128" creationId="{79F103AB-68F8-850E-3CEC-8CFA962EBD85}"/>
          </ac:picMkLst>
        </pc:picChg>
        <pc:picChg chg="add mod">
          <ac:chgData name="Anne-Marie Lavoie" userId="1b24b5aa-6417-4ba1-9155-5b4918e5dba3" providerId="ADAL" clId="{3F45A232-1D3C-4252-B804-81F9DD58D18D}" dt="2024-06-10T19:28:36.644" v="917" actId="1076"/>
          <ac:picMkLst>
            <pc:docMk/>
            <pc:sldMk cId="3145390396" sldId="275"/>
            <ac:picMk id="6146" creationId="{78DCA688-1FDA-3755-776B-BEF1F69A1194}"/>
          </ac:picMkLst>
        </pc:picChg>
      </pc:sldChg>
      <pc:sldChg chg="addSp delSp modSp add mod ord modNotesTx">
        <pc:chgData name="Anne-Marie Lavoie" userId="1b24b5aa-6417-4ba1-9155-5b4918e5dba3" providerId="ADAL" clId="{3F45A232-1D3C-4252-B804-81F9DD58D18D}" dt="2024-06-10T19:36:56.216" v="1087" actId="15"/>
        <pc:sldMkLst>
          <pc:docMk/>
          <pc:sldMk cId="17678412" sldId="276"/>
        </pc:sldMkLst>
        <pc:spChg chg="mod">
          <ac:chgData name="Anne-Marie Lavoie" userId="1b24b5aa-6417-4ba1-9155-5b4918e5dba3" providerId="ADAL" clId="{3F45A232-1D3C-4252-B804-81F9DD58D18D}" dt="2024-06-10T19:32:28.566" v="1057" actId="20577"/>
          <ac:spMkLst>
            <pc:docMk/>
            <pc:sldMk cId="17678412" sldId="276"/>
            <ac:spMk id="2" creationId="{E7E739C1-403D-1C98-CE13-2CD78AF72842}"/>
          </ac:spMkLst>
        </pc:spChg>
        <pc:spChg chg="add del mod">
          <ac:chgData name="Anne-Marie Lavoie" userId="1b24b5aa-6417-4ba1-9155-5b4918e5dba3" providerId="ADAL" clId="{3F45A232-1D3C-4252-B804-81F9DD58D18D}" dt="2024-06-10T19:34:25.645" v="1065" actId="478"/>
          <ac:spMkLst>
            <pc:docMk/>
            <pc:sldMk cId="17678412" sldId="276"/>
            <ac:spMk id="3" creationId="{AD2A4009-8125-2722-79C6-47A611615096}"/>
          </ac:spMkLst>
        </pc:spChg>
        <pc:spChg chg="mod">
          <ac:chgData name="Anne-Marie Lavoie" userId="1b24b5aa-6417-4ba1-9155-5b4918e5dba3" providerId="ADAL" clId="{3F45A232-1D3C-4252-B804-81F9DD58D18D}" dt="2024-06-10T19:32:52.863" v="1062" actId="20577"/>
          <ac:spMkLst>
            <pc:docMk/>
            <pc:sldMk cId="17678412" sldId="276"/>
            <ac:spMk id="4" creationId="{58C44320-6FD9-CC92-7A20-1AD20861F3FE}"/>
          </ac:spMkLst>
        </pc:spChg>
        <pc:spChg chg="add del mod">
          <ac:chgData name="Anne-Marie Lavoie" userId="1b24b5aa-6417-4ba1-9155-5b4918e5dba3" providerId="ADAL" clId="{3F45A232-1D3C-4252-B804-81F9DD58D18D}" dt="2024-06-10T19:34:39.081" v="1067" actId="478"/>
          <ac:spMkLst>
            <pc:docMk/>
            <pc:sldMk cId="17678412" sldId="276"/>
            <ac:spMk id="7" creationId="{6CDA45AF-A5E8-CC90-0172-E4670ABFDD28}"/>
          </ac:spMkLst>
        </pc:spChg>
        <pc:picChg chg="add mod">
          <ac:chgData name="Anne-Marie Lavoie" userId="1b24b5aa-6417-4ba1-9155-5b4918e5dba3" providerId="ADAL" clId="{3F45A232-1D3C-4252-B804-81F9DD58D18D}" dt="2024-06-10T19:35:40.811" v="1071" actId="962"/>
          <ac:picMkLst>
            <pc:docMk/>
            <pc:sldMk cId="17678412" sldId="276"/>
            <ac:picMk id="9" creationId="{F4BAD8E5-07FB-1694-5D75-161763364659}"/>
          </ac:picMkLst>
        </pc:picChg>
        <pc:picChg chg="del">
          <ac:chgData name="Anne-Marie Lavoie" userId="1b24b5aa-6417-4ba1-9155-5b4918e5dba3" providerId="ADAL" clId="{3F45A232-1D3C-4252-B804-81F9DD58D18D}" dt="2024-06-10T19:34:11.656" v="1063" actId="478"/>
          <ac:picMkLst>
            <pc:docMk/>
            <pc:sldMk cId="17678412" sldId="276"/>
            <ac:picMk id="13" creationId="{10E9810A-BD67-0C32-2F74-A8672A8EDC33}"/>
          </ac:picMkLst>
        </pc:picChg>
      </pc:sldChg>
    </pc:docChg>
  </pc:docChgLst>
  <pc:docChgLst>
    <pc:chgData name="Anne-Marie Lavoie" userId="S::anne-marie.lavoie@educaloi.qc.ca::1b24b5aa-6417-4ba1-9155-5b4918e5dba3" providerId="AD" clId="Web-{E4F11E9E-FE90-AA37-1F9C-BFC588C9F339}"/>
    <pc:docChg chg="addSld delSld modSld modMainMaster">
      <pc:chgData name="Anne-Marie Lavoie" userId="S::anne-marie.lavoie@educaloi.qc.ca::1b24b5aa-6417-4ba1-9155-5b4918e5dba3" providerId="AD" clId="Web-{E4F11E9E-FE90-AA37-1F9C-BFC588C9F339}" dt="2024-06-10T20:24:23.394" v="123"/>
      <pc:docMkLst>
        <pc:docMk/>
      </pc:docMkLst>
      <pc:sldChg chg="modTransition">
        <pc:chgData name="Anne-Marie Lavoie" userId="S::anne-marie.lavoie@educaloi.qc.ca::1b24b5aa-6417-4ba1-9155-5b4918e5dba3" providerId="AD" clId="Web-{E4F11E9E-FE90-AA37-1F9C-BFC588C9F339}" dt="2024-06-10T20:24:23.394" v="123"/>
        <pc:sldMkLst>
          <pc:docMk/>
          <pc:sldMk cId="2049219551" sldId="256"/>
        </pc:sldMkLst>
      </pc:sldChg>
      <pc:sldChg chg="del">
        <pc:chgData name="Anne-Marie Lavoie" userId="S::anne-marie.lavoie@educaloi.qc.ca::1b24b5aa-6417-4ba1-9155-5b4918e5dba3" providerId="AD" clId="Web-{E4F11E9E-FE90-AA37-1F9C-BFC588C9F339}" dt="2024-06-10T20:19:47.057" v="60"/>
        <pc:sldMkLst>
          <pc:docMk/>
          <pc:sldMk cId="2922681230" sldId="260"/>
        </pc:sldMkLst>
      </pc:sldChg>
      <pc:sldChg chg="modTransition">
        <pc:chgData name="Anne-Marie Lavoie" userId="S::anne-marie.lavoie@educaloi.qc.ca::1b24b5aa-6417-4ba1-9155-5b4918e5dba3" providerId="AD" clId="Web-{E4F11E9E-FE90-AA37-1F9C-BFC588C9F339}" dt="2024-06-10T20:24:23.394" v="123"/>
        <pc:sldMkLst>
          <pc:docMk/>
          <pc:sldMk cId="788116382" sldId="261"/>
        </pc:sldMkLst>
      </pc:sldChg>
      <pc:sldChg chg="modTransition">
        <pc:chgData name="Anne-Marie Lavoie" userId="S::anne-marie.lavoie@educaloi.qc.ca::1b24b5aa-6417-4ba1-9155-5b4918e5dba3" providerId="AD" clId="Web-{E4F11E9E-FE90-AA37-1F9C-BFC588C9F339}" dt="2024-06-10T20:24:23.394" v="123"/>
        <pc:sldMkLst>
          <pc:docMk/>
          <pc:sldMk cId="1284194586" sldId="263"/>
        </pc:sldMkLst>
      </pc:sldChg>
      <pc:sldChg chg="modSp modTransition">
        <pc:chgData name="Anne-Marie Lavoie" userId="S::anne-marie.lavoie@educaloi.qc.ca::1b24b5aa-6417-4ba1-9155-5b4918e5dba3" providerId="AD" clId="Web-{E4F11E9E-FE90-AA37-1F9C-BFC588C9F339}" dt="2024-06-10T20:24:23.394" v="123"/>
        <pc:sldMkLst>
          <pc:docMk/>
          <pc:sldMk cId="194442244" sldId="264"/>
        </pc:sldMkLst>
        <pc:spChg chg="mod">
          <ac:chgData name="Anne-Marie Lavoie" userId="S::anne-marie.lavoie@educaloi.qc.ca::1b24b5aa-6417-4ba1-9155-5b4918e5dba3" providerId="AD" clId="Web-{E4F11E9E-FE90-AA37-1F9C-BFC588C9F339}" dt="2024-06-10T20:21:09.028" v="93" actId="20577"/>
          <ac:spMkLst>
            <pc:docMk/>
            <pc:sldMk cId="194442244" sldId="264"/>
            <ac:spMk id="3" creationId="{06E8CB86-01D2-E2F4-A73A-317F2A713321}"/>
          </ac:spMkLst>
        </pc:spChg>
      </pc:sldChg>
      <pc:sldChg chg="modSp modTransition modNotes">
        <pc:chgData name="Anne-Marie Lavoie" userId="S::anne-marie.lavoie@educaloi.qc.ca::1b24b5aa-6417-4ba1-9155-5b4918e5dba3" providerId="AD" clId="Web-{E4F11E9E-FE90-AA37-1F9C-BFC588C9F339}" dt="2024-06-10T20:24:23.394" v="123"/>
        <pc:sldMkLst>
          <pc:docMk/>
          <pc:sldMk cId="2258642045" sldId="268"/>
        </pc:sldMkLst>
        <pc:spChg chg="mod">
          <ac:chgData name="Anne-Marie Lavoie" userId="S::anne-marie.lavoie@educaloi.qc.ca::1b24b5aa-6417-4ba1-9155-5b4918e5dba3" providerId="AD" clId="Web-{E4F11E9E-FE90-AA37-1F9C-BFC588C9F339}" dt="2024-06-10T20:06:53.672" v="19" actId="20577"/>
          <ac:spMkLst>
            <pc:docMk/>
            <pc:sldMk cId="2258642045" sldId="268"/>
            <ac:spMk id="2" creationId="{31287A08-DE0A-3C22-D512-1325EE58DCAB}"/>
          </ac:spMkLst>
        </pc:spChg>
        <pc:spChg chg="mod">
          <ac:chgData name="Anne-Marie Lavoie" userId="S::anne-marie.lavoie@educaloi.qc.ca::1b24b5aa-6417-4ba1-9155-5b4918e5dba3" providerId="AD" clId="Web-{E4F11E9E-FE90-AA37-1F9C-BFC588C9F339}" dt="2024-06-10T20:07:15.688" v="22" actId="20577"/>
          <ac:spMkLst>
            <pc:docMk/>
            <pc:sldMk cId="2258642045" sldId="268"/>
            <ac:spMk id="3" creationId="{3B28B986-B56D-E700-4184-02404A001CA2}"/>
          </ac:spMkLst>
        </pc:spChg>
      </pc:sldChg>
      <pc:sldChg chg="modTransition">
        <pc:chgData name="Anne-Marie Lavoie" userId="S::anne-marie.lavoie@educaloi.qc.ca::1b24b5aa-6417-4ba1-9155-5b4918e5dba3" providerId="AD" clId="Web-{E4F11E9E-FE90-AA37-1F9C-BFC588C9F339}" dt="2024-06-10T20:24:23.394" v="123"/>
        <pc:sldMkLst>
          <pc:docMk/>
          <pc:sldMk cId="1046026074" sldId="270"/>
        </pc:sldMkLst>
      </pc:sldChg>
      <pc:sldChg chg="modTransition modNotes">
        <pc:chgData name="Anne-Marie Lavoie" userId="S::anne-marie.lavoie@educaloi.qc.ca::1b24b5aa-6417-4ba1-9155-5b4918e5dba3" providerId="AD" clId="Web-{E4F11E9E-FE90-AA37-1F9C-BFC588C9F339}" dt="2024-06-10T20:24:23.394" v="123"/>
        <pc:sldMkLst>
          <pc:docMk/>
          <pc:sldMk cId="2562021519" sldId="273"/>
        </pc:sldMkLst>
      </pc:sldChg>
      <pc:sldChg chg="modTransition">
        <pc:chgData name="Anne-Marie Lavoie" userId="S::anne-marie.lavoie@educaloi.qc.ca::1b24b5aa-6417-4ba1-9155-5b4918e5dba3" providerId="AD" clId="Web-{E4F11E9E-FE90-AA37-1F9C-BFC588C9F339}" dt="2024-06-10T20:24:23.394" v="123"/>
        <pc:sldMkLst>
          <pc:docMk/>
          <pc:sldMk cId="3147967890" sldId="274"/>
        </pc:sldMkLst>
      </pc:sldChg>
      <pc:sldChg chg="modTransition">
        <pc:chgData name="Anne-Marie Lavoie" userId="S::anne-marie.lavoie@educaloi.qc.ca::1b24b5aa-6417-4ba1-9155-5b4918e5dba3" providerId="AD" clId="Web-{E4F11E9E-FE90-AA37-1F9C-BFC588C9F339}" dt="2024-06-10T20:24:23.394" v="123"/>
        <pc:sldMkLst>
          <pc:docMk/>
          <pc:sldMk cId="3145390396" sldId="275"/>
        </pc:sldMkLst>
      </pc:sldChg>
      <pc:sldChg chg="addSp delSp modSp modTransition modNotes">
        <pc:chgData name="Anne-Marie Lavoie" userId="S::anne-marie.lavoie@educaloi.qc.ca::1b24b5aa-6417-4ba1-9155-5b4918e5dba3" providerId="AD" clId="Web-{E4F11E9E-FE90-AA37-1F9C-BFC588C9F339}" dt="2024-06-10T20:24:23.394" v="123"/>
        <pc:sldMkLst>
          <pc:docMk/>
          <pc:sldMk cId="17678412" sldId="276"/>
        </pc:sldMkLst>
        <pc:spChg chg="mod">
          <ac:chgData name="Anne-Marie Lavoie" userId="S::anne-marie.lavoie@educaloi.qc.ca::1b24b5aa-6417-4ba1-9155-5b4918e5dba3" providerId="AD" clId="Web-{E4F11E9E-FE90-AA37-1F9C-BFC588C9F339}" dt="2024-06-10T20:23:44.533" v="116" actId="20577"/>
          <ac:spMkLst>
            <pc:docMk/>
            <pc:sldMk cId="17678412" sldId="276"/>
            <ac:spMk id="4" creationId="{58C44320-6FD9-CC92-7A20-1AD20861F3FE}"/>
          </ac:spMkLst>
        </pc:spChg>
        <pc:spChg chg="add del mod">
          <ac:chgData name="Anne-Marie Lavoie" userId="S::anne-marie.lavoie@educaloi.qc.ca::1b24b5aa-6417-4ba1-9155-5b4918e5dba3" providerId="AD" clId="Web-{E4F11E9E-FE90-AA37-1F9C-BFC588C9F339}" dt="2024-06-10T20:23:21.298" v="112"/>
          <ac:spMkLst>
            <pc:docMk/>
            <pc:sldMk cId="17678412" sldId="276"/>
            <ac:spMk id="7" creationId="{C19A5D4B-B932-A912-485C-86E7FE2D9F02}"/>
          </ac:spMkLst>
        </pc:spChg>
        <pc:picChg chg="del">
          <ac:chgData name="Anne-Marie Lavoie" userId="S::anne-marie.lavoie@educaloi.qc.ca::1b24b5aa-6417-4ba1-9155-5b4918e5dba3" providerId="AD" clId="Web-{E4F11E9E-FE90-AA37-1F9C-BFC588C9F339}" dt="2024-06-10T20:23:06.110" v="111"/>
          <ac:picMkLst>
            <pc:docMk/>
            <pc:sldMk cId="17678412" sldId="276"/>
            <ac:picMk id="5" creationId="{646621C1-11E7-12B9-52CD-4188F019B0F0}"/>
          </ac:picMkLst>
        </pc:picChg>
        <pc:picChg chg="add mod ord">
          <ac:chgData name="Anne-Marie Lavoie" userId="S::anne-marie.lavoie@educaloi.qc.ca::1b24b5aa-6417-4ba1-9155-5b4918e5dba3" providerId="AD" clId="Web-{E4F11E9E-FE90-AA37-1F9C-BFC588C9F339}" dt="2024-06-10T20:23:27.876" v="113" actId="14100"/>
          <ac:picMkLst>
            <pc:docMk/>
            <pc:sldMk cId="17678412" sldId="276"/>
            <ac:picMk id="8" creationId="{B91347C9-29A0-B1BD-D162-D53BF1A15776}"/>
          </ac:picMkLst>
        </pc:picChg>
      </pc:sldChg>
      <pc:sldChg chg="modSp add replId modTransition modNotes">
        <pc:chgData name="Anne-Marie Lavoie" userId="S::anne-marie.lavoie@educaloi.qc.ca::1b24b5aa-6417-4ba1-9155-5b4918e5dba3" providerId="AD" clId="Web-{E4F11E9E-FE90-AA37-1F9C-BFC588C9F339}" dt="2024-06-10T20:24:23.394" v="123"/>
        <pc:sldMkLst>
          <pc:docMk/>
          <pc:sldMk cId="412656306" sldId="277"/>
        </pc:sldMkLst>
        <pc:spChg chg="mod">
          <ac:chgData name="Anne-Marie Lavoie" userId="S::anne-marie.lavoie@educaloi.qc.ca::1b24b5aa-6417-4ba1-9155-5b4918e5dba3" providerId="AD" clId="Web-{E4F11E9E-FE90-AA37-1F9C-BFC588C9F339}" dt="2024-06-10T20:18:50.586" v="53" actId="20577"/>
          <ac:spMkLst>
            <pc:docMk/>
            <pc:sldMk cId="412656306" sldId="277"/>
            <ac:spMk id="2" creationId="{31287A08-DE0A-3C22-D512-1325EE58DCAB}"/>
          </ac:spMkLst>
        </pc:spChg>
        <pc:spChg chg="mod">
          <ac:chgData name="Anne-Marie Lavoie" userId="S::anne-marie.lavoie@educaloi.qc.ca::1b24b5aa-6417-4ba1-9155-5b4918e5dba3" providerId="AD" clId="Web-{E4F11E9E-FE90-AA37-1F9C-BFC588C9F339}" dt="2024-06-10T20:19:07.727" v="56" actId="20577"/>
          <ac:spMkLst>
            <pc:docMk/>
            <pc:sldMk cId="412656306" sldId="277"/>
            <ac:spMk id="3" creationId="{3B28B986-B56D-E700-4184-02404A001CA2}"/>
          </ac:spMkLst>
        </pc:spChg>
      </pc:sldChg>
      <pc:sldChg chg="modSp add replId modTransition modNotes">
        <pc:chgData name="Anne-Marie Lavoie" userId="S::anne-marie.lavoie@educaloi.qc.ca::1b24b5aa-6417-4ba1-9155-5b4918e5dba3" providerId="AD" clId="Web-{E4F11E9E-FE90-AA37-1F9C-BFC588C9F339}" dt="2024-06-10T20:24:23.394" v="123"/>
        <pc:sldMkLst>
          <pc:docMk/>
          <pc:sldMk cId="2219041496" sldId="278"/>
        </pc:sldMkLst>
        <pc:spChg chg="mod">
          <ac:chgData name="Anne-Marie Lavoie" userId="S::anne-marie.lavoie@educaloi.qc.ca::1b24b5aa-6417-4ba1-9155-5b4918e5dba3" providerId="AD" clId="Web-{E4F11E9E-FE90-AA37-1F9C-BFC588C9F339}" dt="2024-06-10T20:20:22.167" v="85" actId="20577"/>
          <ac:spMkLst>
            <pc:docMk/>
            <pc:sldMk cId="2219041496" sldId="278"/>
            <ac:spMk id="2" creationId="{31287A08-DE0A-3C22-D512-1325EE58DCAB}"/>
          </ac:spMkLst>
        </pc:spChg>
        <pc:spChg chg="mod">
          <ac:chgData name="Anne-Marie Lavoie" userId="S::anne-marie.lavoie@educaloi.qc.ca::1b24b5aa-6417-4ba1-9155-5b4918e5dba3" providerId="AD" clId="Web-{E4F11E9E-FE90-AA37-1F9C-BFC588C9F339}" dt="2024-06-10T20:20:44.433" v="89" actId="20577"/>
          <ac:spMkLst>
            <pc:docMk/>
            <pc:sldMk cId="2219041496" sldId="278"/>
            <ac:spMk id="3" creationId="{3B28B986-B56D-E700-4184-02404A001CA2}"/>
          </ac:spMkLst>
        </pc:spChg>
      </pc:sldChg>
      <pc:sldChg chg="modSp new modTransition modNotes">
        <pc:chgData name="Anne-Marie Lavoie" userId="S::anne-marie.lavoie@educaloi.qc.ca::1b24b5aa-6417-4ba1-9155-5b4918e5dba3" providerId="AD" clId="Web-{E4F11E9E-FE90-AA37-1F9C-BFC588C9F339}" dt="2024-06-10T20:24:23.394" v="123"/>
        <pc:sldMkLst>
          <pc:docMk/>
          <pc:sldMk cId="2120576460" sldId="279"/>
        </pc:sldMkLst>
        <pc:spChg chg="mod">
          <ac:chgData name="Anne-Marie Lavoie" userId="S::anne-marie.lavoie@educaloi.qc.ca::1b24b5aa-6417-4ba1-9155-5b4918e5dba3" providerId="AD" clId="Web-{E4F11E9E-FE90-AA37-1F9C-BFC588C9F339}" dt="2024-06-10T20:22:38.765" v="106" actId="20577"/>
          <ac:spMkLst>
            <pc:docMk/>
            <pc:sldMk cId="2120576460" sldId="279"/>
            <ac:spMk id="2" creationId="{5D2932B2-778B-E564-A069-D21DA32A6D4F}"/>
          </ac:spMkLst>
        </pc:spChg>
        <pc:spChg chg="mod">
          <ac:chgData name="Anne-Marie Lavoie" userId="S::anne-marie.lavoie@educaloi.qc.ca::1b24b5aa-6417-4ba1-9155-5b4918e5dba3" providerId="AD" clId="Web-{E4F11E9E-FE90-AA37-1F9C-BFC588C9F339}" dt="2024-06-10T20:22:54.625" v="108" actId="20577"/>
          <ac:spMkLst>
            <pc:docMk/>
            <pc:sldMk cId="2120576460" sldId="279"/>
            <ac:spMk id="3" creationId="{2736D7D5-1126-A213-EBC9-FBE7AF17CC6D}"/>
          </ac:spMkLst>
        </pc:spChg>
      </pc:sldChg>
      <pc:sldChg chg="modSp new del">
        <pc:chgData name="Anne-Marie Lavoie" userId="S::anne-marie.lavoie@educaloi.qc.ca::1b24b5aa-6417-4ba1-9155-5b4918e5dba3" providerId="AD" clId="Web-{E4F11E9E-FE90-AA37-1F9C-BFC588C9F339}" dt="2024-06-10T20:22:07.780" v="99"/>
        <pc:sldMkLst>
          <pc:docMk/>
          <pc:sldMk cId="3953735982" sldId="279"/>
        </pc:sldMkLst>
        <pc:spChg chg="mod">
          <ac:chgData name="Anne-Marie Lavoie" userId="S::anne-marie.lavoie@educaloi.qc.ca::1b24b5aa-6417-4ba1-9155-5b4918e5dba3" providerId="AD" clId="Web-{E4F11E9E-FE90-AA37-1F9C-BFC588C9F339}" dt="2024-06-10T20:22:01.092" v="98" actId="20577"/>
          <ac:spMkLst>
            <pc:docMk/>
            <pc:sldMk cId="3953735982" sldId="279"/>
            <ac:spMk id="3" creationId="{B3E32869-B2BE-3941-E2F0-D6B22B3A9317}"/>
          </ac:spMkLst>
        </pc:spChg>
      </pc:sldChg>
      <pc:sldMasterChg chg="modTransition modSldLayout">
        <pc:chgData name="Anne-Marie Lavoie" userId="S::anne-marie.lavoie@educaloi.qc.ca::1b24b5aa-6417-4ba1-9155-5b4918e5dba3" providerId="AD" clId="Web-{E4F11E9E-FE90-AA37-1F9C-BFC588C9F339}" dt="2024-06-10T20:24:23.394" v="123"/>
        <pc:sldMasterMkLst>
          <pc:docMk/>
          <pc:sldMasterMk cId="2869653256" sldId="2147483648"/>
        </pc:sldMasterMkLst>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79856871" sldId="214748364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04390168" sldId="214748365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1870373785" sldId="214748365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78324938" sldId="214748365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85946216" sldId="214748365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100289402" sldId="2147483655"/>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255062822" sldId="214748365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735583333" sldId="2147483660"/>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648816707" sldId="2147483661"/>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04355599" sldId="2147483662"/>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521806310" sldId="2147483663"/>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082421386" sldId="2147483664"/>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424558682" sldId="2147483666"/>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2156504" sldId="2147483667"/>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3970805779" sldId="2147483668"/>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48108822" sldId="2147483669"/>
          </pc:sldLayoutMkLst>
        </pc:sldLayoutChg>
        <pc:sldLayoutChg chg="modTransition">
          <pc:chgData name="Anne-Marie Lavoie" userId="S::anne-marie.lavoie@educaloi.qc.ca::1b24b5aa-6417-4ba1-9155-5b4918e5dba3" providerId="AD" clId="Web-{E4F11E9E-FE90-AA37-1F9C-BFC588C9F339}" dt="2024-06-10T20:24:23.394" v="123"/>
          <pc:sldLayoutMkLst>
            <pc:docMk/>
            <pc:sldMasterMk cId="2869653256" sldId="2147483648"/>
            <pc:sldLayoutMk cId="279109481" sldId="2147483670"/>
          </pc:sldLayoutMkLst>
        </pc:sldLayoutChg>
      </pc:sldMasterChg>
    </pc:docChg>
  </pc:docChgLst>
  <pc:docChgLst>
    <pc:chgData name="Anne-Marie Lavoie" userId="1b24b5aa-6417-4ba1-9155-5b4918e5dba3" providerId="ADAL" clId="{692978F4-39DC-48C6-B197-C27B00DA4598}"/>
    <pc:docChg chg="undo custSel modSld">
      <pc:chgData name="Anne-Marie Lavoie" userId="1b24b5aa-6417-4ba1-9155-5b4918e5dba3" providerId="ADAL" clId="{692978F4-39DC-48C6-B197-C27B00DA4598}" dt="2024-06-10T20:05:37.607" v="7"/>
      <pc:docMkLst>
        <pc:docMk/>
      </pc:docMkLst>
      <pc:sldChg chg="modSp mod modNotesTx">
        <pc:chgData name="Anne-Marie Lavoie" userId="1b24b5aa-6417-4ba1-9155-5b4918e5dba3" providerId="ADAL" clId="{692978F4-39DC-48C6-B197-C27B00DA4598}" dt="2024-06-10T20:05:37.607" v="7"/>
        <pc:sldMkLst>
          <pc:docMk/>
          <pc:sldMk cId="2562021519" sldId="273"/>
        </pc:sldMkLst>
        <pc:spChg chg="mod">
          <ac:chgData name="Anne-Marie Lavoie" userId="1b24b5aa-6417-4ba1-9155-5b4918e5dba3" providerId="ADAL" clId="{692978F4-39DC-48C6-B197-C27B00DA4598}" dt="2024-06-10T20:05:14.493" v="4" actId="14100"/>
          <ac:spMkLst>
            <pc:docMk/>
            <pc:sldMk cId="2562021519" sldId="273"/>
            <ac:spMk id="4" creationId="{58C44320-6FD9-CC92-7A20-1AD20861F3FE}"/>
          </ac:spMkLst>
        </pc:spChg>
        <pc:picChg chg="mod">
          <ac:chgData name="Anne-Marie Lavoie" userId="1b24b5aa-6417-4ba1-9155-5b4918e5dba3" providerId="ADAL" clId="{692978F4-39DC-48C6-B197-C27B00DA4598}" dt="2024-06-10T20:05:07.013" v="2" actId="14100"/>
          <ac:picMkLst>
            <pc:docMk/>
            <pc:sldMk cId="2562021519" sldId="273"/>
            <ac:picMk id="9" creationId="{C716C797-6EC1-2590-BC41-CE999C1C2653}"/>
          </ac:picMkLst>
        </pc:picChg>
      </pc:sldChg>
    </pc:docChg>
  </pc:docChgLst>
  <pc:docChgLst>
    <pc:chgData name="Anne-Marie Lavoie" userId="S::anne-marie.lavoie@educaloi.qc.ca::1b24b5aa-6417-4ba1-9155-5b4918e5dba3" providerId="AD" clId="Web-{8A8E79B1-2C3E-AD6E-AC9F-444756C2D140}"/>
    <pc:docChg chg="modSld">
      <pc:chgData name="Anne-Marie Lavoie" userId="S::anne-marie.lavoie@educaloi.qc.ca::1b24b5aa-6417-4ba1-9155-5b4918e5dba3" providerId="AD" clId="Web-{8A8E79B1-2C3E-AD6E-AC9F-444756C2D140}" dt="2025-04-30T14:43:17.274" v="15"/>
      <pc:docMkLst>
        <pc:docMk/>
      </pc:docMkLst>
      <pc:sldChg chg="modNotes">
        <pc:chgData name="Anne-Marie Lavoie" userId="S::anne-marie.lavoie@educaloi.qc.ca::1b24b5aa-6417-4ba1-9155-5b4918e5dba3" providerId="AD" clId="Web-{8A8E79B1-2C3E-AD6E-AC9F-444756C2D140}" dt="2025-04-30T14:43:17.274" v="15"/>
        <pc:sldMkLst>
          <pc:docMk/>
          <pc:sldMk cId="2049219551" sldId="256"/>
        </pc:sldMkLst>
      </pc:sldChg>
    </pc:docChg>
  </pc:docChgLst>
  <pc:docChgLst>
    <pc:chgData name="Anne-Marie Lavoie" userId="S::anne-marie.lavoie@educaloi.qc.ca::1b24b5aa-6417-4ba1-9155-5b4918e5dba3" providerId="AD" clId="Web-{6729899B-AAB5-1A70-D941-B586F9A1ED71}"/>
    <pc:docChg chg="addSld delSld modSld">
      <pc:chgData name="Anne-Marie Lavoie" userId="S::anne-marie.lavoie@educaloi.qc.ca::1b24b5aa-6417-4ba1-9155-5b4918e5dba3" providerId="AD" clId="Web-{6729899B-AAB5-1A70-D941-B586F9A1ED71}" dt="2024-06-10T20:41:47.747" v="132"/>
      <pc:docMkLst>
        <pc:docMk/>
      </pc:docMkLst>
      <pc:sldChg chg="modSp modNotes">
        <pc:chgData name="Anne-Marie Lavoie" userId="S::anne-marie.lavoie@educaloi.qc.ca::1b24b5aa-6417-4ba1-9155-5b4918e5dba3" providerId="AD" clId="Web-{6729899B-AAB5-1A70-D941-B586F9A1ED71}" dt="2024-06-10T20:36:12.238" v="21"/>
        <pc:sldMkLst>
          <pc:docMk/>
          <pc:sldMk cId="2258642045" sldId="268"/>
        </pc:sldMkLst>
        <pc:spChg chg="mod">
          <ac:chgData name="Anne-Marie Lavoie" userId="S::anne-marie.lavoie@educaloi.qc.ca::1b24b5aa-6417-4ba1-9155-5b4918e5dba3" providerId="AD" clId="Web-{6729899B-AAB5-1A70-D941-B586F9A1ED71}" dt="2024-06-10T20:35:41.753" v="15" actId="20577"/>
          <ac:spMkLst>
            <pc:docMk/>
            <pc:sldMk cId="2258642045" sldId="268"/>
            <ac:spMk id="2" creationId="{31287A08-DE0A-3C22-D512-1325EE58DCAB}"/>
          </ac:spMkLst>
        </pc:spChg>
        <pc:spChg chg="mod">
          <ac:chgData name="Anne-Marie Lavoie" userId="S::anne-marie.lavoie@educaloi.qc.ca::1b24b5aa-6417-4ba1-9155-5b4918e5dba3" providerId="AD" clId="Web-{6729899B-AAB5-1A70-D941-B586F9A1ED71}" dt="2024-06-10T20:35:53.784" v="18" actId="20577"/>
          <ac:spMkLst>
            <pc:docMk/>
            <pc:sldMk cId="2258642045" sldId="268"/>
            <ac:spMk id="3" creationId="{3B28B986-B56D-E700-4184-02404A001CA2}"/>
          </ac:spMkLst>
        </pc:spChg>
      </pc:sldChg>
      <pc:sldChg chg="modNotes">
        <pc:chgData name="Anne-Marie Lavoie" userId="S::anne-marie.lavoie@educaloi.qc.ca::1b24b5aa-6417-4ba1-9155-5b4918e5dba3" providerId="AD" clId="Web-{6729899B-AAB5-1A70-D941-B586F9A1ED71}" dt="2024-06-10T20:34:13.454" v="6"/>
        <pc:sldMkLst>
          <pc:docMk/>
          <pc:sldMk cId="2562021519" sldId="273"/>
        </pc:sldMkLst>
      </pc:sldChg>
      <pc:sldChg chg="addSp delSp modSp modNotes">
        <pc:chgData name="Anne-Marie Lavoie" userId="S::anne-marie.lavoie@educaloi.qc.ca::1b24b5aa-6417-4ba1-9155-5b4918e5dba3" providerId="AD" clId="Web-{6729899B-AAB5-1A70-D941-B586F9A1ED71}" dt="2024-06-10T20:41:47.747" v="132"/>
        <pc:sldMkLst>
          <pc:docMk/>
          <pc:sldMk cId="17678412" sldId="276"/>
        </pc:sldMkLst>
        <pc:spChg chg="mod">
          <ac:chgData name="Anne-Marie Lavoie" userId="S::anne-marie.lavoie@educaloi.qc.ca::1b24b5aa-6417-4ba1-9155-5b4918e5dba3" providerId="AD" clId="Web-{6729899B-AAB5-1A70-D941-B586F9A1ED71}" dt="2024-06-10T20:41:10.230" v="126"/>
          <ac:spMkLst>
            <pc:docMk/>
            <pc:sldMk cId="17678412" sldId="276"/>
            <ac:spMk id="4" creationId="{58C44320-6FD9-CC92-7A20-1AD20861F3FE}"/>
          </ac:spMkLst>
        </pc:spChg>
        <pc:spChg chg="add del mod">
          <ac:chgData name="Anne-Marie Lavoie" userId="S::anne-marie.lavoie@educaloi.qc.ca::1b24b5aa-6417-4ba1-9155-5b4918e5dba3" providerId="AD" clId="Web-{6729899B-AAB5-1A70-D941-B586F9A1ED71}" dt="2024-06-10T20:40:17.072" v="118"/>
          <ac:spMkLst>
            <pc:docMk/>
            <pc:sldMk cId="17678412" sldId="276"/>
            <ac:spMk id="5" creationId="{60C7243E-FED9-FF8F-F394-BC2972BC2C56}"/>
          </ac:spMkLst>
        </pc:spChg>
        <pc:picChg chg="add mod ord">
          <ac:chgData name="Anne-Marie Lavoie" userId="S::anne-marie.lavoie@educaloi.qc.ca::1b24b5aa-6417-4ba1-9155-5b4918e5dba3" providerId="AD" clId="Web-{6729899B-AAB5-1A70-D941-B586F9A1ED71}" dt="2024-06-10T20:41:23.746" v="129" actId="14100"/>
          <ac:picMkLst>
            <pc:docMk/>
            <pc:sldMk cId="17678412" sldId="276"/>
            <ac:picMk id="7" creationId="{4FB2AF42-57A6-314F-ECF2-9C259DEF787F}"/>
          </ac:picMkLst>
        </pc:picChg>
        <pc:picChg chg="del">
          <ac:chgData name="Anne-Marie Lavoie" userId="S::anne-marie.lavoie@educaloi.qc.ca::1b24b5aa-6417-4ba1-9155-5b4918e5dba3" providerId="AD" clId="Web-{6729899B-AAB5-1A70-D941-B586F9A1ED71}" dt="2024-06-10T20:40:09.369" v="117"/>
          <ac:picMkLst>
            <pc:docMk/>
            <pc:sldMk cId="17678412" sldId="276"/>
            <ac:picMk id="8" creationId="{B91347C9-29A0-B1BD-D162-D53BF1A15776}"/>
          </ac:picMkLst>
        </pc:picChg>
      </pc:sldChg>
      <pc:sldChg chg="modSp modNotes">
        <pc:chgData name="Anne-Marie Lavoie" userId="S::anne-marie.lavoie@educaloi.qc.ca::1b24b5aa-6417-4ba1-9155-5b4918e5dba3" providerId="AD" clId="Web-{6729899B-AAB5-1A70-D941-B586F9A1ED71}" dt="2024-06-10T20:37:09.958" v="37"/>
        <pc:sldMkLst>
          <pc:docMk/>
          <pc:sldMk cId="412656306" sldId="277"/>
        </pc:sldMkLst>
        <pc:spChg chg="mod">
          <ac:chgData name="Anne-Marie Lavoie" userId="S::anne-marie.lavoie@educaloi.qc.ca::1b24b5aa-6417-4ba1-9155-5b4918e5dba3" providerId="AD" clId="Web-{6729899B-AAB5-1A70-D941-B586F9A1ED71}" dt="2024-06-10T20:36:33.145" v="31" actId="20577"/>
          <ac:spMkLst>
            <pc:docMk/>
            <pc:sldMk cId="412656306" sldId="277"/>
            <ac:spMk id="2" creationId="{31287A08-DE0A-3C22-D512-1325EE58DCAB}"/>
          </ac:spMkLst>
        </pc:spChg>
        <pc:spChg chg="mod">
          <ac:chgData name="Anne-Marie Lavoie" userId="S::anne-marie.lavoie@educaloi.qc.ca::1b24b5aa-6417-4ba1-9155-5b4918e5dba3" providerId="AD" clId="Web-{6729899B-AAB5-1A70-D941-B586F9A1ED71}" dt="2024-06-10T20:36:43.692" v="34" actId="20577"/>
          <ac:spMkLst>
            <pc:docMk/>
            <pc:sldMk cId="412656306" sldId="277"/>
            <ac:spMk id="3" creationId="{3B28B986-B56D-E700-4184-02404A001CA2}"/>
          </ac:spMkLst>
        </pc:spChg>
      </pc:sldChg>
      <pc:sldChg chg="del">
        <pc:chgData name="Anne-Marie Lavoie" userId="S::anne-marie.lavoie@educaloi.qc.ca::1b24b5aa-6417-4ba1-9155-5b4918e5dba3" providerId="AD" clId="Web-{6729899B-AAB5-1A70-D941-B586F9A1ED71}" dt="2024-06-10T20:37:13.458" v="38"/>
        <pc:sldMkLst>
          <pc:docMk/>
          <pc:sldMk cId="2219041496" sldId="278"/>
        </pc:sldMkLst>
      </pc:sldChg>
      <pc:sldChg chg="addSp delSp modSp add replId modNotes">
        <pc:chgData name="Anne-Marie Lavoie" userId="S::anne-marie.lavoie@educaloi.qc.ca::1b24b5aa-6417-4ba1-9155-5b4918e5dba3" providerId="AD" clId="Web-{6729899B-AAB5-1A70-D941-B586F9A1ED71}" dt="2024-06-10T20:39:51.712" v="116"/>
        <pc:sldMkLst>
          <pc:docMk/>
          <pc:sldMk cId="2825560202" sldId="280"/>
        </pc:sldMkLst>
        <pc:spChg chg="mod">
          <ac:chgData name="Anne-Marie Lavoie" userId="S::anne-marie.lavoie@educaloi.qc.ca::1b24b5aa-6417-4ba1-9155-5b4918e5dba3" providerId="AD" clId="Web-{6729899B-AAB5-1A70-D941-B586F9A1ED71}" dt="2024-06-10T20:38:08.553" v="59" actId="20577"/>
          <ac:spMkLst>
            <pc:docMk/>
            <pc:sldMk cId="2825560202" sldId="280"/>
            <ac:spMk id="2" creationId="{D60169F9-DB6E-F048-179F-D40EB2C95A96}"/>
          </ac:spMkLst>
        </pc:spChg>
        <pc:spChg chg="mod">
          <ac:chgData name="Anne-Marie Lavoie" userId="S::anne-marie.lavoie@educaloi.qc.ca::1b24b5aa-6417-4ba1-9155-5b4918e5dba3" providerId="AD" clId="Web-{6729899B-AAB5-1A70-D941-B586F9A1ED71}" dt="2024-06-10T20:38:50.679" v="100" actId="20577"/>
          <ac:spMkLst>
            <pc:docMk/>
            <pc:sldMk cId="2825560202" sldId="280"/>
            <ac:spMk id="4" creationId="{3F0D7A1A-5954-C4F2-A92B-20225AE4FDE0}"/>
          </ac:spMkLst>
        </pc:spChg>
        <pc:spChg chg="mod">
          <ac:chgData name="Anne-Marie Lavoie" userId="S::anne-marie.lavoie@educaloi.qc.ca::1b24b5aa-6417-4ba1-9155-5b4918e5dba3" providerId="AD" clId="Web-{6729899B-AAB5-1A70-D941-B586F9A1ED71}" dt="2024-06-10T20:39:17.055" v="111"/>
          <ac:spMkLst>
            <pc:docMk/>
            <pc:sldMk cId="2825560202" sldId="280"/>
            <ac:spMk id="9" creationId="{DFC00939-A5AF-2F45-8497-DF6071357F40}"/>
          </ac:spMkLst>
        </pc:spChg>
        <pc:picChg chg="add mod">
          <ac:chgData name="Anne-Marie Lavoie" userId="S::anne-marie.lavoie@educaloi.qc.ca::1b24b5aa-6417-4ba1-9155-5b4918e5dba3" providerId="AD" clId="Web-{6729899B-AAB5-1A70-D941-B586F9A1ED71}" dt="2024-06-10T20:39:32.337" v="114" actId="1076"/>
          <ac:picMkLst>
            <pc:docMk/>
            <pc:sldMk cId="2825560202" sldId="280"/>
            <ac:picMk id="13" creationId="{BB3711CC-66A3-9957-05C4-15CD59520926}"/>
          </ac:picMkLst>
        </pc:picChg>
        <pc:picChg chg="del">
          <ac:chgData name="Anne-Marie Lavoie" userId="S::anne-marie.lavoie@educaloi.qc.ca::1b24b5aa-6417-4ba1-9155-5b4918e5dba3" providerId="AD" clId="Web-{6729899B-AAB5-1A70-D941-B586F9A1ED71}" dt="2024-06-10T20:39:24.337" v="112"/>
          <ac:picMkLst>
            <pc:docMk/>
            <pc:sldMk cId="2825560202" sldId="280"/>
            <ac:picMk id="6146" creationId="{78DCA688-1FDA-3755-776B-BEF1F69A1194}"/>
          </ac:picMkLst>
        </pc:picChg>
      </pc:sldChg>
    </pc:docChg>
  </pc:docChgLst>
  <pc:docChgLst>
    <pc:chgData name="Nihal Selim" userId="S::nihal.selim@educaloi.qc.ca::5ebe341c-5dd7-4c31-8797-5d5454b6c11a" providerId="AD" clId="Web-{F3218A48-3362-D290-E74A-AF558E8C369C}"/>
    <pc:docChg chg="modSld">
      <pc:chgData name="Nihal Selim" userId="S::nihal.selim@educaloi.qc.ca::5ebe341c-5dd7-4c31-8797-5d5454b6c11a" providerId="AD" clId="Web-{F3218A48-3362-D290-E74A-AF558E8C369C}" dt="2024-11-01T13:19:43.897" v="0"/>
      <pc:docMkLst>
        <pc:docMk/>
      </pc:docMkLst>
      <pc:sldChg chg="addAnim">
        <pc:chgData name="Nihal Selim" userId="S::nihal.selim@educaloi.qc.ca::5ebe341c-5dd7-4c31-8797-5d5454b6c11a" providerId="AD" clId="Web-{F3218A48-3362-D290-E74A-AF558E8C369C}" dt="2024-11-01T13:19:43.897" v="0"/>
        <pc:sldMkLst>
          <pc:docMk/>
          <pc:sldMk cId="17678412" sldId="276"/>
        </pc:sldMkLst>
      </pc:sldChg>
    </pc:docChg>
  </pc:docChgLst>
  <pc:docChgLst>
    <pc:chgData name="Nihal Selim" userId="5ebe341c-5dd7-4c31-8797-5d5454b6c11a" providerId="ADAL" clId="{E750D5ED-9E02-4E3D-B0E6-BAAC987FC718}"/>
    <pc:docChg chg="undo custSel modSld">
      <pc:chgData name="Nihal Selim" userId="5ebe341c-5dd7-4c31-8797-5d5454b6c11a" providerId="ADAL" clId="{E750D5ED-9E02-4E3D-B0E6-BAAC987FC718}" dt="2025-04-22T18:37:03.774" v="808" actId="20577"/>
      <pc:docMkLst>
        <pc:docMk/>
      </pc:docMkLst>
      <pc:sldChg chg="modNotesTx">
        <pc:chgData name="Nihal Selim" userId="5ebe341c-5dd7-4c31-8797-5d5454b6c11a" providerId="ADAL" clId="{E750D5ED-9E02-4E3D-B0E6-BAAC987FC718}" dt="2025-04-22T18:29:19.393" v="696" actId="114"/>
        <pc:sldMkLst>
          <pc:docMk/>
          <pc:sldMk cId="2258642045" sldId="268"/>
        </pc:sldMkLst>
      </pc:sldChg>
      <pc:sldChg chg="modNotesTx">
        <pc:chgData name="Nihal Selim" userId="5ebe341c-5dd7-4c31-8797-5d5454b6c11a" providerId="ADAL" clId="{E750D5ED-9E02-4E3D-B0E6-BAAC987FC718}" dt="2025-04-22T18:35:33.415" v="739" actId="20577"/>
        <pc:sldMkLst>
          <pc:docMk/>
          <pc:sldMk cId="3147967890" sldId="274"/>
        </pc:sldMkLst>
      </pc:sldChg>
      <pc:sldChg chg="modNotesTx">
        <pc:chgData name="Nihal Selim" userId="5ebe341c-5dd7-4c31-8797-5d5454b6c11a" providerId="ADAL" clId="{E750D5ED-9E02-4E3D-B0E6-BAAC987FC718}" dt="2025-04-22T18:35:15.168" v="699" actId="20577"/>
        <pc:sldMkLst>
          <pc:docMk/>
          <pc:sldMk cId="3145390396" sldId="275"/>
        </pc:sldMkLst>
      </pc:sldChg>
      <pc:sldChg chg="modSp mod modNotesTx">
        <pc:chgData name="Nihal Selim" userId="5ebe341c-5dd7-4c31-8797-5d5454b6c11a" providerId="ADAL" clId="{E750D5ED-9E02-4E3D-B0E6-BAAC987FC718}" dt="2025-04-22T18:37:03.774" v="808" actId="20577"/>
        <pc:sldMkLst>
          <pc:docMk/>
          <pc:sldMk cId="2120576460" sldId="279"/>
        </pc:sldMkLst>
        <pc:spChg chg="mod">
          <ac:chgData name="Nihal Selim" userId="5ebe341c-5dd7-4c31-8797-5d5454b6c11a" providerId="ADAL" clId="{E750D5ED-9E02-4E3D-B0E6-BAAC987FC718}" dt="2025-04-22T18:36:56.028" v="769" actId="20577"/>
          <ac:spMkLst>
            <pc:docMk/>
            <pc:sldMk cId="2120576460" sldId="279"/>
            <ac:spMk id="3" creationId="{2736D7D5-1126-A213-EBC9-FBE7AF17CC6D}"/>
          </ac:spMkLst>
        </pc:spChg>
      </pc:sldChg>
      <pc:sldChg chg="modNotesTx">
        <pc:chgData name="Nihal Selim" userId="5ebe341c-5dd7-4c31-8797-5d5454b6c11a" providerId="ADAL" clId="{E750D5ED-9E02-4E3D-B0E6-BAAC987FC718}" dt="2025-04-22T18:36:24.932" v="740" actId="20577"/>
        <pc:sldMkLst>
          <pc:docMk/>
          <pc:sldMk cId="2825560202" sldId="280"/>
        </pc:sldMkLst>
      </pc:sldChg>
      <pc:sldChg chg="modNotesTx">
        <pc:chgData name="Nihal Selim" userId="5ebe341c-5dd7-4c31-8797-5d5454b6c11a" providerId="ADAL" clId="{E750D5ED-9E02-4E3D-B0E6-BAAC987FC718}" dt="2025-04-22T18:34:57.390" v="697" actId="20577"/>
        <pc:sldMkLst>
          <pc:docMk/>
          <pc:sldMk cId="2983779370" sldId="282"/>
        </pc:sldMkLst>
      </pc:sldChg>
    </pc:docChg>
  </pc:docChgLst>
  <pc:docChgLst>
    <pc:chgData name="Isabelle Bourgeois" userId="S::isabelle.bourgeois@educaloi.qc.ca::62da3eca-ed7d-481c-ba2a-c4938ec016c9" providerId="AD" clId="Web-{92A4CD40-C15B-E625-17C0-BEDCD9FC1A3D}"/>
    <pc:docChg chg="mod">
      <pc:chgData name="Isabelle Bourgeois" userId="S::isabelle.bourgeois@educaloi.qc.ca::62da3eca-ed7d-481c-ba2a-c4938ec016c9" providerId="AD" clId="Web-{92A4CD40-C15B-E625-17C0-BEDCD9FC1A3D}" dt="2024-11-26T15:47:30.263" v="0"/>
      <pc:docMkLst>
        <pc:docMk/>
      </pc:docMkLst>
    </pc:docChg>
  </pc:docChgLst>
  <pc:docChgLst>
    <pc:chgData name="Julianne Chu" userId="S::julianne.chu@educaloi.qc.ca::e8f7f30b-d745-4019-beff-dc20084e4c5d" providerId="AD" clId="Web-{1F952CA4-2780-0BC2-E796-3DF0F996CC1B}"/>
    <pc:docChg chg="modSld">
      <pc:chgData name="Julianne Chu" userId="S::julianne.chu@educaloi.qc.ca::e8f7f30b-d745-4019-beff-dc20084e4c5d" providerId="AD" clId="Web-{1F952CA4-2780-0BC2-E796-3DF0F996CC1B}" dt="2025-03-27T20:31:21.443" v="0"/>
      <pc:docMkLst>
        <pc:docMk/>
      </pc:docMkLst>
      <pc:sldChg chg="modNotes">
        <pc:chgData name="Julianne Chu" userId="S::julianne.chu@educaloi.qc.ca::e8f7f30b-d745-4019-beff-dc20084e4c5d" providerId="AD" clId="Web-{1F952CA4-2780-0BC2-E796-3DF0F996CC1B}" dt="2025-03-27T20:31:21.443" v="0"/>
        <pc:sldMkLst>
          <pc:docMk/>
          <pc:sldMk cId="412656306" sldId="277"/>
        </pc:sldMkLst>
      </pc:sldChg>
    </pc:docChg>
  </pc:docChgLst>
  <pc:docChgLst>
    <pc:chgData name="Anne-Marie Lavoie" userId="1b24b5aa-6417-4ba1-9155-5b4918e5dba3" providerId="ADAL" clId="{6C5DFF3E-AE7B-43BA-A633-55085ABF503F}"/>
    <pc:docChg chg="modSld">
      <pc:chgData name="Anne-Marie Lavoie" userId="1b24b5aa-6417-4ba1-9155-5b4918e5dba3" providerId="ADAL" clId="{6C5DFF3E-AE7B-43BA-A633-55085ABF503F}" dt="2024-06-10T20:31:17.357" v="0" actId="14"/>
      <pc:docMkLst>
        <pc:docMk/>
      </pc:docMkLst>
      <pc:sldChg chg="modSp mod">
        <pc:chgData name="Anne-Marie Lavoie" userId="1b24b5aa-6417-4ba1-9155-5b4918e5dba3" providerId="ADAL" clId="{6C5DFF3E-AE7B-43BA-A633-55085ABF503F}" dt="2024-06-10T20:31:17.357" v="0" actId="14"/>
        <pc:sldMkLst>
          <pc:docMk/>
          <pc:sldMk cId="2562021519" sldId="273"/>
        </pc:sldMkLst>
        <pc:spChg chg="mod">
          <ac:chgData name="Anne-Marie Lavoie" userId="1b24b5aa-6417-4ba1-9155-5b4918e5dba3" providerId="ADAL" clId="{6C5DFF3E-AE7B-43BA-A633-55085ABF503F}" dt="2024-06-10T20:31:17.357" v="0" actId="14"/>
          <ac:spMkLst>
            <pc:docMk/>
            <pc:sldMk cId="2562021519" sldId="273"/>
            <ac:spMk id="4" creationId="{58C44320-6FD9-CC92-7A20-1AD20861F3FE}"/>
          </ac:spMkLst>
        </pc:spChg>
      </pc:sldChg>
    </pc:docChg>
  </pc:docChgLst>
  <pc:docChgLst>
    <pc:chgData name="Nihal Selim" userId="S::nihal.selim@educaloi.qc.ca::5ebe341c-5dd7-4c31-8797-5d5454b6c11a" providerId="AD" clId="Web-{69CDBD89-7183-A9EC-2EDE-52C941263EDF}"/>
    <pc:docChg chg="modSld">
      <pc:chgData name="Nihal Selim" userId="S::nihal.selim@educaloi.qc.ca::5ebe341c-5dd7-4c31-8797-5d5454b6c11a" providerId="AD" clId="Web-{69CDBD89-7183-A9EC-2EDE-52C941263EDF}" dt="2025-04-23T16:43:37.226" v="4"/>
      <pc:docMkLst>
        <pc:docMk/>
      </pc:docMkLst>
      <pc:sldChg chg="modNotes">
        <pc:chgData name="Nihal Selim" userId="S::nihal.selim@educaloi.qc.ca::5ebe341c-5dd7-4c31-8797-5d5454b6c11a" providerId="AD" clId="Web-{69CDBD89-7183-A9EC-2EDE-52C941263EDF}" dt="2025-04-23T16:43:37.226" v="4"/>
        <pc:sldMkLst>
          <pc:docMk/>
          <pc:sldMk cId="2258642045" sldId="268"/>
        </pc:sldMkLst>
      </pc:sldChg>
    </pc:docChg>
  </pc:docChgLst>
  <pc:docChgLst>
    <pc:chgData name="Nihal Selim" userId="S::nihal.selim@educaloi.qc.ca::5ebe341c-5dd7-4c31-8797-5d5454b6c11a" providerId="AD" clId="Web-{DC1C460D-CBCF-9F72-7939-CB8BC2D7782E}"/>
    <pc:docChg chg="addSld modSld">
      <pc:chgData name="Nihal Selim" userId="S::nihal.selim@educaloi.qc.ca::5ebe341c-5dd7-4c31-8797-5d5454b6c11a" providerId="AD" clId="Web-{DC1C460D-CBCF-9F72-7939-CB8BC2D7782E}" dt="2024-12-17T21:15:53.164" v="26" actId="20577"/>
      <pc:docMkLst>
        <pc:docMk/>
      </pc:docMkLst>
      <pc:sldChg chg="addSp delSp modSp">
        <pc:chgData name="Nihal Selim" userId="S::nihal.selim@educaloi.qc.ca::5ebe341c-5dd7-4c31-8797-5d5454b6c11a" providerId="AD" clId="Web-{DC1C460D-CBCF-9F72-7939-CB8BC2D7782E}" dt="2024-12-17T20:50:32.069" v="0"/>
        <pc:sldMkLst>
          <pc:docMk/>
          <pc:sldMk cId="2049219551" sldId="256"/>
        </pc:sldMkLst>
        <pc:spChg chg="del">
          <ac:chgData name="Nihal Selim" userId="S::nihal.selim@educaloi.qc.ca::5ebe341c-5dd7-4c31-8797-5d5454b6c11a" providerId="AD" clId="Web-{DC1C460D-CBCF-9F72-7939-CB8BC2D7782E}" dt="2024-12-17T20:50:32.069" v="0"/>
          <ac:spMkLst>
            <pc:docMk/>
            <pc:sldMk cId="2049219551" sldId="256"/>
            <ac:spMk id="3" creationId="{C61417E8-784A-0909-DC1C-8A40A92546DA}"/>
          </ac:spMkLst>
        </pc:spChg>
        <pc:spChg chg="add mod">
          <ac:chgData name="Nihal Selim" userId="S::nihal.selim@educaloi.qc.ca::5ebe341c-5dd7-4c31-8797-5d5454b6c11a" providerId="AD" clId="Web-{DC1C460D-CBCF-9F72-7939-CB8BC2D7782E}" dt="2024-12-17T20:50:32.069" v="0"/>
          <ac:spMkLst>
            <pc:docMk/>
            <pc:sldMk cId="2049219551" sldId="256"/>
            <ac:spMk id="6" creationId="{F7F10B72-532B-3188-CF1D-B0FE1CD25D6D}"/>
          </ac:spMkLst>
        </pc:spChg>
      </pc:sldChg>
      <pc:sldChg chg="modNotes">
        <pc:chgData name="Nihal Selim" userId="S::nihal.selim@educaloi.qc.ca::5ebe341c-5dd7-4c31-8797-5d5454b6c11a" providerId="AD" clId="Web-{DC1C460D-CBCF-9F72-7939-CB8BC2D7782E}" dt="2024-12-17T21:02:16.263" v="8"/>
        <pc:sldMkLst>
          <pc:docMk/>
          <pc:sldMk cId="194442244" sldId="264"/>
        </pc:sldMkLst>
      </pc:sldChg>
      <pc:sldChg chg="mod modShow">
        <pc:chgData name="Nihal Selim" userId="S::nihal.selim@educaloi.qc.ca::5ebe341c-5dd7-4c31-8797-5d5454b6c11a" providerId="AD" clId="Web-{DC1C460D-CBCF-9F72-7939-CB8BC2D7782E}" dt="2024-12-17T21:02:29.982" v="10"/>
        <pc:sldMkLst>
          <pc:docMk/>
          <pc:sldMk cId="1046026074" sldId="270"/>
        </pc:sldMkLst>
      </pc:sldChg>
      <pc:sldChg chg="modNotes">
        <pc:chgData name="Nihal Selim" userId="S::nihal.selim@educaloi.qc.ca::5ebe341c-5dd7-4c31-8797-5d5454b6c11a" providerId="AD" clId="Web-{DC1C460D-CBCF-9F72-7939-CB8BC2D7782E}" dt="2024-12-17T20:59:13.242" v="4"/>
        <pc:sldMkLst>
          <pc:docMk/>
          <pc:sldMk cId="2562021519" sldId="273"/>
        </pc:sldMkLst>
      </pc:sldChg>
      <pc:sldChg chg="addSp">
        <pc:chgData name="Nihal Selim" userId="S::nihal.selim@educaloi.qc.ca::5ebe341c-5dd7-4c31-8797-5d5454b6c11a" providerId="AD" clId="Web-{DC1C460D-CBCF-9F72-7939-CB8BC2D7782E}" dt="2024-12-17T21:05:15.972" v="11"/>
        <pc:sldMkLst>
          <pc:docMk/>
          <pc:sldMk cId="3145390396" sldId="275"/>
        </pc:sldMkLst>
        <pc:spChg chg="add">
          <ac:chgData name="Nihal Selim" userId="S::nihal.selim@educaloi.qc.ca::5ebe341c-5dd7-4c31-8797-5d5454b6c11a" providerId="AD" clId="Web-{DC1C460D-CBCF-9F72-7939-CB8BC2D7782E}" dt="2024-12-17T21:05:15.972" v="11"/>
          <ac:spMkLst>
            <pc:docMk/>
            <pc:sldMk cId="3145390396" sldId="275"/>
            <ac:spMk id="13" creationId="{C92BD923-89A4-2DE5-3E0A-D142DAD85859}"/>
          </ac:spMkLst>
        </pc:spChg>
      </pc:sldChg>
      <pc:sldChg chg="addSp modSp">
        <pc:chgData name="Nihal Selim" userId="S::nihal.selim@educaloi.qc.ca::5ebe341c-5dd7-4c31-8797-5d5454b6c11a" providerId="AD" clId="Web-{DC1C460D-CBCF-9F72-7939-CB8BC2D7782E}" dt="2024-12-17T21:15:53.164" v="26" actId="20577"/>
        <pc:sldMkLst>
          <pc:docMk/>
          <pc:sldMk cId="2825560202" sldId="280"/>
        </pc:sldMkLst>
        <pc:spChg chg="add mod">
          <ac:chgData name="Nihal Selim" userId="S::nihal.selim@educaloi.qc.ca::5ebe341c-5dd7-4c31-8797-5d5454b6c11a" providerId="AD" clId="Web-{DC1C460D-CBCF-9F72-7939-CB8BC2D7782E}" dt="2024-12-17T21:15:53.164" v="26" actId="20577"/>
          <ac:spMkLst>
            <pc:docMk/>
            <pc:sldMk cId="2825560202" sldId="280"/>
            <ac:spMk id="16" creationId="{610B1248-83E9-B17A-8B29-F30ED21939D0}"/>
          </ac:spMkLst>
        </pc:spChg>
      </pc:sldChg>
      <pc:sldChg chg="add">
        <pc:chgData name="Nihal Selim" userId="S::nihal.selim@educaloi.qc.ca::5ebe341c-5dd7-4c31-8797-5d5454b6c11a" providerId="AD" clId="Web-{DC1C460D-CBCF-9F72-7939-CB8BC2D7782E}" dt="2024-12-17T21:02:18.232" v="9"/>
        <pc:sldMkLst>
          <pc:docMk/>
          <pc:sldMk cId="2983779370" sldId="282"/>
        </pc:sldMkLst>
      </pc:sldChg>
    </pc:docChg>
  </pc:docChgLst>
  <pc:docChgLst>
    <pc:chgData name="Nihal Selim" userId="S::nihal.selim@educaloi.qc.ca::5ebe341c-5dd7-4c31-8797-5d5454b6c11a" providerId="AD" clId="Web-{2EC44E2E-79A9-B7CC-F5A5-51403A4D97CF}"/>
    <pc:docChg chg="addSld modSld">
      <pc:chgData name="Nihal Selim" userId="S::nihal.selim@educaloi.qc.ca::5ebe341c-5dd7-4c31-8797-5d5454b6c11a" providerId="AD" clId="Web-{2EC44E2E-79A9-B7CC-F5A5-51403A4D97CF}" dt="2024-12-17T21:25:40.714" v="3"/>
      <pc:docMkLst>
        <pc:docMk/>
      </pc:docMkLst>
      <pc:sldChg chg="add modNotes">
        <pc:chgData name="Nihal Selim" userId="S::nihal.selim@educaloi.qc.ca::5ebe341c-5dd7-4c31-8797-5d5454b6c11a" providerId="AD" clId="Web-{2EC44E2E-79A9-B7CC-F5A5-51403A4D97CF}" dt="2024-12-17T21:25:40.714" v="3"/>
        <pc:sldMkLst>
          <pc:docMk/>
          <pc:sldMk cId="3817288758" sldId="283"/>
        </pc:sldMkLst>
      </pc:sldChg>
    </pc:docChg>
  </pc:docChgLst>
  <pc:docChgLst>
    <pc:chgData name="Nihal Selim" userId="S::nihal.selim@educaloi.qc.ca::5ebe341c-5dd7-4c31-8797-5d5454b6c11a" providerId="AD" clId="Web-{C3FB3019-7CBE-6187-331D-C6D1E0443BBC}"/>
    <pc:docChg chg="modSld">
      <pc:chgData name="Nihal Selim" userId="S::nihal.selim@educaloi.qc.ca::5ebe341c-5dd7-4c31-8797-5d5454b6c11a" providerId="AD" clId="Web-{C3FB3019-7CBE-6187-331D-C6D1E0443BBC}" dt="2025-02-21T15:01:35.381" v="2" actId="1076"/>
      <pc:docMkLst>
        <pc:docMk/>
      </pc:docMkLst>
      <pc:sldChg chg="modSp">
        <pc:chgData name="Nihal Selim" userId="S::nihal.selim@educaloi.qc.ca::5ebe341c-5dd7-4c31-8797-5d5454b6c11a" providerId="AD" clId="Web-{C3FB3019-7CBE-6187-331D-C6D1E0443BBC}" dt="2025-02-21T15:01:35.381" v="2" actId="1076"/>
        <pc:sldMkLst>
          <pc:docMk/>
          <pc:sldMk cId="2825560202" sldId="280"/>
        </pc:sldMkLst>
        <pc:picChg chg="mod">
          <ac:chgData name="Nihal Selim" userId="S::nihal.selim@educaloi.qc.ca::5ebe341c-5dd7-4c31-8797-5d5454b6c11a" providerId="AD" clId="Web-{C3FB3019-7CBE-6187-331D-C6D1E0443BBC}" dt="2025-02-21T15:01:35.381" v="2" actId="1076"/>
          <ac:picMkLst>
            <pc:docMk/>
            <pc:sldMk cId="2825560202" sldId="280"/>
            <ac:picMk id="15" creationId="{104CFDFD-9779-B774-7549-2046B040F11D}"/>
          </ac:picMkLst>
        </pc:picChg>
      </pc:sldChg>
      <pc:sldChg chg="modNotes">
        <pc:chgData name="Nihal Selim" userId="S::nihal.selim@educaloi.qc.ca::5ebe341c-5dd7-4c31-8797-5d5454b6c11a" providerId="AD" clId="Web-{C3FB3019-7CBE-6187-331D-C6D1E0443BBC}" dt="2025-02-21T15:01:28.162" v="1"/>
        <pc:sldMkLst>
          <pc:docMk/>
          <pc:sldMk cId="2983779370" sldId="282"/>
        </pc:sldMkLst>
      </pc:sldChg>
    </pc:docChg>
  </pc:docChgLst>
  <pc:docChgLst>
    <pc:chgData name="Anne-Marie Lavoie" userId="S::anne-marie.lavoie@educaloi.qc.ca::1b24b5aa-6417-4ba1-9155-5b4918e5dba3" providerId="AD" clId="Web-{705A6B6E-327A-F2C5-6B56-60727A5F5E05}"/>
    <pc:docChg chg="delSld modSld">
      <pc:chgData name="Anne-Marie Lavoie" userId="S::anne-marie.lavoie@educaloi.qc.ca::1b24b5aa-6417-4ba1-9155-5b4918e5dba3" providerId="AD" clId="Web-{705A6B6E-327A-F2C5-6B56-60727A5F5E05}" dt="2024-06-10T20:04:33.903" v="35" actId="20577"/>
      <pc:docMkLst>
        <pc:docMk/>
      </pc:docMkLst>
      <pc:sldChg chg="addSp delSp modSp modNotes">
        <pc:chgData name="Anne-Marie Lavoie" userId="S::anne-marie.lavoie@educaloi.qc.ca::1b24b5aa-6417-4ba1-9155-5b4918e5dba3" providerId="AD" clId="Web-{705A6B6E-327A-F2C5-6B56-60727A5F5E05}" dt="2024-06-10T20:00:35.943" v="12"/>
        <pc:sldMkLst>
          <pc:docMk/>
          <pc:sldMk cId="2049219551" sldId="256"/>
        </pc:sldMkLst>
        <pc:spChg chg="mod">
          <ac:chgData name="Anne-Marie Lavoie" userId="S::anne-marie.lavoie@educaloi.qc.ca::1b24b5aa-6417-4ba1-9155-5b4918e5dba3" providerId="AD" clId="Web-{705A6B6E-327A-F2C5-6B56-60727A5F5E05}" dt="2024-06-10T19:52:56.226" v="7" actId="20577"/>
          <ac:spMkLst>
            <pc:docMk/>
            <pc:sldMk cId="2049219551" sldId="256"/>
            <ac:spMk id="2" creationId="{24BD971B-2C72-F1DB-8C22-B12CAC11AF0F}"/>
          </ac:spMkLst>
        </pc:spChg>
        <pc:picChg chg="add mod">
          <ac:chgData name="Anne-Marie Lavoie" userId="S::anne-marie.lavoie@educaloi.qc.ca::1b24b5aa-6417-4ba1-9155-5b4918e5dba3" providerId="AD" clId="Web-{705A6B6E-327A-F2C5-6B56-60727A5F5E05}" dt="2024-06-10T19:53:18.211" v="10" actId="1076"/>
          <ac:picMkLst>
            <pc:docMk/>
            <pc:sldMk cId="2049219551" sldId="256"/>
            <ac:picMk id="4" creationId="{DD9C95E0-71D7-5905-2BFD-6922FEBD6DD9}"/>
          </ac:picMkLst>
        </pc:picChg>
        <pc:picChg chg="del">
          <ac:chgData name="Anne-Marie Lavoie" userId="S::anne-marie.lavoie@educaloi.qc.ca::1b24b5aa-6417-4ba1-9155-5b4918e5dba3" providerId="AD" clId="Web-{705A6B6E-327A-F2C5-6B56-60727A5F5E05}" dt="2024-06-10T19:52:57.273" v="8"/>
          <ac:picMkLst>
            <pc:docMk/>
            <pc:sldMk cId="2049219551" sldId="256"/>
            <ac:picMk id="5" creationId="{BD2160DB-FEA3-F1B8-342C-32A5AC625300}"/>
          </ac:picMkLst>
        </pc:picChg>
      </pc:sldChg>
      <pc:sldChg chg="del">
        <pc:chgData name="Anne-Marie Lavoie" userId="S::anne-marie.lavoie@educaloi.qc.ca::1b24b5aa-6417-4ba1-9155-5b4918e5dba3" providerId="AD" clId="Web-{705A6B6E-327A-F2C5-6B56-60727A5F5E05}" dt="2024-06-10T20:00:39.427" v="13"/>
        <pc:sldMkLst>
          <pc:docMk/>
          <pc:sldMk cId="2725634421" sldId="257"/>
        </pc:sldMkLst>
      </pc:sldChg>
      <pc:sldChg chg="addSp delSp modSp">
        <pc:chgData name="Anne-Marie Lavoie" userId="S::anne-marie.lavoie@educaloi.qc.ca::1b24b5aa-6417-4ba1-9155-5b4918e5dba3" providerId="AD" clId="Web-{705A6B6E-327A-F2C5-6B56-60727A5F5E05}" dt="2024-06-10T20:01:35.913" v="18" actId="1076"/>
        <pc:sldMkLst>
          <pc:docMk/>
          <pc:sldMk cId="788116382" sldId="261"/>
        </pc:sldMkLst>
        <pc:spChg chg="add del mod">
          <ac:chgData name="Anne-Marie Lavoie" userId="S::anne-marie.lavoie@educaloi.qc.ca::1b24b5aa-6417-4ba1-9155-5b4918e5dba3" providerId="AD" clId="Web-{705A6B6E-327A-F2C5-6B56-60727A5F5E05}" dt="2024-06-10T20:01:25.522" v="15"/>
          <ac:spMkLst>
            <pc:docMk/>
            <pc:sldMk cId="788116382" sldId="261"/>
            <ac:spMk id="4" creationId="{2A0625F6-FE69-6777-E4B2-1AE3AB04DA11}"/>
          </ac:spMkLst>
        </pc:spChg>
        <pc:picChg chg="add mod ord">
          <ac:chgData name="Anne-Marie Lavoie" userId="S::anne-marie.lavoie@educaloi.qc.ca::1b24b5aa-6417-4ba1-9155-5b4918e5dba3" providerId="AD" clId="Web-{705A6B6E-327A-F2C5-6B56-60727A5F5E05}" dt="2024-06-10T20:01:35.913" v="18" actId="1076"/>
          <ac:picMkLst>
            <pc:docMk/>
            <pc:sldMk cId="788116382" sldId="261"/>
            <ac:picMk id="5" creationId="{50934DEE-0226-3416-11BD-96BAAE2EECAA}"/>
          </ac:picMkLst>
        </pc:picChg>
        <pc:picChg chg="del">
          <ac:chgData name="Anne-Marie Lavoie" userId="S::anne-marie.lavoie@educaloi.qc.ca::1b24b5aa-6417-4ba1-9155-5b4918e5dba3" providerId="AD" clId="Web-{705A6B6E-327A-F2C5-6B56-60727A5F5E05}" dt="2024-06-10T20:00:51.146" v="14"/>
          <ac:picMkLst>
            <pc:docMk/>
            <pc:sldMk cId="788116382" sldId="261"/>
            <ac:picMk id="10" creationId="{2EBEA831-2123-413F-6CD4-E6BC00BC07DC}"/>
          </ac:picMkLst>
        </pc:picChg>
      </pc:sldChg>
      <pc:sldChg chg="addSp delSp modSp">
        <pc:chgData name="Anne-Marie Lavoie" userId="S::anne-marie.lavoie@educaloi.qc.ca::1b24b5aa-6417-4ba1-9155-5b4918e5dba3" providerId="AD" clId="Web-{705A6B6E-327A-F2C5-6B56-60727A5F5E05}" dt="2024-06-10T20:04:33.903" v="35" actId="20577"/>
        <pc:sldMkLst>
          <pc:docMk/>
          <pc:sldMk cId="2562021519" sldId="273"/>
        </pc:sldMkLst>
        <pc:spChg chg="mod">
          <ac:chgData name="Anne-Marie Lavoie" userId="S::anne-marie.lavoie@educaloi.qc.ca::1b24b5aa-6417-4ba1-9155-5b4918e5dba3" providerId="AD" clId="Web-{705A6B6E-327A-F2C5-6B56-60727A5F5E05}" dt="2024-06-10T20:02:44.369" v="22" actId="20577"/>
          <ac:spMkLst>
            <pc:docMk/>
            <pc:sldMk cId="2562021519" sldId="273"/>
            <ac:spMk id="2" creationId="{E7E739C1-403D-1C98-CE13-2CD78AF72842}"/>
          </ac:spMkLst>
        </pc:spChg>
        <pc:spChg chg="mod">
          <ac:chgData name="Anne-Marie Lavoie" userId="S::anne-marie.lavoie@educaloi.qc.ca::1b24b5aa-6417-4ba1-9155-5b4918e5dba3" providerId="AD" clId="Web-{705A6B6E-327A-F2C5-6B56-60727A5F5E05}" dt="2024-06-10T20:04:33.903" v="35" actId="20577"/>
          <ac:spMkLst>
            <pc:docMk/>
            <pc:sldMk cId="2562021519" sldId="273"/>
            <ac:spMk id="4" creationId="{58C44320-6FD9-CC92-7A20-1AD20861F3FE}"/>
          </ac:spMkLst>
        </pc:spChg>
        <pc:spChg chg="add del mod">
          <ac:chgData name="Anne-Marie Lavoie" userId="S::anne-marie.lavoie@educaloi.qc.ca::1b24b5aa-6417-4ba1-9155-5b4918e5dba3" providerId="AD" clId="Web-{705A6B6E-327A-F2C5-6B56-60727A5F5E05}" dt="2024-06-10T20:03:04.041" v="25"/>
          <ac:spMkLst>
            <pc:docMk/>
            <pc:sldMk cId="2562021519" sldId="273"/>
            <ac:spMk id="7" creationId="{DF79BB60-56D3-B103-259A-5A8FBBB14697}"/>
          </ac:spMkLst>
        </pc:spChg>
        <pc:picChg chg="del">
          <ac:chgData name="Anne-Marie Lavoie" userId="S::anne-marie.lavoie@educaloi.qc.ca::1b24b5aa-6417-4ba1-9155-5b4918e5dba3" providerId="AD" clId="Web-{705A6B6E-327A-F2C5-6B56-60727A5F5E05}" dt="2024-06-10T20:02:45.228" v="23"/>
          <ac:picMkLst>
            <pc:docMk/>
            <pc:sldMk cId="2562021519" sldId="273"/>
            <ac:picMk id="5" creationId="{646621C1-11E7-12B9-52CD-4188F019B0F0}"/>
          </ac:picMkLst>
        </pc:picChg>
        <pc:picChg chg="add mod">
          <ac:chgData name="Anne-Marie Lavoie" userId="S::anne-marie.lavoie@educaloi.qc.ca::1b24b5aa-6417-4ba1-9155-5b4918e5dba3" providerId="AD" clId="Web-{705A6B6E-327A-F2C5-6B56-60727A5F5E05}" dt="2024-06-10T20:03:07.213" v="26" actId="1076"/>
          <ac:picMkLst>
            <pc:docMk/>
            <pc:sldMk cId="2562021519" sldId="273"/>
            <ac:picMk id="9" creationId="{C716C797-6EC1-2590-BC41-CE999C1C2653}"/>
          </ac:picMkLst>
        </pc:picChg>
      </pc:sldChg>
    </pc:docChg>
  </pc:docChgLst>
  <pc:docChgLst>
    <pc:chgData name="Nihal Selim" userId="S::nihal.selim@educaloi.qc.ca::5ebe341c-5dd7-4c31-8797-5d5454b6c11a" providerId="AD" clId="Web-{880F8C1B-C786-F888-8B4B-FCE5E7AD1309}"/>
    <pc:docChg chg="modSld">
      <pc:chgData name="Nihal Selim" userId="S::nihal.selim@educaloi.qc.ca::5ebe341c-5dd7-4c31-8797-5d5454b6c11a" providerId="AD" clId="Web-{880F8C1B-C786-F888-8B4B-FCE5E7AD1309}" dt="2024-11-01T12:53:16.792" v="1"/>
      <pc:docMkLst>
        <pc:docMk/>
      </pc:docMkLst>
      <pc:sldChg chg="modNotes">
        <pc:chgData name="Nihal Selim" userId="S::nihal.selim@educaloi.qc.ca::5ebe341c-5dd7-4c31-8797-5d5454b6c11a" providerId="AD" clId="Web-{880F8C1B-C786-F888-8B4B-FCE5E7AD1309}" dt="2024-11-01T12:53:16.792" v="1"/>
        <pc:sldMkLst>
          <pc:docMk/>
          <pc:sldMk cId="2562021519"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2025-04-30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justicedeproximite.qc.ca/nous-joind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clalq.qc.ca/comites-loge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nformelle.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3" Type="http://schemas.openxmlformats.org/officeDocument/2006/relationships/hyperlink" Target="https://canlii.ca/t/1kssp" TargetMode="External"/><Relationship Id="rId18" Type="http://schemas.openxmlformats.org/officeDocument/2006/relationships/hyperlink" Target="https://educaloi.qc.ca/capsules/le-partage-du-patrimoine-familial/"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2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2" Type="http://schemas.openxmlformats.org/officeDocument/2006/relationships/hyperlink" Target="https://canlii.ca/t/fpc29" TargetMode="External"/><Relationship Id="rId17" Type="http://schemas.openxmlformats.org/officeDocument/2006/relationships/hyperlink" Target="https://educaloi.qc.ca/capsules/les-biens-du-patrimoine-familial/"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2" Type="http://schemas.openxmlformats.org/officeDocument/2006/relationships/slide" Target="../slides/slide4.xml"/><Relationship Id="rId16" Type="http://schemas.openxmlformats.org/officeDocument/2006/relationships/hyperlink" Target="https://educaloi.qc.ca/capsules/la-maison-pendant-la-separation-des-epoux/" TargetMode="External"/><Relationship Id="rId2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 Id="rId11" Type="http://schemas.openxmlformats.org/officeDocument/2006/relationships/hyperlink" Target="https://sosviolenceconjugale.ca/fr/articles/les-scenarios-de-protection-reprendre-du-pouvoir-sur-sa-securite"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5" Type="http://schemas.openxmlformats.org/officeDocument/2006/relationships/hyperlink" Target="https://educaloi.qc.ca/capsules/la-maison-a-la-separation-des-conjoints-de-fait/"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28" Type="http://schemas.openxmlformats.org/officeDocument/2006/relationships/hyperlink" Target="https://sosviolenceconjugale.ca/fr/articles/13-questions-sur-le-droit-familial-en-contexte-de-violence-conjugale"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9" Type="http://schemas.openxmlformats.org/officeDocument/2006/relationships/hyperlink" Target="https://mediationquebec.ca/fr/repertoire/recherche_avancee"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9" TargetMode="External"/><Relationship Id="rId1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3"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3" Type="http://schemas.openxmlformats.org/officeDocument/2006/relationships/hyperlink" Target="https://juridiqc.gouv.qc.ca/media/d11bvu3c/exemple_entente_resiliation.pdf" TargetMode="External"/><Relationship Id="rId21" Type="http://schemas.openxmlformats.org/officeDocument/2006/relationships/hyperlink" Target="https://educaloi.qc.ca/capsules/la-cession-de-bail-et-la-sous-location-de-logement/" TargetMode="External"/><Relationship Id="rId3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3"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2"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3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2"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1" TargetMode="External"/><Relationship Id="rId20" Type="http://schemas.openxmlformats.org/officeDocument/2006/relationships/hyperlink" Target="https://www.quebec.ca/habitation-territoire/location/bail/fin-bail-violence-conjugale-agression-sexuelle" TargetMode="External"/><Relationship Id="rId2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 Id="rId1" Type="http://schemas.openxmlformats.org/officeDocument/2006/relationships/notesMaster" Target="../notesMasters/notesMaster1.xml"/><Relationship Id="rId6" Type="http://schemas.openxmlformats.org/officeDocument/2006/relationships/hyperlink" Target="https://www.tal.gouv.qc.ca/sites/default/files/notices/TAL_818_E.pdf" TargetMode="External"/><Relationship Id="rId1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3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1"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15" Type="http://schemas.openxmlformats.org/officeDocument/2006/relationships/hyperlink" Target="https://cdn-contenu.quebec.ca/cdn-contenu/adm/org/dpcp/PDF/officiers_publics_bail_residentiel_demande_services_sante/FO_Resiliation_bail_Demande_attestation_pour_impression_DPCP.pdf"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2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9" Type="http://schemas.openxmlformats.org/officeDocument/2006/relationships/hyperlink" Target="https://educaloi.qc.ca/capsules/mettre-fin-a-un-bail-en-raison-de-violence-conjugale-ou-sexuelle/" TargetMode="External"/><Relationship Id="rId3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0"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0"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3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9" TargetMode="External"/><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a:p>
          <a:p>
            <a:r>
              <a:rPr lang="fr-CA"/>
              <a:t>Pour se préparer à animer cette activité : </a:t>
            </a:r>
            <a:endParaRPr lang="en-US"/>
          </a:p>
          <a:p>
            <a:endParaRPr lang="fr-CA"/>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p>
          <a:p>
            <a:pPr marL="1200150" lvl="2" indent="-285750">
              <a:buFont typeface="Wingdings,Sans-Serif"/>
              <a:buChar char="§"/>
            </a:pPr>
            <a:endParaRPr lang="fr-CA"/>
          </a:p>
          <a:p>
            <a:r>
              <a:rPr lang="fr-CA"/>
              <a:t>N’oubliez pas de : </a:t>
            </a:r>
            <a:endParaRPr lang="en-US"/>
          </a:p>
          <a:p>
            <a:pPr marL="171450" indent="-171450">
              <a:buFont typeface="Arial,Sans-Serif"/>
              <a:buChar char="•"/>
            </a:pPr>
            <a:r>
              <a:rPr lang="fr-CA"/>
              <a:t>Mobiliser une personne interprète, au besoin.</a:t>
            </a:r>
            <a:endParaRPr lang="en-US"/>
          </a:p>
          <a:p>
            <a:pPr marL="171450" indent="-171450">
              <a:buFont typeface="Arial,Sans-Serif"/>
              <a:buChar char="•"/>
            </a:pPr>
            <a:r>
              <a:rPr lang="fr-CA"/>
              <a:t>Ajouter aux diapositives les ressources juridiques de votre quartier.</a:t>
            </a:r>
            <a:endParaRPr lang="en-US"/>
          </a:p>
          <a:p>
            <a:pPr marL="171450" indent="-171450">
              <a:buFont typeface="Arial,Sans-Serif"/>
              <a:buChar char="•"/>
            </a:pPr>
            <a:r>
              <a:rPr lang="fr-CA"/>
              <a:t>Combiner cette activité à d’autres activités psychosociales, au besoin.</a:t>
            </a:r>
            <a:endParaRPr lang="en-US"/>
          </a:p>
          <a:p>
            <a:pPr marL="171450" indent="-171450">
              <a:buFont typeface="Arial,Sans-Serif"/>
              <a:buChar char="•"/>
            </a:pPr>
            <a:r>
              <a:rPr lang="fr-CA"/>
              <a:t>Prendre le temps d’intervenir si des situations délicates surviennent durant l’activité. </a:t>
            </a:r>
          </a:p>
          <a:p>
            <a:endParaRPr lang="fr-CA"/>
          </a:p>
          <a:p>
            <a:r>
              <a:rPr lang="fr-CA"/>
              <a:t>L’information juridique contenue dans cette activité est valide en date du 30 juin 2025. </a:t>
            </a:r>
            <a:endParaRPr lang="en-US"/>
          </a:p>
          <a:p>
            <a:r>
              <a:rPr lang="fr-CA"/>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endParaRPr lang="fr-CA" b="0" i="0">
              <a:solidFill>
                <a:srgbClr val="444444"/>
              </a:solidFill>
              <a:effectLst/>
              <a:highlight>
                <a:srgbClr val="F5F5F5"/>
              </a:highlight>
              <a:latin typeface="Calibri" panose="020F0502020204030204" pitchFamily="34" charset="0"/>
            </a:endParaRPr>
          </a:p>
          <a:p>
            <a:pPr algn="l" rtl="0" fontAlgn="base"/>
            <a:r>
              <a:rPr lang="fr-CA" b="1" i="0" u="sng">
                <a:solidFill>
                  <a:srgbClr val="000000"/>
                </a:solidFill>
                <a:effectLst/>
                <a:highlight>
                  <a:srgbClr val="F5F5F5"/>
                </a:highlight>
                <a:latin typeface="Calibri" panose="020F0502020204030204" pitchFamily="34" charset="0"/>
              </a:rPr>
              <a:t>Instructions</a:t>
            </a:r>
            <a:r>
              <a:rPr lang="fr-CA" b="0" i="0">
                <a:solidFill>
                  <a:srgbClr val="444444"/>
                </a:solidFill>
                <a:effectLst/>
                <a:highlight>
                  <a:srgbClr val="F5F5F5"/>
                </a:highlight>
                <a:latin typeface="Calibri" panose="020F0502020204030204" pitchFamily="34" charset="0"/>
              </a:rPr>
              <a:t>​</a:t>
            </a:r>
          </a:p>
          <a:p>
            <a:pPr algn="l" rtl="0" fontAlgn="base"/>
            <a:endParaRPr lang="fr-CA" b="0" i="0">
              <a:solidFill>
                <a:srgbClr val="444444"/>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Expliquez que cette ressource juridique est à la disposition des participantes si elles rencontrent des enjeux juridiques liés au logement en contexte de séparation: le service "Info-séparation" des Centres de justice de proximité (CJP) offre des consultations juridiques gratuites avec des juristes pour poser des questions juridiques en lien avec une séparation. </a:t>
            </a: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algn="l" rtl="0" fontAlgn="base"/>
            <a:r>
              <a:rPr lang="fr-CA" b="0" i="0">
                <a:solidFill>
                  <a:srgbClr val="444444"/>
                </a:solidFill>
                <a:effectLst/>
                <a:highlight>
                  <a:srgbClr val="F5F5F5"/>
                </a:highlight>
                <a:latin typeface="Calibri" panose="020F0502020204030204" pitchFamily="34" charset="0"/>
              </a:rPr>
              <a:t>​</a:t>
            </a: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Pour les joindre : </a:t>
            </a:r>
            <a:r>
              <a:rPr lang="fr-CA" sz="1800" b="0" i="0" u="sng" strike="noStrike">
                <a:solidFill>
                  <a:srgbClr val="212121"/>
                </a:solidFill>
                <a:effectLst/>
                <a:highlight>
                  <a:srgbClr val="F5F5F5"/>
                </a:highlight>
                <a:latin typeface="Calibri" panose="020F0502020204030204" pitchFamily="34" charset="0"/>
                <a:hlinkClick r:id="rId3"/>
              </a:rPr>
              <a:t>Nous joindre - Centres de justice de proximité l Centres de justice de proximité (justicedeproximite.qc.ca)</a:t>
            </a:r>
            <a:endParaRPr lang="fr-CA" sz="18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a:solidFill>
                  <a:srgbClr val="444444"/>
                </a:solidFill>
                <a:effectLst/>
                <a:highlight>
                  <a:srgbClr val="F5F5F5"/>
                </a:highlight>
                <a:latin typeface="Calibri" panose="020F0502020204030204" pitchFamily="34" charset="0"/>
              </a:rPr>
              <a:t>​</a:t>
            </a:r>
          </a:p>
          <a:p>
            <a:pPr algn="l" rtl="0" fontAlgn="base"/>
            <a:endParaRPr lang="fr-CA" b="0" i="0">
              <a:solidFill>
                <a:srgbClr val="444444"/>
              </a:solidFill>
              <a:effectLst/>
              <a:highlight>
                <a:srgbClr val="F5F5F5"/>
              </a:highlight>
              <a:latin typeface="Calibri" panose="020F0502020204030204" pitchFamily="34" charset="0"/>
            </a:endParaRPr>
          </a:p>
          <a:p>
            <a:pPr marL="171450" indent="-171450" fontAlgn="base">
              <a:buFont typeface="Arial" panose="020B0604020202020204" pitchFamily="34" charset="0"/>
              <a:buChar char="•"/>
            </a:pPr>
            <a:r>
              <a:rPr lang="fr-CA" sz="1200" b="0" i="0" u="none" strike="noStrike">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a:solidFill>
                  <a:srgbClr val="000000"/>
                </a:solidFill>
                <a:highlight>
                  <a:srgbClr val="F5F5F5"/>
                </a:highlight>
                <a:latin typeface="Calibri"/>
                <a:cs typeface="Calibri"/>
              </a:rPr>
              <a:t>au</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logement en contexte de séparation </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a:solidFill>
                  <a:srgbClr val="212121"/>
                </a:solidFill>
                <a:effectLst/>
                <a:highlight>
                  <a:srgbClr val="F5F5F5"/>
                </a:highlight>
                <a:latin typeface="Calibri" panose="020F0502020204030204" pitchFamily="34" charset="0"/>
                <a:hlinkClick r:id="rId3"/>
              </a:rPr>
              <a:t>projet@rebatir.ca</a:t>
            </a:r>
            <a:r>
              <a:rPr lang="fr-CA" sz="1200" b="0" i="0" u="none" strike="noStrike">
                <a:solidFill>
                  <a:srgbClr val="000000"/>
                </a:solidFill>
                <a:effectLst/>
                <a:highlight>
                  <a:srgbClr val="F5F5F5"/>
                </a:highlight>
                <a:latin typeface="Calibri" panose="020F0502020204030204" pitchFamily="34" charset="0"/>
              </a:rPr>
              <a:t> </a:t>
            </a:r>
            <a:endParaRPr lang="fr-CA"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1 minute</a:t>
            </a:r>
            <a:endParaRPr lang="fr-CA">
              <a:solidFill>
                <a:srgbClr val="444444"/>
              </a:solidFill>
              <a:highlight>
                <a:srgbClr val="F5F5F5"/>
              </a:highlight>
            </a:endParaRPr>
          </a:p>
          <a:p>
            <a:r>
              <a:rPr lang="fr-CA" b="1" u="sng">
                <a:solidFill>
                  <a:srgbClr val="444444"/>
                </a:solidFill>
                <a:highlight>
                  <a:srgbClr val="F5F5F5"/>
                </a:highlight>
              </a:rPr>
              <a:t>Instructions</a:t>
            </a:r>
          </a:p>
          <a:p>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Expliquez que cette ressource juridique est à la disposition des participantes si elles rencontrent des enjeux juridiques liés aux conséquences d'une séparation sur le logement : les comités logement ont pour mission de défendre les droits des locataires et peuvent répondre à des questions de locataires en lien avec les baux de logement. </a:t>
            </a:r>
          </a:p>
          <a:p>
            <a:pPr marL="171450" indent="-171450">
              <a:buFont typeface="Arial,Sans-Serif"/>
              <a:buChar char="•"/>
            </a:pP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trouver un comité logement : </a:t>
            </a:r>
            <a:r>
              <a:rPr lang="fr-CA">
                <a:solidFill>
                  <a:srgbClr val="444444"/>
                </a:solidFill>
                <a:highlight>
                  <a:srgbClr val="F5F5F5"/>
                </a:highlight>
                <a:hlinkClick r:id="rId3"/>
              </a:rPr>
              <a:t>Trouver un comité logement - Regroupement des comités logement et associations de locataires du Québec (rclalq.qc.ca)</a:t>
            </a:r>
            <a:endParaRPr lang="en-US"/>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0458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2 minutes</a:t>
            </a:r>
            <a:endParaRPr lang="fr-FR"/>
          </a:p>
          <a:p>
            <a:r>
              <a:rPr lang="fr-CA" b="1" u="sng"/>
              <a:t>Instructions</a:t>
            </a:r>
            <a:endParaRPr lang="fr-CA"/>
          </a:p>
          <a:p>
            <a:pPr marL="171450" indent="-171450">
              <a:buFont typeface="Arial,Sans-Serif"/>
              <a:buChar char="•"/>
            </a:pPr>
            <a:r>
              <a:rPr lang="fr-CA"/>
              <a:t>Présentez les ressources ci-dessous. </a:t>
            </a:r>
          </a:p>
          <a:p>
            <a:pPr marL="171450" indent="-171450">
              <a:buFont typeface="Arial,Sans-Serif"/>
              <a:buChar char="•"/>
            </a:pPr>
            <a:endParaRPr lang="fr-CA"/>
          </a:p>
          <a:p>
            <a:r>
              <a:rPr lang="fr-CA" b="1" u="sng"/>
              <a:t>Informations à transmettre</a:t>
            </a:r>
            <a:endParaRPr lang="fr-CA"/>
          </a:p>
          <a:p>
            <a:endParaRPr lang="fr-CA"/>
          </a:p>
          <a:p>
            <a:r>
              <a:rPr lang="fr-CA">
                <a:hlinkClick r:id="rId3"/>
              </a:rPr>
              <a:t>Justice Pro Bono – Programme « Porte 33 » </a:t>
            </a:r>
            <a:r>
              <a:rPr lang="fr-CA"/>
              <a:t>: Service de rencontres individuelles, confidentielles et gratuites avec des juristes bénévoles et des personnes intervenantes psychosociales pour outiller les parents qui se séparent</a:t>
            </a:r>
          </a:p>
          <a:p>
            <a:endParaRPr lang="fr-CA"/>
          </a:p>
          <a:p>
            <a:r>
              <a:rPr lang="fr-CA">
                <a:hlinkClick r:id="rId4"/>
              </a:rPr>
              <a:t>Inform'elle</a:t>
            </a:r>
            <a:r>
              <a:rPr lang="fr-CA"/>
              <a:t> : Service d'information juridique en droit familial sur la rive-Sud de Montréal.</a:t>
            </a:r>
            <a:endParaRPr lang="fr-F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Demandez aux participantes de répondre à la question suivante : </a:t>
            </a:r>
          </a:p>
          <a:p>
            <a:pPr marL="628650" lvl="1" indent="-171450">
              <a:buFont typeface="Arial,Sans-Serif"/>
              <a:buChar char="•"/>
            </a:pPr>
            <a:r>
              <a:rPr lang="fr-CA">
                <a:solidFill>
                  <a:srgbClr val="444444"/>
                </a:solidFill>
                <a:highlight>
                  <a:srgbClr val="F5F5F5"/>
                </a:highlight>
              </a:rPr>
              <a:t>À la lumière de toutes les informations et ressources que nous vous avons donné, qu’est-ce que Shazia pourrait faire?</a:t>
            </a:r>
          </a:p>
          <a:p>
            <a:pPr marL="171450" indent="-171450">
              <a:buFont typeface="Arial,Sans-Serif"/>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a:solidFill>
                  <a:srgbClr val="444444"/>
                </a:solidFill>
                <a:highlight>
                  <a:srgbClr val="F5F5F5"/>
                </a:highlight>
              </a:rPr>
              <a:t>Concluez en mentionnant les 2 messages clés suivants : </a:t>
            </a:r>
          </a:p>
          <a:p>
            <a:pPr marL="628650" lvl="1" indent="-171450">
              <a:buFont typeface="Arial,Sans-Serif"/>
              <a:buChar char="•"/>
            </a:pPr>
            <a:r>
              <a:rPr lang="fr-CA">
                <a:solidFill>
                  <a:srgbClr val="444444"/>
                </a:solidFill>
                <a:highlight>
                  <a:srgbClr val="F5F5F5"/>
                </a:highlight>
              </a:rPr>
              <a:t>Au moment d'une séparation, il y a souvent différentes solutions pour une personne qui souhaite rester dans son logement, même si elle n'est pas locataire.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Une personne qui souhaite quitter son logement après une séparation peut parfois mettre fin à son bail plus tôt que prévu. </a:t>
            </a:r>
            <a:endParaRPr lang="fr-CA"/>
          </a:p>
          <a:p>
            <a:pPr algn="l" rtl="0" fontAlgn="base"/>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en-US"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Répondez aux questions. </a:t>
            </a:r>
            <a:endParaRPr lang="fr-CA" sz="1200" b="0" i="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3 minutes</a:t>
            </a:r>
            <a:r>
              <a:rPr lang="en-US" b="0" i="0">
                <a:solidFill>
                  <a:srgbClr val="444444"/>
                </a:solidFill>
                <a:effectLst/>
                <a:highlight>
                  <a:srgbClr val="F5F5F5"/>
                </a:highlight>
                <a:latin typeface="Calibri" panose="020F0502020204030204" pitchFamily="34" charset="0"/>
              </a:rPr>
              <a:t>​</a:t>
            </a:r>
          </a:p>
          <a:p>
            <a:pPr algn="l" rtl="0" fontAlgn="base"/>
            <a:r>
              <a:rPr lang="fr-CA" b="1" i="0">
                <a:solidFill>
                  <a:srgbClr val="000000"/>
                </a:solidFill>
                <a:effectLst/>
                <a:highlight>
                  <a:srgbClr val="F5F5F5"/>
                </a:highlight>
                <a:latin typeface="Calibri" panose="020F0502020204030204" pitchFamily="34" charset="0"/>
              </a:rPr>
              <a:t>Instructions pour la personne animatrice</a:t>
            </a:r>
            <a:r>
              <a:rPr lang="fr-CA" b="0" i="0">
                <a:solidFill>
                  <a:srgbClr val="444444"/>
                </a:solidFill>
                <a:effectLst/>
                <a:highlight>
                  <a:srgbClr val="F5F5F5"/>
                </a:highlight>
                <a:latin typeface="Calibri" panose="020F0502020204030204" pitchFamily="34" charset="0"/>
              </a:rPr>
              <a:t>​</a:t>
            </a:r>
          </a:p>
          <a:p>
            <a:pPr algn="l" rtl="0" fontAlgn="base"/>
            <a:r>
              <a:rPr lang="fr-CA" b="0" i="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endParaRPr lang="fr-CA" sz="1800">
              <a:solidFill>
                <a:srgbClr val="000000"/>
              </a:solidFill>
              <a:highlight>
                <a:srgbClr val="F5F5F5"/>
              </a:highlight>
              <a:latin typeface="Calibri"/>
              <a:cs typeface="Calibri"/>
            </a:endParaRPr>
          </a:p>
          <a:p>
            <a:pPr marL="285750" indent="-285750">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Animez une discussion à partir des questions suivantes : </a:t>
            </a:r>
            <a:r>
              <a:rPr lang="en-US" sz="1800" b="0" i="0">
                <a:solidFill>
                  <a:srgbClr val="444444"/>
                </a:solidFill>
                <a:effectLst/>
                <a:highlight>
                  <a:srgbClr val="F5F5F5"/>
                </a:highlight>
                <a:latin typeface="Calibri"/>
                <a:cs typeface="Calibri"/>
              </a:rPr>
              <a:t>​</a:t>
            </a:r>
            <a:endParaRPr lang="fr-CA" sz="1800">
              <a:solidFill>
                <a:srgbClr val="444444"/>
              </a:solidFill>
              <a:highlight>
                <a:srgbClr val="F5F5F5"/>
              </a:highlight>
              <a:latin typeface="Calibri"/>
              <a:cs typeface="Calibri"/>
            </a:endParaRPr>
          </a:p>
          <a:p>
            <a:pPr marL="742950" lvl="1" indent="-285750" fontAlgn="base">
              <a:buFont typeface="Arial" panose="020B0604020202020204" pitchFamily="34" charset="0"/>
              <a:buChar char="•"/>
            </a:pPr>
            <a:r>
              <a:rPr lang="fr-CA" sz="1800">
                <a:solidFill>
                  <a:srgbClr val="000000"/>
                </a:solidFill>
                <a:highlight>
                  <a:srgbClr val="F5F5F5"/>
                </a:highlight>
                <a:latin typeface="Calibri"/>
                <a:cs typeface="Calibri"/>
              </a:rPr>
              <a:t>Qu'est-ce qui se passe dans cette situation?</a:t>
            </a:r>
          </a:p>
          <a:p>
            <a:pPr marL="742950" lvl="1"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Qu’est-ce que cette image nous dit sur le couple?</a:t>
            </a:r>
            <a:r>
              <a:rPr lang="fr-CA" sz="1800" b="0" i="0">
                <a:solidFill>
                  <a:srgbClr val="444444"/>
                </a:solidFill>
                <a:effectLst/>
                <a:highlight>
                  <a:srgbClr val="F5F5F5"/>
                </a:highlight>
                <a:latin typeface="Calibri"/>
                <a:cs typeface="Calibri"/>
              </a:rPr>
              <a:t>​</a:t>
            </a:r>
          </a:p>
          <a:p>
            <a:pPr marL="742950" lvl="1"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a:solidFill>
                  <a:srgbClr val="444444"/>
                </a:solidFill>
                <a:effectLst/>
                <a:highlight>
                  <a:srgbClr val="F5F5F5"/>
                </a:highlight>
                <a:latin typeface="Calibri" panose="020F0502020204030204" pitchFamily="34" charset="0"/>
              </a:rPr>
              <a:t>​</a:t>
            </a:r>
            <a:endParaRPr lang="fr-CA" sz="1800" b="0" i="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a:p>
          <a:p>
            <a:r>
              <a:rPr lang="fr-CA" b="1"/>
              <a:t>5 minutes</a:t>
            </a:r>
            <a:endParaRPr lang="en-US"/>
          </a:p>
          <a:p>
            <a:endParaRPr lang="fr-CA"/>
          </a:p>
          <a:p>
            <a:r>
              <a:rPr lang="fr-CA" b="1" u="sng"/>
              <a:t>Instructions</a:t>
            </a:r>
            <a:endParaRPr lang="en-US"/>
          </a:p>
          <a:p>
            <a:endParaRPr lang="fr-CA"/>
          </a:p>
          <a:p>
            <a:pPr marL="171450" indent="-171450">
              <a:buFont typeface="Arial,Sans-Serif"/>
              <a:buChar char="•"/>
            </a:pPr>
            <a:r>
              <a:rPr lang="fr-CA"/>
              <a:t>Lisez à voix haute l’histoire suivante : </a:t>
            </a:r>
            <a:endParaRPr lang="en-US"/>
          </a:p>
          <a:p>
            <a:endParaRPr lang="fr-CA"/>
          </a:p>
          <a:p>
            <a:r>
              <a:rPr lang="fr-CA"/>
              <a:t>Shazia habite un appartement avec son conjoint depuis leur arrivée au Québec il y a 3 ans. Elle a tout décoré, surtout la chambre de leur petit garçon Hasan, qui a 4 ans. Ils sont d'ailleurs chanceux, car ils ont eu l'appartement à un très bon prix. Voilà une semaine, son conjoint lui a annoncé qu'il a rencontré quelqu'un d'autre et qu'il veut se séparer. Il lui demande de partir de chez eux avec l'enfant. Elle n'a aucune idée où aller, et elle aimerait rester dans cet appartement. De toute façon, elle n'a pas les moyens de se payer un loyer. </a:t>
            </a:r>
            <a:endParaRPr lang="en-US"/>
          </a:p>
          <a:p>
            <a:endParaRPr lang="fr-CA"/>
          </a:p>
          <a:p>
            <a:pPr marL="171450" indent="-171450">
              <a:buFont typeface="Arial,Sans-Serif"/>
              <a:buChar char="•"/>
            </a:pPr>
            <a:r>
              <a:rPr lang="fr-CA"/>
              <a:t>Animez une discussion à l’aide des questions suivantes : </a:t>
            </a:r>
            <a:endParaRPr lang="en-US"/>
          </a:p>
          <a:p>
            <a:pPr marL="628650" lvl="1" indent="-171450">
              <a:buFont typeface="Arial,Sans-Serif"/>
              <a:buChar char="•"/>
            </a:pPr>
            <a:r>
              <a:rPr lang="fr-CA"/>
              <a:t>Avez-vous déjà vécu une situation similaire?</a:t>
            </a:r>
            <a:endParaRPr lang="en-US"/>
          </a:p>
          <a:p>
            <a:pPr marL="628650" lvl="1" indent="-171450">
              <a:buFont typeface="Arial,Sans-Serif"/>
              <a:buChar char="•"/>
            </a:pPr>
            <a:r>
              <a:rPr lang="fr-CA"/>
              <a:t>Quels sont les principaux enjeux dans cette situation?</a:t>
            </a:r>
            <a:endParaRPr lang="en-US"/>
          </a:p>
          <a:p>
            <a:pPr marL="628650" lvl="1" indent="-171450">
              <a:buFont typeface="Arial,Sans-Serif"/>
              <a:buChar char="•"/>
            </a:pPr>
            <a:r>
              <a:rPr lang="fr-CA"/>
              <a:t>Quels sont les droits et responsabilités liés à ces enjeux</a:t>
            </a:r>
            <a:endParaRPr lang="en-US"/>
          </a:p>
          <a:p>
            <a:pPr marL="628650" lvl="1" indent="-171450">
              <a:buFont typeface="Arial,Sans-Serif"/>
              <a:buChar char="•"/>
            </a:pPr>
            <a:r>
              <a:rPr lang="fr-CA"/>
              <a:t>Que devrait faire Shazia pour résoudre le problème? </a:t>
            </a:r>
          </a:p>
          <a:p>
            <a:pPr marL="628650" lvl="1" indent="-171450">
              <a:buFont typeface="Arial,Sans-Serif"/>
              <a:buChar char="•"/>
            </a:pPr>
            <a:endParaRPr lang="fr-CA"/>
          </a:p>
          <a:p>
            <a:pPr marL="171450" indent="-171450">
              <a:buFont typeface="Arial"/>
              <a:buChar char="•"/>
            </a:pPr>
            <a:r>
              <a:rPr lang="fr-CA"/>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endParaRPr lang="fr-CA"/>
          </a:p>
          <a:p>
            <a:pPr marL="171450" indent="-171450">
              <a:buFont typeface="Arial,Sans-Serif"/>
              <a:buChar char="•"/>
            </a:pPr>
            <a:r>
              <a:rPr lang="fr-CA"/>
              <a:t>Expliquez ensuite l’objectif de cette activité : Connaitre les options de logement après une séparation. </a:t>
            </a:r>
          </a:p>
          <a:p>
            <a:endParaRPr lang="fr-CA"/>
          </a:p>
          <a:p>
            <a:pPr marL="171450" indent="-171450">
              <a:buFont typeface="Arial,Sans-Serif"/>
              <a:buChar char="•"/>
            </a:pPr>
            <a:r>
              <a:rPr lang="fr-CA"/>
              <a:t>Nommez les principaux éléments qui seront discutés : le logement du couple (quitter ou rester?). </a:t>
            </a:r>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pour la personne animatrice</a:t>
            </a:r>
            <a:endParaRPr lang="fr-CA" dirty="0"/>
          </a:p>
          <a:p>
            <a:endParaRPr lang="fr-CA"/>
          </a:p>
          <a:p>
            <a:pPr marL="285750" indent="-285750">
              <a:buFont typeface="Arial"/>
              <a:buChar char="•"/>
            </a:pPr>
            <a:r>
              <a:rPr lang="fr-CA" dirty="0"/>
              <a:t>Expliquez les informations ci-dessous en faisant le lien avec l'histoire.</a:t>
            </a:r>
            <a:endParaRPr lang="en-US" dirty="0"/>
          </a:p>
          <a:p>
            <a:endParaRPr lang="fr-CA"/>
          </a:p>
          <a:p>
            <a:r>
              <a:rPr lang="fr-CA" b="1" u="sng" dirty="0"/>
              <a:t>Informations à transmettre</a:t>
            </a:r>
            <a:endParaRPr lang="fr-CA" dirty="0"/>
          </a:p>
          <a:p>
            <a:endParaRPr lang="fr-CA"/>
          </a:p>
          <a:p>
            <a:r>
              <a:rPr lang="fr-CA" b="1" dirty="0"/>
              <a:t>Principe : Ce sont les personnes qui ont signé le bail (les locataires officiels) qui ont légalement le droit de rester</a:t>
            </a:r>
            <a:r>
              <a:rPr lang="fr-CA" b="1" dirty="0">
                <a:hlinkClick r:id="rId3"/>
              </a:rPr>
              <a:t>[1]</a:t>
            </a:r>
            <a:r>
              <a:rPr lang="fr-CA" b="1" dirty="0"/>
              <a:t>. </a:t>
            </a:r>
            <a:br>
              <a:rPr lang="fr-CA" b="1" dirty="0">
                <a:cs typeface="+mn-lt"/>
              </a:rPr>
            </a:br>
            <a:endParaRPr lang="fr-CA"/>
          </a:p>
          <a:p>
            <a:pPr marL="285750" indent="-285750">
              <a:buFont typeface="Arial"/>
              <a:buChar char="•"/>
            </a:pPr>
            <a:r>
              <a:rPr lang="fr-CA" dirty="0"/>
              <a:t>Si une personne est locataire : c’est elle qui a théoriquement le droit de rester. Elle peut toutefois décider de laisser le bail à son ex-conjoint ou ex-conjointe</a:t>
            </a:r>
            <a:r>
              <a:rPr lang="fr-CA" dirty="0">
                <a:hlinkClick r:id="rId4"/>
              </a:rPr>
              <a:t>[2]</a:t>
            </a:r>
            <a:r>
              <a:rPr lang="fr-CA" dirty="0"/>
              <a:t>. L’ex-conjoint ou ex-conjointe peut alors devenir officiellement locataire à sa place en avisant le ou la propriétaire maximum deux mois après la séparation</a:t>
            </a:r>
            <a:r>
              <a:rPr lang="fr-CA" dirty="0">
                <a:hlinkClick r:id="rId5"/>
              </a:rPr>
              <a:t>[3]</a:t>
            </a:r>
            <a:r>
              <a:rPr lang="fr-CA" dirty="0"/>
              <a:t>.</a:t>
            </a:r>
          </a:p>
          <a:p>
            <a:endParaRPr lang="fr-CA"/>
          </a:p>
          <a:p>
            <a:pPr marL="285750" indent="-285750">
              <a:buFont typeface="Arial"/>
              <a:buChar char="•"/>
            </a:pPr>
            <a:r>
              <a:rPr lang="fr-CA" dirty="0"/>
              <a:t>Si les deux personnes sont locataires : les deux ont le droit de rester. Elles devront décider ensemble qui reste et qui part. En général, les tribunaux n’ordonnent pas à l’une des personnes de quitter dans ce type de situation</a:t>
            </a:r>
            <a:r>
              <a:rPr lang="fr-CA" dirty="0">
                <a:hlinkClick r:id="rId6"/>
              </a:rPr>
              <a:t>[4]</a:t>
            </a:r>
            <a:r>
              <a:rPr lang="fr-CA" dirty="0"/>
              <a:t>. Une médiatrice familiale ou un médiateur familial peut les aider à trouver une solution, si la médiation est appropriée dans leur situation</a:t>
            </a:r>
            <a:r>
              <a:rPr lang="fr-CA" dirty="0">
                <a:hlinkClick r:id="rId7"/>
              </a:rPr>
              <a:t>[5]</a:t>
            </a:r>
            <a:r>
              <a:rPr lang="fr-CA" dirty="0"/>
              <a:t>. Un tribunal peut aussi intervenir et décider que le parent qui a la garde des enfants restera temporairement dans le logement avec eux </a:t>
            </a:r>
            <a:r>
              <a:rPr lang="fr-CA" dirty="0">
                <a:hlinkClick r:id="rId8"/>
              </a:rPr>
              <a:t>[6]</a:t>
            </a:r>
            <a:r>
              <a:rPr lang="fr-CA" dirty="0"/>
              <a:t>.</a:t>
            </a:r>
          </a:p>
          <a:p>
            <a:endParaRPr lang="fr-CA"/>
          </a:p>
          <a:p>
            <a:pPr marL="285750" indent="-285750">
              <a:buFont typeface="Arial"/>
              <a:buChar char="•"/>
            </a:pPr>
            <a:r>
              <a:rPr lang="fr-CA" dirty="0"/>
              <a:t>Dans le cas de Shazia, elle est locataire de l'appartement avec son conjoint. Elle peut lui proposer d'aller en médiation pour trouver une solution au niveau du logement si cela est approprié dans sa situation. </a:t>
            </a:r>
          </a:p>
          <a:p>
            <a:endParaRPr lang="en-US"/>
          </a:p>
          <a:p>
            <a:r>
              <a:rPr lang="en-US" b="1" dirty="0"/>
              <a:t>Des options existent pour les non-</a:t>
            </a:r>
            <a:r>
              <a:rPr lang="en-US" b="1" dirty="0" err="1"/>
              <a:t>locataires</a:t>
            </a:r>
            <a:endParaRPr lang="en-US" dirty="0" err="1"/>
          </a:p>
          <a:p>
            <a:endParaRPr lang="en-US"/>
          </a:p>
          <a:p>
            <a:pPr marL="285750" indent="-285750">
              <a:buFont typeface="Arial"/>
              <a:buChar char="•"/>
            </a:pPr>
            <a:r>
              <a:rPr lang="en-US" dirty="0"/>
              <a:t>Si </a:t>
            </a:r>
            <a:r>
              <a:rPr lang="fr-CA" dirty="0"/>
              <a:t>le couple a des </a:t>
            </a:r>
            <a:r>
              <a:rPr lang="fr-CA" b="1" dirty="0"/>
              <a:t>enfants </a:t>
            </a:r>
            <a:r>
              <a:rPr lang="fr-CA" dirty="0"/>
              <a:t>et que l’un des parents les a la grande majorité du temps (« garde exclusive »), ce parent peut demander à un tribunal de lui permettre de </a:t>
            </a:r>
            <a:r>
              <a:rPr lang="fr-CA" b="1" dirty="0"/>
              <a:t>rester temporairement</a:t>
            </a:r>
            <a:r>
              <a:rPr lang="fr-CA" dirty="0"/>
              <a:t> dans le logement en prouvant que c’est dans l’intérêt des enfants</a:t>
            </a:r>
            <a:r>
              <a:rPr lang="fr-CA" dirty="0">
                <a:hlinkClick r:id="rId8"/>
              </a:rPr>
              <a:t>[6]</a:t>
            </a:r>
            <a:r>
              <a:rPr lang="fr-CA" dirty="0"/>
              <a:t>. </a:t>
            </a:r>
          </a:p>
          <a:p>
            <a:endParaRPr lang="fr-CA"/>
          </a:p>
          <a:p>
            <a:pPr marL="285750" indent="-285750">
              <a:buFont typeface="Arial"/>
              <a:buChar char="•"/>
            </a:pPr>
            <a:r>
              <a:rPr lang="fr-CA" dirty="0"/>
              <a:t>L’un des parents peut aussi demander à un tribunal de lui « </a:t>
            </a:r>
            <a:r>
              <a:rPr lang="fr-CA" b="1" dirty="0"/>
              <a:t>attribuer le bail</a:t>
            </a:r>
            <a:r>
              <a:rPr lang="fr-CA" dirty="0"/>
              <a:t> »</a:t>
            </a:r>
            <a:r>
              <a:rPr lang="fr-CA" dirty="0">
                <a:hlinkClick r:id="rId9"/>
              </a:rPr>
              <a:t>[7]</a:t>
            </a:r>
            <a:r>
              <a:rPr lang="fr-CA" dirty="0"/>
              <a:t> : ça veut dire que ce parent va remplacer l’autre officiellement sur le bail</a:t>
            </a:r>
            <a:r>
              <a:rPr lang="fr-CA" dirty="0">
                <a:hlinkClick r:id="rId10"/>
              </a:rPr>
              <a:t>[8]</a:t>
            </a:r>
            <a:r>
              <a:rPr lang="fr-CA" dirty="0"/>
              <a:t>. </a:t>
            </a:r>
          </a:p>
          <a:p>
            <a:endParaRPr lang="en-US"/>
          </a:p>
          <a:p>
            <a:r>
              <a:rPr lang="en-US" b="1" dirty="0" err="1"/>
              <a:t>Établir</a:t>
            </a:r>
            <a:r>
              <a:rPr lang="en-US" b="1" dirty="0"/>
              <a:t> des </a:t>
            </a:r>
            <a:r>
              <a:rPr lang="en-US" b="1" dirty="0" err="1"/>
              <a:t>scénarios</a:t>
            </a:r>
            <a:r>
              <a:rPr lang="en-US" b="1" dirty="0"/>
              <a:t> de protection</a:t>
            </a:r>
          </a:p>
          <a:p>
            <a:endParaRPr lang="en-US"/>
          </a:p>
          <a:p>
            <a:pPr marL="171450" indent="-171450">
              <a:buFont typeface="Arial"/>
              <a:buChar char="•"/>
            </a:pPr>
            <a:r>
              <a:rPr lang="en-US" dirty="0"/>
              <a:t>Si la </a:t>
            </a:r>
            <a:r>
              <a:rPr lang="en-US" dirty="0" err="1"/>
              <a:t>personne</a:t>
            </a:r>
            <a:r>
              <a:rPr lang="en-US" dirty="0"/>
              <a:t> qui </a:t>
            </a:r>
            <a:r>
              <a:rPr lang="en-US" dirty="0" err="1"/>
              <a:t>reste</a:t>
            </a:r>
            <a:r>
              <a:rPr lang="en-US" dirty="0"/>
              <a:t> dans le </a:t>
            </a:r>
            <a:r>
              <a:rPr lang="en-US" dirty="0" err="1"/>
              <a:t>logement</a:t>
            </a:r>
            <a:r>
              <a:rPr lang="en-US" dirty="0"/>
              <a:t> </a:t>
            </a:r>
            <a:r>
              <a:rPr lang="en-US" dirty="0" err="1"/>
              <a:t>avait</a:t>
            </a:r>
            <a:r>
              <a:rPr lang="en-US" dirty="0"/>
              <a:t> </a:t>
            </a:r>
            <a:r>
              <a:rPr lang="en-US" dirty="0" err="1"/>
              <a:t>vécu</a:t>
            </a:r>
            <a:r>
              <a:rPr lang="en-US" dirty="0"/>
              <a:t> de la violence de la part de son conjoint </a:t>
            </a:r>
            <a:r>
              <a:rPr lang="en-US" dirty="0" err="1"/>
              <a:t>ou</a:t>
            </a:r>
            <a:r>
              <a:rPr lang="en-US" dirty="0"/>
              <a:t> </a:t>
            </a:r>
            <a:r>
              <a:rPr lang="en-US" dirty="0" err="1"/>
              <a:t>sa</a:t>
            </a:r>
            <a:r>
              <a:rPr lang="en-US" dirty="0"/>
              <a:t> </a:t>
            </a:r>
            <a:r>
              <a:rPr lang="en-US" dirty="0" err="1"/>
              <a:t>conjointe</a:t>
            </a:r>
            <a:r>
              <a:rPr lang="en-US" dirty="0"/>
              <a:t>, </a:t>
            </a:r>
            <a:r>
              <a:rPr lang="en-US" dirty="0" err="1"/>
              <a:t>elle</a:t>
            </a:r>
            <a:r>
              <a:rPr lang="en-US" dirty="0"/>
              <a:t> </a:t>
            </a:r>
            <a:r>
              <a:rPr lang="en-US" dirty="0" err="1"/>
              <a:t>peut</a:t>
            </a:r>
            <a:r>
              <a:rPr lang="en-US" dirty="0"/>
              <a:t> consulter un </a:t>
            </a:r>
            <a:r>
              <a:rPr lang="en-US" dirty="0" err="1"/>
              <a:t>organisme</a:t>
            </a:r>
            <a:r>
              <a:rPr lang="en-US" dirty="0"/>
              <a:t> </a:t>
            </a:r>
            <a:r>
              <a:rPr lang="en-US" dirty="0" err="1"/>
              <a:t>accompagnant</a:t>
            </a:r>
            <a:r>
              <a:rPr lang="en-US" dirty="0"/>
              <a:t> des </a:t>
            </a:r>
            <a:r>
              <a:rPr lang="en-US" dirty="0" err="1"/>
              <a:t>personnes</a:t>
            </a:r>
            <a:r>
              <a:rPr lang="en-US" dirty="0"/>
              <a:t> vivant de la violence pour </a:t>
            </a:r>
            <a:r>
              <a:rPr lang="en-US" dirty="0" err="1"/>
              <a:t>établir</a:t>
            </a:r>
            <a:r>
              <a:rPr lang="en-US" dirty="0"/>
              <a:t> un plan pour se </a:t>
            </a:r>
            <a:r>
              <a:rPr lang="en-US" dirty="0" err="1"/>
              <a:t>protéger</a:t>
            </a:r>
            <a:r>
              <a:rPr lang="en-US" dirty="0"/>
              <a:t> (un "</a:t>
            </a:r>
            <a:r>
              <a:rPr lang="en-US" dirty="0" err="1"/>
              <a:t>scénario</a:t>
            </a:r>
            <a:r>
              <a:rPr lang="en-US" dirty="0"/>
              <a:t> de protection"). Pour plus </a:t>
            </a:r>
            <a:r>
              <a:rPr lang="en-US" dirty="0" err="1"/>
              <a:t>d'informations</a:t>
            </a:r>
            <a:r>
              <a:rPr lang="en-US" dirty="0"/>
              <a:t>, </a:t>
            </a:r>
            <a:r>
              <a:rPr lang="en-US" dirty="0" err="1"/>
              <a:t>consultez</a:t>
            </a:r>
            <a:r>
              <a:rPr lang="en-US" dirty="0"/>
              <a:t> le site de SOS violence </a:t>
            </a:r>
            <a:r>
              <a:rPr lang="en-US" dirty="0" err="1"/>
              <a:t>conjugale</a:t>
            </a:r>
            <a:r>
              <a:rPr lang="en-US" dirty="0"/>
              <a:t> : </a:t>
            </a:r>
            <a:r>
              <a:rPr lang="en-US" dirty="0">
                <a:hlinkClick r:id="rId11"/>
              </a:rPr>
              <a:t>Les scénarios de protection : reprendre du pouvoir sur sa sécurité — SOS violence conjugale</a:t>
            </a:r>
          </a:p>
          <a:p>
            <a:endParaRPr lang="en-US"/>
          </a:p>
          <a:p>
            <a:r>
              <a:rPr lang="fr-CA" b="1" u="sng" dirty="0"/>
              <a:t>Notes complémentaires pour la personne animatrice</a:t>
            </a:r>
            <a:endParaRPr lang="fr-CA" dirty="0"/>
          </a:p>
          <a:p>
            <a:endParaRPr lang="fr-CA"/>
          </a:p>
          <a:p>
            <a:pPr marL="285750" indent="-285750">
              <a:buFont typeface="Arial"/>
              <a:buChar char="•"/>
            </a:pPr>
            <a:r>
              <a:rPr lang="fr-CA" dirty="0"/>
              <a:t>Voici des exemples de cas où un tribunal a donné au parent gardien des enfants le droit de rester temporairement dans le logement familial: </a:t>
            </a:r>
          </a:p>
          <a:p>
            <a:r>
              <a:rPr lang="fr-CA" dirty="0"/>
              <a:t> </a:t>
            </a:r>
          </a:p>
          <a:p>
            <a:pPr marL="742950" lvl="1" indent="-285750">
              <a:buFont typeface="Arial,Sans-Serif"/>
              <a:buChar char="•"/>
            </a:pPr>
            <a:r>
              <a:rPr lang="fr-CA" i="1" dirty="0">
                <a:hlinkClick r:id="rId12"/>
              </a:rPr>
              <a:t>Droit de la famille — 113973</a:t>
            </a:r>
            <a:r>
              <a:rPr lang="fr-CA" dirty="0">
                <a:hlinkClick r:id="rId13"/>
              </a:rPr>
              <a:t>, 2011 QCCA 2320</a:t>
            </a:r>
            <a:r>
              <a:rPr lang="fr-CA" dirty="0"/>
              <a:t> au para 6 : Le tribunal a permis à la mère de rester temporairement dans le logement avec l’enfant mineur du couple pour ne pas perturber son année scolaire en raison d’un déménagement précipité.</a:t>
            </a:r>
          </a:p>
          <a:p>
            <a:pPr lvl="1"/>
            <a:r>
              <a:rPr lang="fr-CA" dirty="0"/>
              <a:t> </a:t>
            </a:r>
          </a:p>
          <a:p>
            <a:pPr marL="742950" lvl="1" indent="-285750">
              <a:buFont typeface="Arial,Sans-Serif"/>
              <a:buChar char="•"/>
            </a:pPr>
            <a:r>
              <a:rPr lang="fr-CA" i="1" dirty="0">
                <a:hlinkClick r:id="rId13"/>
              </a:rPr>
              <a:t>S. (C.) c. P. (M.)</a:t>
            </a:r>
            <a:r>
              <a:rPr lang="fr-CA" dirty="0">
                <a:hlinkClick r:id="rId13"/>
              </a:rPr>
              <a:t>, 2000 CanLII 19266 (QC CS)</a:t>
            </a:r>
            <a:r>
              <a:rPr lang="fr-CA" dirty="0"/>
              <a:t> aux paras 25 et 26 : Les époux étaient copropriétaires de leur résidence. Le tribunal a donné un droit exclusif à la mère d’y rester temporairement avec les enfants parce que c’est elle qui s’en occupait principalement et que le bien-être des enfants le justifiait. </a:t>
            </a:r>
          </a:p>
          <a:p>
            <a:pPr lvl="1"/>
            <a:r>
              <a:rPr lang="fr-CA" dirty="0"/>
              <a:t> </a:t>
            </a:r>
          </a:p>
          <a:p>
            <a:pPr marL="285750" indent="-285750">
              <a:buFont typeface="Arial"/>
              <a:buChar char="•"/>
            </a:pPr>
            <a:r>
              <a:rPr lang="fr-CA" dirty="0"/>
              <a:t>Pour qu’une personne locataire laisse le bail à son ex, plusieurs conditions doivent être remplies</a:t>
            </a:r>
            <a:r>
              <a:rPr lang="fr-CA" dirty="0">
                <a:hlinkClick r:id="rId3"/>
              </a:rPr>
              <a:t>[9]</a:t>
            </a:r>
            <a:r>
              <a:rPr lang="fr-CA" dirty="0"/>
              <a:t> : </a:t>
            </a:r>
          </a:p>
          <a:p>
            <a:r>
              <a:rPr lang="fr-CA" dirty="0"/>
              <a:t> </a:t>
            </a:r>
          </a:p>
          <a:p>
            <a:pPr marL="742950" lvl="1" indent="-285750">
              <a:buFont typeface="Arial,Sans-Serif"/>
              <a:buChar char="•"/>
            </a:pPr>
            <a:r>
              <a:rPr lang="fr-CA" dirty="0"/>
              <a:t>La personne qui n’est pas locataire doit continuer à vivre dans le logement pendant au moins deux mois après la séparation,</a:t>
            </a:r>
          </a:p>
          <a:p>
            <a:pPr marL="742950" lvl="1" indent="-285750">
              <a:buFont typeface="Arial,Sans-Serif"/>
              <a:buChar char="•"/>
            </a:pPr>
            <a:r>
              <a:rPr lang="fr-CA" dirty="0"/>
              <a:t>Elle doit prévenir le propriétaire ou la propriétaire du logement de la séparation, maximum deux mois après la séparation,</a:t>
            </a:r>
          </a:p>
          <a:p>
            <a:pPr marL="742950" lvl="1" indent="-285750">
              <a:buFont typeface="Arial,Sans-Serif"/>
              <a:buChar char="•"/>
            </a:pPr>
            <a:r>
              <a:rPr lang="fr-CA" dirty="0"/>
              <a:t>Pour les couples non mariés et sans enfant : les deux personnes doivent avoir habité ensemble pendant au moins 6 mois. </a:t>
            </a:r>
          </a:p>
          <a:p>
            <a:pPr lvl="1"/>
            <a:r>
              <a:rPr lang="fr-CA" b="1" dirty="0"/>
              <a:t> </a:t>
            </a:r>
            <a:endParaRPr lang="fr-CA" dirty="0"/>
          </a:p>
          <a:p>
            <a:pPr marL="285750" indent="-285750">
              <a:buFont typeface="Arial"/>
              <a:buChar char="•"/>
            </a:pPr>
            <a:r>
              <a:rPr lang="fr-CA" dirty="0"/>
              <a:t>Cette diapositive se concentre sur le cas où le couple habite dans un logement loué. D’autres règles s’ajoutent si les deux personnes sont propriétaires d’une maison ou d’un appartement, ou si l’une d’elles est propriétaire. De même, si les personnes sont mariées,  les règles sur le partage du patrimoine familial s’appliquent </a:t>
            </a:r>
            <a:r>
              <a:rPr lang="fr-CA" dirty="0">
                <a:hlinkClick r:id="rId14"/>
              </a:rPr>
              <a:t>[10]</a:t>
            </a:r>
            <a:r>
              <a:rPr lang="fr-CA" dirty="0"/>
              <a:t> . Des règles de partage s’appliquent aussi aux couples non mariés qui ont eu des enfants à partir du 30 juin 2025 (couples en « union parentale »)</a:t>
            </a:r>
            <a:r>
              <a:rPr lang="fr-CA" dirty="0">
                <a:hlinkClick r:id="rId14"/>
              </a:rPr>
              <a:t> [11]</a:t>
            </a:r>
            <a:r>
              <a:rPr lang="fr-CA" dirty="0"/>
              <a:t>. Nos articles suivants abordent plusieurs de ces questions en détail : </a:t>
            </a:r>
          </a:p>
          <a:p>
            <a:pPr marL="742950" lvl="1" indent="-285750">
              <a:buFont typeface="Arial,Sans-Serif"/>
              <a:buChar char="•"/>
            </a:pPr>
            <a:r>
              <a:rPr lang="fr-CA" dirty="0">
                <a:hlinkClick r:id="rId15"/>
              </a:rPr>
              <a:t>La maison à la séparation des conjoints de fait | Éducaloi (educaloi.qc.ca)</a:t>
            </a:r>
            <a:endParaRPr lang="fr-CA" dirty="0"/>
          </a:p>
          <a:p>
            <a:pPr marL="742950" lvl="1" indent="-285750">
              <a:buFont typeface="Arial,Sans-Serif"/>
              <a:buChar char="•"/>
            </a:pPr>
            <a:r>
              <a:rPr lang="fr-CA" dirty="0">
                <a:hlinkClick r:id="rId16"/>
              </a:rPr>
              <a:t>La maison pendant la séparation des époux | Éducaloi (educaloi.qc.ca)</a:t>
            </a:r>
            <a:endParaRPr lang="fr-CA" dirty="0"/>
          </a:p>
          <a:p>
            <a:pPr marL="742950" lvl="1" indent="-285750">
              <a:buFont typeface="Arial,Sans-Serif"/>
              <a:buChar char="•"/>
            </a:pPr>
            <a:r>
              <a:rPr lang="fr-CA" dirty="0">
                <a:hlinkClick r:id="rId17"/>
              </a:rPr>
              <a:t>Les biens du patrimoine familial | Éducaloi (educaloi.qc.ca)</a:t>
            </a:r>
            <a:r>
              <a:rPr lang="fr-CA" dirty="0"/>
              <a:t> </a:t>
            </a:r>
            <a:endParaRPr lang="en-US" dirty="0"/>
          </a:p>
          <a:p>
            <a:pPr marL="742950" lvl="1" indent="-285750">
              <a:buFont typeface="Arial,Sans-Serif"/>
              <a:buChar char="•"/>
            </a:pPr>
            <a:r>
              <a:rPr lang="fr-CA" dirty="0">
                <a:hlinkClick r:id="rId18"/>
              </a:rPr>
              <a:t>Le partage du patrimoine familial | Éducaloi (educaloi.qc.ca)</a:t>
            </a:r>
            <a:r>
              <a:rPr lang="fr-CA" dirty="0"/>
              <a:t> </a:t>
            </a:r>
          </a:p>
          <a:p>
            <a:pPr lvl="1"/>
            <a:endParaRPr lang="fr-CA"/>
          </a:p>
          <a:p>
            <a:pPr marL="285750" indent="-285750">
              <a:buFont typeface="Arial"/>
              <a:buChar char="•"/>
            </a:pPr>
            <a:r>
              <a:rPr lang="fr-CA" dirty="0"/>
              <a:t>Il est généralement déconseillé d'avoir recours à la médiation en contexte de violence</a:t>
            </a:r>
            <a:r>
              <a:rPr lang="fr-CA" dirty="0">
                <a:hlinkClick r:id="rId14"/>
              </a:rPr>
              <a:t>[10]</a:t>
            </a:r>
            <a:r>
              <a:rPr lang="fr-CA" dirty="0"/>
              <a:t>. Cela dit, certaines personnes médiatrices sont spécialisées en médiation dans un contexte de violence conjugale. Pour les trouver, la personne peut aller sur le </a:t>
            </a:r>
            <a:r>
              <a:rPr lang="fr-CA" dirty="0">
                <a:hlinkClick r:id="rId19"/>
              </a:rPr>
              <a:t>Répertoire de l’association des médiateurs familiaux du Québec</a:t>
            </a:r>
            <a:r>
              <a:rPr lang="fr-CA" dirty="0"/>
              <a:t>, trouver le champ « Critères spécifiques » et choisir « Violence conjugale ».  </a:t>
            </a:r>
            <a:endParaRPr lang="en-US" dirty="0"/>
          </a:p>
          <a:p>
            <a:pPr marL="742950" lvl="1" indent="-285750">
              <a:buFont typeface="Arial,Sans-Serif"/>
              <a:buChar char="•"/>
            </a:pPr>
            <a:endParaRPr lang="fr-CA"/>
          </a:p>
          <a:p>
            <a:pPr lvl="1"/>
            <a:endParaRPr lang="fr-CA"/>
          </a:p>
          <a:p>
            <a:pPr marL="742950" lvl="1" indent="-285750">
              <a:buFont typeface="Arial,Sans-Serif"/>
              <a:buChar char="•"/>
            </a:pPr>
            <a:endParaRPr lang="fr-CA"/>
          </a:p>
          <a:p>
            <a:r>
              <a:rPr lang="fr-CA" b="1" u="sng" dirty="0"/>
              <a:t>Sources</a:t>
            </a:r>
            <a:endParaRPr lang="fr-CA" dirty="0"/>
          </a:p>
          <a:p>
            <a:endParaRPr lang="fr-CA"/>
          </a:p>
          <a:p>
            <a:r>
              <a:rPr lang="fr-CA" dirty="0">
                <a:hlinkClick r:id="rId20"/>
              </a:rPr>
              <a:t>[1]</a:t>
            </a:r>
            <a:r>
              <a:rPr lang="fr-CA" dirty="0"/>
              <a:t> </a:t>
            </a:r>
            <a:r>
              <a:rPr lang="fr-CA" i="1" dirty="0"/>
              <a:t>Code civil du Québec</a:t>
            </a:r>
            <a:r>
              <a:rPr lang="fr-CA" dirty="0"/>
              <a:t>, RLRQ, c C-1991, art 1440.</a:t>
            </a:r>
            <a:endParaRPr lang="en-US" dirty="0"/>
          </a:p>
          <a:p>
            <a:r>
              <a:rPr lang="fr-CA" dirty="0">
                <a:hlinkClick r:id="rId21"/>
              </a:rPr>
              <a:t>[2]</a:t>
            </a:r>
            <a:r>
              <a:rPr lang="fr-CA" dirty="0"/>
              <a:t> </a:t>
            </a:r>
            <a:r>
              <a:rPr lang="fr-CA" i="1" dirty="0"/>
              <a:t>Code civil du Québec</a:t>
            </a:r>
            <a:r>
              <a:rPr lang="fr-CA" dirty="0"/>
              <a:t>, RLRQ, c C-1991, art 1938 al 1.</a:t>
            </a:r>
            <a:endParaRPr lang="en-US" dirty="0"/>
          </a:p>
          <a:p>
            <a:r>
              <a:rPr lang="fr-CA" dirty="0">
                <a:hlinkClick r:id="rId22"/>
              </a:rPr>
              <a:t>[3]</a:t>
            </a:r>
            <a:r>
              <a:rPr lang="fr-CA" dirty="0"/>
              <a:t> </a:t>
            </a:r>
            <a:r>
              <a:rPr lang="fr-CA" i="1" dirty="0"/>
              <a:t>Code civil du Québec</a:t>
            </a:r>
            <a:r>
              <a:rPr lang="fr-CA" dirty="0"/>
              <a:t>, RLRQ, c C-1991, art 1938 al 1.</a:t>
            </a:r>
            <a:endParaRPr lang="en-US" dirty="0"/>
          </a:p>
          <a:p>
            <a:r>
              <a:rPr lang="fr-CA" dirty="0">
                <a:hlinkClick r:id="rId23"/>
              </a:rPr>
              <a:t>[4]</a:t>
            </a:r>
            <a:r>
              <a:rPr lang="fr-CA" dirty="0"/>
              <a:t> Sandra Fontaine, « La séparation de corps et le divorce : aspects généraux du traitement du litige conjugal » dans École du Barreau du Québec, Droit de la famille, Collection de droit 2022-2023, vol. 4, Montréal (</a:t>
            </a:r>
            <a:r>
              <a:rPr lang="fr-CA" dirty="0" err="1"/>
              <a:t>Qc</a:t>
            </a:r>
            <a:r>
              <a:rPr lang="fr-CA" dirty="0"/>
              <a:t>), Éditions Yvon Blais, 2022, 57.</a:t>
            </a:r>
            <a:endParaRPr lang="en-US" dirty="0"/>
          </a:p>
          <a:p>
            <a:r>
              <a:rPr lang="fr-CA" dirty="0">
                <a:hlinkClick r:id="rId24"/>
              </a:rPr>
              <a:t>[5]</a:t>
            </a:r>
            <a:r>
              <a:rPr lang="fr-CA" dirty="0"/>
              <a:t> </a:t>
            </a:r>
            <a:r>
              <a:rPr lang="fr-CA" i="1" dirty="0"/>
              <a:t>Code de procédure civile</a:t>
            </a:r>
            <a:r>
              <a:rPr lang="fr-CA" dirty="0"/>
              <a:t>, RLRQ c C-25.01, art 605 al 2.</a:t>
            </a:r>
            <a:endParaRPr lang="en-US" dirty="0"/>
          </a:p>
          <a:p>
            <a:r>
              <a:rPr lang="fr-CA" dirty="0">
                <a:hlinkClick r:id="rId25"/>
              </a:rPr>
              <a:t>[6]</a:t>
            </a:r>
            <a:r>
              <a:rPr lang="fr-CA" dirty="0"/>
              <a:t> </a:t>
            </a:r>
            <a:r>
              <a:rPr lang="fr-CA" i="1" dirty="0"/>
              <a:t>Code civil du Québec</a:t>
            </a:r>
            <a:r>
              <a:rPr lang="fr-CA" dirty="0"/>
              <a:t>, RLRQ, c C-1991, arts 32, 33, 599. </a:t>
            </a:r>
            <a:endParaRPr lang="en-US" dirty="0"/>
          </a:p>
          <a:p>
            <a:r>
              <a:rPr lang="fr-CA" dirty="0">
                <a:hlinkClick r:id="rId26"/>
              </a:rPr>
              <a:t>[7]</a:t>
            </a:r>
            <a:r>
              <a:rPr lang="fr-CA" dirty="0"/>
              <a:t> </a:t>
            </a:r>
            <a:r>
              <a:rPr lang="fr-CA" i="1" dirty="0"/>
              <a:t>Code civil du Québec</a:t>
            </a:r>
            <a:r>
              <a:rPr lang="fr-CA" dirty="0"/>
              <a:t>, RLRQ, c C-1991, arts 409 al 1, 521.24 al 1. </a:t>
            </a:r>
            <a:endParaRPr lang="en-US" dirty="0"/>
          </a:p>
          <a:p>
            <a:r>
              <a:rPr lang="fr-CA" dirty="0">
                <a:hlinkClick r:id="rId27"/>
              </a:rPr>
              <a:t>[8]</a:t>
            </a:r>
            <a:r>
              <a:rPr lang="fr-CA" dirty="0"/>
              <a:t> </a:t>
            </a:r>
            <a:r>
              <a:rPr lang="fr-CA" i="1" dirty="0"/>
              <a:t>Code civil du Québec</a:t>
            </a:r>
            <a:r>
              <a:rPr lang="fr-CA" dirty="0"/>
              <a:t>, RLRQ, c C-1991, arts 409 al 2, 521.24 al 1. </a:t>
            </a:r>
          </a:p>
          <a:p>
            <a:r>
              <a:rPr lang="fr-CA" dirty="0">
                <a:hlinkClick r:id="rId20"/>
              </a:rPr>
              <a:t>[9]</a:t>
            </a:r>
            <a:r>
              <a:rPr lang="fr-CA" dirty="0"/>
              <a:t> </a:t>
            </a:r>
            <a:r>
              <a:rPr lang="fr-CA" i="1" dirty="0"/>
              <a:t>Code civil du Québec</a:t>
            </a:r>
            <a:r>
              <a:rPr lang="fr-CA" dirty="0"/>
              <a:t>, RLRQ, c C-1991, art 1938 al 1.</a:t>
            </a:r>
          </a:p>
          <a:p>
            <a:r>
              <a:rPr lang="fr-CA" dirty="0">
                <a:hlinkClick r:id="rId20"/>
              </a:rPr>
              <a:t>[10]</a:t>
            </a:r>
            <a:r>
              <a:rPr lang="fr-CA" dirty="0"/>
              <a:t> </a:t>
            </a:r>
            <a:r>
              <a:rPr lang="fr-CA" i="1" dirty="0"/>
              <a:t>Code civil du Québec</a:t>
            </a:r>
            <a:r>
              <a:rPr lang="fr-CA" dirty="0"/>
              <a:t>, RLRQ, c C-1991, arts 414, 415, 416.</a:t>
            </a:r>
          </a:p>
          <a:p>
            <a:r>
              <a:rPr lang="fr-CA" dirty="0">
                <a:hlinkClick r:id="rId20"/>
              </a:rPr>
              <a:t>[11]</a:t>
            </a:r>
            <a:r>
              <a:rPr lang="fr-CA" dirty="0"/>
              <a:t> </a:t>
            </a:r>
            <a:r>
              <a:rPr lang="fr-CA" i="1" dirty="0"/>
              <a:t>Code civil du Québec</a:t>
            </a:r>
            <a:r>
              <a:rPr lang="fr-CA" dirty="0"/>
              <a:t>, RLRQ, c C-1991, arts 521.20, 521.29, 521.34 ; </a:t>
            </a:r>
            <a:r>
              <a:rPr lang="fr-FR" i="1" dirty="0"/>
              <a:t>Loi portant sur la réforme du droit de la famille et instituant le régime d’union parentale</a:t>
            </a:r>
            <a:r>
              <a:rPr lang="fr-FR" dirty="0"/>
              <a:t>, LQ 2024, c 22, art 45</a:t>
            </a:r>
            <a:r>
              <a:rPr lang="fr-CA" dirty="0"/>
              <a:t>.</a:t>
            </a:r>
          </a:p>
          <a:p>
            <a:r>
              <a:rPr lang="fr-CA" dirty="0">
                <a:hlinkClick r:id="rId14"/>
              </a:rPr>
              <a:t>[12]</a:t>
            </a:r>
            <a:r>
              <a:rPr lang="fr-CA" dirty="0"/>
              <a:t> Par exemple : </a:t>
            </a:r>
            <a:r>
              <a:rPr lang="fr-CA" dirty="0">
                <a:hlinkClick r:id="rId28"/>
              </a:rPr>
              <a:t>13 questions sur le droit familial en contexte de violence conjugale — SOS violence conjugale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7 minutes</a:t>
            </a:r>
            <a:endParaRPr lang="en-US"/>
          </a:p>
          <a:p>
            <a:endParaRPr lang="fr-CA"/>
          </a:p>
          <a:p>
            <a:r>
              <a:rPr lang="fr-CA" b="1" u="sng"/>
              <a:t>Instructions</a:t>
            </a:r>
            <a:endParaRPr lang="fr-CA"/>
          </a:p>
          <a:p>
            <a:endParaRPr lang="fr-CA"/>
          </a:p>
          <a:p>
            <a:pPr marL="285750" indent="-285750">
              <a:buFont typeface="Arial,Sans-Serif"/>
              <a:buChar char="•"/>
            </a:pPr>
            <a:r>
              <a:rPr lang="fr-CA"/>
              <a:t>Expliquez les informations ci-dessous en faisant le lien avec l'histoire.</a:t>
            </a:r>
            <a:endParaRPr lang="en-US"/>
          </a:p>
          <a:p>
            <a:pPr marL="171450" indent="-171450">
              <a:buFont typeface="Arial,Sans-Serif"/>
              <a:buChar char="•"/>
            </a:pPr>
            <a:endParaRPr lang="fr-CA"/>
          </a:p>
          <a:p>
            <a:r>
              <a:rPr lang="fr-CA" b="1" u="sng"/>
              <a:t>Informations à transmettre</a:t>
            </a:r>
            <a:endParaRPr lang="fr-CA"/>
          </a:p>
          <a:p>
            <a:endParaRPr lang="fr-CA"/>
          </a:p>
          <a:p>
            <a:pPr algn="just"/>
            <a:r>
              <a:rPr lang="fr-CA"/>
              <a:t>Dans certains cas, une personne qui se sépare pourrait vouloir quitter son logement. Des options existent pour qu’elle quitte avant la fin de son bail. </a:t>
            </a:r>
            <a:endParaRPr lang="en-US"/>
          </a:p>
          <a:p>
            <a:pPr algn="just"/>
            <a:r>
              <a:rPr lang="fr-CA"/>
              <a:t> </a:t>
            </a:r>
            <a:endParaRPr lang="en-US"/>
          </a:p>
          <a:p>
            <a:pPr algn="just"/>
            <a:r>
              <a:rPr lang="fr-CA" b="1"/>
              <a:t>Option 1 : Essayer de s’entendre avec le ou la propriétaire</a:t>
            </a:r>
            <a:endParaRPr lang="fr-CA"/>
          </a:p>
          <a:p>
            <a:pPr algn="just"/>
            <a:r>
              <a:rPr lang="fr-CA"/>
              <a:t> </a:t>
            </a:r>
          </a:p>
          <a:p>
            <a:pPr algn="just"/>
            <a:r>
              <a:rPr lang="fr-CA"/>
              <a:t>Une personne qui se sépare peut essayer de s’entendre avec sa ou son propriétaire pour mettre fin à son bail plus tôt que la date prévue. Elle devra aussi avoir l'accord de son ex-conjoint ou son ex-conjointe si cette personne est aussi locataire. </a:t>
            </a:r>
          </a:p>
          <a:p>
            <a:pPr algn="just"/>
            <a:endParaRPr lang="fr-CA"/>
          </a:p>
          <a:p>
            <a:pPr algn="just"/>
            <a:r>
              <a:rPr lang="fr-CA"/>
              <a:t>Comment faire? </a:t>
            </a:r>
            <a:endParaRPr lang="en-US"/>
          </a:p>
          <a:p>
            <a:pPr algn="just"/>
            <a:r>
              <a:rPr lang="fr-CA"/>
              <a:t> </a:t>
            </a:r>
            <a:endParaRPr lang="en-US"/>
          </a:p>
          <a:p>
            <a:pPr algn="just"/>
            <a:r>
              <a:rPr lang="fr-CA"/>
              <a:t>1. En discuter avec la ou le propriétaire et essayer d’avoir son accord pour mettre fin au bail plus tôt.</a:t>
            </a:r>
          </a:p>
          <a:p>
            <a:pPr algn="just"/>
            <a:r>
              <a:rPr lang="fr-CA"/>
              <a:t> </a:t>
            </a:r>
          </a:p>
          <a:p>
            <a:pPr algn="just"/>
            <a:r>
              <a:rPr lang="fr-CA"/>
              <a:t>2. Si la ou le propriétaire accepte, une bonne pratique est de lui demander de signer un document confirmant :</a:t>
            </a:r>
          </a:p>
          <a:p>
            <a:pPr marL="742950" lvl="1" indent="-285750" algn="just">
              <a:buFont typeface="Arial,Sans-Serif"/>
              <a:buChar char="•"/>
            </a:pPr>
            <a:r>
              <a:rPr lang="fr-CA"/>
              <a:t>son accord,</a:t>
            </a:r>
          </a:p>
          <a:p>
            <a:pPr marL="742950" lvl="1" indent="-285750" algn="just">
              <a:buFont typeface="Arial,Sans-Serif"/>
              <a:buChar char="•"/>
            </a:pPr>
            <a:r>
              <a:rPr lang="fr-CA"/>
              <a:t>la nouvelle date de fin du bail,</a:t>
            </a:r>
          </a:p>
          <a:p>
            <a:pPr marL="742950" lvl="1" indent="-285750" algn="just">
              <a:buFont typeface="Arial,Sans-Serif"/>
              <a:buChar char="•"/>
            </a:pPr>
            <a:r>
              <a:rPr lang="fr-CA"/>
              <a:t>et tout autre détail pertinent, comme la date du déménagement.</a:t>
            </a:r>
          </a:p>
          <a:p>
            <a:pPr lvl="1" algn="just"/>
            <a:r>
              <a:rPr lang="fr-CA"/>
              <a:t> </a:t>
            </a:r>
          </a:p>
          <a:p>
            <a:pPr lvl="1" algn="just"/>
            <a:r>
              <a:rPr lang="fr-CA" err="1"/>
              <a:t>JuridiQC</a:t>
            </a:r>
            <a:r>
              <a:rPr lang="fr-CA"/>
              <a:t> ont un </a:t>
            </a:r>
            <a:r>
              <a:rPr lang="fr-CA">
                <a:hlinkClick r:id="rId3"/>
              </a:rPr>
              <a:t>modèle d’entente de résiliation de bail</a:t>
            </a:r>
            <a:r>
              <a:rPr lang="fr-CA"/>
              <a:t> que le ou la locataire peut utiliser.</a:t>
            </a:r>
          </a:p>
          <a:p>
            <a:pPr algn="just"/>
            <a:endParaRPr lang="fr-CA"/>
          </a:p>
          <a:p>
            <a:pPr algn="just"/>
            <a:r>
              <a:rPr lang="fr-CA" b="1"/>
              <a:t>Option 2 : Mettre fin à son bail pour des raisons de violence conjugale ou sexuelle</a:t>
            </a:r>
            <a:r>
              <a:rPr lang="fr-CA"/>
              <a:t> </a:t>
            </a:r>
          </a:p>
          <a:p>
            <a:pPr algn="just"/>
            <a:endParaRPr lang="fr-CA"/>
          </a:p>
          <a:p>
            <a:pPr algn="just"/>
            <a:r>
              <a:rPr lang="fr-CA"/>
              <a:t>La loi permet aux locataires de mettre fin à leur bail si leur sécurité ou celle de leurs enfants est menacée en raison d’une situation de violence</a:t>
            </a:r>
            <a:r>
              <a:rPr lang="fr-CA">
                <a:hlinkClick r:id="rId4"/>
              </a:rPr>
              <a:t>[1]</a:t>
            </a:r>
            <a:r>
              <a:rPr lang="fr-CA"/>
              <a:t>. </a:t>
            </a:r>
          </a:p>
          <a:p>
            <a:pPr algn="just"/>
            <a:r>
              <a:rPr lang="fr-CA"/>
              <a:t> </a:t>
            </a:r>
          </a:p>
          <a:p>
            <a:pPr algn="just"/>
            <a:r>
              <a:rPr lang="fr-CA"/>
              <a:t>Comment faire? (détails dans les notes complémentaires)</a:t>
            </a:r>
          </a:p>
          <a:p>
            <a:pPr algn="just"/>
            <a:r>
              <a:rPr lang="fr-CA" b="1"/>
              <a:t> </a:t>
            </a:r>
            <a:endParaRPr lang="fr-CA"/>
          </a:p>
          <a:p>
            <a:pPr algn="just"/>
            <a:r>
              <a:rPr lang="fr-CA"/>
              <a:t>1. Obtenir une attestation qui confirme que la personne met fin au bail pour des raisons de violence</a:t>
            </a:r>
            <a:r>
              <a:rPr lang="fr-CA">
                <a:hlinkClick r:id="rId5"/>
              </a:rPr>
              <a:t>[2]</a:t>
            </a:r>
            <a:r>
              <a:rPr lang="fr-CA"/>
              <a:t>, </a:t>
            </a:r>
          </a:p>
          <a:p>
            <a:pPr algn="just"/>
            <a:r>
              <a:rPr lang="fr-CA"/>
              <a:t> </a:t>
            </a:r>
          </a:p>
          <a:p>
            <a:pPr algn="just"/>
            <a:r>
              <a:rPr lang="fr-CA"/>
              <a:t>2. Prévenir le ou la propriétaire en envoyant l’attestation et un </a:t>
            </a:r>
            <a:r>
              <a:rPr lang="fr-CA">
                <a:hlinkClick r:id="rId6"/>
              </a:rPr>
              <a:t>avis qui indique que la personne met fin à son bail</a:t>
            </a:r>
            <a:r>
              <a:rPr lang="fr-CA">
                <a:hlinkClick r:id="rId7"/>
              </a:rPr>
              <a:t>[3]</a:t>
            </a:r>
            <a:r>
              <a:rPr lang="fr-CA"/>
              <a:t>.</a:t>
            </a:r>
          </a:p>
          <a:p>
            <a:pPr algn="just"/>
            <a:r>
              <a:rPr lang="fr-CA"/>
              <a:t> </a:t>
            </a:r>
          </a:p>
          <a:p>
            <a:pPr algn="just"/>
            <a:r>
              <a:rPr lang="fr-CA" b="1"/>
              <a:t>Option 3 : Céder son bail ou sous-louer son logement </a:t>
            </a:r>
            <a:endParaRPr lang="fr-CA"/>
          </a:p>
          <a:p>
            <a:pPr algn="just"/>
            <a:r>
              <a:rPr lang="fr-CA"/>
              <a:t> </a:t>
            </a:r>
          </a:p>
          <a:p>
            <a:pPr marL="285750" indent="-285750" algn="just">
              <a:buFont typeface="Arial,Sans-Serif"/>
              <a:buChar char="•"/>
            </a:pPr>
            <a:r>
              <a:rPr lang="fr-CA"/>
              <a:t>Une personne qui vit de la violence peut aussi décider de céder son bail à quelqu’un d’autre</a:t>
            </a:r>
            <a:r>
              <a:rPr lang="fr-CA">
                <a:hlinkClick r:id="rId8"/>
              </a:rPr>
              <a:t>[4]</a:t>
            </a:r>
            <a:r>
              <a:rPr lang="fr-CA"/>
              <a:t>. Dans ce cas-là, elle ne devra plus payer le loyer, car le nouveau ou la nouvelle locataire prend sa place dans le bail</a:t>
            </a:r>
            <a:r>
              <a:rPr lang="fr-CA">
                <a:hlinkClick r:id="rId9"/>
              </a:rPr>
              <a:t>[5]</a:t>
            </a:r>
            <a:r>
              <a:rPr lang="fr-CA"/>
              <a:t>.</a:t>
            </a:r>
          </a:p>
          <a:p>
            <a:pPr algn="just"/>
            <a:r>
              <a:rPr lang="fr-CA"/>
              <a:t> </a:t>
            </a:r>
          </a:p>
          <a:p>
            <a:pPr marL="285750" indent="-285750" algn="just">
              <a:buFont typeface="Arial,Sans-Serif"/>
              <a:buChar char="•"/>
            </a:pPr>
            <a:r>
              <a:rPr lang="fr-CA"/>
              <a:t>Une autre option est de sous-louer le logement</a:t>
            </a:r>
            <a:r>
              <a:rPr lang="fr-CA">
                <a:hlinkClick r:id="rId10"/>
              </a:rPr>
              <a:t>[6]</a:t>
            </a:r>
            <a:r>
              <a:rPr lang="fr-CA"/>
              <a:t>. Dans ce cas-là, la personne qui vit de la violence reste responsable du bail si la personne qui sous-loue ne paie pas</a:t>
            </a:r>
            <a:r>
              <a:rPr lang="fr-CA">
                <a:hlinkClick r:id="rId11"/>
              </a:rPr>
              <a:t>[7]</a:t>
            </a:r>
            <a:r>
              <a:rPr lang="fr-CA"/>
              <a:t>.</a:t>
            </a:r>
          </a:p>
          <a:p>
            <a:pPr algn="just"/>
            <a:r>
              <a:rPr lang="fr-CA"/>
              <a:t> </a:t>
            </a:r>
          </a:p>
          <a:p>
            <a:pPr marL="285750" indent="-285750" algn="just">
              <a:buFont typeface="Arial,Sans-Serif"/>
              <a:buChar char="•"/>
            </a:pPr>
            <a:r>
              <a:rPr lang="fr-CA"/>
              <a:t>Dans les deux cas, le ou la propriétaire doit donner son accord</a:t>
            </a:r>
            <a:r>
              <a:rPr lang="fr-CA">
                <a:hlinkClick r:id="rId12"/>
              </a:rPr>
              <a:t>[8]</a:t>
            </a:r>
            <a:r>
              <a:rPr lang="fr-CA"/>
              <a:t>. </a:t>
            </a:r>
          </a:p>
          <a:p>
            <a:pPr algn="just"/>
            <a:r>
              <a:rPr lang="fr-CA" b="1"/>
              <a:t> </a:t>
            </a:r>
            <a:endParaRPr lang="fr-CA"/>
          </a:p>
          <a:p>
            <a:pPr algn="just"/>
            <a:r>
              <a:rPr lang="fr-CA" b="1" u="sng"/>
              <a:t>Notes complémentaires pour la personne animatrice</a:t>
            </a:r>
            <a:endParaRPr lang="fr-CA"/>
          </a:p>
          <a:p>
            <a:pPr algn="just"/>
            <a:r>
              <a:rPr lang="fr-CA" b="1"/>
              <a:t> </a:t>
            </a:r>
            <a:endParaRPr lang="fr-CA"/>
          </a:p>
          <a:p>
            <a:pPr algn="just"/>
            <a:r>
              <a:rPr lang="fr-CA" b="1"/>
              <a:t>Concernant la résiliation du bail pour des raisons de violence conjugale ou sexuelle : </a:t>
            </a:r>
            <a:endParaRPr lang="fr-CA"/>
          </a:p>
          <a:p>
            <a:pPr algn="just"/>
            <a:r>
              <a:rPr lang="fr-CA" b="1"/>
              <a:t> </a:t>
            </a:r>
            <a:endParaRPr lang="fr-CA"/>
          </a:p>
          <a:p>
            <a:pPr marL="285750" indent="-285750" algn="just">
              <a:buFont typeface="Arial,Sans-Serif"/>
              <a:buChar char="•"/>
            </a:pPr>
            <a:r>
              <a:rPr lang="fr-CA"/>
              <a:t>La personne doit demander l’attestation auprès d’un ou une fonctionnaire ou d’un officier public ou d’une officière publique</a:t>
            </a:r>
            <a:r>
              <a:rPr lang="fr-CA">
                <a:hlinkClick r:id="rId13"/>
              </a:rPr>
              <a:t>[9]</a:t>
            </a:r>
            <a:r>
              <a:rPr lang="fr-CA"/>
              <a:t>.  </a:t>
            </a:r>
          </a:p>
          <a:p>
            <a:pPr algn="just"/>
            <a:endParaRPr lang="fr-CA"/>
          </a:p>
          <a:p>
            <a:pPr marL="285750" indent="-285750" algn="just">
              <a:buFont typeface="Arial,Sans-Serif"/>
              <a:buChar char="•"/>
            </a:pPr>
            <a:r>
              <a:rPr lang="fr-CA"/>
              <a:t>La personne doit fournir 3 documents pour obtenir l’attestation</a:t>
            </a:r>
            <a:r>
              <a:rPr lang="fr-CA">
                <a:hlinkClick r:id="rId14"/>
              </a:rPr>
              <a:t>[10]</a:t>
            </a:r>
            <a:r>
              <a:rPr lang="fr-CA"/>
              <a:t> : </a:t>
            </a:r>
          </a:p>
          <a:p>
            <a:pPr marL="742950" lvl="1" indent="-285750" algn="just">
              <a:buFont typeface="Arial,Sans-Serif"/>
              <a:buChar char="•"/>
            </a:pPr>
            <a:r>
              <a:rPr lang="fr-CA"/>
              <a:t>Le formulaire « </a:t>
            </a:r>
            <a:r>
              <a:rPr lang="fr-CA">
                <a:hlinkClick r:id="rId15"/>
              </a:rPr>
              <a:t>Demande d'attestation en vue de la résiliation d'un bail pour motifs de violence sexuelle, de violence conjugale ou de violence envers un enfant qui habite le logement visé par le bail</a:t>
            </a:r>
            <a:r>
              <a:rPr lang="fr-CA"/>
              <a:t> » </a:t>
            </a:r>
          </a:p>
          <a:p>
            <a:pPr marL="742950" lvl="1" indent="-285750" algn="just">
              <a:buFont typeface="Arial,Sans-Serif"/>
              <a:buChar char="•"/>
            </a:pPr>
            <a:r>
              <a:rPr lang="fr-CA"/>
              <a:t>Une copie du bail,</a:t>
            </a:r>
          </a:p>
          <a:p>
            <a:pPr marL="742950" lvl="1" indent="-285750" algn="just">
              <a:buFont typeface="Arial,Sans-Serif"/>
              <a:buChar char="•"/>
            </a:pPr>
            <a:r>
              <a:rPr lang="fr-CA"/>
              <a:t>Un document (ex. une lettre) d’une personne proche qui appuie la demande, ou une copie de la déclaration de police ou le nom du service de police intervenu dans le dossier. </a:t>
            </a:r>
            <a:endParaRPr lang="en-US"/>
          </a:p>
          <a:p>
            <a:pPr lvl="1" algn="just"/>
            <a:endParaRPr lang="fr-CA"/>
          </a:p>
          <a:p>
            <a:pPr marL="285750" indent="-285750" algn="just">
              <a:buFont typeface="Arial,Sans-Serif"/>
              <a:buChar char="•"/>
            </a:pPr>
            <a:r>
              <a:rPr lang="fr-CA"/>
              <a:t>L’envoi de l’avis et de l’attestation au propriétaire ou à la propriétaire ne met pas automatiquement fin au bail</a:t>
            </a:r>
            <a:r>
              <a:rPr lang="fr-CA">
                <a:hlinkClick r:id="rId16"/>
              </a:rPr>
              <a:t>[11]</a:t>
            </a:r>
            <a:r>
              <a:rPr lang="fr-CA"/>
              <a:t>. La personne doit généralement continuer à payer son loyer durant un certain délai</a:t>
            </a:r>
            <a:r>
              <a:rPr lang="fr-CA">
                <a:hlinkClick r:id="rId17"/>
              </a:rPr>
              <a:t>[12]</a:t>
            </a:r>
            <a:r>
              <a:rPr lang="fr-CA"/>
              <a:t>. Le délai varie selon la durée du bail</a:t>
            </a:r>
            <a:r>
              <a:rPr lang="fr-CA">
                <a:hlinkClick r:id="rId18"/>
              </a:rPr>
              <a:t>[13]</a:t>
            </a:r>
            <a:r>
              <a:rPr lang="fr-CA"/>
              <a:t>. Dans le cas d'un bail de 12 mois, ce délai est de deux mois après l'envoi de l'avis. </a:t>
            </a:r>
            <a:r>
              <a:rPr lang="fr-CA">
                <a:hlinkClick r:id="rId18"/>
              </a:rPr>
              <a:t>[14]</a:t>
            </a:r>
            <a:endParaRPr lang="fr-CA"/>
          </a:p>
          <a:p>
            <a:pPr algn="just"/>
            <a:endParaRPr lang="fr-CA"/>
          </a:p>
          <a:p>
            <a:pPr marL="285750" indent="-285750" algn="just">
              <a:buFont typeface="Arial,Sans-Serif"/>
              <a:buChar char="•"/>
            </a:pPr>
            <a:r>
              <a:rPr lang="fr-CA"/>
              <a:t>Pour plus d’informations concernant ce processus, consultez : </a:t>
            </a:r>
          </a:p>
          <a:p>
            <a:pPr marL="742950" lvl="1" indent="-285750" algn="just">
              <a:buFont typeface="Arial,Sans-Serif"/>
              <a:buChar char="•"/>
            </a:pPr>
            <a:r>
              <a:rPr lang="fr-CA">
                <a:hlinkClick r:id="rId19"/>
              </a:rPr>
              <a:t>Mettre fin à un bail en raison de violence conjugale ou sexuelle | Éducaloi (educaloi.qc.ca)</a:t>
            </a:r>
            <a:endParaRPr lang="fr-CA"/>
          </a:p>
          <a:p>
            <a:pPr marL="742950" lvl="1" indent="-285750" algn="just">
              <a:buFont typeface="Arial,Sans-Serif"/>
              <a:buChar char="•"/>
            </a:pPr>
            <a:r>
              <a:rPr lang="fr-CA">
                <a:hlinkClick r:id="rId20"/>
              </a:rPr>
              <a:t>Mettre fin à votre bail - Violence sexuelle, conjugale ou envers un enfant | Gouvernement du Québec (quebec.ca)</a:t>
            </a:r>
            <a:endParaRPr lang="fr-CA"/>
          </a:p>
          <a:p>
            <a:pPr algn="just"/>
            <a:br>
              <a:rPr lang="en-US">
                <a:cs typeface="+mn-lt"/>
              </a:rPr>
            </a:br>
            <a:r>
              <a:rPr lang="en-US" b="1" err="1"/>
              <a:t>Concernant</a:t>
            </a:r>
            <a:r>
              <a:rPr lang="en-US" b="1"/>
              <a:t> la cession de bail et la sous-location : </a:t>
            </a:r>
            <a:endParaRPr lang="en-US"/>
          </a:p>
          <a:p>
            <a:pPr algn="just"/>
            <a:endParaRPr lang="en-US"/>
          </a:p>
          <a:p>
            <a:pPr marL="285750" indent="-285750" algn="just">
              <a:buFont typeface="Arial,Sans-Serif"/>
              <a:buChar char="•"/>
            </a:pPr>
            <a:r>
              <a:rPr lang="fr-CA"/>
              <a:t>Notre article suivant contient plus d’informations sur la cession de bail et la sous-location : </a:t>
            </a:r>
            <a:r>
              <a:rPr lang="fr-CA">
                <a:hlinkClick r:id="rId21"/>
              </a:rPr>
              <a:t>La cession de bail et la sous-location de logement | Éducaloi (educaloi.qc.ca)</a:t>
            </a:r>
            <a:endParaRPr lang="en-US"/>
          </a:p>
          <a:p>
            <a:pPr algn="just"/>
            <a:endParaRPr lang="en-US"/>
          </a:p>
          <a:p>
            <a:pPr algn="just"/>
            <a:endParaRPr lang="en-US"/>
          </a:p>
          <a:p>
            <a:r>
              <a:rPr lang="fr-CA" b="1" u="sng"/>
              <a:t>Sources</a:t>
            </a:r>
            <a:endParaRPr lang="en-US"/>
          </a:p>
          <a:p>
            <a:endParaRPr lang="fr-CA"/>
          </a:p>
          <a:p>
            <a:pPr algn="just"/>
            <a:r>
              <a:rPr lang="fr-CA">
                <a:hlinkClick r:id="rId22"/>
              </a:rPr>
              <a:t>[1]</a:t>
            </a:r>
            <a:r>
              <a:rPr lang="fr-CA"/>
              <a:t> </a:t>
            </a:r>
            <a:r>
              <a:rPr lang="fr-CA" i="1"/>
              <a:t>Code civil du Québec</a:t>
            </a:r>
            <a:r>
              <a:rPr lang="fr-CA"/>
              <a:t>, RLRQ, c C-1991, art 1974.1 al 1.</a:t>
            </a:r>
            <a:endParaRPr lang="en-US"/>
          </a:p>
          <a:p>
            <a:pPr algn="just"/>
            <a:r>
              <a:rPr lang="fr-CA">
                <a:hlinkClick r:id="rId23"/>
              </a:rPr>
              <a:t>[2]</a:t>
            </a:r>
            <a:r>
              <a:rPr lang="fr-CA"/>
              <a:t> </a:t>
            </a:r>
            <a:r>
              <a:rPr lang="fr-CA" i="1"/>
              <a:t>Code civil du Québec</a:t>
            </a:r>
            <a:r>
              <a:rPr lang="fr-CA"/>
              <a:t>, RLRQ, c C-1991, art 1974.1 al 3.</a:t>
            </a:r>
            <a:endParaRPr lang="en-US"/>
          </a:p>
          <a:p>
            <a:pPr algn="just"/>
            <a:r>
              <a:rPr lang="fr-CA">
                <a:hlinkClick r:id="rId24"/>
              </a:rPr>
              <a:t>[3]</a:t>
            </a:r>
            <a:r>
              <a:rPr lang="fr-CA"/>
              <a:t> </a:t>
            </a:r>
            <a:r>
              <a:rPr lang="fr-CA" i="1"/>
              <a:t>Code civil du Québec</a:t>
            </a:r>
            <a:r>
              <a:rPr lang="fr-CA"/>
              <a:t>, RLRQ, c C-1991, art 1974.1 </a:t>
            </a:r>
            <a:r>
              <a:rPr lang="fr-CA" err="1"/>
              <a:t>als</a:t>
            </a:r>
            <a:r>
              <a:rPr lang="fr-CA"/>
              <a:t> 2 et 3.</a:t>
            </a:r>
            <a:endParaRPr lang="en-US"/>
          </a:p>
          <a:p>
            <a:pPr algn="just"/>
            <a:r>
              <a:rPr lang="fr-CA">
                <a:hlinkClick r:id="rId25"/>
              </a:rPr>
              <a:t>[4]</a:t>
            </a:r>
            <a:r>
              <a:rPr lang="fr-CA"/>
              <a:t> </a:t>
            </a:r>
            <a:r>
              <a:rPr lang="fr-CA" i="1"/>
              <a:t>Code civil du Québec</a:t>
            </a:r>
            <a:r>
              <a:rPr lang="fr-CA"/>
              <a:t>, RLRQ, c C-1991, art 1870. </a:t>
            </a:r>
            <a:endParaRPr lang="en-US"/>
          </a:p>
          <a:p>
            <a:pPr algn="just"/>
            <a:r>
              <a:rPr lang="fr-CA">
                <a:hlinkClick r:id="rId26"/>
              </a:rPr>
              <a:t>[5]</a:t>
            </a:r>
            <a:r>
              <a:rPr lang="fr-CA"/>
              <a:t> </a:t>
            </a:r>
            <a:r>
              <a:rPr lang="fr-CA" i="1"/>
              <a:t>Code civil du Québec</a:t>
            </a:r>
            <a:r>
              <a:rPr lang="fr-CA"/>
              <a:t>, RLRQ, c C-1991, art 1873.</a:t>
            </a:r>
            <a:endParaRPr lang="en-US"/>
          </a:p>
          <a:p>
            <a:pPr algn="just"/>
            <a:r>
              <a:rPr lang="fr-CA">
                <a:hlinkClick r:id="rId27"/>
              </a:rPr>
              <a:t>[6]</a:t>
            </a:r>
            <a:r>
              <a:rPr lang="fr-CA"/>
              <a:t> </a:t>
            </a:r>
            <a:r>
              <a:rPr lang="fr-CA" i="1"/>
              <a:t>Code civil du Québec</a:t>
            </a:r>
            <a:r>
              <a:rPr lang="fr-CA"/>
              <a:t>, RLRQ, c C-1991, art 1870. </a:t>
            </a:r>
            <a:endParaRPr lang="en-US"/>
          </a:p>
          <a:p>
            <a:pPr algn="just"/>
            <a:r>
              <a:rPr lang="fr-CA">
                <a:hlinkClick r:id="rId28"/>
              </a:rPr>
              <a:t>[7]</a:t>
            </a:r>
            <a:r>
              <a:rPr lang="fr-CA"/>
              <a:t> Voir, par exemple, </a:t>
            </a:r>
            <a:r>
              <a:rPr lang="fr-CA" i="1"/>
              <a:t>Code civil du Québec</a:t>
            </a:r>
            <a:r>
              <a:rPr lang="fr-CA"/>
              <a:t>, RLRQ, c C-1991, art 1874</a:t>
            </a:r>
            <a:endParaRPr lang="en-US"/>
          </a:p>
          <a:p>
            <a:pPr algn="just"/>
            <a:r>
              <a:rPr lang="fr-CA">
                <a:hlinkClick r:id="rId29"/>
              </a:rPr>
              <a:t>[8]</a:t>
            </a:r>
            <a:r>
              <a:rPr lang="fr-CA"/>
              <a:t> </a:t>
            </a:r>
            <a:r>
              <a:rPr lang="fr-CA" i="1"/>
              <a:t>Code civil du Québec</a:t>
            </a:r>
            <a:r>
              <a:rPr lang="fr-CA"/>
              <a:t>, RLRQ, c C-1991, arts 1870, 1871 al 1.</a:t>
            </a:r>
            <a:endParaRPr lang="en-US"/>
          </a:p>
          <a:p>
            <a:pPr algn="just"/>
            <a:r>
              <a:rPr lang="fr-CA">
                <a:hlinkClick r:id="rId30"/>
              </a:rPr>
              <a:t>[9]</a:t>
            </a:r>
            <a:r>
              <a:rPr lang="fr-CA"/>
              <a:t> </a:t>
            </a:r>
            <a:r>
              <a:rPr lang="fr-CA" i="1"/>
              <a:t>Code civil du Québec</a:t>
            </a:r>
            <a:r>
              <a:rPr lang="fr-CA"/>
              <a:t>, RLRQ, c C-1991, art 1974.1 al 3.</a:t>
            </a:r>
            <a:endParaRPr lang="en-US"/>
          </a:p>
          <a:p>
            <a:pPr algn="just"/>
            <a:r>
              <a:rPr lang="fr-CA">
                <a:hlinkClick r:id="rId31"/>
              </a:rPr>
              <a:t>[10]</a:t>
            </a:r>
            <a:r>
              <a:rPr lang="fr-CA"/>
              <a:t> </a:t>
            </a:r>
            <a:r>
              <a:rPr lang="fr-CA" i="1"/>
              <a:t>Code civil du Québec</a:t>
            </a:r>
            <a:r>
              <a:rPr lang="fr-CA"/>
              <a:t>, RLRQ, c C-1991, art 1974.1 al 3 ; </a:t>
            </a:r>
            <a:r>
              <a:rPr lang="fr-CA">
                <a:hlinkClick r:id="rId20"/>
              </a:rPr>
              <a:t>Mettre fin à votre bail - Violence sexuelle, conjugale ou envers un enfant | Gouvernement du Québec (quebec.ca)</a:t>
            </a:r>
            <a:r>
              <a:rPr lang="fr-CA"/>
              <a:t>.</a:t>
            </a:r>
            <a:endParaRPr lang="en-US"/>
          </a:p>
          <a:p>
            <a:pPr algn="just"/>
            <a:r>
              <a:rPr lang="fr-CA">
                <a:hlinkClick r:id="rId32"/>
              </a:rPr>
              <a:t>[11]</a:t>
            </a:r>
            <a:r>
              <a:rPr lang="fr-CA"/>
              <a:t> </a:t>
            </a:r>
            <a:r>
              <a:rPr lang="fr-CA" i="1"/>
              <a:t>Code civil du Québec</a:t>
            </a:r>
            <a:r>
              <a:rPr lang="fr-CA"/>
              <a:t>, RLRQ, c C-1991, art 1974.1 al 2. </a:t>
            </a:r>
            <a:endParaRPr lang="en-US"/>
          </a:p>
          <a:p>
            <a:pPr algn="just"/>
            <a:r>
              <a:rPr lang="fr-CA">
                <a:hlinkClick r:id="rId33"/>
              </a:rPr>
              <a:t>[12]</a:t>
            </a:r>
            <a:r>
              <a:rPr lang="fr-CA"/>
              <a:t> </a:t>
            </a:r>
            <a:r>
              <a:rPr lang="fr-CA" i="1"/>
              <a:t>Code civil du Québec</a:t>
            </a:r>
            <a:r>
              <a:rPr lang="fr-CA"/>
              <a:t>, RLRQ, c C-1991, art 1974.1 al 2. </a:t>
            </a:r>
            <a:endParaRPr lang="en-US"/>
          </a:p>
          <a:p>
            <a:pPr algn="just"/>
            <a:r>
              <a:rPr lang="fr-CA">
                <a:hlinkClick r:id="rId34"/>
              </a:rPr>
              <a:t>[13]</a:t>
            </a:r>
            <a:r>
              <a:rPr lang="fr-CA"/>
              <a:t> </a:t>
            </a:r>
            <a:r>
              <a:rPr lang="fr-CA" i="1"/>
              <a:t>Code civil du Québec</a:t>
            </a:r>
            <a:r>
              <a:rPr lang="fr-CA"/>
              <a:t>, RLRQ, c C-1991, art 1974.1 al 2.</a:t>
            </a:r>
            <a:endParaRPr lang="en-US"/>
          </a:p>
          <a:p>
            <a:pPr algn="just"/>
            <a:r>
              <a:rPr lang="fr-CA">
                <a:hlinkClick r:id="rId34"/>
              </a:rPr>
              <a:t>[14]</a:t>
            </a:r>
            <a:r>
              <a:rPr lang="fr-CA"/>
              <a:t> </a:t>
            </a:r>
            <a:r>
              <a:rPr lang="fr-CA" i="1"/>
              <a:t>Code civil du Québec</a:t>
            </a:r>
            <a:r>
              <a:rPr lang="fr-CA"/>
              <a:t>, RLRQ, c C-1991, art 1974.1 al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a:solidFill>
                  <a:srgbClr val="444444"/>
                </a:solidFill>
                <a:effectLst/>
                <a:highlight>
                  <a:srgbClr val="F5F5F5"/>
                </a:highlight>
              </a:rPr>
              <a:t>2 minutes</a:t>
            </a:r>
            <a:r>
              <a:rPr lang="fr-CA">
                <a:solidFill>
                  <a:srgbClr val="444444"/>
                </a:solidFill>
                <a:highlight>
                  <a:srgbClr val="F5F5F5"/>
                </a:highlight>
              </a:rPr>
              <a:t> </a:t>
            </a:r>
            <a:endParaRPr lang="en-US" b="0" i="0">
              <a:solidFill>
                <a:srgbClr val="444444"/>
              </a:solidFill>
              <a:effectLst/>
              <a:highlight>
                <a:srgbClr val="F5F5F5"/>
              </a:highlight>
            </a:endParaRPr>
          </a:p>
          <a:p>
            <a:endParaRPr lang="fr-CA" b="0" i="0" u="sng">
              <a:solidFill>
                <a:srgbClr val="444444"/>
              </a:solidFill>
              <a:effectLst/>
              <a:highlight>
                <a:srgbClr val="F5F5F5"/>
              </a:highlight>
            </a:endParaRPr>
          </a:p>
          <a:p>
            <a:r>
              <a:rPr lang="fr-CA" b="1" i="0" u="sng">
                <a:solidFill>
                  <a:srgbClr val="444444"/>
                </a:solidFill>
                <a:effectLst/>
                <a:highlight>
                  <a:srgbClr val="F5F5F5"/>
                </a:highlight>
              </a:rPr>
              <a:t>Instructions</a:t>
            </a:r>
            <a:r>
              <a:rPr lang="fr-CA" u="sng">
                <a:solidFill>
                  <a:srgbClr val="444444"/>
                </a:solidFill>
                <a:highlight>
                  <a:srgbClr val="F5F5F5"/>
                </a:highlight>
              </a:rPr>
              <a:t> </a:t>
            </a:r>
            <a:endParaRPr lang="en-US" b="0" i="0">
              <a:solidFill>
                <a:srgbClr val="444444"/>
              </a:solidFill>
              <a:effectLst/>
              <a:highlight>
                <a:srgbClr val="F5F5F5"/>
              </a:highlight>
            </a:endParaRPr>
          </a:p>
          <a:p>
            <a:r>
              <a:rPr lang="fr-CA">
                <a:solidFill>
                  <a:srgbClr val="444444"/>
                </a:solidFill>
                <a:highlight>
                  <a:srgbClr val="F5F5F5"/>
                </a:highlight>
              </a:rPr>
              <a:t> </a:t>
            </a:r>
            <a:endParaRPr lang="en-US" b="0" i="0">
              <a:solidFill>
                <a:srgbClr val="444444"/>
              </a:solidFill>
              <a:effectLst/>
              <a:highlight>
                <a:srgbClr val="F5F5F5"/>
              </a:highlight>
            </a:endParaRPr>
          </a:p>
          <a:p>
            <a:pPr marL="171450" indent="-171450">
              <a:buFont typeface="Arial"/>
              <a:buChar char="•"/>
            </a:pPr>
            <a:endParaRPr lang="fr-CA">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Dans les diapositives qui suivent, vous trouverez des ressources que vous pouvez présenter aux personnes participantes. </a:t>
            </a:r>
            <a:r>
              <a:rPr lang="fr-CA">
                <a:solidFill>
                  <a:srgbClr val="444444"/>
                </a:solidFill>
                <a:highlight>
                  <a:srgbClr val="F5F5F5"/>
                </a:highlight>
              </a:rPr>
              <a:t>Vous pouvez </a:t>
            </a:r>
            <a:r>
              <a:rPr lang="fr-CA" b="0" i="0" u="none" strike="noStrike">
                <a:solidFill>
                  <a:srgbClr val="444444"/>
                </a:solidFill>
                <a:effectLst/>
                <a:highlight>
                  <a:srgbClr val="F5F5F5"/>
                </a:highlight>
              </a:rPr>
              <a:t>adapter l'atelier en ajoutant des diapositives qui réfèrent vers d'autres ressources pertinentes pour les personnes participantes. </a:t>
            </a:r>
            <a:endParaRPr lang="en-US">
              <a:solidFill>
                <a:srgbClr val="444444"/>
              </a:solidFill>
              <a:highlight>
                <a:srgbClr val="F5F5F5"/>
              </a:highlight>
            </a:endParaRPr>
          </a:p>
          <a:p>
            <a:pPr marL="285750" indent="-285750">
              <a:buFont typeface="Arial,Sans-Serif"/>
              <a:buChar char="•"/>
            </a:pPr>
            <a:r>
              <a:rPr lang="fr-CA" b="0" i="0" u="none" strike="noStrike">
                <a:solidFill>
                  <a:srgbClr val="444444"/>
                </a:solidFill>
                <a:effectLst/>
                <a:highlight>
                  <a:srgbClr val="F5F5F5"/>
                </a:highlight>
              </a:rPr>
              <a:t>N'hésitez pas à </a:t>
            </a:r>
            <a:r>
              <a:rPr lang="fr-CA">
                <a:solidFill>
                  <a:srgbClr val="444444"/>
                </a:solidFill>
                <a:highlight>
                  <a:srgbClr val="F5F5F5"/>
                </a:highlight>
              </a:rPr>
              <a:t>imprimer </a:t>
            </a:r>
            <a:r>
              <a:rPr lang="fr-CA" b="0" i="0" u="none" strike="noStrike">
                <a:solidFill>
                  <a:srgbClr val="444444"/>
                </a:solidFill>
                <a:effectLst/>
                <a:highlight>
                  <a:srgbClr val="F5F5F5"/>
                </a:highlight>
              </a:rPr>
              <a:t>les </a:t>
            </a:r>
            <a:r>
              <a:rPr lang="fr-CA">
                <a:solidFill>
                  <a:srgbClr val="444444"/>
                </a:solidFill>
                <a:highlight>
                  <a:srgbClr val="F5F5F5"/>
                </a:highlight>
              </a:rPr>
              <a:t>diapositives </a:t>
            </a:r>
            <a:r>
              <a:rPr lang="fr-CA" b="0" i="0" u="none" strike="noStrike">
                <a:solidFill>
                  <a:srgbClr val="444444"/>
                </a:solidFill>
                <a:effectLst/>
                <a:highlight>
                  <a:srgbClr val="F5F5F5"/>
                </a:highlight>
              </a:rPr>
              <a:t>avec </a:t>
            </a:r>
            <a:r>
              <a:rPr lang="fr-CA">
                <a:solidFill>
                  <a:srgbClr val="444444"/>
                </a:solidFill>
                <a:highlight>
                  <a:srgbClr val="F5F5F5"/>
                </a:highlight>
              </a:rPr>
              <a:t>les ressources</a:t>
            </a:r>
            <a:r>
              <a:rPr lang="fr-CA" b="0" i="0" u="none" strike="noStrike">
                <a:solidFill>
                  <a:srgbClr val="444444"/>
                </a:solidFill>
                <a:effectLst/>
                <a:highlight>
                  <a:srgbClr val="F5F5F5"/>
                </a:highlight>
              </a:rPr>
              <a:t>.</a:t>
            </a:r>
            <a:endParaRPr lang="fr-CA" b="0" i="0">
              <a:solidFill>
                <a:srgbClr val="444444"/>
              </a:solidFill>
              <a:effectLst/>
              <a:highlight>
                <a:srgbClr val="F5F5F5"/>
              </a:highlight>
            </a:endParaRPr>
          </a:p>
          <a:p>
            <a:pPr marL="285750" indent="-285750">
              <a:buFont typeface="Arial,Sans-Serif"/>
              <a:buChar char="•"/>
            </a:pPr>
            <a:r>
              <a:rPr lang="fr-CA">
                <a:solidFill>
                  <a:srgbClr val="444444"/>
                </a:solidFill>
                <a:highlight>
                  <a:srgbClr val="F5F5F5"/>
                </a:highlight>
              </a:rPr>
              <a:t>N'hésitez pas à proposer d'aider </a:t>
            </a:r>
            <a:r>
              <a:rPr lang="fr-CA" b="0" i="0" u="none" strike="noStrike">
                <a:solidFill>
                  <a:srgbClr val="444444"/>
                </a:solidFill>
                <a:effectLst/>
                <a:highlight>
                  <a:srgbClr val="F5F5F5"/>
                </a:highlight>
              </a:rPr>
              <a:t>les personnes participantes à contacter l'une des ressources mentionnées, </a:t>
            </a:r>
            <a:r>
              <a:rPr lang="fr-CA">
                <a:solidFill>
                  <a:srgbClr val="444444"/>
                </a:solidFill>
                <a:highlight>
                  <a:srgbClr val="F5F5F5"/>
                </a:highlight>
              </a:rPr>
              <a:t>voire de les accompagner vers ces ressources</a:t>
            </a:r>
            <a:r>
              <a:rPr lang="fr-CA" b="0" i="0" u="none" strike="noStrike">
                <a:solidFill>
                  <a:srgbClr val="444444"/>
                </a:solidFill>
                <a:effectLst/>
                <a:highlight>
                  <a:srgbClr val="F5F5F5"/>
                </a:highlight>
              </a:rPr>
              <a:t>.</a:t>
            </a:r>
            <a:r>
              <a:rPr lang="fr-CA">
                <a:solidFill>
                  <a:srgbClr val="444444"/>
                </a:solidFill>
                <a:highlight>
                  <a:srgbClr val="F5F5F5"/>
                </a:highlight>
              </a:rPr>
              <a:t> Vous pouvez aussi naviguer sur les sites avec elles.</a:t>
            </a:r>
            <a:endParaRPr lang="en-US">
              <a:solidFill>
                <a:srgbClr val="444444"/>
              </a:solidFill>
              <a:highlight>
                <a:srgbClr val="F5F5F5"/>
              </a:highlight>
            </a:endParaRPr>
          </a:p>
          <a:p>
            <a:pPr marL="285750" indent="-285750">
              <a:buFont typeface="Arial,Sans-Serif"/>
              <a:buChar char="•"/>
            </a:pPr>
            <a:r>
              <a:rPr lang="fr-CA">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a:solidFill>
                <a:srgbClr val="444444"/>
              </a:solidFill>
              <a:highlight>
                <a:srgbClr val="F5F5F5"/>
              </a:highlight>
              <a:latin typeface="Aptos"/>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a:ea typeface="Calibri"/>
                <a:cs typeface="Calibri"/>
              </a:rPr>
              <a:t>1 minute</a:t>
            </a:r>
            <a:r>
              <a:rPr lang="fr-CA" b="0" i="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a:ea typeface="Calibri"/>
                <a:cs typeface="Calibri"/>
              </a:rPr>
              <a:t>Instructions</a:t>
            </a:r>
            <a:r>
              <a:rPr lang="fr-CA" b="0" i="0" u="sng">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a:solidFill>
                  <a:srgbClr val="000000"/>
                </a:solidFill>
                <a:effectLst/>
                <a:highlight>
                  <a:srgbClr val="F5F5F5"/>
                </a:highlight>
              </a:rPr>
              <a:t>à </a:t>
            </a:r>
            <a:r>
              <a:rPr lang="fr-CA">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a:solidFill>
                  <a:srgbClr val="000000"/>
                </a:solidFill>
                <a:effectLst/>
                <a:highlight>
                  <a:srgbClr val="F5F5F5"/>
                </a:highlight>
              </a:rPr>
              <a:t>.</a:t>
            </a:r>
            <a:r>
              <a:rPr lang="fr-CA">
                <a:solidFill>
                  <a:srgbClr val="000000"/>
                </a:solidFill>
                <a:highlight>
                  <a:srgbClr val="F5F5F5"/>
                </a:highlight>
              </a:rPr>
              <a:t> </a:t>
            </a:r>
            <a:endParaRPr lang="en-US" sz="1200" b="0" i="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rgbClr val="000000"/>
                </a:solidFill>
                <a:effectLst/>
                <a:highlight>
                  <a:srgbClr val="F5F5F5"/>
                </a:highlight>
                <a:latin typeface="Calibri" panose="020F0502020204030204" pitchFamily="34" charset="0"/>
              </a:rPr>
              <a:t>1 minute</a:t>
            </a:r>
            <a:r>
              <a:rPr lang="fr-CA" b="0" i="0">
                <a:solidFill>
                  <a:srgbClr val="444444"/>
                </a:solidFill>
                <a:effectLst/>
                <a:highlight>
                  <a:srgbClr val="F5F5F5"/>
                </a:highlight>
                <a:latin typeface="Calibri" panose="020F0502020204030204" pitchFamily="34" charset="0"/>
              </a:rPr>
              <a:t>​</a:t>
            </a:r>
          </a:p>
          <a:p>
            <a:endParaRPr lang="fr-CA">
              <a:solidFill>
                <a:srgbClr val="444444"/>
              </a:solidFill>
              <a:highlight>
                <a:srgbClr val="F5F5F5"/>
              </a:highlight>
              <a:latin typeface="Calibri"/>
              <a:ea typeface="Calibri"/>
              <a:cs typeface="Calibri"/>
            </a:endParaRPr>
          </a:p>
          <a:p>
            <a:pPr algn="l" rtl="0" fontAlgn="base"/>
            <a:r>
              <a:rPr lang="fr-CA" b="1" i="0" u="sng">
                <a:solidFill>
                  <a:srgbClr val="000000"/>
                </a:solidFill>
                <a:effectLst/>
                <a:highlight>
                  <a:srgbClr val="F5F5F5"/>
                </a:highlight>
                <a:latin typeface="Calibri" panose="020F0502020204030204" pitchFamily="34" charset="0"/>
              </a:rPr>
              <a:t>Instructions</a:t>
            </a:r>
            <a:r>
              <a:rPr lang="fr-CA" b="0" i="0" u="sng">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buFont typeface="Arial,Sans-Serif" panose="020B0604020202020204" pitchFamily="34" charset="0"/>
              <a:buChar char="•"/>
            </a:pPr>
            <a:r>
              <a:rPr lang="fr-CA">
                <a:solidFill>
                  <a:srgbClr val="000000"/>
                </a:solidFill>
                <a:highlight>
                  <a:srgbClr val="F5F5F5"/>
                </a:highlight>
              </a:rPr>
              <a:t>Expliquez que les participantes peuvent contacter cette ressource si elles ont des questions sur le logement, l'aide sociale, les pensions ou les allocations familiales.</a:t>
            </a:r>
          </a:p>
          <a:p>
            <a:pPr marL="171450" indent="-171450">
              <a:buFont typeface="Arial,Sans-Serif" panose="020B0604020202020204" pitchFamily="34" charset="0"/>
              <a:buChar char="•"/>
            </a:pPr>
            <a:endParaRPr lang="en-US" b="0" i="0">
              <a:solidFill>
                <a:srgbClr val="000000"/>
              </a:solidFill>
              <a:effectLst/>
              <a:highlight>
                <a:srgbClr val="F5F5F5"/>
              </a:highlight>
            </a:endParaRPr>
          </a:p>
          <a:p>
            <a:pPr marL="171450" indent="-171450">
              <a:buFont typeface="Arial,Sans-Serif" panose="020B0604020202020204" pitchFamily="34" charset="0"/>
              <a:buChar char="•"/>
            </a:pPr>
            <a:r>
              <a:rPr lang="fr-CA">
                <a:highlight>
                  <a:srgbClr val="F5F5F5"/>
                </a:highlight>
              </a:rPr>
              <a:t>Pour les joindre : 514-738-2036</a:t>
            </a:r>
          </a:p>
          <a:p>
            <a:pPr marL="171450" indent="-171450">
              <a:buFont typeface="Arial,Sans-Serif" panose="020B0604020202020204" pitchFamily="34" charset="0"/>
              <a:buChar char="•"/>
            </a:pPr>
            <a:endParaRPr lang="fr-CA">
              <a:highlight>
                <a:srgbClr val="F5F5F5"/>
              </a:highlight>
            </a:endParaRPr>
          </a:p>
          <a:p>
            <a:pPr marL="171450" indent="-171450">
              <a:buFont typeface="Arial" panose="020B0604020202020204" pitchFamily="34" charset="0"/>
              <a:buChar char="•"/>
            </a:pPr>
            <a:endParaRPr lang="fr-CA">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64606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2025-04-30</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34.jpeg"/><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www.justicedeproximite.qc.ca/services/info-separation/" TargetMode="Externa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jpeg"/><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hyperlink" Target="https://rebatir.ca/" TargetMode="Externa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jpe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hyperlink" Target="https://rclalq.qc.ca/comites-logement/" TargetMode="Externa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hyperlink" Target="https://www.tal.gouv.qc.ca/" TargetMode="External"/><Relationship Id="rId12" Type="http://schemas.openxmlformats.org/officeDocument/2006/relationships/image" Target="../media/image30.sv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svg"/><Relationship Id="rId4" Type="http://schemas.openxmlformats.org/officeDocument/2006/relationships/hyperlink" Target="https://genese.qc.ca/fr/pg/droit-au-logement/"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a:t>Mon logement</a:t>
            </a:r>
            <a:br>
              <a:rPr lang="fr-CA"/>
            </a:br>
            <a:r>
              <a:rPr lang="fr-CA" sz="2000">
                <a:cs typeface="Arial"/>
              </a:rPr>
              <a:t>Mon couple</a:t>
            </a:r>
          </a:p>
        </p:txBody>
      </p:sp>
      <p:pic>
        <p:nvPicPr>
          <p:cNvPr id="5" name="Image 4" descr="Une image contenant dessin humoristique, dessin, illustration, croquis&#10;&#10;Description générée automatiquement">
            <a:extLst>
              <a:ext uri="{FF2B5EF4-FFF2-40B4-BE49-F238E27FC236}">
                <a16:creationId xmlns:a16="http://schemas.microsoft.com/office/drawing/2014/main" id="{929DD6BA-9154-5218-1AD6-CF9E5B692FC4}"/>
              </a:ext>
            </a:extLst>
          </p:cNvPr>
          <p:cNvPicPr>
            <a:picLocks noChangeAspect="1"/>
          </p:cNvPicPr>
          <p:nvPr/>
        </p:nvPicPr>
        <p:blipFill>
          <a:blip r:embed="rId4"/>
          <a:stretch>
            <a:fillRect/>
          </a:stretch>
        </p:blipFill>
        <p:spPr>
          <a:xfrm>
            <a:off x="7193547" y="609600"/>
            <a:ext cx="4114800" cy="4114800"/>
          </a:xfrm>
          <a:prstGeom prst="rect">
            <a:avLst/>
          </a:prstGeom>
        </p:spPr>
      </p:pic>
      <p:sp>
        <p:nvSpPr>
          <p:cNvPr id="6" name="Sous-titre 5">
            <a:extLst>
              <a:ext uri="{FF2B5EF4-FFF2-40B4-BE49-F238E27FC236}">
                <a16:creationId xmlns:a16="http://schemas.microsoft.com/office/drawing/2014/main" id="{F7F10B72-532B-3188-CF1D-B0FE1CD25D6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fontScale="90000"/>
          </a:bodyPr>
          <a:lstStyle/>
          <a:p>
            <a:r>
              <a:rPr lang="fr-CA" sz="2000" b="1" i="0" u="none" strike="noStrike">
                <a:effectLst/>
                <a:latin typeface="Arial" panose="020B0604020202020204" pitchFamily="34" charset="0"/>
              </a:rPr>
              <a:t>Trouver de l'aide</a:t>
            </a:r>
            <a:br>
              <a:rPr lang="fr-FR"/>
            </a:br>
            <a:r>
              <a:rPr lang="fr-FR"/>
              <a:t>Centres de justice de proximité</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fontScale="92500"/>
          </a:bodyPr>
          <a:lstStyle/>
          <a:p>
            <a:r>
              <a:rPr lang="fr-FR" sz="4000" b="1">
                <a:solidFill>
                  <a:schemeClr val="accent2"/>
                </a:solidFill>
              </a:rPr>
              <a:t>Service « Info-séparation »</a:t>
            </a:r>
          </a:p>
          <a:p>
            <a:r>
              <a:rPr lang="fr-FR" sz="4000">
                <a:solidFill>
                  <a:schemeClr val="accent2"/>
                </a:solidFill>
              </a:rPr>
              <a:t>Information juridique gratuite</a:t>
            </a:r>
          </a:p>
          <a:p>
            <a:endParaRPr lang="fr-FR" sz="2000">
              <a:highlight>
                <a:srgbClr val="FFFF00"/>
              </a:highlight>
            </a:endParaRPr>
          </a:p>
          <a:p>
            <a:r>
              <a:rPr lang="fr-CA" sz="1800" b="0" i="0" u="sng" strike="noStrike">
                <a:solidFill>
                  <a:schemeClr val="accent2"/>
                </a:solidFill>
                <a:effectLst/>
                <a:highlight>
                  <a:srgbClr val="F5F5F5"/>
                </a:highlight>
                <a:latin typeface="Arial" panose="020B0604020202020204" pitchFamily="34" charset="0"/>
                <a:hlinkClick r:id="rId4">
                  <a:extLst>
                    <a:ext uri="{A12FA001-AC4F-418D-AE19-62706E023703}">
                      <ahyp:hlinkClr xmlns:ahyp="http://schemas.microsoft.com/office/drawing/2018/hyperlinkcolor" val="tx"/>
                    </a:ext>
                  </a:extLst>
                </a:hlinkClick>
              </a:rPr>
              <a:t>Service info-séparation - Centres de justice de proximité l Centres de justice de proximité (justicedeproximite.qc.ca)</a:t>
            </a:r>
            <a:endParaRPr lang="fr-FR" sz="2000">
              <a:solidFill>
                <a:schemeClr val="accent2"/>
              </a:solidFill>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4303" y="5525527"/>
            <a:ext cx="914400" cy="914400"/>
          </a:xfrm>
          <a:prstGeom prst="rect">
            <a:avLst/>
          </a:prstGeom>
        </p:spPr>
      </p:pic>
      <p:pic>
        <p:nvPicPr>
          <p:cNvPr id="5128" name="Picture 8" descr="Une image contenant texte, capture d’écran, Visage humain, personne&#10;&#10;Description générée automatiquement">
            <a:extLst>
              <a:ext uri="{FF2B5EF4-FFF2-40B4-BE49-F238E27FC236}">
                <a16:creationId xmlns:a16="http://schemas.microsoft.com/office/drawing/2014/main" id="{79F103AB-68F8-850E-3CEC-8CFA962EBD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8137" y="2573078"/>
            <a:ext cx="4802036" cy="26386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err="1"/>
              <a:t>ReBâtir</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17987" cy="3753584"/>
          </a:xfrm>
        </p:spPr>
        <p:txBody>
          <a:bodyPr vert="horz" lIns="91440" tIns="45720" rIns="91440" bIns="45720" rtlCol="0" anchor="t">
            <a:normAutofit/>
          </a:bodyPr>
          <a:lstStyle/>
          <a:p>
            <a:r>
              <a:rPr lang="fr-FR" sz="2800">
                <a:solidFill>
                  <a:schemeClr val="accent2"/>
                </a:solidFill>
              </a:rPr>
              <a:t>4 heures de consultation juridique gratuite</a:t>
            </a:r>
            <a:endParaRPr lang="fr-FR">
              <a:solidFill>
                <a:schemeClr val="accent2"/>
              </a:solidFil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chemeClr val="accent2"/>
                </a:solidFill>
                <a:hlinkClick r:id="rId12">
                  <a:extLst>
                    <a:ext uri="{A12FA001-AC4F-418D-AE19-62706E023703}">
                      <ahyp:hlinkClr xmlns:ahyp="http://schemas.microsoft.com/office/drawing/2018/hyperlinkcolor" val="tx"/>
                    </a:ext>
                  </a:extLst>
                </a:hlinkClick>
              </a:rPr>
              <a:t>Rebâtir.ca</a:t>
            </a:r>
            <a:endParaRPr lang="fr-CA">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a:solidFill>
                  <a:schemeClr val="accent2"/>
                </a:solidFill>
                <a:latin typeface="Arial"/>
                <a:ea typeface="Calibri"/>
                <a:cs typeface="Calibri"/>
              </a:rPr>
              <a:t>1-833-732-2847</a:t>
            </a:r>
            <a:endParaRPr lang="fr-FR" sz="2800">
              <a:solidFill>
                <a:schemeClr val="accent2"/>
              </a:solidFill>
              <a:latin typeface="Arial"/>
              <a:cs typeface="Arial"/>
            </a:endParaRPr>
          </a:p>
        </p:txBody>
      </p:sp>
    </p:spTree>
    <p:custDataLst>
      <p:tags r:id="rId1"/>
    </p:custDataLst>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CA">
                <a:cs typeface="Arial"/>
              </a:rPr>
              <a:t>Les Comités logement</a:t>
            </a:r>
            <a:endParaRPr lang="fr-F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a:solidFill>
                  <a:schemeClr val="accent2"/>
                </a:solidFill>
                <a:cs typeface="Arial"/>
              </a:rPr>
              <a:t>Information juridique gratuite et défense des droits des locataires</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745" y="5363987"/>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484328" y="5090279"/>
            <a:ext cx="4197612" cy="401548"/>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cs typeface="Arial"/>
                <a:hlinkClick r:id="rId12">
                  <a:extLst>
                    <a:ext uri="{A12FA001-AC4F-418D-AE19-62706E023703}">
                      <ahyp:hlinkClr xmlns:ahyp="http://schemas.microsoft.com/office/drawing/2018/hyperlinkcolor" val="tx"/>
                    </a:ext>
                  </a:extLst>
                </a:hlinkClick>
              </a:rPr>
              <a:t>https://rclalq.qc.ca/comites-logement/</a:t>
            </a:r>
            <a:endParaRPr lang="fr-FR">
              <a:solidFill>
                <a:srgbClr val="333F48"/>
              </a:solidFill>
            </a:endParaRPr>
          </a:p>
        </p:txBody>
      </p:sp>
      <p:pic>
        <p:nvPicPr>
          <p:cNvPr id="13" name="Image 12" descr="Une image contenant texte, capture d’écran, Police, graphisme&#10;&#10;Description générée automatiquement">
            <a:extLst>
              <a:ext uri="{FF2B5EF4-FFF2-40B4-BE49-F238E27FC236}">
                <a16:creationId xmlns:a16="http://schemas.microsoft.com/office/drawing/2014/main" id="{BB3711CC-66A3-9957-05C4-15CD59520926}"/>
              </a:ext>
            </a:extLst>
          </p:cNvPr>
          <p:cNvPicPr>
            <a:picLocks noChangeAspect="1"/>
          </p:cNvPicPr>
          <p:nvPr/>
        </p:nvPicPr>
        <p:blipFill>
          <a:blip r:embed="rId13"/>
          <a:stretch>
            <a:fillRect/>
          </a:stretch>
        </p:blipFill>
        <p:spPr>
          <a:xfrm>
            <a:off x="5689390" y="2379273"/>
            <a:ext cx="4810125" cy="2990850"/>
          </a:xfrm>
          <a:prstGeom prst="rect">
            <a:avLst/>
          </a:prstGeom>
        </p:spPr>
      </p:pic>
      <p:sp>
        <p:nvSpPr>
          <p:cNvPr id="16" name="ZoneTexte 15">
            <a:extLst>
              <a:ext uri="{FF2B5EF4-FFF2-40B4-BE49-F238E27FC236}">
                <a16:creationId xmlns:a16="http://schemas.microsoft.com/office/drawing/2014/main" id="{610B1248-83E9-B17A-8B29-F30ED21939D0}"/>
              </a:ext>
            </a:extLst>
          </p:cNvPr>
          <p:cNvSpPr txBox="1"/>
          <p:nvPr/>
        </p:nvSpPr>
        <p:spPr>
          <a:xfrm>
            <a:off x="837122" y="366119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a:solidFill>
                  <a:schemeClr val="accent2"/>
                </a:solidFill>
                <a:latin typeface="Arial"/>
                <a:ea typeface="Calibri"/>
                <a:cs typeface="Arial"/>
              </a:rPr>
              <a:t>(514</a:t>
            </a:r>
            <a:r>
              <a:rPr lang="fr-CA" sz="2800">
                <a:solidFill>
                  <a:schemeClr val="accent2"/>
                </a:solidFill>
                <a:ea typeface="+mn-lt"/>
                <a:cs typeface="+mn-lt"/>
              </a:rPr>
              <a:t>) 521-7114</a:t>
            </a:r>
            <a:endParaRPr lang="fr-FR" sz="2800">
              <a:solidFill>
                <a:schemeClr val="accent2"/>
              </a:solidFill>
              <a:ea typeface="+mn-lt"/>
              <a:cs typeface="+mn-lt"/>
            </a:endParaRPr>
          </a:p>
        </p:txBody>
      </p:sp>
    </p:spTree>
    <p:custDataLst>
      <p:tags r:id="rId1"/>
    </p:custDataLst>
    <p:extLst>
      <p:ext uri="{BB962C8B-B14F-4D97-AF65-F5344CB8AC3E}">
        <p14:creationId xmlns:p14="http://schemas.microsoft.com/office/powerpoint/2010/main" val="28255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a:cs typeface="Arial"/>
              </a:rPr>
              <a:t>D'autres ressources</a:t>
            </a:r>
            <a:endParaRPr lang="fr-FR"/>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a:solidFill>
                  <a:srgbClr val="212121"/>
                </a:solidFill>
                <a:cs typeface="Arial"/>
              </a:rPr>
              <a:t>Justice Pro Bono – Programme "Porte 33"</a:t>
            </a:r>
          </a:p>
          <a:p>
            <a:pPr marL="404495" lvl="2" indent="-404495">
              <a:lnSpc>
                <a:spcPct val="100000"/>
              </a:lnSpc>
            </a:pPr>
            <a:r>
              <a:rPr lang="fr-CA" sz="2400" err="1">
                <a:solidFill>
                  <a:srgbClr val="212121"/>
                </a:solidFill>
                <a:cs typeface="Arial"/>
              </a:rPr>
              <a:t>Inform'elle</a:t>
            </a:r>
            <a:r>
              <a:rPr lang="fr-CA" sz="2400">
                <a:solidFill>
                  <a:srgbClr val="212121"/>
                </a:solidFill>
                <a:cs typeface="Arial"/>
              </a:rPr>
              <a:t> (Rive-Sud de Montréal)</a:t>
            </a:r>
            <a:endParaRPr lang="fr-FR"/>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a:latin typeface="Arial"/>
                <a:cs typeface="Arial"/>
              </a:rPr>
              <a:t>Prendre action</a:t>
            </a:r>
            <a:br>
              <a:rPr lang="fr-CA" sz="1800" b="1" i="0" u="none" strike="noStrike">
                <a:effectLst/>
                <a:latin typeface="Arial" panose="020B0604020202020204" pitchFamily="34" charset="0"/>
              </a:rPr>
            </a:br>
            <a:r>
              <a:rPr lang="fr-CA" sz="4000">
                <a:solidFill>
                  <a:schemeClr val="accent2"/>
                </a:solidFill>
                <a:latin typeface="Arial"/>
                <a:cs typeface="Arial"/>
              </a:rPr>
              <a:t>Qu’est-ce que Shazia pourrait faire?</a:t>
            </a:r>
            <a:endParaRPr lang="fr-CA">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spcBef>
                <a:spcPts val="1000"/>
              </a:spcBef>
            </a:pPr>
            <a:r>
              <a:rPr lang="fr-CA" b="1">
                <a:solidFill>
                  <a:srgbClr val="212121"/>
                </a:solidFill>
                <a:latin typeface="Arial"/>
                <a:cs typeface="Arial"/>
              </a:rPr>
              <a:t>Vérifier si son nom est sur le bail</a:t>
            </a:r>
            <a:endParaRPr lang="en-US">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spcBef>
                <a:spcPts val="1000"/>
              </a:spcBef>
            </a:pPr>
            <a:r>
              <a:rPr lang="fr-CA" b="1">
                <a:solidFill>
                  <a:srgbClr val="212121"/>
                </a:solidFill>
                <a:latin typeface="Arial"/>
                <a:cs typeface="Arial"/>
              </a:rPr>
              <a:t>Faire une copie du bail</a:t>
            </a:r>
            <a:endParaRPr lang="fr-CA">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spcBef>
                <a:spcPts val="1000"/>
              </a:spcBef>
            </a:pPr>
            <a:r>
              <a:rPr lang="fr-CA" b="1">
                <a:solidFill>
                  <a:srgbClr val="212121"/>
                </a:solidFill>
                <a:latin typeface="Arial"/>
                <a:cs typeface="Arial"/>
              </a:rPr>
              <a:t>Trouver le numéro de téléphone ou l'adresse d'un organisme</a:t>
            </a:r>
            <a:endParaRPr lang="fr-CA">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dessin humoristique, habits, illustration, clipart&#10;&#10;Description générée automatiquement">
            <a:extLst>
              <a:ext uri="{FF2B5EF4-FFF2-40B4-BE49-F238E27FC236}">
                <a16:creationId xmlns:a16="http://schemas.microsoft.com/office/drawing/2014/main" id="{4FB2AF42-57A6-314F-ECF2-9C259DEF787F}"/>
              </a:ext>
            </a:extLst>
          </p:cNvPr>
          <p:cNvPicPr>
            <a:picLocks noGrp="1" noChangeAspect="1"/>
          </p:cNvPicPr>
          <p:nvPr>
            <p:ph sz="half" idx="1"/>
          </p:nvPr>
        </p:nvPicPr>
        <p:blipFill>
          <a:blip r:embed="rId4"/>
          <a:stretch>
            <a:fillRect/>
          </a:stretch>
        </p:blipFill>
        <p:spPr>
          <a:xfrm>
            <a:off x="1670215" y="1887054"/>
            <a:ext cx="4386019" cy="4321445"/>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a:cs typeface="Arial"/>
              </a:rPr>
              <a:t>Éducaloi remercie la Maison Bleue et Femmes du monde à Côte-des-Neiges pour leur précieuse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a:cs typeface="Arial"/>
              </a:rPr>
              <a:t>Cet atelier a été réalisé avec le soutien de</a:t>
            </a:r>
          </a:p>
          <a:p>
            <a:pPr marL="0" indent="0" algn="ctr">
              <a:buNone/>
            </a:pPr>
            <a:endParaRPr lang="fr-FR" sz="240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00560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a:effectLst/>
                <a:latin typeface="Arial" panose="020B0604020202020204" pitchFamily="34" charset="0"/>
              </a:rPr>
              <a:t>Observer la situation</a:t>
            </a:r>
            <a:br>
              <a:rPr lang="fr-CA" sz="1800" b="1" i="0" u="none" strike="noStrike">
                <a:solidFill>
                  <a:srgbClr val="00A9CE"/>
                </a:solidFill>
                <a:effectLst/>
                <a:latin typeface="Arial" panose="020B0604020202020204" pitchFamily="34" charset="0"/>
              </a:rPr>
            </a:br>
            <a:r>
              <a:rPr lang="fr-CA" sz="4000" b="1" i="0" u="none" strike="noStrike">
                <a:solidFill>
                  <a:srgbClr val="333F48"/>
                </a:solidFill>
                <a:effectLst/>
                <a:latin typeface="Arial" panose="020B0604020202020204" pitchFamily="34" charset="0"/>
              </a:rPr>
              <a:t>Que voyez-vous ici?</a:t>
            </a:r>
            <a:endParaRPr lang="fr-FR" sz="4000"/>
          </a:p>
        </p:txBody>
      </p:sp>
      <p:pic>
        <p:nvPicPr>
          <p:cNvPr id="6" name="Espace réservé du contenu 5" descr="Une image contenant dessin humoristique, habits, illustration, clipart&#10;&#10;Description générée automatiquement">
            <a:extLst>
              <a:ext uri="{FF2B5EF4-FFF2-40B4-BE49-F238E27FC236}">
                <a16:creationId xmlns:a16="http://schemas.microsoft.com/office/drawing/2014/main" id="{E4984347-B3BE-1CDB-7E1B-9C32122814AB}"/>
              </a:ext>
            </a:extLst>
          </p:cNvPr>
          <p:cNvPicPr>
            <a:picLocks noGrp="1" noChangeAspect="1"/>
          </p:cNvPicPr>
          <p:nvPr>
            <p:ph sz="half" idx="2"/>
          </p:nvPr>
        </p:nvPicPr>
        <p:blipFill>
          <a:blip r:embed="rId3"/>
          <a:stretch>
            <a:fillRect/>
          </a:stretch>
        </p:blipFill>
        <p:spPr>
          <a:xfrm>
            <a:off x="3923658" y="1569888"/>
            <a:ext cx="4919932" cy="4977441"/>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a:effectLst/>
                <a:latin typeface="Arial"/>
                <a:cs typeface="Arial"/>
              </a:rPr>
              <a:t>Comprendre les enjeux juridiques</a:t>
            </a:r>
            <a:br>
              <a:rPr lang="fr-CA" sz="1800" b="1" i="0" u="none" strike="noStrike">
                <a:effectLst/>
                <a:latin typeface="Arial" panose="020B0604020202020204" pitchFamily="34" charset="0"/>
              </a:rPr>
            </a:br>
            <a:r>
              <a:rPr lang="fr-CA" sz="4000" b="1" i="0" u="none" strike="noStrike">
                <a:solidFill>
                  <a:schemeClr val="accent2"/>
                </a:solidFill>
                <a:effectLst/>
                <a:latin typeface="Arial"/>
                <a:cs typeface="Arial"/>
              </a:rPr>
              <a:t>L’histoire de </a:t>
            </a:r>
            <a:r>
              <a:rPr lang="fr-CA" sz="4000">
                <a:solidFill>
                  <a:schemeClr val="accent2"/>
                </a:solidFill>
                <a:latin typeface="Arial"/>
                <a:cs typeface="Arial"/>
              </a:rPr>
              <a:t>Shazia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 J'aime mon appartement."</a:t>
            </a:r>
            <a:endParaRPr lang="fr-FR">
              <a:solidFill>
                <a:srgbClr val="212121"/>
              </a:solidFill>
              <a:latin typeface="Arial"/>
              <a:cs typeface="Arial"/>
            </a:endParaRPr>
          </a:p>
          <a:p>
            <a:pPr>
              <a:lnSpc>
                <a:spcPct val="100000"/>
              </a:lnSpc>
            </a:pPr>
            <a:r>
              <a:rPr lang="fr-CA" b="1">
                <a:solidFill>
                  <a:srgbClr val="212121"/>
                </a:solidFill>
                <a:latin typeface="Arial"/>
                <a:cs typeface="Arial"/>
              </a:rPr>
              <a:t>" Il veut que nous partions."</a:t>
            </a:r>
            <a:endParaRPr lang="fr-CA">
              <a:solidFill>
                <a:srgbClr val="212121"/>
              </a:solidFill>
              <a:latin typeface="Arial"/>
              <a:cs typeface="Arial"/>
            </a:endParaRPr>
          </a:p>
          <a:p>
            <a:pPr>
              <a:lnSpc>
                <a:spcPct val="100000"/>
              </a:lnSpc>
            </a:pPr>
            <a:r>
              <a:rPr lang="fr-CA" b="1">
                <a:solidFill>
                  <a:srgbClr val="212121"/>
                </a:solidFill>
                <a:latin typeface="Arial"/>
                <a:cs typeface="Arial"/>
              </a:rPr>
              <a:t>"Je ne sais pas où aller."</a:t>
            </a:r>
            <a:endParaRPr lang="en-US">
              <a:solidFill>
                <a:srgbClr val="212121"/>
              </a:solidFill>
              <a:latin typeface="Arial"/>
              <a:cs typeface="Arial"/>
            </a:endParaRPr>
          </a:p>
          <a:p>
            <a:pPr>
              <a:lnSpc>
                <a:spcPct val="100000"/>
              </a:lnSpc>
            </a:pPr>
            <a:r>
              <a:rPr lang="fr-CA" b="1">
                <a:solidFill>
                  <a:srgbClr val="212121"/>
                </a:solidFill>
                <a:latin typeface="Arial"/>
                <a:cs typeface="Arial"/>
              </a:rPr>
              <a:t>"J'aimerais rester ici."</a:t>
            </a:r>
            <a:endParaRPr lang="fr-CA"/>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dessin humoristique, habits, illustration, clipart&#10;&#10;Description générée automatiquement">
            <a:extLst>
              <a:ext uri="{FF2B5EF4-FFF2-40B4-BE49-F238E27FC236}">
                <a16:creationId xmlns:a16="http://schemas.microsoft.com/office/drawing/2014/main" id="{1A95E2CB-C575-45D4-1CA4-C2B3029A362A}"/>
              </a:ext>
            </a:extLst>
          </p:cNvPr>
          <p:cNvPicPr>
            <a:picLocks noChangeAspect="1"/>
          </p:cNvPicPr>
          <p:nvPr/>
        </p:nvPicPr>
        <p:blipFill>
          <a:blip r:embed="rId5"/>
          <a:stretch>
            <a:fillRect/>
          </a:stretch>
        </p:blipFill>
        <p:spPr>
          <a:xfrm>
            <a:off x="1623204" y="1702279"/>
            <a:ext cx="4114800" cy="4114800"/>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a:cs typeface="Arial"/>
              </a:rPr>
              <a:t>Rester dans le logement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a:solidFill>
                  <a:srgbClr val="212121"/>
                </a:solidFill>
                <a:latin typeface="Arial"/>
                <a:cs typeface="Arial"/>
              </a:rPr>
              <a:t>Les locataires officiels ou officielles peuvent rester</a:t>
            </a:r>
            <a:endParaRPr lang="en-US" sz="2400">
              <a:solidFill>
                <a:srgbClr val="212121"/>
              </a:solidFill>
              <a:latin typeface="Arial"/>
              <a:cs typeface="Arial"/>
            </a:endParaRPr>
          </a:p>
          <a:p>
            <a:pPr marL="404495" lvl="2" indent="-404495">
              <a:lnSpc>
                <a:spcPct val="100000"/>
              </a:lnSpc>
              <a:spcBef>
                <a:spcPts val="1000"/>
              </a:spcBef>
            </a:pPr>
            <a:r>
              <a:rPr lang="fr-CA" sz="2400">
                <a:solidFill>
                  <a:srgbClr val="212121"/>
                </a:solidFill>
                <a:latin typeface="Arial"/>
                <a:cs typeface="Arial"/>
              </a:rPr>
              <a:t>Des options existent pour les non-locataires</a:t>
            </a:r>
            <a:endParaRPr lang="fr-CA"/>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a:cs typeface="Arial"/>
              </a:rPr>
              <a:t>Quitter le logement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a:solidFill>
                  <a:srgbClr val="212121"/>
                </a:solidFill>
                <a:cs typeface="Arial"/>
              </a:rPr>
              <a:t>Option 1 : S'entendre avec le ou la propriétaire</a:t>
            </a:r>
            <a:endParaRPr lang="en-US" sz="2400">
              <a:solidFill>
                <a:srgbClr val="212121"/>
              </a:solidFill>
              <a:cs typeface="Arial"/>
            </a:endParaRPr>
          </a:p>
          <a:p>
            <a:pPr marL="404495" lvl="2" indent="-404495">
              <a:lnSpc>
                <a:spcPct val="100000"/>
              </a:lnSpc>
            </a:pPr>
            <a:r>
              <a:rPr lang="fr-CA" sz="2400">
                <a:solidFill>
                  <a:srgbClr val="212121"/>
                </a:solidFill>
                <a:cs typeface="Arial"/>
              </a:rPr>
              <a:t>Option 2 : Mettre fin au bail pour des raisons de violence</a:t>
            </a:r>
            <a:endParaRPr lang="en-US" sz="2400">
              <a:solidFill>
                <a:srgbClr val="212121"/>
              </a:solidFill>
              <a:cs typeface="Arial"/>
            </a:endParaRPr>
          </a:p>
          <a:p>
            <a:pPr marL="404495" lvl="2" indent="-404495">
              <a:lnSpc>
                <a:spcPct val="100000"/>
              </a:lnSpc>
            </a:pPr>
            <a:r>
              <a:rPr lang="fr-CA" sz="2400">
                <a:solidFill>
                  <a:srgbClr val="212121"/>
                </a:solidFill>
                <a:cs typeface="Arial"/>
              </a:rPr>
              <a:t>Option 3 : Céder le bail ou sous-louer le logement</a:t>
            </a:r>
            <a:endParaRPr lang="fr-F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panose="020B0604020202020204" pitchFamily="34" charset="0"/>
              </a:rPr>
              <a:t>Trouver de l'aide</a:t>
            </a:r>
            <a:br>
              <a:rPr lang="fr-FR"/>
            </a:br>
            <a:r>
              <a:rPr lang="fr-FR">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a:solidFill>
                  <a:schemeClr val="accent2"/>
                </a:solidFill>
                <a:highlight>
                  <a:srgbClr val="FFFF00"/>
                </a:highlight>
              </a:rPr>
              <a:t>(Description rapide de leur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a:effectLst/>
                <a:latin typeface="Arial"/>
                <a:cs typeface="Arial"/>
              </a:rPr>
              <a:t>Trouver de l'aide</a:t>
            </a:r>
            <a:br>
              <a:rPr lang="fr-FR"/>
            </a:br>
            <a:r>
              <a:rPr lang="fr-FR"/>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a:solidFill>
                  <a:schemeClr val="accent2"/>
                </a:solidFill>
              </a:rPr>
              <a:t>Information juridique gratuite en ligne, notamment sur:</a:t>
            </a:r>
            <a:endParaRPr lang="fr-FR" sz="2000">
              <a:solidFill>
                <a:schemeClr val="accent2"/>
              </a:solidFill>
              <a:cs typeface="Arial"/>
            </a:endParaRPr>
          </a:p>
          <a:p>
            <a:pPr marL="342900" indent="-342900">
              <a:buChar char="•"/>
            </a:pPr>
            <a:r>
              <a:rPr lang="fr-FR" sz="2000">
                <a:solidFill>
                  <a:schemeClr val="accent2"/>
                </a:solidFill>
                <a:cs typeface="Arial"/>
              </a:rPr>
              <a:t>La famille, le couple, la séparation et le divorce</a:t>
            </a:r>
          </a:p>
          <a:p>
            <a:pPr marL="342900" indent="-342900">
              <a:buChar char="•"/>
            </a:pPr>
            <a:r>
              <a:rPr lang="fr-FR" sz="2000">
                <a:solidFill>
                  <a:schemeClr val="accent2"/>
                </a:solidFill>
                <a:cs typeface="Arial"/>
              </a:rPr>
              <a:t>Le logement</a:t>
            </a:r>
          </a:p>
          <a:p>
            <a:pPr marL="342900" indent="-342900">
              <a:buChar char="•"/>
            </a:pPr>
            <a:r>
              <a:rPr lang="fr-FR" sz="200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cs typeface="Arial"/>
            </a:endParaRPr>
          </a:p>
          <a:p>
            <a:endParaRPr lang="fr-FR" sz="2000">
              <a:cs typeface="Arial"/>
            </a:endParaRPr>
          </a:p>
          <a:p>
            <a:r>
              <a:rPr lang="fr-FR" sz="200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b="1" i="0" u="none" strike="noStrike">
                <a:effectLst/>
                <a:latin typeface="Arial" panose="020B0604020202020204" pitchFamily="34" charset="0"/>
              </a:rPr>
              <a:t>Trouver de l'aide</a:t>
            </a:r>
            <a:br>
              <a:rPr lang="fr-FR">
                <a:highlight>
                  <a:srgbClr val="FFFF00"/>
                </a:highlight>
              </a:rPr>
            </a:br>
            <a:r>
              <a:rPr lang="fr-FR"/>
              <a:t>Projet Genèse </a:t>
            </a:r>
            <a:endParaRPr lang="fr-FR">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a:normAutofit fontScale="70000" lnSpcReduction="20000"/>
          </a:bodyPr>
          <a:lstStyle/>
          <a:p>
            <a:r>
              <a:rPr lang="fr-FR" sz="4400"/>
              <a:t>Information juridique gratuite :</a:t>
            </a:r>
          </a:p>
          <a:p>
            <a:pPr marL="571500" indent="-571500">
              <a:buFont typeface="Arial" panose="020B0604020202020204" pitchFamily="34" charset="0"/>
              <a:buChar char="•"/>
            </a:pPr>
            <a:r>
              <a:rPr lang="fr-FR" sz="4400"/>
              <a:t>logement</a:t>
            </a:r>
          </a:p>
          <a:p>
            <a:pPr marL="571500" indent="-571500">
              <a:buFont typeface="Arial" panose="020B0604020202020204" pitchFamily="34" charset="0"/>
              <a:buChar char="•"/>
            </a:pPr>
            <a:r>
              <a:rPr lang="fr-FR" sz="4400"/>
              <a:t>aide sociale</a:t>
            </a:r>
            <a:endParaRPr lang="fr-FR" sz="4400">
              <a:solidFill>
                <a:schemeClr val="tx1"/>
              </a:solidFill>
            </a:endParaRPr>
          </a:p>
          <a:p>
            <a:pPr marL="571500" indent="-571500">
              <a:buFont typeface="Arial" panose="020B0604020202020204" pitchFamily="34" charset="0"/>
              <a:buChar char="•"/>
            </a:pPr>
            <a:r>
              <a:rPr lang="fr-FR" sz="4400">
                <a:solidFill>
                  <a:schemeClr val="tx1"/>
                </a:solidFill>
              </a:rPr>
              <a:t>pensions et allocations familiales</a:t>
            </a:r>
          </a:p>
          <a:p>
            <a:endParaRPr lang="fr-FR" sz="4400">
              <a:solidFill>
                <a:schemeClr val="accent2"/>
              </a:solidFill>
            </a:endParaRPr>
          </a:p>
          <a:p>
            <a:r>
              <a:rPr lang="fr-FR" sz="2900"/>
              <a:t>514-738-2036</a:t>
            </a:r>
            <a:endParaRPr lang="fr-FR" sz="2900">
              <a:highlight>
                <a:srgbClr val="FFFF00"/>
              </a:highlight>
            </a:endParaRPr>
          </a:p>
          <a:p>
            <a:r>
              <a:rPr lang="fr-FR" sz="2900">
                <a:hlinkClick r:id="rId4">
                  <a:extLst>
                    <a:ext uri="{A12FA001-AC4F-418D-AE19-62706E023703}">
                      <ahyp:hlinkClr xmlns:ahyp="http://schemas.microsoft.com/office/drawing/2018/hyperlinkcolor" val="tx"/>
                    </a:ext>
                  </a:extLst>
                </a:hlinkClick>
              </a:rPr>
              <a:t>https://genese.qc.ca/fr/pg/droit-au-logement/</a:t>
            </a:r>
            <a:r>
              <a:rPr lang="fr-FR" sz="2900"/>
              <a:t> </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7"/>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4" y="5557283"/>
            <a:ext cx="914400" cy="914400"/>
          </a:xfrm>
          <a:prstGeom prst="rect">
            <a:avLst/>
          </a:prstGeom>
        </p:spPr>
      </p:pic>
      <p:pic>
        <p:nvPicPr>
          <p:cNvPr id="17" name="Image 16">
            <a:extLst>
              <a:ext uri="{FF2B5EF4-FFF2-40B4-BE49-F238E27FC236}">
                <a16:creationId xmlns:a16="http://schemas.microsoft.com/office/drawing/2014/main" id="{D1942531-AB38-D113-A32B-FFC29E2D7965}"/>
              </a:ext>
            </a:extLst>
          </p:cNvPr>
          <p:cNvPicPr>
            <a:picLocks noChangeAspect="1"/>
          </p:cNvPicPr>
          <p:nvPr/>
        </p:nvPicPr>
        <p:blipFill>
          <a:blip r:embed="rId13"/>
          <a:stretch>
            <a:fillRect/>
          </a:stretch>
        </p:blipFill>
        <p:spPr>
          <a:xfrm>
            <a:off x="5654899" y="2440704"/>
            <a:ext cx="4800264" cy="2877283"/>
          </a:xfrm>
          <a:prstGeom prst="rect">
            <a:avLst/>
          </a:prstGeom>
        </p:spPr>
      </p:pic>
    </p:spTree>
    <p:custDataLst>
      <p:tags r:id="rId1"/>
    </p:custDataLst>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EDUC-1465940978-589</_dlc_DocId>
    <_dlc_DocIdUrl xmlns="8ee12ee5-159c-4bfa-a4d1-c6eb204610cd">
      <Url>https://educaloi.sharepoint.com/projets/_layouts/15/DocIdRedir.aspx?ID=EDUC-1465940978-589</Url>
      <Description>EDUC-1465940978-589</Description>
    </_dlc_DocIdUrl>
    <TaxCatchAll xmlns="8ee12ee5-159c-4bfa-a4d1-c6eb204610cd" xsi:nil="true"/>
    <lcf76f155ced4ddcb4097134ff3c332f xmlns="0caddf82-89a6-4838-8327-d09ffc8737b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E1991453D288B479B91425EDAF6CD3A" ma:contentTypeVersion="12" ma:contentTypeDescription="Crée un document." ma:contentTypeScope="" ma:versionID="8b8e3bd57b78395734870b6c5aa31d13">
  <xsd:schema xmlns:xsd="http://www.w3.org/2001/XMLSchema" xmlns:xs="http://www.w3.org/2001/XMLSchema" xmlns:p="http://schemas.microsoft.com/office/2006/metadata/properties" xmlns:ns2="8ee12ee5-159c-4bfa-a4d1-c6eb204610cd" xmlns:ns3="0caddf82-89a6-4838-8327-d09ffc8737ba" targetNamespace="http://schemas.microsoft.com/office/2006/metadata/properties" ma:root="true" ma:fieldsID="ce5e6f17ce8a7d128b8e7e64130180ca" ns2:_="" ns3:_="">
    <xsd:import namespace="8ee12ee5-159c-4bfa-a4d1-c6eb204610cd"/>
    <xsd:import namespace="0caddf82-89a6-4838-8327-d09ffc8737b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6"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addf82-89a6-4838-8327-d09ffc8737b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44BBB-AD38-4D77-BFBD-4EED34E78696}">
  <ds:schemaRefs>
    <ds:schemaRef ds:uri="http://schemas.microsoft.com/sharepoint/events"/>
  </ds:schemaRefs>
</ds:datastoreItem>
</file>

<file path=customXml/itemProps2.xml><?xml version="1.0" encoding="utf-8"?>
<ds:datastoreItem xmlns:ds="http://schemas.openxmlformats.org/officeDocument/2006/customXml" ds:itemID="{CAE8C6C2-DDA4-4AE5-86FD-885A7AFED248}">
  <ds:schemaRefs>
    <ds:schemaRef ds:uri="0caddf82-89a6-4838-8327-d09ffc8737ba"/>
    <ds:schemaRef ds:uri="8ee12ee5-159c-4bfa-a4d1-c6eb204610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4.xml><?xml version="1.0" encoding="utf-8"?>
<ds:datastoreItem xmlns:ds="http://schemas.openxmlformats.org/officeDocument/2006/customXml" ds:itemID="{8B9E5B5D-7AF1-486A-979B-B5ED2CF875CD}">
  <ds:schemaRefs>
    <ds:schemaRef ds:uri="0caddf82-89a6-4838-8327-d09ffc8737ba"/>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Application>Microsoft Office PowerPoint</Application>
  <PresentationFormat>Grand écran</PresentationFormat>
  <Slides>16</Slides>
  <Notes>15</Notes>
  <HiddenSlides>1</HiddenSlide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Mon logement Mon couple</vt:lpstr>
      <vt:lpstr>Observer la situation Que voyez-vous ici?</vt:lpstr>
      <vt:lpstr>Comprendre les enjeux juridiques L’histoire de Shazia</vt:lpstr>
      <vt:lpstr>Rester dans le logement</vt:lpstr>
      <vt:lpstr>Quitter le logement</vt:lpstr>
      <vt:lpstr>Présentation PowerPoint</vt:lpstr>
      <vt:lpstr>Trouver de l'aide (Nom de l’organisme)</vt:lpstr>
      <vt:lpstr>Trouver de l'aide Éducaloi</vt:lpstr>
      <vt:lpstr>Trouver de l'aide Projet Genèse </vt:lpstr>
      <vt:lpstr>Trouver de l'aide Centres de justice de proximité</vt:lpstr>
      <vt:lpstr>Trouver de l'aide ReBâtir</vt:lpstr>
      <vt:lpstr>Trouver de l'aide Les Comités logement</vt:lpstr>
      <vt:lpstr>D'autres ressources</vt:lpstr>
      <vt:lpstr>Prendre action Qu’est-ce que Shazia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revision>8</cp:revision>
  <dcterms:created xsi:type="dcterms:W3CDTF">2024-06-10T18:08:19Z</dcterms:created>
  <dcterms:modified xsi:type="dcterms:W3CDTF">2025-04-30T14:43:18Z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0x0101000E1991453D288B479B91425EDAF6CD3A</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59fa9dde-d1f0-4a3c-a2c4-5dfab677bef3</vt:lpwstr>
  </property>
  <property fmtid="{D5CDD505-2E9C-101B-9397-08002B2CF9AE}" pid="12" name="ArticulateGUID">
    <vt:lpwstr>F9442153-FCF3-4907-B306-813B67488BC1</vt:lpwstr>
  </property>
  <property fmtid="{D5CDD505-2E9C-101B-9397-08002B2CF9AE}" pid="13" name="ArticulatePath">
    <vt:lpwstr>https://educaloi.sharepoint.com/projets/081000/3_Productions_livrables/3_Atelier_ÉJ_Femmes/VF_Ateliers_FMC_apres_reforme_PL56_en_cours/3_Mon logement_FMC_en_cours</vt:lpwstr>
  </property>
</Properties>
</file>