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1"/>
  </p:notesMasterIdLst>
  <p:sldIdLst>
    <p:sldId id="256" r:id="rId6"/>
    <p:sldId id="261" r:id="rId7"/>
    <p:sldId id="273" r:id="rId8"/>
    <p:sldId id="268" r:id="rId9"/>
    <p:sldId id="277" r:id="rId10"/>
    <p:sldId id="284" r:id="rId11"/>
    <p:sldId id="264" r:id="rId12"/>
    <p:sldId id="270" r:id="rId13"/>
    <p:sldId id="283" r:id="rId14"/>
    <p:sldId id="274" r:id="rId15"/>
    <p:sldId id="275" r:id="rId16"/>
    <p:sldId id="279" r:id="rId17"/>
    <p:sldId id="276" r:id="rId18"/>
    <p:sldId id="263" r:id="rId19"/>
    <p:sldId id="280" r:id="rId20"/>
  </p:sldIdLst>
  <p:sldSz cx="12192000" cy="6858000"/>
  <p:notesSz cx="6858000" cy="9144000"/>
  <p:custDataLst>
    <p:tags r:id="rId22"/>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49392" autoAdjust="0"/>
  </p:normalViewPr>
  <p:slideViewPr>
    <p:cSldViewPr snapToGrid="0">
      <p:cViewPr varScale="1">
        <p:scale>
          <a:sx n="36" d="100"/>
          <a:sy n="36" d="100"/>
        </p:scale>
        <p:origin x="1652" y="48"/>
      </p:cViewPr>
      <p:guideLst/>
    </p:cSldViewPr>
  </p:slideViewPr>
  <p:notesTextViewPr>
    <p:cViewPr>
      <p:scale>
        <a:sx n="1" d="1"/>
        <a:sy n="1" d="1"/>
      </p:scale>
      <p:origin x="0" y="-288"/>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gs" Target="tags/tag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hal Selim" userId="S::nihal.selim@educaloi.qc.ca::5ebe341c-5dd7-4c31-8797-5d5454b6c11a" providerId="AD" clId="Web-{852A0385-3EA8-D00D-21A0-DC6C12E11A1E}"/>
    <pc:docChg chg="addSld modSld">
      <pc:chgData name="Nihal Selim" userId="S::nihal.selim@educaloi.qc.ca::5ebe341c-5dd7-4c31-8797-5d5454b6c11a" providerId="AD" clId="Web-{852A0385-3EA8-D00D-21A0-DC6C12E11A1E}" dt="2025-04-22T19:48:18.500" v="10" actId="20577"/>
      <pc:docMkLst>
        <pc:docMk/>
      </pc:docMkLst>
      <pc:sldChg chg="modSp">
        <pc:chgData name="Nihal Selim" userId="S::nihal.selim@educaloi.qc.ca::5ebe341c-5dd7-4c31-8797-5d5454b6c11a" providerId="AD" clId="Web-{852A0385-3EA8-D00D-21A0-DC6C12E11A1E}" dt="2025-04-22T19:48:18.500" v="10" actId="20577"/>
        <pc:sldMkLst>
          <pc:docMk/>
          <pc:sldMk cId="412656306" sldId="277"/>
        </pc:sldMkLst>
        <pc:spChg chg="mod">
          <ac:chgData name="Nihal Selim" userId="S::nihal.selim@educaloi.qc.ca::5ebe341c-5dd7-4c31-8797-5d5454b6c11a" providerId="AD" clId="Web-{852A0385-3EA8-D00D-21A0-DC6C12E11A1E}" dt="2025-04-22T19:48:18.500" v="10" actId="20577"/>
          <ac:spMkLst>
            <pc:docMk/>
            <pc:sldMk cId="412656306" sldId="277"/>
            <ac:spMk id="2" creationId="{31287A08-DE0A-3C22-D512-1325EE58DCAB}"/>
          </ac:spMkLst>
        </pc:spChg>
      </pc:sldChg>
      <pc:sldChg chg="add replId">
        <pc:chgData name="Nihal Selim" userId="S::nihal.selim@educaloi.qc.ca::5ebe341c-5dd7-4c31-8797-5d5454b6c11a" providerId="AD" clId="Web-{852A0385-3EA8-D00D-21A0-DC6C12E11A1E}" dt="2025-04-22T19:47:54.437" v="0"/>
        <pc:sldMkLst>
          <pc:docMk/>
          <pc:sldMk cId="870341336" sldId="284"/>
        </pc:sldMkLst>
      </pc:sldChg>
    </pc:docChg>
  </pc:docChgLst>
  <pc:docChgLst>
    <pc:chgData name="Nihal Selim" userId="S::nihal.selim@educaloi.qc.ca::5ebe341c-5dd7-4c31-8797-5d5454b6c11a" providerId="AD" clId="Web-{A9DC4F3F-0821-A7C5-3ECF-22E49EF50065}"/>
    <pc:docChg chg="modSld">
      <pc:chgData name="Nihal Selim" userId="S::nihal.selim@educaloi.qc.ca::5ebe341c-5dd7-4c31-8797-5d5454b6c11a" providerId="AD" clId="Web-{A9DC4F3F-0821-A7C5-3ECF-22E49EF50065}" dt="2025-01-27T19:57:42.579" v="0"/>
      <pc:docMkLst>
        <pc:docMk/>
      </pc:docMkLst>
      <pc:sldChg chg="modNotes">
        <pc:chgData name="Nihal Selim" userId="S::nihal.selim@educaloi.qc.ca::5ebe341c-5dd7-4c31-8797-5d5454b6c11a" providerId="AD" clId="Web-{A9DC4F3F-0821-A7C5-3ECF-22E49EF50065}" dt="2025-01-27T19:57:42.579" v="0"/>
        <pc:sldMkLst>
          <pc:docMk/>
          <pc:sldMk cId="412656306" sldId="277"/>
        </pc:sldMkLst>
      </pc:sldChg>
    </pc:docChg>
  </pc:docChgLst>
  <pc:docChgLst>
    <pc:chgData name="Nihal Selim" userId="S::nihal.selim@educaloi.qc.ca::5ebe341c-5dd7-4c31-8797-5d5454b6c11a" providerId="AD" clId="Web-{59A96DBB-2E6F-F99B-70F6-744E50E82FAD}"/>
    <pc:docChg chg="modSld">
      <pc:chgData name="Nihal Selim" userId="S::nihal.selim@educaloi.qc.ca::5ebe341c-5dd7-4c31-8797-5d5454b6c11a" providerId="AD" clId="Web-{59A96DBB-2E6F-F99B-70F6-744E50E82FAD}" dt="2025-04-23T14:55:20.804" v="0"/>
      <pc:docMkLst>
        <pc:docMk/>
      </pc:docMkLst>
      <pc:sldChg chg="modNotes">
        <pc:chgData name="Nihal Selim" userId="S::nihal.selim@educaloi.qc.ca::5ebe341c-5dd7-4c31-8797-5d5454b6c11a" providerId="AD" clId="Web-{59A96DBB-2E6F-F99B-70F6-744E50E82FAD}" dt="2025-04-23T14:55:20.804" v="0"/>
        <pc:sldMkLst>
          <pc:docMk/>
          <pc:sldMk cId="788116382" sldId="261"/>
        </pc:sldMkLst>
      </pc:sldChg>
    </pc:docChg>
  </pc:docChgLst>
  <pc:docChgLst>
    <pc:chgData name="Nihal Selim" userId="S::nihal.selim@educaloi.qc.ca::5ebe341c-5dd7-4c31-8797-5d5454b6c11a" providerId="AD" clId="Web-{4C1BC8FB-00EE-CBFE-46EF-5F294BBE19B8}"/>
    <pc:docChg chg="modSld">
      <pc:chgData name="Nihal Selim" userId="S::nihal.selim@educaloi.qc.ca::5ebe341c-5dd7-4c31-8797-5d5454b6c11a" providerId="AD" clId="Web-{4C1BC8FB-00EE-CBFE-46EF-5F294BBE19B8}" dt="2024-11-11T21:30:00.771" v="54"/>
      <pc:docMkLst>
        <pc:docMk/>
      </pc:docMkLst>
      <pc:sldChg chg="modNotes">
        <pc:chgData name="Nihal Selim" userId="S::nihal.selim@educaloi.qc.ca::5ebe341c-5dd7-4c31-8797-5d5454b6c11a" providerId="AD" clId="Web-{4C1BC8FB-00EE-CBFE-46EF-5F294BBE19B8}" dt="2024-11-11T20:01:15.522" v="14"/>
        <pc:sldMkLst>
          <pc:docMk/>
          <pc:sldMk cId="2049219551" sldId="256"/>
        </pc:sldMkLst>
      </pc:sldChg>
      <pc:sldChg chg="modNotes">
        <pc:chgData name="Nihal Selim" userId="S::nihal.selim@educaloi.qc.ca::5ebe341c-5dd7-4c31-8797-5d5454b6c11a" providerId="AD" clId="Web-{4C1BC8FB-00EE-CBFE-46EF-5F294BBE19B8}" dt="2024-11-11T21:30:00.771" v="54"/>
        <pc:sldMkLst>
          <pc:docMk/>
          <pc:sldMk cId="788116382" sldId="261"/>
        </pc:sldMkLst>
      </pc:sldChg>
      <pc:sldChg chg="modNotes">
        <pc:chgData name="Nihal Selim" userId="S::nihal.selim@educaloi.qc.ca::5ebe341c-5dd7-4c31-8797-5d5454b6c11a" providerId="AD" clId="Web-{4C1BC8FB-00EE-CBFE-46EF-5F294BBE19B8}" dt="2024-11-11T20:30:51.435" v="21"/>
        <pc:sldMkLst>
          <pc:docMk/>
          <pc:sldMk cId="1284194586" sldId="263"/>
        </pc:sldMkLst>
      </pc:sldChg>
      <pc:sldChg chg="modNotes">
        <pc:chgData name="Nihal Selim" userId="S::nihal.selim@educaloi.qc.ca::5ebe341c-5dd7-4c31-8797-5d5454b6c11a" providerId="AD" clId="Web-{4C1BC8FB-00EE-CBFE-46EF-5F294BBE19B8}" dt="2024-11-11T19:57:36.546" v="9"/>
        <pc:sldMkLst>
          <pc:docMk/>
          <pc:sldMk cId="194442244" sldId="264"/>
        </pc:sldMkLst>
      </pc:sldChg>
      <pc:sldChg chg="modSp modNotes">
        <pc:chgData name="Nihal Selim" userId="S::nihal.selim@educaloi.qc.ca::5ebe341c-5dd7-4c31-8797-5d5454b6c11a" providerId="AD" clId="Web-{4C1BC8FB-00EE-CBFE-46EF-5F294BBE19B8}" dt="2024-11-11T19:29:27.520" v="4"/>
        <pc:sldMkLst>
          <pc:docMk/>
          <pc:sldMk cId="3145390396" sldId="275"/>
        </pc:sldMkLst>
      </pc:sldChg>
      <pc:sldChg chg="modNotes">
        <pc:chgData name="Nihal Selim" userId="S::nihal.selim@educaloi.qc.ca::5ebe341c-5dd7-4c31-8797-5d5454b6c11a" providerId="AD" clId="Web-{4C1BC8FB-00EE-CBFE-46EF-5F294BBE19B8}" dt="2024-11-11T20:30:47.513" v="19"/>
        <pc:sldMkLst>
          <pc:docMk/>
          <pc:sldMk cId="17678412" sldId="276"/>
        </pc:sldMkLst>
      </pc:sldChg>
    </pc:docChg>
  </pc:docChgLst>
  <pc:docChgLst>
    <pc:chgData name="Nihal Selim" userId="S::nihal.selim@educaloi.qc.ca::5ebe341c-5dd7-4c31-8797-5d5454b6c11a" providerId="AD" clId="Web-{BEBA330B-A5F2-F3EA-BD9C-F19DBF01FE00}"/>
    <pc:docChg chg="modSld">
      <pc:chgData name="Nihal Selim" userId="S::nihal.selim@educaloi.qc.ca::5ebe341c-5dd7-4c31-8797-5d5454b6c11a" providerId="AD" clId="Web-{BEBA330B-A5F2-F3EA-BD9C-F19DBF01FE00}" dt="2024-11-01T13:59:08.278" v="1"/>
      <pc:docMkLst>
        <pc:docMk/>
      </pc:docMkLst>
      <pc:sldChg chg="modNotes">
        <pc:chgData name="Nihal Selim" userId="S::nihal.selim@educaloi.qc.ca::5ebe341c-5dd7-4c31-8797-5d5454b6c11a" providerId="AD" clId="Web-{BEBA330B-A5F2-F3EA-BD9C-F19DBF01FE00}" dt="2024-11-01T13:59:08.278" v="1"/>
        <pc:sldMkLst>
          <pc:docMk/>
          <pc:sldMk cId="2258642045" sldId="268"/>
        </pc:sldMkLst>
      </pc:sldChg>
    </pc:docChg>
  </pc:docChgLst>
  <pc:docChgLst>
    <pc:chgData name="Nihal Selim" userId="S::nihal.selim@educaloi.qc.ca::5ebe341c-5dd7-4c31-8797-5d5454b6c11a" providerId="AD" clId="Web-{029A885B-3686-B039-F68F-88AA4399BC25}"/>
    <pc:docChg chg="modSld">
      <pc:chgData name="Nihal Selim" userId="S::nihal.selim@educaloi.qc.ca::5ebe341c-5dd7-4c31-8797-5d5454b6c11a" providerId="AD" clId="Web-{029A885B-3686-B039-F68F-88AA4399BC25}" dt="2025-04-25T17:32:33.929" v="5"/>
      <pc:docMkLst>
        <pc:docMk/>
      </pc:docMkLst>
      <pc:sldChg chg="modNotes">
        <pc:chgData name="Nihal Selim" userId="S::nihal.selim@educaloi.qc.ca::5ebe341c-5dd7-4c31-8797-5d5454b6c11a" providerId="AD" clId="Web-{029A885B-3686-B039-F68F-88AA4399BC25}" dt="2025-04-25T17:04:33.675" v="1"/>
        <pc:sldMkLst>
          <pc:docMk/>
          <pc:sldMk cId="2258642045" sldId="268"/>
        </pc:sldMkLst>
      </pc:sldChg>
      <pc:sldChg chg="modNotes">
        <pc:chgData name="Nihal Selim" userId="S::nihal.selim@educaloi.qc.ca::5ebe341c-5dd7-4c31-8797-5d5454b6c11a" providerId="AD" clId="Web-{029A885B-3686-B039-F68F-88AA4399BC25}" dt="2025-04-25T17:32:33.929" v="5"/>
        <pc:sldMkLst>
          <pc:docMk/>
          <pc:sldMk cId="412656306" sldId="277"/>
        </pc:sldMkLst>
      </pc:sldChg>
      <pc:sldChg chg="modNotes">
        <pc:chgData name="Nihal Selim" userId="S::nihal.selim@educaloi.qc.ca::5ebe341c-5dd7-4c31-8797-5d5454b6c11a" providerId="AD" clId="Web-{029A885B-3686-B039-F68F-88AA4399BC25}" dt="2025-04-25T17:04:40.753" v="3"/>
        <pc:sldMkLst>
          <pc:docMk/>
          <pc:sldMk cId="870341336" sldId="284"/>
        </pc:sldMkLst>
      </pc:sldChg>
    </pc:docChg>
  </pc:docChgLst>
  <pc:docChgLst>
    <pc:chgData name="Ophélie Vincent" userId="7fab5384-1989-4cd8-a938-9f00900dde79" providerId="ADAL" clId="{C7BBA4C4-4D7B-4969-80C1-3728015AF835}"/>
    <pc:docChg chg="modSld">
      <pc:chgData name="Ophélie Vincent" userId="7fab5384-1989-4cd8-a938-9f00900dde79" providerId="ADAL" clId="{C7BBA4C4-4D7B-4969-80C1-3728015AF835}" dt="2024-11-05T18:06:33.643" v="0" actId="20577"/>
      <pc:docMkLst>
        <pc:docMk/>
      </pc:docMkLst>
      <pc:sldChg chg="modNotesTx">
        <pc:chgData name="Ophélie Vincent" userId="7fab5384-1989-4cd8-a938-9f00900dde79" providerId="ADAL" clId="{C7BBA4C4-4D7B-4969-80C1-3728015AF835}" dt="2024-11-05T18:06:33.643" v="0" actId="20577"/>
        <pc:sldMkLst>
          <pc:docMk/>
          <pc:sldMk cId="2258642045" sldId="268"/>
        </pc:sldMkLst>
      </pc:sldChg>
    </pc:docChg>
  </pc:docChgLst>
  <pc:docChgLst>
    <pc:chgData name="Anne-Marie Lavoie" userId="S::anne-marie.lavoie@educaloi.qc.ca::1b24b5aa-6417-4ba1-9155-5b4918e5dba3" providerId="AD" clId="Web-{CEFE0AB8-A071-C667-984B-797F65A30B8A}"/>
    <pc:docChg chg="modSld">
      <pc:chgData name="Anne-Marie Lavoie" userId="S::anne-marie.lavoie@educaloi.qc.ca::1b24b5aa-6417-4ba1-9155-5b4918e5dba3" providerId="AD" clId="Web-{CEFE0AB8-A071-C667-984B-797F65A30B8A}" dt="2024-06-10T20:31:05.022" v="25" actId="20577"/>
      <pc:docMkLst>
        <pc:docMk/>
      </pc:docMkLst>
      <pc:sldChg chg="addSp delSp modSp modNotes">
        <pc:chgData name="Anne-Marie Lavoie" userId="S::anne-marie.lavoie@educaloi.qc.ca::1b24b5aa-6417-4ba1-9155-5b4918e5dba3" providerId="AD" clId="Web-{CEFE0AB8-A071-C667-984B-797F65A30B8A}" dt="2024-06-10T20:29:02.888" v="9"/>
        <pc:sldMkLst>
          <pc:docMk/>
          <pc:sldMk cId="2049219551" sldId="256"/>
        </pc:sldMkLst>
      </pc:sldChg>
      <pc:sldChg chg="addSp delSp modSp">
        <pc:chgData name="Anne-Marie Lavoie" userId="S::anne-marie.lavoie@educaloi.qc.ca::1b24b5aa-6417-4ba1-9155-5b4918e5dba3" providerId="AD" clId="Web-{CEFE0AB8-A071-C667-984B-797F65A30B8A}" dt="2024-06-10T20:30:11.268" v="15" actId="1076"/>
        <pc:sldMkLst>
          <pc:docMk/>
          <pc:sldMk cId="788116382" sldId="261"/>
        </pc:sldMkLst>
      </pc:sldChg>
      <pc:sldChg chg="addSp delSp modSp">
        <pc:chgData name="Anne-Marie Lavoie" userId="S::anne-marie.lavoie@educaloi.qc.ca::1b24b5aa-6417-4ba1-9155-5b4918e5dba3" providerId="AD" clId="Web-{CEFE0AB8-A071-C667-984B-797F65A30B8A}" dt="2024-06-10T20:31:05.022" v="25" actId="20577"/>
        <pc:sldMkLst>
          <pc:docMk/>
          <pc:sldMk cId="2562021519" sldId="273"/>
        </pc:sldMkLst>
      </pc:sldChg>
    </pc:docChg>
  </pc:docChgLst>
  <pc:docChgLst>
    <pc:chgData name="Nihal Selim" userId="S::nihal.selim@educaloi.qc.ca::5ebe341c-5dd7-4c31-8797-5d5454b6c11a" providerId="AD" clId="Web-{EBAFAABA-7F0D-2EBC-216E-E8F9A9FCED52}"/>
    <pc:docChg chg="modSld">
      <pc:chgData name="Nihal Selim" userId="S::nihal.selim@educaloi.qc.ca::5ebe341c-5dd7-4c31-8797-5d5454b6c11a" providerId="AD" clId="Web-{EBAFAABA-7F0D-2EBC-216E-E8F9A9FCED52}" dt="2024-12-17T21:05:21.040" v="8"/>
      <pc:docMkLst>
        <pc:docMk/>
      </pc:docMkLst>
      <pc:sldChg chg="addSp delSp modSp">
        <pc:chgData name="Nihal Selim" userId="S::nihal.selim@educaloi.qc.ca::5ebe341c-5dd7-4c31-8797-5d5454b6c11a" providerId="AD" clId="Web-{EBAFAABA-7F0D-2EBC-216E-E8F9A9FCED52}" dt="2024-12-17T20:50:27.994" v="0"/>
        <pc:sldMkLst>
          <pc:docMk/>
          <pc:sldMk cId="2049219551" sldId="256"/>
        </pc:sldMkLst>
      </pc:sldChg>
      <pc:sldChg chg="modNotes">
        <pc:chgData name="Nihal Selim" userId="S::nihal.selim@educaloi.qc.ca::5ebe341c-5dd7-4c31-8797-5d5454b6c11a" providerId="AD" clId="Web-{EBAFAABA-7F0D-2EBC-216E-E8F9A9FCED52}" dt="2024-12-17T21:02:31.185" v="6"/>
        <pc:sldMkLst>
          <pc:docMk/>
          <pc:sldMk cId="194442244" sldId="264"/>
        </pc:sldMkLst>
      </pc:sldChg>
      <pc:sldChg chg="mod modShow">
        <pc:chgData name="Nihal Selim" userId="S::nihal.selim@educaloi.qc.ca::5ebe341c-5dd7-4c31-8797-5d5454b6c11a" providerId="AD" clId="Web-{EBAFAABA-7F0D-2EBC-216E-E8F9A9FCED52}" dt="2024-12-17T21:02:33.450" v="7"/>
        <pc:sldMkLst>
          <pc:docMk/>
          <pc:sldMk cId="1046026074" sldId="270"/>
        </pc:sldMkLst>
      </pc:sldChg>
      <pc:sldChg chg="modNotes">
        <pc:chgData name="Nihal Selim" userId="S::nihal.selim@educaloi.qc.ca::5ebe341c-5dd7-4c31-8797-5d5454b6c11a" providerId="AD" clId="Web-{EBAFAABA-7F0D-2EBC-216E-E8F9A9FCED52}" dt="2024-12-17T20:59:21" v="3"/>
        <pc:sldMkLst>
          <pc:docMk/>
          <pc:sldMk cId="2562021519" sldId="273"/>
        </pc:sldMkLst>
      </pc:sldChg>
      <pc:sldChg chg="addSp">
        <pc:chgData name="Nihal Selim" userId="S::nihal.selim@educaloi.qc.ca::5ebe341c-5dd7-4c31-8797-5d5454b6c11a" providerId="AD" clId="Web-{EBAFAABA-7F0D-2EBC-216E-E8F9A9FCED52}" dt="2024-12-17T21:05:21.040" v="8"/>
        <pc:sldMkLst>
          <pc:docMk/>
          <pc:sldMk cId="3145390396" sldId="275"/>
        </pc:sldMkLst>
      </pc:sldChg>
    </pc:docChg>
  </pc:docChgLst>
  <pc:docChgLst>
    <pc:chgData name="Anne-Marie Lavoie" userId="S::anne-marie.lavoie@educaloi.qc.ca::1b24b5aa-6417-4ba1-9155-5b4918e5dba3" providerId="AD" clId="Web-{51CC767C-141E-A038-E010-23883D8A8D79}"/>
    <pc:docChg chg="modSld">
      <pc:chgData name="Anne-Marie Lavoie" userId="S::anne-marie.lavoie@educaloi.qc.ca::1b24b5aa-6417-4ba1-9155-5b4918e5dba3" providerId="AD" clId="Web-{51CC767C-141E-A038-E010-23883D8A8D79}" dt="2025-04-30T14:43:33.592" v="11"/>
      <pc:docMkLst>
        <pc:docMk/>
      </pc:docMkLst>
      <pc:sldChg chg="modNotes">
        <pc:chgData name="Anne-Marie Lavoie" userId="S::anne-marie.lavoie@educaloi.qc.ca::1b24b5aa-6417-4ba1-9155-5b4918e5dba3" providerId="AD" clId="Web-{51CC767C-141E-A038-E010-23883D8A8D79}" dt="2025-04-30T14:43:33.592" v="11"/>
        <pc:sldMkLst>
          <pc:docMk/>
          <pc:sldMk cId="2049219551" sldId="256"/>
        </pc:sldMkLst>
      </pc:sldChg>
    </pc:docChg>
  </pc:docChgLst>
  <pc:docChgLst>
    <pc:chgData name="Anne-Marie Lavoie" userId="S::anne-marie.lavoie@educaloi.qc.ca::1b24b5aa-6417-4ba1-9155-5b4918e5dba3" providerId="AD" clId="Web-{268AD607-F787-500C-5C3D-2472D1135C77}"/>
    <pc:docChg chg="delSld modSld modMainMaster">
      <pc:chgData name="Anne-Marie Lavoie" userId="S::anne-marie.lavoie@educaloi.qc.ca::1b24b5aa-6417-4ba1-9155-5b4918e5dba3" providerId="AD" clId="Web-{268AD607-F787-500C-5C3D-2472D1135C77}" dt="2024-06-10T20:56:44.226" v="89" actId="14100"/>
      <pc:docMkLst>
        <pc:docMk/>
      </pc:docMkLst>
      <pc:sldChg chg="addSp delSp modSp modTransition">
        <pc:chgData name="Anne-Marie Lavoie" userId="S::anne-marie.lavoie@educaloi.qc.ca::1b24b5aa-6417-4ba1-9155-5b4918e5dba3" providerId="AD" clId="Web-{268AD607-F787-500C-5C3D-2472D1135C77}" dt="2024-06-10T20:48:38.065" v="11"/>
        <pc:sldMkLst>
          <pc:docMk/>
          <pc:sldMk cId="2049219551" sldId="256"/>
        </pc:sldMkLst>
      </pc:sldChg>
      <pc:sldChg chg="addSp delSp modSp modTransition">
        <pc:chgData name="Anne-Marie Lavoie" userId="S::anne-marie.lavoie@educaloi.qc.ca::1b24b5aa-6417-4ba1-9155-5b4918e5dba3" providerId="AD" clId="Web-{268AD607-F787-500C-5C3D-2472D1135C77}" dt="2024-06-10T20:48:38.065" v="11"/>
        <pc:sldMkLst>
          <pc:docMk/>
          <pc:sldMk cId="788116382" sldId="261"/>
        </pc:sldMkLst>
      </pc:sldChg>
      <pc:sldChg chg="modTransition">
        <pc:chgData name="Anne-Marie Lavoie" userId="S::anne-marie.lavoie@educaloi.qc.ca::1b24b5aa-6417-4ba1-9155-5b4918e5dba3" providerId="AD" clId="Web-{268AD607-F787-500C-5C3D-2472D1135C77}" dt="2024-06-10T20:48:38.065" v="11"/>
        <pc:sldMkLst>
          <pc:docMk/>
          <pc:sldMk cId="1284194586" sldId="263"/>
        </pc:sldMkLst>
      </pc:sldChg>
      <pc:sldChg chg="modTransition">
        <pc:chgData name="Anne-Marie Lavoie" userId="S::anne-marie.lavoie@educaloi.qc.ca::1b24b5aa-6417-4ba1-9155-5b4918e5dba3" providerId="AD" clId="Web-{268AD607-F787-500C-5C3D-2472D1135C77}" dt="2024-06-10T20:48:38.065" v="11"/>
        <pc:sldMkLst>
          <pc:docMk/>
          <pc:sldMk cId="194442244" sldId="264"/>
        </pc:sldMkLst>
      </pc:sldChg>
      <pc:sldChg chg="addSp modSp modTransition modNotes">
        <pc:chgData name="Anne-Marie Lavoie" userId="S::anne-marie.lavoie@educaloi.qc.ca::1b24b5aa-6417-4ba1-9155-5b4918e5dba3" providerId="AD" clId="Web-{268AD607-F787-500C-5C3D-2472D1135C77}" dt="2024-06-10T20:52:46.482" v="53"/>
        <pc:sldMkLst>
          <pc:docMk/>
          <pc:sldMk cId="2258642045" sldId="268"/>
        </pc:sldMkLst>
      </pc:sldChg>
      <pc:sldChg chg="modTransition">
        <pc:chgData name="Anne-Marie Lavoie" userId="S::anne-marie.lavoie@educaloi.qc.ca::1b24b5aa-6417-4ba1-9155-5b4918e5dba3" providerId="AD" clId="Web-{268AD607-F787-500C-5C3D-2472D1135C77}" dt="2024-06-10T20:48:38.065" v="11"/>
        <pc:sldMkLst>
          <pc:docMk/>
          <pc:sldMk cId="1046026074" sldId="270"/>
        </pc:sldMkLst>
      </pc:sldChg>
      <pc:sldChg chg="addSp delSp modSp modTransition modNotes">
        <pc:chgData name="Anne-Marie Lavoie" userId="S::anne-marie.lavoie@educaloi.qc.ca::1b24b5aa-6417-4ba1-9155-5b4918e5dba3" providerId="AD" clId="Web-{268AD607-F787-500C-5C3D-2472D1135C77}" dt="2024-06-10T20:50:24.007" v="27"/>
        <pc:sldMkLst>
          <pc:docMk/>
          <pc:sldMk cId="2562021519" sldId="273"/>
        </pc:sldMkLst>
      </pc:sldChg>
      <pc:sldChg chg="modTransition">
        <pc:chgData name="Anne-Marie Lavoie" userId="S::anne-marie.lavoie@educaloi.qc.ca::1b24b5aa-6417-4ba1-9155-5b4918e5dba3" providerId="AD" clId="Web-{268AD607-F787-500C-5C3D-2472D1135C77}" dt="2024-06-10T20:48:38.065" v="11"/>
        <pc:sldMkLst>
          <pc:docMk/>
          <pc:sldMk cId="3147967890" sldId="274"/>
        </pc:sldMkLst>
      </pc:sldChg>
      <pc:sldChg chg="modTransition">
        <pc:chgData name="Anne-Marie Lavoie" userId="S::anne-marie.lavoie@educaloi.qc.ca::1b24b5aa-6417-4ba1-9155-5b4918e5dba3" providerId="AD" clId="Web-{268AD607-F787-500C-5C3D-2472D1135C77}" dt="2024-06-10T20:48:38.065" v="11"/>
        <pc:sldMkLst>
          <pc:docMk/>
          <pc:sldMk cId="3145390396" sldId="275"/>
        </pc:sldMkLst>
      </pc:sldChg>
      <pc:sldChg chg="addSp delSp modSp modTransition modNotes">
        <pc:chgData name="Anne-Marie Lavoie" userId="S::anne-marie.lavoie@educaloi.qc.ca::1b24b5aa-6417-4ba1-9155-5b4918e5dba3" providerId="AD" clId="Web-{268AD607-F787-500C-5C3D-2472D1135C77}" dt="2024-06-10T20:56:44.226" v="89" actId="14100"/>
        <pc:sldMkLst>
          <pc:docMk/>
          <pc:sldMk cId="17678412" sldId="276"/>
        </pc:sldMkLst>
      </pc:sldChg>
      <pc:sldChg chg="modSp modTransition modNotes">
        <pc:chgData name="Anne-Marie Lavoie" userId="S::anne-marie.lavoie@educaloi.qc.ca::1b24b5aa-6417-4ba1-9155-5b4918e5dba3" providerId="AD" clId="Web-{268AD607-F787-500C-5C3D-2472D1135C77}" dt="2024-06-10T20:54:47.815" v="73"/>
        <pc:sldMkLst>
          <pc:docMk/>
          <pc:sldMk cId="412656306" sldId="277"/>
        </pc:sldMkLst>
      </pc:sldChg>
      <pc:sldChg chg="modTransition">
        <pc:chgData name="Anne-Marie Lavoie" userId="S::anne-marie.lavoie@educaloi.qc.ca::1b24b5aa-6417-4ba1-9155-5b4918e5dba3" providerId="AD" clId="Web-{268AD607-F787-500C-5C3D-2472D1135C77}" dt="2024-06-10T20:48:38.065" v="11"/>
        <pc:sldMkLst>
          <pc:docMk/>
          <pc:sldMk cId="2120576460" sldId="279"/>
        </pc:sldMkLst>
      </pc:sldChg>
      <pc:sldChg chg="del modTransition">
        <pc:chgData name="Anne-Marie Lavoie" userId="S::anne-marie.lavoie@educaloi.qc.ca::1b24b5aa-6417-4ba1-9155-5b4918e5dba3" providerId="AD" clId="Web-{268AD607-F787-500C-5C3D-2472D1135C77}" dt="2024-06-10T20:54:55.253" v="74"/>
        <pc:sldMkLst>
          <pc:docMk/>
          <pc:sldMk cId="2825560202" sldId="280"/>
        </pc:sldMkLst>
      </pc:sldChg>
      <pc:sldMasterChg chg="modTransition modSldLayout">
        <pc:chgData name="Anne-Marie Lavoie" userId="S::anne-marie.lavoie@educaloi.qc.ca::1b24b5aa-6417-4ba1-9155-5b4918e5dba3" providerId="AD" clId="Web-{268AD607-F787-500C-5C3D-2472D1135C77}" dt="2024-06-10T20:48:38.065" v="11"/>
        <pc:sldMasterMkLst>
          <pc:docMk/>
          <pc:sldMasterMk cId="2869653256" sldId="2147483648"/>
        </pc:sldMasterMkLst>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4279856871" sldId="2147483649"/>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04390168" sldId="2147483650"/>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1870373785" sldId="2147483651"/>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478324938" sldId="2147483652"/>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785946216" sldId="2147483654"/>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100289402" sldId="2147483655"/>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255062822" sldId="2147483656"/>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735583333" sldId="2147483660"/>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648816707" sldId="2147483661"/>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704355599" sldId="2147483662"/>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521806310" sldId="2147483663"/>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424558682" sldId="2147483666"/>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92156504" sldId="2147483667"/>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970805779" sldId="2147483668"/>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48108822" sldId="2147483669"/>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79109481" sldId="2147483670"/>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4082421386" sldId="2147483671"/>
          </pc:sldLayoutMkLst>
        </pc:sldLayoutChg>
      </pc:sldMasterChg>
    </pc:docChg>
  </pc:docChgLst>
  <pc:docChgLst>
    <pc:chgData name="Anne-Marie Lavoie" userId="1b24b5aa-6417-4ba1-9155-5b4918e5dba3" providerId="ADAL" clId="{3F45A232-1D3C-4252-B804-81F9DD58D18D}"/>
    <pc:docChg chg="undo custSel addSld delSld modSld sldOrd">
      <pc:chgData name="Anne-Marie Lavoie" userId="1b24b5aa-6417-4ba1-9155-5b4918e5dba3" providerId="ADAL" clId="{3F45A232-1D3C-4252-B804-81F9DD58D18D}" dt="2024-06-10T19:45:28.450" v="1121" actId="207"/>
      <pc:docMkLst>
        <pc:docMk/>
      </pc:docMkLst>
      <pc:sldChg chg="addSp modSp mod">
        <pc:chgData name="Anne-Marie Lavoie" userId="1b24b5aa-6417-4ba1-9155-5b4918e5dba3" providerId="ADAL" clId="{3F45A232-1D3C-4252-B804-81F9DD58D18D}" dt="2024-06-10T18:21:28.259" v="93" actId="1076"/>
        <pc:sldMkLst>
          <pc:docMk/>
          <pc:sldMk cId="2049219551" sldId="256"/>
        </pc:sldMkLst>
      </pc:sldChg>
      <pc:sldChg chg="addSp delSp modSp mod modNotesTx">
        <pc:chgData name="Anne-Marie Lavoie" userId="1b24b5aa-6417-4ba1-9155-5b4918e5dba3" providerId="ADAL" clId="{3F45A232-1D3C-4252-B804-81F9DD58D18D}" dt="2024-06-10T18:20:41.612" v="86" actId="207"/>
        <pc:sldMkLst>
          <pc:docMk/>
          <pc:sldMk cId="2725634421" sldId="257"/>
        </pc:sldMkLst>
      </pc:sldChg>
      <pc:sldChg chg="del">
        <pc:chgData name="Anne-Marie Lavoie" userId="1b24b5aa-6417-4ba1-9155-5b4918e5dba3" providerId="ADAL" clId="{3F45A232-1D3C-4252-B804-81F9DD58D18D}" dt="2024-06-10T19:44:49.923" v="1118" actId="47"/>
        <pc:sldMkLst>
          <pc:docMk/>
          <pc:sldMk cId="4212076830" sldId="258"/>
        </pc:sldMkLst>
      </pc:sldChg>
      <pc:sldChg chg="del">
        <pc:chgData name="Anne-Marie Lavoie" userId="1b24b5aa-6417-4ba1-9155-5b4918e5dba3" providerId="ADAL" clId="{3F45A232-1D3C-4252-B804-81F9DD58D18D}" dt="2024-06-10T19:44:48.782" v="1117" actId="47"/>
        <pc:sldMkLst>
          <pc:docMk/>
          <pc:sldMk cId="2845101940" sldId="259"/>
        </pc:sldMkLst>
      </pc:sldChg>
      <pc:sldChg chg="addSp delSp modSp mod modNotesTx">
        <pc:chgData name="Anne-Marie Lavoie" userId="1b24b5aa-6417-4ba1-9155-5b4918e5dba3" providerId="ADAL" clId="{3F45A232-1D3C-4252-B804-81F9DD58D18D}" dt="2024-06-10T19:04:33.100" v="463" actId="12"/>
        <pc:sldMkLst>
          <pc:docMk/>
          <pc:sldMk cId="2922681230" sldId="260"/>
        </pc:sldMkLst>
      </pc:sldChg>
      <pc:sldChg chg="addSp delSp modSp mod ord modNotesTx">
        <pc:chgData name="Anne-Marie Lavoie" userId="1b24b5aa-6417-4ba1-9155-5b4918e5dba3" providerId="ADAL" clId="{3F45A232-1D3C-4252-B804-81F9DD58D18D}" dt="2024-06-10T18:27:54.768" v="124" actId="207"/>
        <pc:sldMkLst>
          <pc:docMk/>
          <pc:sldMk cId="788116382" sldId="261"/>
        </pc:sldMkLst>
      </pc:sldChg>
      <pc:sldChg chg="del">
        <pc:chgData name="Anne-Marie Lavoie" userId="1b24b5aa-6417-4ba1-9155-5b4918e5dba3" providerId="ADAL" clId="{3F45A232-1D3C-4252-B804-81F9DD58D18D}" dt="2024-06-10T19:44:47.840" v="1116" actId="47"/>
        <pc:sldMkLst>
          <pc:docMk/>
          <pc:sldMk cId="705444620" sldId="262"/>
        </pc:sldMkLst>
      </pc:sldChg>
      <pc:sldChg chg="delSp modSp mod ord modNotesTx">
        <pc:chgData name="Anne-Marie Lavoie" userId="1b24b5aa-6417-4ba1-9155-5b4918e5dba3" providerId="ADAL" clId="{3F45A232-1D3C-4252-B804-81F9DD58D18D}" dt="2024-06-10T19:44:31.961" v="1110"/>
        <pc:sldMkLst>
          <pc:docMk/>
          <pc:sldMk cId="1284194586" sldId="263"/>
        </pc:sldMkLst>
      </pc:sldChg>
      <pc:sldChg chg="modSp mod ord modNotesTx">
        <pc:chgData name="Anne-Marie Lavoie" userId="1b24b5aa-6417-4ba1-9155-5b4918e5dba3" providerId="ADAL" clId="{3F45A232-1D3C-4252-B804-81F9DD58D18D}" dt="2024-06-10T19:25:39.671" v="807"/>
        <pc:sldMkLst>
          <pc:docMk/>
          <pc:sldMk cId="194442244" sldId="264"/>
        </pc:sldMkLst>
      </pc:sldChg>
      <pc:sldChg chg="del">
        <pc:chgData name="Anne-Marie Lavoie" userId="1b24b5aa-6417-4ba1-9155-5b4918e5dba3" providerId="ADAL" clId="{3F45A232-1D3C-4252-B804-81F9DD58D18D}" dt="2024-06-10T19:44:46.930" v="1115" actId="47"/>
        <pc:sldMkLst>
          <pc:docMk/>
          <pc:sldMk cId="671735368" sldId="265"/>
        </pc:sldMkLst>
      </pc:sldChg>
      <pc:sldChg chg="del">
        <pc:chgData name="Anne-Marie Lavoie" userId="1b24b5aa-6417-4ba1-9155-5b4918e5dba3" providerId="ADAL" clId="{3F45A232-1D3C-4252-B804-81F9DD58D18D}" dt="2024-06-10T19:44:45.819" v="1114" actId="47"/>
        <pc:sldMkLst>
          <pc:docMk/>
          <pc:sldMk cId="1999439447" sldId="266"/>
        </pc:sldMkLst>
      </pc:sldChg>
      <pc:sldChg chg="del">
        <pc:chgData name="Anne-Marie Lavoie" userId="1b24b5aa-6417-4ba1-9155-5b4918e5dba3" providerId="ADAL" clId="{3F45A232-1D3C-4252-B804-81F9DD58D18D}" dt="2024-06-10T19:44:44.725" v="1113" actId="47"/>
        <pc:sldMkLst>
          <pc:docMk/>
          <pc:sldMk cId="1012829428" sldId="267"/>
        </pc:sldMkLst>
      </pc:sldChg>
      <pc:sldChg chg="addSp modSp mod ord modNotesTx">
        <pc:chgData name="Anne-Marie Lavoie" userId="1b24b5aa-6417-4ba1-9155-5b4918e5dba3" providerId="ADAL" clId="{3F45A232-1D3C-4252-B804-81F9DD58D18D}" dt="2024-06-10T18:59:18.639" v="373" actId="20577"/>
        <pc:sldMkLst>
          <pc:docMk/>
          <pc:sldMk cId="2258642045" sldId="268"/>
        </pc:sldMkLst>
      </pc:sldChg>
      <pc:sldChg chg="del">
        <pc:chgData name="Anne-Marie Lavoie" userId="1b24b5aa-6417-4ba1-9155-5b4918e5dba3" providerId="ADAL" clId="{3F45A232-1D3C-4252-B804-81F9DD58D18D}" dt="2024-06-10T19:44:43.631" v="1112" actId="47"/>
        <pc:sldMkLst>
          <pc:docMk/>
          <pc:sldMk cId="4149592756" sldId="269"/>
        </pc:sldMkLst>
      </pc:sldChg>
      <pc:sldChg chg="addSp delSp modSp mod ord modNotesTx">
        <pc:chgData name="Anne-Marie Lavoie" userId="1b24b5aa-6417-4ba1-9155-5b4918e5dba3" providerId="ADAL" clId="{3F45A232-1D3C-4252-B804-81F9DD58D18D}" dt="2024-06-10T19:45:28.450" v="1121" actId="207"/>
        <pc:sldMkLst>
          <pc:docMk/>
          <pc:sldMk cId="1046026074" sldId="270"/>
        </pc:sldMkLst>
      </pc:sldChg>
      <pc:sldChg chg="del">
        <pc:chgData name="Anne-Marie Lavoie" userId="1b24b5aa-6417-4ba1-9155-5b4918e5dba3" providerId="ADAL" clId="{3F45A232-1D3C-4252-B804-81F9DD58D18D}" dt="2024-06-10T19:45:10.277" v="1119" actId="47"/>
        <pc:sldMkLst>
          <pc:docMk/>
          <pc:sldMk cId="377609633" sldId="271"/>
        </pc:sldMkLst>
      </pc:sldChg>
      <pc:sldChg chg="del">
        <pc:chgData name="Anne-Marie Lavoie" userId="1b24b5aa-6417-4ba1-9155-5b4918e5dba3" providerId="ADAL" clId="{3F45A232-1D3C-4252-B804-81F9DD58D18D}" dt="2024-06-10T19:44:38.931" v="1111" actId="47"/>
        <pc:sldMkLst>
          <pc:docMk/>
          <pc:sldMk cId="62476029" sldId="272"/>
        </pc:sldMkLst>
      </pc:sldChg>
      <pc:sldChg chg="addSp delSp modSp new mod modNotesTx">
        <pc:chgData name="Anne-Marie Lavoie" userId="1b24b5aa-6417-4ba1-9155-5b4918e5dba3" providerId="ADAL" clId="{3F45A232-1D3C-4252-B804-81F9DD58D18D}" dt="2024-06-10T18:53:28.957" v="306" actId="1076"/>
        <pc:sldMkLst>
          <pc:docMk/>
          <pc:sldMk cId="2562021519" sldId="273"/>
        </pc:sldMkLst>
      </pc:sldChg>
      <pc:sldChg chg="addSp delSp modSp add mod ord modNotesTx">
        <pc:chgData name="Anne-Marie Lavoie" userId="1b24b5aa-6417-4ba1-9155-5b4918e5dba3" providerId="ADAL" clId="{3F45A232-1D3C-4252-B804-81F9DD58D18D}" dt="2024-06-10T19:30:40.878" v="940" actId="12"/>
        <pc:sldMkLst>
          <pc:docMk/>
          <pc:sldMk cId="3147967890" sldId="274"/>
        </pc:sldMkLst>
      </pc:sldChg>
      <pc:sldChg chg="addSp delSp modSp add mod modNotesTx">
        <pc:chgData name="Anne-Marie Lavoie" userId="1b24b5aa-6417-4ba1-9155-5b4918e5dba3" providerId="ADAL" clId="{3F45A232-1D3C-4252-B804-81F9DD58D18D}" dt="2024-06-10T19:31:25.945" v="951" actId="12"/>
        <pc:sldMkLst>
          <pc:docMk/>
          <pc:sldMk cId="3145390396" sldId="275"/>
        </pc:sldMkLst>
      </pc:sldChg>
      <pc:sldChg chg="addSp delSp modSp add mod ord modNotesTx">
        <pc:chgData name="Anne-Marie Lavoie" userId="1b24b5aa-6417-4ba1-9155-5b4918e5dba3" providerId="ADAL" clId="{3F45A232-1D3C-4252-B804-81F9DD58D18D}" dt="2024-06-10T19:36:56.216" v="1087" actId="15"/>
        <pc:sldMkLst>
          <pc:docMk/>
          <pc:sldMk cId="17678412" sldId="276"/>
        </pc:sldMkLst>
      </pc:sldChg>
    </pc:docChg>
  </pc:docChgLst>
  <pc:docChgLst>
    <pc:chgData name="Nihal Selim" userId="S::nihal.selim@educaloi.qc.ca::5ebe341c-5dd7-4c31-8797-5d5454b6c11a" providerId="AD" clId="Web-{D343755D-6360-C87E-95CA-C72AD36C0CD2}"/>
    <pc:docChg chg="addSld delSld">
      <pc:chgData name="Nihal Selim" userId="S::nihal.selim@educaloi.qc.ca::5ebe341c-5dd7-4c31-8797-5d5454b6c11a" providerId="AD" clId="Web-{D343755D-6360-C87E-95CA-C72AD36C0CD2}" dt="2024-12-17T21:25:50.802" v="2"/>
      <pc:docMkLst>
        <pc:docMk/>
      </pc:docMkLst>
      <pc:sldChg chg="add del">
        <pc:chgData name="Nihal Selim" userId="S::nihal.selim@educaloi.qc.ca::5ebe341c-5dd7-4c31-8797-5d5454b6c11a" providerId="AD" clId="Web-{D343755D-6360-C87E-95CA-C72AD36C0CD2}" dt="2024-12-17T21:25:48.177" v="1"/>
        <pc:sldMkLst>
          <pc:docMk/>
          <pc:sldMk cId="3817288758" sldId="281"/>
        </pc:sldMkLst>
      </pc:sldChg>
      <pc:sldChg chg="add">
        <pc:chgData name="Nihal Selim" userId="S::nihal.selim@educaloi.qc.ca::5ebe341c-5dd7-4c31-8797-5d5454b6c11a" providerId="AD" clId="Web-{D343755D-6360-C87E-95CA-C72AD36C0CD2}" dt="2024-12-17T21:25:50.802" v="2"/>
        <pc:sldMkLst>
          <pc:docMk/>
          <pc:sldMk cId="3817288758" sldId="283"/>
        </pc:sldMkLst>
      </pc:sldChg>
    </pc:docChg>
  </pc:docChgLst>
  <pc:docChgLst>
    <pc:chgData name="Anne-Marie Lavoie" userId="S::anne-marie.lavoie@educaloi.qc.ca::1b24b5aa-6417-4ba1-9155-5b4918e5dba3" providerId="AD" clId="Web-{E4F11E9E-FE90-AA37-1F9C-BFC588C9F339}"/>
    <pc:docChg chg="addSld delSld modSld modMainMaster">
      <pc:chgData name="Anne-Marie Lavoie" userId="S::anne-marie.lavoie@educaloi.qc.ca::1b24b5aa-6417-4ba1-9155-5b4918e5dba3" providerId="AD" clId="Web-{E4F11E9E-FE90-AA37-1F9C-BFC588C9F339}" dt="2024-06-10T20:24:23.394" v="123"/>
      <pc:docMkLst>
        <pc:docMk/>
      </pc:docMkLst>
      <pc:sldChg chg="modTransition">
        <pc:chgData name="Anne-Marie Lavoie" userId="S::anne-marie.lavoie@educaloi.qc.ca::1b24b5aa-6417-4ba1-9155-5b4918e5dba3" providerId="AD" clId="Web-{E4F11E9E-FE90-AA37-1F9C-BFC588C9F339}" dt="2024-06-10T20:24:23.394" v="123"/>
        <pc:sldMkLst>
          <pc:docMk/>
          <pc:sldMk cId="2049219551" sldId="256"/>
        </pc:sldMkLst>
      </pc:sldChg>
      <pc:sldChg chg="del">
        <pc:chgData name="Anne-Marie Lavoie" userId="S::anne-marie.lavoie@educaloi.qc.ca::1b24b5aa-6417-4ba1-9155-5b4918e5dba3" providerId="AD" clId="Web-{E4F11E9E-FE90-AA37-1F9C-BFC588C9F339}" dt="2024-06-10T20:19:47.057" v="60"/>
        <pc:sldMkLst>
          <pc:docMk/>
          <pc:sldMk cId="2922681230" sldId="260"/>
        </pc:sldMkLst>
      </pc:sldChg>
      <pc:sldChg chg="modTransition">
        <pc:chgData name="Anne-Marie Lavoie" userId="S::anne-marie.lavoie@educaloi.qc.ca::1b24b5aa-6417-4ba1-9155-5b4918e5dba3" providerId="AD" clId="Web-{E4F11E9E-FE90-AA37-1F9C-BFC588C9F339}" dt="2024-06-10T20:24:23.394" v="123"/>
        <pc:sldMkLst>
          <pc:docMk/>
          <pc:sldMk cId="788116382" sldId="261"/>
        </pc:sldMkLst>
      </pc:sldChg>
      <pc:sldChg chg="modTransition">
        <pc:chgData name="Anne-Marie Lavoie" userId="S::anne-marie.lavoie@educaloi.qc.ca::1b24b5aa-6417-4ba1-9155-5b4918e5dba3" providerId="AD" clId="Web-{E4F11E9E-FE90-AA37-1F9C-BFC588C9F339}" dt="2024-06-10T20:24:23.394" v="123"/>
        <pc:sldMkLst>
          <pc:docMk/>
          <pc:sldMk cId="1284194586" sldId="263"/>
        </pc:sldMkLst>
      </pc:sldChg>
      <pc:sldChg chg="modSp modTransition">
        <pc:chgData name="Anne-Marie Lavoie" userId="S::anne-marie.lavoie@educaloi.qc.ca::1b24b5aa-6417-4ba1-9155-5b4918e5dba3" providerId="AD" clId="Web-{E4F11E9E-FE90-AA37-1F9C-BFC588C9F339}" dt="2024-06-10T20:24:23.394" v="123"/>
        <pc:sldMkLst>
          <pc:docMk/>
          <pc:sldMk cId="194442244" sldId="264"/>
        </pc:sldMkLst>
      </pc:sldChg>
      <pc:sldChg chg="modSp modTransition modNotes">
        <pc:chgData name="Anne-Marie Lavoie" userId="S::anne-marie.lavoie@educaloi.qc.ca::1b24b5aa-6417-4ba1-9155-5b4918e5dba3" providerId="AD" clId="Web-{E4F11E9E-FE90-AA37-1F9C-BFC588C9F339}" dt="2024-06-10T20:24:23.394" v="123"/>
        <pc:sldMkLst>
          <pc:docMk/>
          <pc:sldMk cId="2258642045" sldId="268"/>
        </pc:sldMkLst>
      </pc:sldChg>
      <pc:sldChg chg="modTransition">
        <pc:chgData name="Anne-Marie Lavoie" userId="S::anne-marie.lavoie@educaloi.qc.ca::1b24b5aa-6417-4ba1-9155-5b4918e5dba3" providerId="AD" clId="Web-{E4F11E9E-FE90-AA37-1F9C-BFC588C9F339}" dt="2024-06-10T20:24:23.394" v="123"/>
        <pc:sldMkLst>
          <pc:docMk/>
          <pc:sldMk cId="1046026074" sldId="270"/>
        </pc:sldMkLst>
      </pc:sldChg>
      <pc:sldChg chg="modTransition modNotes">
        <pc:chgData name="Anne-Marie Lavoie" userId="S::anne-marie.lavoie@educaloi.qc.ca::1b24b5aa-6417-4ba1-9155-5b4918e5dba3" providerId="AD" clId="Web-{E4F11E9E-FE90-AA37-1F9C-BFC588C9F339}" dt="2024-06-10T20:24:23.394" v="123"/>
        <pc:sldMkLst>
          <pc:docMk/>
          <pc:sldMk cId="2562021519" sldId="273"/>
        </pc:sldMkLst>
      </pc:sldChg>
      <pc:sldChg chg="modTransition">
        <pc:chgData name="Anne-Marie Lavoie" userId="S::anne-marie.lavoie@educaloi.qc.ca::1b24b5aa-6417-4ba1-9155-5b4918e5dba3" providerId="AD" clId="Web-{E4F11E9E-FE90-AA37-1F9C-BFC588C9F339}" dt="2024-06-10T20:24:23.394" v="123"/>
        <pc:sldMkLst>
          <pc:docMk/>
          <pc:sldMk cId="3147967890" sldId="274"/>
        </pc:sldMkLst>
      </pc:sldChg>
      <pc:sldChg chg="modTransition">
        <pc:chgData name="Anne-Marie Lavoie" userId="S::anne-marie.lavoie@educaloi.qc.ca::1b24b5aa-6417-4ba1-9155-5b4918e5dba3" providerId="AD" clId="Web-{E4F11E9E-FE90-AA37-1F9C-BFC588C9F339}" dt="2024-06-10T20:24:23.394" v="123"/>
        <pc:sldMkLst>
          <pc:docMk/>
          <pc:sldMk cId="3145390396" sldId="275"/>
        </pc:sldMkLst>
      </pc:sldChg>
      <pc:sldChg chg="addSp delSp modSp modTransition modNotes">
        <pc:chgData name="Anne-Marie Lavoie" userId="S::anne-marie.lavoie@educaloi.qc.ca::1b24b5aa-6417-4ba1-9155-5b4918e5dba3" providerId="AD" clId="Web-{E4F11E9E-FE90-AA37-1F9C-BFC588C9F339}" dt="2024-06-10T20:24:23.394" v="123"/>
        <pc:sldMkLst>
          <pc:docMk/>
          <pc:sldMk cId="17678412" sldId="276"/>
        </pc:sldMkLst>
      </pc:sldChg>
      <pc:sldChg chg="modSp add replId modTransition modNotes">
        <pc:chgData name="Anne-Marie Lavoie" userId="S::anne-marie.lavoie@educaloi.qc.ca::1b24b5aa-6417-4ba1-9155-5b4918e5dba3" providerId="AD" clId="Web-{E4F11E9E-FE90-AA37-1F9C-BFC588C9F339}" dt="2024-06-10T20:24:23.394" v="123"/>
        <pc:sldMkLst>
          <pc:docMk/>
          <pc:sldMk cId="412656306" sldId="277"/>
        </pc:sldMkLst>
      </pc:sldChg>
      <pc:sldChg chg="modSp add replId modTransition modNotes">
        <pc:chgData name="Anne-Marie Lavoie" userId="S::anne-marie.lavoie@educaloi.qc.ca::1b24b5aa-6417-4ba1-9155-5b4918e5dba3" providerId="AD" clId="Web-{E4F11E9E-FE90-AA37-1F9C-BFC588C9F339}" dt="2024-06-10T20:24:23.394" v="123"/>
        <pc:sldMkLst>
          <pc:docMk/>
          <pc:sldMk cId="2219041496" sldId="278"/>
        </pc:sldMkLst>
      </pc:sldChg>
      <pc:sldChg chg="modSp new modTransition modNotes">
        <pc:chgData name="Anne-Marie Lavoie" userId="S::anne-marie.lavoie@educaloi.qc.ca::1b24b5aa-6417-4ba1-9155-5b4918e5dba3" providerId="AD" clId="Web-{E4F11E9E-FE90-AA37-1F9C-BFC588C9F339}" dt="2024-06-10T20:24:23.394" v="123"/>
        <pc:sldMkLst>
          <pc:docMk/>
          <pc:sldMk cId="2120576460" sldId="279"/>
        </pc:sldMkLst>
      </pc:sldChg>
      <pc:sldChg chg="modSp new del">
        <pc:chgData name="Anne-Marie Lavoie" userId="S::anne-marie.lavoie@educaloi.qc.ca::1b24b5aa-6417-4ba1-9155-5b4918e5dba3" providerId="AD" clId="Web-{E4F11E9E-FE90-AA37-1F9C-BFC588C9F339}" dt="2024-06-10T20:22:07.780" v="99"/>
        <pc:sldMkLst>
          <pc:docMk/>
          <pc:sldMk cId="3953735982" sldId="279"/>
        </pc:sldMkLst>
      </pc:sldChg>
      <pc:sldMasterChg chg="modTransition modSldLayout">
        <pc:chgData name="Anne-Marie Lavoie" userId="S::anne-marie.lavoie@educaloi.qc.ca::1b24b5aa-6417-4ba1-9155-5b4918e5dba3" providerId="AD" clId="Web-{E4F11E9E-FE90-AA37-1F9C-BFC588C9F339}" dt="2024-06-10T20:24:23.394" v="123"/>
        <pc:sldMasterMkLst>
          <pc:docMk/>
          <pc:sldMasterMk cId="2869653256" sldId="2147483648"/>
        </pc:sldMasterMkLst>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4279856871" sldId="2147483649"/>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04390168" sldId="2147483650"/>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1870373785" sldId="2147483651"/>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478324938" sldId="2147483652"/>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785946216" sldId="2147483654"/>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100289402" sldId="2147483655"/>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255062822" sldId="2147483656"/>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735583333" sldId="2147483660"/>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648816707" sldId="2147483661"/>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704355599" sldId="2147483662"/>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521806310" sldId="2147483663"/>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424558682" sldId="2147483666"/>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92156504" sldId="2147483667"/>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970805779" sldId="2147483668"/>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48108822" sldId="2147483669"/>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79109481" sldId="2147483670"/>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4082421386" sldId="2147483671"/>
          </pc:sldLayoutMkLst>
        </pc:sldLayoutChg>
      </pc:sldMasterChg>
    </pc:docChg>
  </pc:docChgLst>
  <pc:docChgLst>
    <pc:chgData name="Nihal Selim" userId="S::nihal.selim@educaloi.qc.ca::5ebe341c-5dd7-4c31-8797-5d5454b6c11a" providerId="AD" clId="Web-{4EA17984-4351-42F8-C449-E2F4CB9EFEB1}"/>
    <pc:docChg chg="modSld">
      <pc:chgData name="Nihal Selim" userId="S::nihal.selim@educaloi.qc.ca::5ebe341c-5dd7-4c31-8797-5d5454b6c11a" providerId="AD" clId="Web-{4EA17984-4351-42F8-C449-E2F4CB9EFEB1}" dt="2024-11-01T13:21:17.662" v="0"/>
      <pc:docMkLst>
        <pc:docMk/>
      </pc:docMkLst>
      <pc:sldChg chg="addAnim">
        <pc:chgData name="Nihal Selim" userId="S::nihal.selim@educaloi.qc.ca::5ebe341c-5dd7-4c31-8797-5d5454b6c11a" providerId="AD" clId="Web-{4EA17984-4351-42F8-C449-E2F4CB9EFEB1}" dt="2024-11-01T13:21:17.662" v="0"/>
        <pc:sldMkLst>
          <pc:docMk/>
          <pc:sldMk cId="17678412" sldId="276"/>
        </pc:sldMkLst>
      </pc:sldChg>
    </pc:docChg>
  </pc:docChgLst>
  <pc:docChgLst>
    <pc:chgData name="Anne-Marie Lavoie" userId="1b24b5aa-6417-4ba1-9155-5b4918e5dba3" providerId="ADAL" clId="{692978F4-39DC-48C6-B197-C27B00DA4598}"/>
    <pc:docChg chg="undo custSel modSld">
      <pc:chgData name="Anne-Marie Lavoie" userId="1b24b5aa-6417-4ba1-9155-5b4918e5dba3" providerId="ADAL" clId="{692978F4-39DC-48C6-B197-C27B00DA4598}" dt="2024-06-10T20:05:37.607" v="7"/>
      <pc:docMkLst>
        <pc:docMk/>
      </pc:docMkLst>
      <pc:sldChg chg="modSp mod modNotesTx">
        <pc:chgData name="Anne-Marie Lavoie" userId="1b24b5aa-6417-4ba1-9155-5b4918e5dba3" providerId="ADAL" clId="{692978F4-39DC-48C6-B197-C27B00DA4598}" dt="2024-06-10T20:05:37.607" v="7"/>
        <pc:sldMkLst>
          <pc:docMk/>
          <pc:sldMk cId="2562021519" sldId="273"/>
        </pc:sldMkLst>
      </pc:sldChg>
    </pc:docChg>
  </pc:docChgLst>
  <pc:docChgLst>
    <pc:chgData name="Nihal Selim" userId="S::nihal.selim@educaloi.qc.ca::5ebe341c-5dd7-4c31-8797-5d5454b6c11a" providerId="AD" clId="Web-{54D97B58-C6A1-6E8A-8BB2-90B619308BA7}"/>
    <pc:docChg chg="modSld">
      <pc:chgData name="Nihal Selim" userId="S::nihal.selim@educaloi.qc.ca::5ebe341c-5dd7-4c31-8797-5d5454b6c11a" providerId="AD" clId="Web-{54D97B58-C6A1-6E8A-8BB2-90B619308BA7}" dt="2025-01-28T18:49:34.169" v="15"/>
      <pc:docMkLst>
        <pc:docMk/>
      </pc:docMkLst>
      <pc:sldChg chg="modNotes">
        <pc:chgData name="Nihal Selim" userId="S::nihal.selim@educaloi.qc.ca::5ebe341c-5dd7-4c31-8797-5d5454b6c11a" providerId="AD" clId="Web-{54D97B58-C6A1-6E8A-8BB2-90B619308BA7}" dt="2025-01-28T18:49:34.169" v="15"/>
        <pc:sldMkLst>
          <pc:docMk/>
          <pc:sldMk cId="3145390396" sldId="275"/>
        </pc:sldMkLst>
      </pc:sldChg>
    </pc:docChg>
  </pc:docChgLst>
  <pc:docChgLst>
    <pc:chgData clId="Web-{6006DDC2-C998-0880-E71B-C1385E613CFE}"/>
    <pc:docChg chg="modSld">
      <pc:chgData name="" userId="" providerId="" clId="Web-{6006DDC2-C998-0880-E71B-C1385E613CFE}" dt="2024-11-01T12:53:57.888" v="2"/>
      <pc:docMkLst>
        <pc:docMk/>
      </pc:docMkLst>
      <pc:sldChg chg="modNotes">
        <pc:chgData name="" userId="" providerId="" clId="Web-{6006DDC2-C998-0880-E71B-C1385E613CFE}" dt="2024-11-01T12:53:57.888" v="2"/>
        <pc:sldMkLst>
          <pc:docMk/>
          <pc:sldMk cId="2562021519" sldId="273"/>
        </pc:sldMkLst>
      </pc:sldChg>
    </pc:docChg>
  </pc:docChgLst>
  <pc:docChgLst>
    <pc:chgData name="Anne-Marie Lavoie" userId="S::anne-marie.lavoie@educaloi.qc.ca::1b24b5aa-6417-4ba1-9155-5b4918e5dba3" providerId="AD" clId="Web-{6729899B-AAB5-1A70-D941-B586F9A1ED71}"/>
    <pc:docChg chg="addSld delSld modSld">
      <pc:chgData name="Anne-Marie Lavoie" userId="S::anne-marie.lavoie@educaloi.qc.ca::1b24b5aa-6417-4ba1-9155-5b4918e5dba3" providerId="AD" clId="Web-{6729899B-AAB5-1A70-D941-B586F9A1ED71}" dt="2024-06-10T20:41:47.747" v="132"/>
      <pc:docMkLst>
        <pc:docMk/>
      </pc:docMkLst>
      <pc:sldChg chg="modSp modNotes">
        <pc:chgData name="Anne-Marie Lavoie" userId="S::anne-marie.lavoie@educaloi.qc.ca::1b24b5aa-6417-4ba1-9155-5b4918e5dba3" providerId="AD" clId="Web-{6729899B-AAB5-1A70-D941-B586F9A1ED71}" dt="2024-06-10T20:36:12.238" v="21"/>
        <pc:sldMkLst>
          <pc:docMk/>
          <pc:sldMk cId="2258642045" sldId="268"/>
        </pc:sldMkLst>
      </pc:sldChg>
      <pc:sldChg chg="addSp delSp modSp modNotes">
        <pc:chgData name="Anne-Marie Lavoie" userId="S::anne-marie.lavoie@educaloi.qc.ca::1b24b5aa-6417-4ba1-9155-5b4918e5dba3" providerId="AD" clId="Web-{6729899B-AAB5-1A70-D941-B586F9A1ED71}" dt="2024-06-10T20:41:47.747" v="132"/>
        <pc:sldMkLst>
          <pc:docMk/>
          <pc:sldMk cId="17678412" sldId="276"/>
        </pc:sldMkLst>
      </pc:sldChg>
      <pc:sldChg chg="modSp modNotes">
        <pc:chgData name="Anne-Marie Lavoie" userId="S::anne-marie.lavoie@educaloi.qc.ca::1b24b5aa-6417-4ba1-9155-5b4918e5dba3" providerId="AD" clId="Web-{6729899B-AAB5-1A70-D941-B586F9A1ED71}" dt="2024-06-10T20:37:09.958" v="37"/>
        <pc:sldMkLst>
          <pc:docMk/>
          <pc:sldMk cId="412656306" sldId="277"/>
        </pc:sldMkLst>
      </pc:sldChg>
      <pc:sldChg chg="del">
        <pc:chgData name="Anne-Marie Lavoie" userId="S::anne-marie.lavoie@educaloi.qc.ca::1b24b5aa-6417-4ba1-9155-5b4918e5dba3" providerId="AD" clId="Web-{6729899B-AAB5-1A70-D941-B586F9A1ED71}" dt="2024-06-10T20:37:13.458" v="38"/>
        <pc:sldMkLst>
          <pc:docMk/>
          <pc:sldMk cId="2219041496" sldId="278"/>
        </pc:sldMkLst>
      </pc:sldChg>
      <pc:sldChg chg="addSp delSp modSp add replId modNotes">
        <pc:chgData name="Anne-Marie Lavoie" userId="S::anne-marie.lavoie@educaloi.qc.ca::1b24b5aa-6417-4ba1-9155-5b4918e5dba3" providerId="AD" clId="Web-{6729899B-AAB5-1A70-D941-B586F9A1ED71}" dt="2024-06-10T20:39:51.712" v="116"/>
        <pc:sldMkLst>
          <pc:docMk/>
          <pc:sldMk cId="2825560202" sldId="280"/>
        </pc:sldMkLst>
      </pc:sldChg>
    </pc:docChg>
  </pc:docChgLst>
  <pc:docChgLst>
    <pc:chgData name="Anne-Marie Lavoie" userId="S::anne-marie.lavoie@educaloi.qc.ca::1b24b5aa-6417-4ba1-9155-5b4918e5dba3" providerId="AD" clId="Web-{3E4D3436-32AC-39F5-9259-6ECCDCFFCF3F}"/>
    <pc:docChg chg="addSld modSld">
      <pc:chgData name="Anne-Marie Lavoie" userId="S::anne-marie.lavoie@educaloi.qc.ca::1b24b5aa-6417-4ba1-9155-5b4918e5dba3" providerId="AD" clId="Web-{3E4D3436-32AC-39F5-9259-6ECCDCFFCF3F}" dt="2024-09-13T13:26:25.772" v="14" actId="20577"/>
      <pc:docMkLst>
        <pc:docMk/>
      </pc:docMkLst>
      <pc:sldChg chg="modSp">
        <pc:chgData name="Anne-Marie Lavoie" userId="S::anne-marie.lavoie@educaloi.qc.ca::1b24b5aa-6417-4ba1-9155-5b4918e5dba3" providerId="AD" clId="Web-{3E4D3436-32AC-39F5-9259-6ECCDCFFCF3F}" dt="2024-09-13T13:26:25.772" v="14" actId="20577"/>
        <pc:sldMkLst>
          <pc:docMk/>
          <pc:sldMk cId="2049219551" sldId="256"/>
        </pc:sldMkLst>
      </pc:sldChg>
      <pc:sldChg chg="addSp delSp new">
        <pc:chgData name="Anne-Marie Lavoie" userId="S::anne-marie.lavoie@educaloi.qc.ca::1b24b5aa-6417-4ba1-9155-5b4918e5dba3" providerId="AD" clId="Web-{3E4D3436-32AC-39F5-9259-6ECCDCFFCF3F}" dt="2024-09-13T13:26:15.803" v="9"/>
        <pc:sldMkLst>
          <pc:docMk/>
          <pc:sldMk cId="2637591309" sldId="280"/>
        </pc:sldMkLst>
      </pc:sldChg>
    </pc:docChg>
  </pc:docChgLst>
  <pc:docChgLst>
    <pc:chgData name="Anne-Marie Lavoie" userId="1b24b5aa-6417-4ba1-9155-5b4918e5dba3" providerId="ADAL" clId="{6C5DFF3E-AE7B-43BA-A633-55085ABF503F}"/>
    <pc:docChg chg="modSld">
      <pc:chgData name="Anne-Marie Lavoie" userId="1b24b5aa-6417-4ba1-9155-5b4918e5dba3" providerId="ADAL" clId="{6C5DFF3E-AE7B-43BA-A633-55085ABF503F}" dt="2024-06-10T20:31:17.357" v="0" actId="14"/>
      <pc:docMkLst>
        <pc:docMk/>
      </pc:docMkLst>
      <pc:sldChg chg="modSp mod">
        <pc:chgData name="Anne-Marie Lavoie" userId="1b24b5aa-6417-4ba1-9155-5b4918e5dba3" providerId="ADAL" clId="{6C5DFF3E-AE7B-43BA-A633-55085ABF503F}" dt="2024-06-10T20:31:17.357" v="0" actId="14"/>
        <pc:sldMkLst>
          <pc:docMk/>
          <pc:sldMk cId="2562021519" sldId="273"/>
        </pc:sldMkLst>
      </pc:sldChg>
    </pc:docChg>
  </pc:docChgLst>
  <pc:docChgLst>
    <pc:chgData name="Nihal Selim" userId="S::nihal.selim@educaloi.qc.ca::5ebe341c-5dd7-4c31-8797-5d5454b6c11a" providerId="AD" clId="Web-{EA7F1828-3498-3AE8-BE81-E01D717F25FE}"/>
    <pc:docChg chg="modSld">
      <pc:chgData name="Nihal Selim" userId="S::nihal.selim@educaloi.qc.ca::5ebe341c-5dd7-4c31-8797-5d5454b6c11a" providerId="AD" clId="Web-{EA7F1828-3498-3AE8-BE81-E01D717F25FE}" dt="2024-08-15T20:12:23.437" v="84" actId="20577"/>
      <pc:docMkLst>
        <pc:docMk/>
      </pc:docMkLst>
      <pc:sldChg chg="modNotes">
        <pc:chgData name="Nihal Selim" userId="S::nihal.selim@educaloi.qc.ca::5ebe341c-5dd7-4c31-8797-5d5454b6c11a" providerId="AD" clId="Web-{EA7F1828-3498-3AE8-BE81-E01D717F25FE}" dt="2024-08-15T19:32:06.694" v="3"/>
        <pc:sldMkLst>
          <pc:docMk/>
          <pc:sldMk cId="194442244" sldId="264"/>
        </pc:sldMkLst>
      </pc:sldChg>
      <pc:sldChg chg="modNotes">
        <pc:chgData name="Nihal Selim" userId="S::nihal.selim@educaloi.qc.ca::5ebe341c-5dd7-4c31-8797-5d5454b6c11a" providerId="AD" clId="Web-{EA7F1828-3498-3AE8-BE81-E01D717F25FE}" dt="2024-08-15T20:10:56.762" v="57"/>
        <pc:sldMkLst>
          <pc:docMk/>
          <pc:sldMk cId="2258642045" sldId="268"/>
        </pc:sldMkLst>
      </pc:sldChg>
      <pc:sldChg chg="modSp modNotes">
        <pc:chgData name="Nihal Selim" userId="S::nihal.selim@educaloi.qc.ca::5ebe341c-5dd7-4c31-8797-5d5454b6c11a" providerId="AD" clId="Web-{EA7F1828-3498-3AE8-BE81-E01D717F25FE}" dt="2024-08-15T20:12:23.437" v="84" actId="20577"/>
        <pc:sldMkLst>
          <pc:docMk/>
          <pc:sldMk cId="17678412" sldId="276"/>
        </pc:sldMkLst>
      </pc:sldChg>
      <pc:sldChg chg="modNotes">
        <pc:chgData name="Nihal Selim" userId="S::nihal.selim@educaloi.qc.ca::5ebe341c-5dd7-4c31-8797-5d5454b6c11a" providerId="AD" clId="Web-{EA7F1828-3498-3AE8-BE81-E01D717F25FE}" dt="2024-08-15T20:12:05.421" v="81"/>
        <pc:sldMkLst>
          <pc:docMk/>
          <pc:sldMk cId="412656306" sldId="277"/>
        </pc:sldMkLst>
      </pc:sldChg>
    </pc:docChg>
  </pc:docChgLst>
  <pc:docChgLst>
    <pc:chgData name="Nihal Selim" userId="S::nihal.selim@educaloi.qc.ca::5ebe341c-5dd7-4c31-8797-5d5454b6c11a" providerId="AD" clId="Web-{ABCDDA11-AB3F-38DE-0798-D923A70F7B59}"/>
    <pc:docChg chg="modSld">
      <pc:chgData name="Nihal Selim" userId="S::nihal.selim@educaloi.qc.ca::5ebe341c-5dd7-4c31-8797-5d5454b6c11a" providerId="AD" clId="Web-{ABCDDA11-AB3F-38DE-0798-D923A70F7B59}" dt="2025-04-23T16:49:20.833" v="359"/>
      <pc:docMkLst>
        <pc:docMk/>
      </pc:docMkLst>
      <pc:sldChg chg="modNotes">
        <pc:chgData name="Nihal Selim" userId="S::nihal.selim@educaloi.qc.ca::5ebe341c-5dd7-4c31-8797-5d5454b6c11a" providerId="AD" clId="Web-{ABCDDA11-AB3F-38DE-0798-D923A70F7B59}" dt="2025-04-23T16:45:21.864" v="3"/>
        <pc:sldMkLst>
          <pc:docMk/>
          <pc:sldMk cId="412656306" sldId="277"/>
        </pc:sldMkLst>
      </pc:sldChg>
      <pc:sldChg chg="modNotes">
        <pc:chgData name="Nihal Selim" userId="S::nihal.selim@educaloi.qc.ca::5ebe341c-5dd7-4c31-8797-5d5454b6c11a" providerId="AD" clId="Web-{ABCDDA11-AB3F-38DE-0798-D923A70F7B59}" dt="2025-04-23T16:49:20.833" v="359"/>
        <pc:sldMkLst>
          <pc:docMk/>
          <pc:sldMk cId="870341336" sldId="284"/>
        </pc:sldMkLst>
      </pc:sldChg>
    </pc:docChg>
  </pc:docChgLst>
  <pc:docChgLst>
    <pc:chgData name="Nihal Selim" userId="5ebe341c-5dd7-4c31-8797-5d5454b6c11a" providerId="ADAL" clId="{E6C19B47-9B4C-464E-B001-D6D02D156ECF}"/>
    <pc:docChg chg="undo custSel modSld">
      <pc:chgData name="Nihal Selim" userId="5ebe341c-5dd7-4c31-8797-5d5454b6c11a" providerId="ADAL" clId="{E6C19B47-9B4C-464E-B001-D6D02D156ECF}" dt="2025-04-23T14:08:47.094" v="5536" actId="20577"/>
      <pc:docMkLst>
        <pc:docMk/>
      </pc:docMkLst>
      <pc:sldChg chg="modNotesTx">
        <pc:chgData name="Nihal Selim" userId="5ebe341c-5dd7-4c31-8797-5d5454b6c11a" providerId="ADAL" clId="{E6C19B47-9B4C-464E-B001-D6D02D156ECF}" dt="2025-04-22T20:45:31.105" v="1573" actId="20577"/>
        <pc:sldMkLst>
          <pc:docMk/>
          <pc:sldMk cId="2258642045" sldId="268"/>
        </pc:sldMkLst>
      </pc:sldChg>
      <pc:sldChg chg="addSp modSp mod modNotesTx">
        <pc:chgData name="Nihal Selim" userId="5ebe341c-5dd7-4c31-8797-5d5454b6c11a" providerId="ADAL" clId="{E6C19B47-9B4C-464E-B001-D6D02D156ECF}" dt="2025-04-23T14:02:25.044" v="5307"/>
        <pc:sldMkLst>
          <pc:docMk/>
          <pc:sldMk cId="412656306" sldId="277"/>
        </pc:sldMkLst>
        <pc:spChg chg="mod">
          <ac:chgData name="Nihal Selim" userId="5ebe341c-5dd7-4c31-8797-5d5454b6c11a" providerId="ADAL" clId="{E6C19B47-9B4C-464E-B001-D6D02D156ECF}" dt="2025-04-22T19:50:50.115" v="284" actId="20577"/>
          <ac:spMkLst>
            <pc:docMk/>
            <pc:sldMk cId="412656306" sldId="277"/>
            <ac:spMk id="2" creationId="{31287A08-DE0A-3C22-D512-1325EE58DCAB}"/>
          </ac:spMkLst>
        </pc:spChg>
        <pc:spChg chg="mod">
          <ac:chgData name="Nihal Selim" userId="5ebe341c-5dd7-4c31-8797-5d5454b6c11a" providerId="ADAL" clId="{E6C19B47-9B4C-464E-B001-D6D02D156ECF}" dt="2025-04-22T20:34:14.656" v="426" actId="113"/>
          <ac:spMkLst>
            <pc:docMk/>
            <pc:sldMk cId="412656306" sldId="277"/>
            <ac:spMk id="3" creationId="{3B28B986-B56D-E700-4184-02404A001CA2}"/>
          </ac:spMkLst>
        </pc:spChg>
        <pc:spChg chg="add mod">
          <ac:chgData name="Nihal Selim" userId="5ebe341c-5dd7-4c31-8797-5d5454b6c11a" providerId="ADAL" clId="{E6C19B47-9B4C-464E-B001-D6D02D156ECF}" dt="2025-04-22T19:51:52.922" v="425" actId="1036"/>
          <ac:spMkLst>
            <pc:docMk/>
            <pc:sldMk cId="412656306" sldId="277"/>
            <ac:spMk id="6" creationId="{D967F7A8-2076-4FE6-21E0-888BBFCF14C6}"/>
          </ac:spMkLst>
        </pc:spChg>
      </pc:sldChg>
      <pc:sldChg chg="modSp mod modNotesTx">
        <pc:chgData name="Nihal Selim" userId="5ebe341c-5dd7-4c31-8797-5d5454b6c11a" providerId="ADAL" clId="{E6C19B47-9B4C-464E-B001-D6D02D156ECF}" dt="2025-04-23T14:08:47.094" v="5536" actId="20577"/>
        <pc:sldMkLst>
          <pc:docMk/>
          <pc:sldMk cId="2120576460" sldId="279"/>
        </pc:sldMkLst>
        <pc:spChg chg="mod">
          <ac:chgData name="Nihal Selim" userId="5ebe341c-5dd7-4c31-8797-5d5454b6c11a" providerId="ADAL" clId="{E6C19B47-9B4C-464E-B001-D6D02D156ECF}" dt="2025-04-23T14:05:52.513" v="5529" actId="20577"/>
          <ac:spMkLst>
            <pc:docMk/>
            <pc:sldMk cId="2120576460" sldId="279"/>
            <ac:spMk id="3" creationId="{2736D7D5-1126-A213-EBC9-FBE7AF17CC6D}"/>
          </ac:spMkLst>
        </pc:spChg>
      </pc:sldChg>
      <pc:sldChg chg="modSp mod modNotesTx">
        <pc:chgData name="Nihal Selim" userId="5ebe341c-5dd7-4c31-8797-5d5454b6c11a" providerId="ADAL" clId="{E6C19B47-9B4C-464E-B001-D6D02D156ECF}" dt="2025-04-23T14:04:55.576" v="5472" actId="20577"/>
        <pc:sldMkLst>
          <pc:docMk/>
          <pc:sldMk cId="870341336" sldId="284"/>
        </pc:sldMkLst>
        <pc:spChg chg="mod">
          <ac:chgData name="Nihal Selim" userId="5ebe341c-5dd7-4c31-8797-5d5454b6c11a" providerId="ADAL" clId="{E6C19B47-9B4C-464E-B001-D6D02D156ECF}" dt="2025-04-23T14:03:04.551" v="5308" actId="1076"/>
          <ac:spMkLst>
            <pc:docMk/>
            <pc:sldMk cId="870341336" sldId="284"/>
            <ac:spMk id="2" creationId="{A3FD273E-1768-8D6D-8BE2-69586A0E12BC}"/>
          </ac:spMkLst>
        </pc:spChg>
        <pc:spChg chg="mod">
          <ac:chgData name="Nihal Selim" userId="5ebe341c-5dd7-4c31-8797-5d5454b6c11a" providerId="ADAL" clId="{E6C19B47-9B4C-464E-B001-D6D02D156ECF}" dt="2025-04-23T13:20:01.043" v="2543" actId="113"/>
          <ac:spMkLst>
            <pc:docMk/>
            <pc:sldMk cId="870341336" sldId="284"/>
            <ac:spMk id="3" creationId="{A34D590F-532A-EE31-9560-AF8934C1F8FB}"/>
          </ac:spMkLst>
        </pc:spChg>
      </pc:sldChg>
    </pc:docChg>
  </pc:docChgLst>
  <pc:docChgLst>
    <pc:chgData name="Anne-Marie Lavoie" userId="S::anne-marie.lavoie@educaloi.qc.ca::1b24b5aa-6417-4ba1-9155-5b4918e5dba3" providerId="AD" clId="Web-{705A6B6E-327A-F2C5-6B56-60727A5F5E05}"/>
    <pc:docChg chg="delSld modSld">
      <pc:chgData name="Anne-Marie Lavoie" userId="S::anne-marie.lavoie@educaloi.qc.ca::1b24b5aa-6417-4ba1-9155-5b4918e5dba3" providerId="AD" clId="Web-{705A6B6E-327A-F2C5-6B56-60727A5F5E05}" dt="2024-06-10T20:04:33.903" v="35" actId="20577"/>
      <pc:docMkLst>
        <pc:docMk/>
      </pc:docMkLst>
      <pc:sldChg chg="addSp delSp modSp modNotes">
        <pc:chgData name="Anne-Marie Lavoie" userId="S::anne-marie.lavoie@educaloi.qc.ca::1b24b5aa-6417-4ba1-9155-5b4918e5dba3" providerId="AD" clId="Web-{705A6B6E-327A-F2C5-6B56-60727A5F5E05}" dt="2024-06-10T20:00:35.943" v="12"/>
        <pc:sldMkLst>
          <pc:docMk/>
          <pc:sldMk cId="2049219551" sldId="256"/>
        </pc:sldMkLst>
      </pc:sldChg>
      <pc:sldChg chg="del">
        <pc:chgData name="Anne-Marie Lavoie" userId="S::anne-marie.lavoie@educaloi.qc.ca::1b24b5aa-6417-4ba1-9155-5b4918e5dba3" providerId="AD" clId="Web-{705A6B6E-327A-F2C5-6B56-60727A5F5E05}" dt="2024-06-10T20:00:39.427" v="13"/>
        <pc:sldMkLst>
          <pc:docMk/>
          <pc:sldMk cId="2725634421" sldId="257"/>
        </pc:sldMkLst>
      </pc:sldChg>
      <pc:sldChg chg="addSp delSp modSp">
        <pc:chgData name="Anne-Marie Lavoie" userId="S::anne-marie.lavoie@educaloi.qc.ca::1b24b5aa-6417-4ba1-9155-5b4918e5dba3" providerId="AD" clId="Web-{705A6B6E-327A-F2C5-6B56-60727A5F5E05}" dt="2024-06-10T20:01:35.913" v="18" actId="1076"/>
        <pc:sldMkLst>
          <pc:docMk/>
          <pc:sldMk cId="788116382" sldId="261"/>
        </pc:sldMkLst>
      </pc:sldChg>
      <pc:sldChg chg="addSp delSp modSp">
        <pc:chgData name="Anne-Marie Lavoie" userId="S::anne-marie.lavoie@educaloi.qc.ca::1b24b5aa-6417-4ba1-9155-5b4918e5dba3" providerId="AD" clId="Web-{705A6B6E-327A-F2C5-6B56-60727A5F5E05}" dt="2024-06-10T20:04:33.903" v="35" actId="20577"/>
        <pc:sldMkLst>
          <pc:docMk/>
          <pc:sldMk cId="2562021519" sldId="273"/>
        </pc:sldMkLst>
      </pc:sldChg>
    </pc:docChg>
  </pc:docChgLst>
  <pc:docChgLst>
    <pc:chgData name="Isabelle Bourgeois" userId="S::isabelle.bourgeois@educaloi.qc.ca::62da3eca-ed7d-481c-ba2a-c4938ec016c9" providerId="AD" clId="Web-{358DF794-85F2-7F1C-FBB1-27E232AE3BCF}"/>
    <pc:docChg chg="modSld">
      <pc:chgData name="Isabelle Bourgeois" userId="S::isabelle.bourgeois@educaloi.qc.ca::62da3eca-ed7d-481c-ba2a-c4938ec016c9" providerId="AD" clId="Web-{358DF794-85F2-7F1C-FBB1-27E232AE3BCF}" dt="2024-09-16T14:32:36.821" v="1"/>
      <pc:docMkLst>
        <pc:docMk/>
      </pc:docMkLst>
      <pc:sldChg chg="modNotes">
        <pc:chgData name="Isabelle Bourgeois" userId="S::isabelle.bourgeois@educaloi.qc.ca::62da3eca-ed7d-481c-ba2a-c4938ec016c9" providerId="AD" clId="Web-{358DF794-85F2-7F1C-FBB1-27E232AE3BCF}" dt="2024-09-16T14:32:36.821" v="1"/>
        <pc:sldMkLst>
          <pc:docMk/>
          <pc:sldMk cId="1284194586" sldId="2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75F62-46BC-467F-B139-F02B29887D82}" type="datetimeFigureOut">
              <a:rPr lang="fr-CA" smtClean="0"/>
              <a:t>2025-04-30</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A964A5-F659-4CE6-8211-A0E2A008B8AC}" type="slidenum">
              <a:rPr lang="fr-CA" smtClean="0"/>
              <a:t>‹N°›</a:t>
            </a:fld>
            <a:endParaRPr lang="fr-CA"/>
          </a:p>
        </p:txBody>
      </p:sp>
    </p:spTree>
    <p:extLst>
      <p:ext uri="{BB962C8B-B14F-4D97-AF65-F5344CB8AC3E}">
        <p14:creationId xmlns:p14="http://schemas.microsoft.com/office/powerpoint/2010/main" val="1328600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justicedeproximite.qc.ca/nous-joindr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projet@rebatir.c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justiceprobono.ca/porte-33/"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informelle.org/" TargetMode="External"/><Relationship Id="rId4" Type="http://schemas.openxmlformats.org/officeDocument/2006/relationships/hyperlink" Target="https://www.mediationquebec.ca/fr/repertoire/recherche_avance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3"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1" TargetMode="External"/><Relationship Id="rId18"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6" TargetMode="External"/><Relationship Id="rId26"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22" TargetMode="External"/><Relationship Id="rId39"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9" TargetMode="External"/><Relationship Id="rId21" Type="http://schemas.openxmlformats.org/officeDocument/2006/relationships/hyperlink" Target="https://educaloi.qc.ca/capsules/les-biens-du-patrimoine-familial/" TargetMode="External"/><Relationship Id="rId34"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4" TargetMode="External"/><Relationship Id="rId42"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2" TargetMode="External"/><Relationship Id="rId47"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7" TargetMode="External"/><Relationship Id="rId50"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20" TargetMode="External"/><Relationship Id="rId7"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5" TargetMode="External"/><Relationship Id="rId2" Type="http://schemas.openxmlformats.org/officeDocument/2006/relationships/slide" Target="../slides/slide4.xml"/><Relationship Id="rId16"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4" TargetMode="External"/><Relationship Id="rId29" Type="http://schemas.openxmlformats.org/officeDocument/2006/relationships/hyperlink" Target="https://mediationquebec.ca/fr/repertoire/recherche_avancee" TargetMode="External"/><Relationship Id="rId11"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9" TargetMode="External"/><Relationship Id="rId24"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21" TargetMode="External"/><Relationship Id="rId32"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2" TargetMode="External"/><Relationship Id="rId37"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7" TargetMode="External"/><Relationship Id="rId40"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0" TargetMode="External"/><Relationship Id="rId45"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5" TargetMode="External"/><Relationship Id="rId53" Type="http://schemas.openxmlformats.org/officeDocument/2006/relationships/hyperlink" Target="https://sosviolenceconjugale.ca/fr/articles/13-questions-sur-le-droit-familial-en-contexte-de-violence-conjugale" TargetMode="External"/><Relationship Id="rId5"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3" TargetMode="External"/><Relationship Id="rId10"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8" TargetMode="External"/><Relationship Id="rId19"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7" TargetMode="External"/><Relationship Id="rId31"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 TargetMode="External"/><Relationship Id="rId44"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4" TargetMode="External"/><Relationship Id="rId52"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22" TargetMode="External"/><Relationship Id="rId4"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2" TargetMode="External"/><Relationship Id="rId9"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7" TargetMode="External"/><Relationship Id="rId14"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2" TargetMode="External"/><Relationship Id="rId22"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9" TargetMode="External"/><Relationship Id="rId27" Type="http://schemas.openxmlformats.org/officeDocument/2006/relationships/hyperlink" Target="https://educaloi.qc.ca/capsules/le-partage-des-biens/" TargetMode="External"/><Relationship Id="rId30" Type="http://schemas.openxmlformats.org/officeDocument/2006/relationships/hyperlink" Target="https://educaloi.qc.ca/capsules/mediation-familiale-6-etapes/" TargetMode="External"/><Relationship Id="rId35"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5" TargetMode="External"/><Relationship Id="rId43"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3" TargetMode="External"/><Relationship Id="rId48"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8" TargetMode="External"/><Relationship Id="rId8"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6" TargetMode="External"/><Relationship Id="rId51"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21" TargetMode="External"/><Relationship Id="rId3"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 TargetMode="External"/><Relationship Id="rId12"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0" TargetMode="External"/><Relationship Id="rId17"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5" TargetMode="External"/><Relationship Id="rId25" Type="http://schemas.openxmlformats.org/officeDocument/2006/relationships/hyperlink" Target="https://educaloi.qc.ca/capsules/exemples-de-calculs-et-de-partage-du-patrimoine-familial/" TargetMode="External"/><Relationship Id="rId33"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3" TargetMode="External"/><Relationship Id="rId38"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8" TargetMode="External"/><Relationship Id="rId46"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6" TargetMode="External"/><Relationship Id="rId20"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8" TargetMode="External"/><Relationship Id="rId41"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1"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4" TargetMode="External"/><Relationship Id="rId15"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3" TargetMode="External"/><Relationship Id="rId23"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20" TargetMode="External"/><Relationship Id="rId28"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3" TargetMode="External"/><Relationship Id="rId36"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6" TargetMode="External"/><Relationship Id="rId49"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9"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3" TargetMode="External"/><Relationship Id="rId13"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 TargetMode="External"/><Relationship Id="rId18"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6" TargetMode="External"/><Relationship Id="rId3"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 TargetMode="External"/><Relationship Id="rId7"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8" TargetMode="External"/><Relationship Id="rId12" Type="http://schemas.openxmlformats.org/officeDocument/2006/relationships/hyperlink" Target="https://educaloi.qc.ca/capsules/mediation-familiale-6-etapes/" TargetMode="External"/><Relationship Id="rId17"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5" TargetMode="External"/><Relationship Id="rId2" Type="http://schemas.openxmlformats.org/officeDocument/2006/relationships/slide" Target="../slides/slide5.xml"/><Relationship Id="rId16"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4"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7" TargetMode="External"/><Relationship Id="rId11" Type="http://schemas.openxmlformats.org/officeDocument/2006/relationships/hyperlink" Target="https://mediationquebec.ca/fr/repertoire/recherche_avancee" TargetMode="External"/><Relationship Id="rId5"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6" TargetMode="External"/><Relationship Id="rId15"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3" TargetMode="External"/><Relationship Id="rId10"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3" TargetMode="External"/><Relationship Id="rId19" Type="http://schemas.openxmlformats.org/officeDocument/2006/relationships/hyperlink" Target="https://sosviolenceconjugale.ca/fr/articles/13-questions-sur-le-droit-familial-en-contexte-de-violence-conjugale" TargetMode="External"/><Relationship Id="rId4"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4" TargetMode="External"/><Relationship Id="rId9"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5" TargetMode="External"/><Relationship Id="rId14"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2"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6" TargetMode="External"/><Relationship Id="rId13"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 TargetMode="External"/><Relationship Id="rId18"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6" TargetMode="External"/><Relationship Id="rId3"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 TargetMode="External"/><Relationship Id="rId7"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5" TargetMode="External"/><Relationship Id="rId12" Type="http://schemas.openxmlformats.org/officeDocument/2006/relationships/hyperlink" Target="https://educaloi.qc.ca/capsules/mediation-familiale-6-etapes/" TargetMode="External"/><Relationship Id="rId17"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5" TargetMode="External"/><Relationship Id="rId2" Type="http://schemas.openxmlformats.org/officeDocument/2006/relationships/slide" Target="../slides/slide6.xml"/><Relationship Id="rId16"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4"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4" TargetMode="External"/><Relationship Id="rId11" Type="http://schemas.openxmlformats.org/officeDocument/2006/relationships/hyperlink" Target="https://mediationquebec.ca/fr/repertoire/recherche_avancee" TargetMode="External"/><Relationship Id="rId5"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3" TargetMode="External"/><Relationship Id="rId15"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3" TargetMode="External"/><Relationship Id="rId10"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3" TargetMode="External"/><Relationship Id="rId19" Type="http://schemas.openxmlformats.org/officeDocument/2006/relationships/hyperlink" Target="https://sosviolenceconjugale.ca/fr/articles/13-questions-sur-le-droit-familial-en-contexte-de-violence-conjugale" TargetMode="External"/><Relationship Id="rId4"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2" TargetMode="External"/><Relationship Id="rId9" Type="http://schemas.openxmlformats.org/officeDocument/2006/relationships/hyperlink" Target="https://educaloi.qc.ca/capsules/le-contrat-de-vie-commune-entre-conjoints-de-fait/" TargetMode="External"/><Relationship Id="rId14"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2"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Instructions pour la personne animatrice</a:t>
            </a:r>
            <a:r>
              <a:rPr lang="fr-CA"/>
              <a:t> </a:t>
            </a:r>
            <a:endParaRPr lang="fr-FR"/>
          </a:p>
          <a:p>
            <a:endParaRPr lang="fr-CA" dirty="0"/>
          </a:p>
          <a:p>
            <a:r>
              <a:rPr lang="fr-CA"/>
              <a:t>Pour se préparer à animer cette activité : </a:t>
            </a:r>
            <a:endParaRPr lang="en-US"/>
          </a:p>
          <a:p>
            <a:endParaRPr lang="fr-CA" dirty="0"/>
          </a:p>
          <a:p>
            <a:pPr marL="285750" indent="-285750">
              <a:buFont typeface="Arial,Sans-Serif"/>
              <a:buChar char="•"/>
            </a:pPr>
            <a:r>
              <a:rPr lang="fr-CA"/>
              <a:t>Lisez le manuel d’animation</a:t>
            </a:r>
            <a:r>
              <a:rPr lang="en-US"/>
              <a:t> </a:t>
            </a:r>
          </a:p>
          <a:p>
            <a:pPr marL="285750" indent="-285750">
              <a:buFont typeface="Arial,Sans-Serif"/>
              <a:buChar char="•"/>
            </a:pPr>
            <a:r>
              <a:rPr lang="fr-CA"/>
              <a:t>Visionnez les vidéos </a:t>
            </a:r>
            <a:r>
              <a:rPr lang="en-US"/>
              <a:t> </a:t>
            </a:r>
          </a:p>
          <a:p>
            <a:pPr marL="285750" indent="-285750">
              <a:buFont typeface="Arial,Sans-Serif"/>
              <a:buChar char="•"/>
            </a:pPr>
            <a:r>
              <a:rPr lang="fr-CA"/>
              <a:t>Familiarisez-vous avec les notes sous les diapositives</a:t>
            </a:r>
            <a:r>
              <a:rPr lang="en-US"/>
              <a:t> </a:t>
            </a:r>
          </a:p>
          <a:p>
            <a:pPr marL="1200150" lvl="2" indent="-285750">
              <a:buFont typeface="Wingdings,Sans-Serif"/>
              <a:buChar char="§"/>
            </a:pPr>
            <a:r>
              <a:rPr lang="fr-CA"/>
              <a:t>Lisez les </a:t>
            </a:r>
            <a:r>
              <a:rPr lang="fr-CA" b="1"/>
              <a:t>instructions</a:t>
            </a:r>
            <a:r>
              <a:rPr lang="fr-CA"/>
              <a:t> pour l’animation.</a:t>
            </a:r>
            <a:r>
              <a:rPr lang="en-US"/>
              <a:t> </a:t>
            </a:r>
          </a:p>
          <a:p>
            <a:pPr marL="1200150" lvl="2" indent="-285750">
              <a:buFont typeface="Wingdings,Sans-Serif"/>
              <a:buChar char="§"/>
            </a:pPr>
            <a:r>
              <a:rPr lang="fr-CA"/>
              <a:t>Lisez les </a:t>
            </a:r>
            <a:r>
              <a:rPr lang="fr-CA" b="1"/>
              <a:t>informations juridiques </a:t>
            </a:r>
            <a:r>
              <a:rPr lang="fr-CA"/>
              <a:t>que vous allez partager avec les participantes. </a:t>
            </a:r>
            <a:r>
              <a:rPr lang="en-US"/>
              <a:t> </a:t>
            </a:r>
          </a:p>
          <a:p>
            <a:pPr marL="1200150" lvl="2" indent="-285750">
              <a:buFont typeface="Wingdings,Sans-Serif"/>
              <a:buChar char="§"/>
            </a:pPr>
            <a:r>
              <a:rPr lang="fr-CA"/>
              <a:t>Lisez les </a:t>
            </a:r>
            <a:r>
              <a:rPr lang="fr-CA" b="1"/>
              <a:t>notes complémentaires </a:t>
            </a:r>
            <a:r>
              <a:rPr lang="fr-CA"/>
              <a:t>pour approfondir votre compréhension de la thématique. </a:t>
            </a:r>
            <a:r>
              <a:rPr lang="en-US"/>
              <a:t> </a:t>
            </a:r>
          </a:p>
          <a:p>
            <a:pPr marL="285750" indent="-285750">
              <a:buFont typeface="Arial,Sans-Serif"/>
              <a:buChar char="•"/>
            </a:pPr>
            <a:r>
              <a:rPr lang="fr-CA"/>
              <a:t>Si le temps le permet, lisez les notes sous les diapositives des autres ateliers. Toutes les thématiques sont liées. Vos explications durant l'atelier pourraient faire émerger des questions sur des sujets abordés dans d'autres ateliers. </a:t>
            </a:r>
            <a:endParaRPr lang="en-US"/>
          </a:p>
          <a:p>
            <a:pPr marL="171450" indent="-171450">
              <a:buFont typeface="Arial,Sans-Serif"/>
              <a:buChar char="•"/>
            </a:pPr>
            <a:endParaRPr lang="fr-CA" dirty="0"/>
          </a:p>
          <a:p>
            <a:r>
              <a:rPr lang="fr-CA" dirty="0"/>
              <a:t>N’oubliez pas de : </a:t>
            </a:r>
            <a:endParaRPr lang="en-US"/>
          </a:p>
          <a:p>
            <a:pPr marL="171450" indent="-171450">
              <a:buFont typeface="Arial,Sans-Serif"/>
              <a:buChar char="•"/>
            </a:pPr>
            <a:r>
              <a:rPr lang="fr-CA" dirty="0"/>
              <a:t>Mobiliser une personne interprète, au besoin.</a:t>
            </a:r>
            <a:endParaRPr lang="en-US"/>
          </a:p>
          <a:p>
            <a:pPr marL="171450" indent="-171450">
              <a:buFont typeface="Arial,Sans-Serif"/>
              <a:buChar char="•"/>
            </a:pPr>
            <a:r>
              <a:rPr lang="fr-CA" dirty="0"/>
              <a:t>Ajouter aux diapositives les ressources juridiques de votre quartier.</a:t>
            </a:r>
            <a:endParaRPr lang="en-US"/>
          </a:p>
          <a:p>
            <a:pPr marL="171450" indent="-171450">
              <a:buFont typeface="Arial,Sans-Serif"/>
              <a:buChar char="•"/>
            </a:pPr>
            <a:r>
              <a:rPr lang="fr-CA" dirty="0"/>
              <a:t>Combiner cette activité à d’autres activités psychosociales, au besoin.</a:t>
            </a:r>
            <a:endParaRPr lang="en-US"/>
          </a:p>
          <a:p>
            <a:pPr marL="171450" indent="-171450">
              <a:buFont typeface="Arial,Sans-Serif"/>
              <a:buChar char="•"/>
            </a:pPr>
            <a:r>
              <a:rPr lang="fr-CA" dirty="0"/>
              <a:t>Prendre le temps d’intervenir si des situations délicates surviennent durant l’activité. </a:t>
            </a:r>
            <a:endParaRPr lang="fr-CA"/>
          </a:p>
          <a:p>
            <a:endParaRPr lang="fr-CA" dirty="0"/>
          </a:p>
          <a:p>
            <a:r>
              <a:rPr lang="fr-CA"/>
              <a:t>L’information juridique contenue dans cette activité est valide en date du 30 juin 2025. </a:t>
            </a:r>
            <a:endParaRPr lang="en-US"/>
          </a:p>
          <a:p>
            <a:r>
              <a:rPr lang="fr-CA" dirty="0"/>
              <a:t>L’information contenue dans cette activité s’applique uniquement au Québec et ne doit pas être considérée comme un avis juridique.</a:t>
            </a:r>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a:t>
            </a:fld>
            <a:endParaRPr lang="fr-CA"/>
          </a:p>
        </p:txBody>
      </p:sp>
    </p:spTree>
    <p:extLst>
      <p:ext uri="{BB962C8B-B14F-4D97-AF65-F5344CB8AC3E}">
        <p14:creationId xmlns:p14="http://schemas.microsoft.com/office/powerpoint/2010/main" val="1114170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fr-CA" b="0" i="0" dirty="0">
                <a:solidFill>
                  <a:srgbClr val="444444"/>
                </a:solidFill>
                <a:effectLst/>
                <a:highlight>
                  <a:srgbClr val="F5F5F5"/>
                </a:highlight>
                <a:latin typeface="Calibri" panose="020F0502020204030204" pitchFamily="34" charset="0"/>
              </a:rPr>
              <a:t>​</a:t>
            </a: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dirty="0">
                <a:solidFill>
                  <a:srgbClr val="444444"/>
                </a:solidFill>
                <a:effectLst/>
                <a:highlight>
                  <a:srgbClr val="F5F5F5"/>
                </a:highlight>
                <a:latin typeface="Calibri" panose="020F0502020204030204" pitchFamily="34" charset="0"/>
              </a:rPr>
              <a:t>​</a:t>
            </a:r>
          </a:p>
          <a:p>
            <a:pPr marL="285750" indent="-285750" algn="l" rtl="0" fontAlgn="base">
              <a:buFont typeface="Arial" panose="020B0604020202020204" pitchFamily="34" charset="0"/>
              <a:buChar char="•"/>
            </a:pPr>
            <a:r>
              <a:rPr lang="fr-CA" sz="1800" b="0" i="0" u="none" strike="noStrike" dirty="0">
                <a:solidFill>
                  <a:srgbClr val="000000"/>
                </a:solidFill>
                <a:effectLst/>
                <a:highlight>
                  <a:srgbClr val="F5F5F5"/>
                </a:highlight>
                <a:latin typeface="Calibri" panose="020F0502020204030204" pitchFamily="34" charset="0"/>
              </a:rPr>
              <a:t>Expliquez que cette ressource juridique est à la disposition des participantes si elles rencontrent des enjeux juridiques liés à la vie de couple: le service "Info-séparation" des Centres de justice de proximité (CJP) offre des consultations juridiques gratuites avec des juristes pour poser des questions juridiques en lien avec une séparation. </a:t>
            </a:r>
            <a:r>
              <a:rPr lang="fr-CA" sz="1800" b="0" i="0" dirty="0">
                <a:solidFill>
                  <a:srgbClr val="444444"/>
                </a:solidFill>
                <a:effectLst/>
                <a:highlight>
                  <a:srgbClr val="F5F5F5"/>
                </a:highlight>
                <a:latin typeface="Calibri" panose="020F0502020204030204" pitchFamily="34" charset="0"/>
              </a:rPr>
              <a:t>​</a:t>
            </a:r>
            <a:endParaRPr lang="fr-CA" sz="1800" b="0" i="0" dirty="0">
              <a:solidFill>
                <a:srgbClr val="444444"/>
              </a:solidFill>
              <a:effectLst/>
              <a:highlight>
                <a:srgbClr val="F5F5F5"/>
              </a:highlight>
              <a:latin typeface="Arial" panose="020B0604020202020204" pitchFamily="34" charset="0"/>
            </a:endParaRPr>
          </a:p>
          <a:p>
            <a:pPr algn="l" rtl="0" fontAlgn="base"/>
            <a:r>
              <a:rPr lang="fr-CA" b="0" i="0" dirty="0">
                <a:solidFill>
                  <a:srgbClr val="444444"/>
                </a:solidFill>
                <a:effectLst/>
                <a:highlight>
                  <a:srgbClr val="F5F5F5"/>
                </a:highlight>
                <a:latin typeface="Calibri" panose="020F0502020204030204" pitchFamily="34" charset="0"/>
              </a:rPr>
              <a:t>​</a:t>
            </a:r>
          </a:p>
          <a:p>
            <a:pPr marL="285750" indent="-285750" algn="l" rtl="0" fontAlgn="base">
              <a:buFont typeface="Arial" panose="020B0604020202020204" pitchFamily="34" charset="0"/>
              <a:buChar char="•"/>
            </a:pPr>
            <a:r>
              <a:rPr lang="fr-CA" sz="1800" b="0" i="0" u="none" strike="noStrike" dirty="0">
                <a:solidFill>
                  <a:srgbClr val="000000"/>
                </a:solidFill>
                <a:effectLst/>
                <a:highlight>
                  <a:srgbClr val="F5F5F5"/>
                </a:highlight>
                <a:latin typeface="Calibri" panose="020F0502020204030204" pitchFamily="34" charset="0"/>
              </a:rPr>
              <a:t>Pour les joindre : </a:t>
            </a:r>
            <a:r>
              <a:rPr lang="fr-CA" sz="1800" b="0" i="0" u="sng" strike="noStrike" dirty="0">
                <a:solidFill>
                  <a:srgbClr val="212121"/>
                </a:solidFill>
                <a:effectLst/>
                <a:highlight>
                  <a:srgbClr val="F5F5F5"/>
                </a:highlight>
                <a:latin typeface="Calibri" panose="020F0502020204030204" pitchFamily="34" charset="0"/>
                <a:hlinkClick r:id="rId3"/>
              </a:rPr>
              <a:t>Nous joindre - Centres de justice de proximité l Centres de justice de proximité (justicedeproximite.qc.ca)</a:t>
            </a:r>
            <a:endParaRPr lang="fr-CA" sz="1800" b="0" i="0" dirty="0">
              <a:solidFill>
                <a:srgbClr val="444444"/>
              </a:solidFill>
              <a:effectLst/>
              <a:highlight>
                <a:srgbClr val="F5F5F5"/>
              </a:highlight>
              <a:latin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10</a:t>
            </a:fld>
            <a:endParaRPr lang="fr-CA"/>
          </a:p>
        </p:txBody>
      </p:sp>
    </p:spTree>
    <p:extLst>
      <p:ext uri="{BB962C8B-B14F-4D97-AF65-F5344CB8AC3E}">
        <p14:creationId xmlns:p14="http://schemas.microsoft.com/office/powerpoint/2010/main" val="844305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en-US" b="0" i="0" dirty="0">
                <a:solidFill>
                  <a:srgbClr val="444444"/>
                </a:solidFill>
                <a:effectLst/>
                <a:highlight>
                  <a:srgbClr val="F5F5F5"/>
                </a:highlight>
                <a:latin typeface="Calibri" panose="020F0502020204030204" pitchFamily="34" charset="0"/>
              </a:rPr>
              <a:t>​</a:t>
            </a: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dirty="0">
                <a:solidFill>
                  <a:srgbClr val="444444"/>
                </a:solidFill>
                <a:effectLst/>
                <a:highlight>
                  <a:srgbClr val="F5F5F5"/>
                </a:highlight>
                <a:latin typeface="Calibri" panose="020F0502020204030204" pitchFamily="34" charset="0"/>
              </a:rPr>
              <a:t>​</a:t>
            </a:r>
          </a:p>
          <a:p>
            <a:pPr marL="171450" indent="-17145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cs typeface="Calibri"/>
              </a:rPr>
              <a:t>Expliquez que cette ressource juridique est à la disposition des participantes si elles rencontrent des enjeux juridiques liés </a:t>
            </a:r>
            <a:r>
              <a:rPr lang="fr-CA" dirty="0">
                <a:solidFill>
                  <a:srgbClr val="000000"/>
                </a:solidFill>
                <a:highlight>
                  <a:srgbClr val="F5F5F5"/>
                </a:highlight>
                <a:latin typeface="Calibri"/>
                <a:cs typeface="Calibri"/>
              </a:rPr>
              <a:t>au partage</a:t>
            </a:r>
            <a:r>
              <a:rPr lang="fr-CA" sz="1200" b="0" i="0" u="none" strike="noStrike" dirty="0">
                <a:solidFill>
                  <a:srgbClr val="000000"/>
                </a:solidFill>
                <a:effectLst/>
                <a:highlight>
                  <a:srgbClr val="F5F5F5"/>
                </a:highlight>
                <a:latin typeface="Calibri"/>
                <a:cs typeface="Calibri"/>
              </a:rPr>
              <a:t> </a:t>
            </a:r>
            <a:r>
              <a:rPr lang="fr-CA" dirty="0">
                <a:solidFill>
                  <a:srgbClr val="000000"/>
                </a:solidFill>
                <a:highlight>
                  <a:srgbClr val="F5F5F5"/>
                </a:highlight>
                <a:latin typeface="Calibri"/>
                <a:cs typeface="Calibri"/>
              </a:rPr>
              <a:t>des biens </a:t>
            </a:r>
            <a:r>
              <a:rPr lang="fr-CA">
                <a:solidFill>
                  <a:srgbClr val="000000"/>
                </a:solidFill>
                <a:highlight>
                  <a:srgbClr val="F5F5F5"/>
                </a:highlight>
              </a:rPr>
              <a:t>en contexte de séparation</a:t>
            </a:r>
            <a:r>
              <a:rPr lang="fr-CA">
                <a:solidFill>
                  <a:srgbClr val="000000"/>
                </a:solidFill>
                <a:highlight>
                  <a:srgbClr val="F5F5F5"/>
                </a:highlight>
                <a:latin typeface="Calibri"/>
                <a:cs typeface="Calibri"/>
              </a:rPr>
              <a:t> </a:t>
            </a:r>
            <a:r>
              <a:rPr lang="fr-CA" sz="1200" b="0" i="0" u="none" strike="noStrike">
                <a:solidFill>
                  <a:srgbClr val="000000"/>
                </a:solidFill>
                <a:effectLst/>
                <a:highlight>
                  <a:srgbClr val="F5F5F5"/>
                </a:highlight>
                <a:latin typeface="Calibri"/>
                <a:cs typeface="Calibri"/>
              </a:rPr>
              <a:t>: </a:t>
            </a:r>
            <a:r>
              <a:rPr lang="fr-CA">
                <a:solidFill>
                  <a:srgbClr val="000000"/>
                </a:solidFill>
                <a:highlight>
                  <a:srgbClr val="F5F5F5"/>
                </a:highlight>
                <a:latin typeface="Calibri"/>
                <a:cs typeface="Calibri"/>
              </a:rPr>
              <a:t>le</a:t>
            </a:r>
            <a:r>
              <a:rPr lang="fr-CA" sz="1200" b="0" i="0" u="none" strike="noStrike">
                <a:solidFill>
                  <a:srgbClr val="000000"/>
                </a:solidFill>
                <a:effectLst/>
                <a:highlight>
                  <a:srgbClr val="F5F5F5"/>
                </a:highlight>
                <a:latin typeface="Calibri"/>
                <a:cs typeface="Calibri"/>
              </a:rPr>
              <a:t> service Rebâtir de la Commission des services juridiques offre 4 heures de consultations juridiques gratuites aux personnes qui vivent de la violence conjugale ou sexuelles dans tous les domaines du droit. </a:t>
            </a:r>
            <a:r>
              <a:rPr lang="fr-CA" sz="1200" b="0" i="0" dirty="0">
                <a:solidFill>
                  <a:srgbClr val="444444"/>
                </a:solidFill>
                <a:effectLst/>
                <a:highlight>
                  <a:srgbClr val="F5F5F5"/>
                </a:highlight>
                <a:latin typeface="Calibri"/>
                <a:cs typeface="Calibri"/>
              </a:rPr>
              <a:t>​</a:t>
            </a:r>
          </a:p>
          <a:p>
            <a:pPr algn="l" rtl="0" fontAlgn="base">
              <a:buFont typeface="Arial" panose="020B0604020202020204" pitchFamily="34" charset="0"/>
              <a:buChar char="•"/>
            </a:pPr>
            <a:endParaRPr lang="fr-CA" sz="1200" b="0" i="0" dirty="0">
              <a:solidFill>
                <a:srgbClr val="444444"/>
              </a:solidFill>
              <a:effectLst/>
              <a:highlight>
                <a:srgbClr val="F5F5F5"/>
              </a:highlight>
              <a:latin typeface="Arial" panose="020B0604020202020204" pitchFamily="34" charset="0"/>
            </a:endParaRPr>
          </a:p>
          <a:p>
            <a:pPr marL="171450" indent="-1714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panose="020F0502020204030204" pitchFamily="34" charset="0"/>
              </a:rPr>
              <a:t>Pour les joindre: appeler au 1-833-REBÂTIR (1-833-732-2847) ou écrire à </a:t>
            </a:r>
            <a:r>
              <a:rPr lang="fr-CA" sz="1200" b="0" i="0" u="sng" strike="noStrike" dirty="0">
                <a:solidFill>
                  <a:srgbClr val="212121"/>
                </a:solidFill>
                <a:effectLst/>
                <a:highlight>
                  <a:srgbClr val="F5F5F5"/>
                </a:highlight>
                <a:latin typeface="Calibri" panose="020F0502020204030204" pitchFamily="34" charset="0"/>
                <a:hlinkClick r:id="rId3"/>
              </a:rPr>
              <a:t>projet@rebatir.ca</a:t>
            </a:r>
            <a:r>
              <a:rPr lang="fr-CA" sz="1200" b="0" i="0" u="none" strike="noStrike" dirty="0">
                <a:solidFill>
                  <a:srgbClr val="000000"/>
                </a:solidFill>
                <a:effectLst/>
                <a:highlight>
                  <a:srgbClr val="F5F5F5"/>
                </a:highlight>
                <a:latin typeface="Calibri" panose="020F0502020204030204" pitchFamily="34" charset="0"/>
              </a:rPr>
              <a:t> </a:t>
            </a:r>
            <a:endParaRPr lang="fr-CA" sz="1200" b="0" i="0" dirty="0">
              <a:solidFill>
                <a:srgbClr val="444444"/>
              </a:solidFill>
              <a:effectLst/>
              <a:highlight>
                <a:srgbClr val="F5F5F5"/>
              </a:highlight>
              <a:latin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11</a:t>
            </a:fld>
            <a:endParaRPr lang="fr-CA"/>
          </a:p>
        </p:txBody>
      </p:sp>
    </p:spTree>
    <p:extLst>
      <p:ext uri="{BB962C8B-B14F-4D97-AF65-F5344CB8AC3E}">
        <p14:creationId xmlns:p14="http://schemas.microsoft.com/office/powerpoint/2010/main" val="3101477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2 minutes</a:t>
            </a:r>
            <a:endParaRPr lang="fr-FR" dirty="0"/>
          </a:p>
          <a:p>
            <a:r>
              <a:rPr lang="fr-CA" b="1" u="sng" dirty="0"/>
              <a:t>Instructions</a:t>
            </a:r>
          </a:p>
          <a:p>
            <a:endParaRPr lang="fr-CA" dirty="0"/>
          </a:p>
          <a:p>
            <a:pPr marL="171450" indent="-171450">
              <a:buFont typeface="Arial,Sans-Serif"/>
              <a:buChar char="•"/>
            </a:pPr>
            <a:r>
              <a:rPr lang="fr-CA" dirty="0"/>
              <a:t>Présentez les ressources ci-dessous. </a:t>
            </a:r>
          </a:p>
          <a:p>
            <a:pPr marL="171450" indent="-171450">
              <a:buFont typeface="Arial,Sans-Serif"/>
              <a:buChar char="•"/>
            </a:pPr>
            <a:endParaRPr lang="fr-CA" dirty="0"/>
          </a:p>
          <a:p>
            <a:r>
              <a:rPr lang="fr-CA" b="1" u="sng" dirty="0"/>
              <a:t>Informations à transmettre</a:t>
            </a:r>
            <a:endParaRPr lang="fr-CA" dirty="0"/>
          </a:p>
          <a:p>
            <a:endParaRPr lang="fr-CA" dirty="0"/>
          </a:p>
          <a:p>
            <a:r>
              <a:rPr lang="fr-CA" dirty="0">
                <a:hlinkClick r:id="rId3"/>
              </a:rPr>
              <a:t>Justice Pro Bono – Programme « Porte 33 » </a:t>
            </a:r>
            <a:r>
              <a:rPr lang="fr-CA" dirty="0"/>
              <a:t>: Service de rencontres individuelles, confidentielles et gratuites avec des juristes bénévoles et des personnes intervenantes psychosociales pour outiller les parents qui se séparent</a:t>
            </a:r>
          </a:p>
          <a:p>
            <a:r>
              <a:rPr lang="fr-CA" dirty="0"/>
              <a:t> </a:t>
            </a:r>
          </a:p>
          <a:p>
            <a:r>
              <a:rPr lang="fr-CA" dirty="0">
                <a:hlinkClick r:id="rId4"/>
              </a:rPr>
              <a:t>Association des médiateurs familiaux du Québec – Répertoire des médiateurs familiaux au Québec</a:t>
            </a:r>
            <a:r>
              <a:rPr lang="fr-CA" dirty="0"/>
              <a:t> </a:t>
            </a:r>
          </a:p>
          <a:p>
            <a:endParaRPr lang="fr-CA" dirty="0"/>
          </a:p>
          <a:p>
            <a:r>
              <a:rPr lang="fr-CA" dirty="0">
                <a:hlinkClick r:id="rId5"/>
              </a:rPr>
              <a:t>Inform'elle</a:t>
            </a:r>
            <a:r>
              <a:rPr lang="fr-CA" dirty="0"/>
              <a:t> : Service d'information juridique en droit familial sur la Rive-Sud de Montréal</a:t>
            </a:r>
            <a:endParaRPr lang="fr-FR"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12</a:t>
            </a:fld>
            <a:endParaRPr lang="fr-CA"/>
          </a:p>
        </p:txBody>
      </p:sp>
    </p:spTree>
    <p:extLst>
      <p:ext uri="{BB962C8B-B14F-4D97-AF65-F5344CB8AC3E}">
        <p14:creationId xmlns:p14="http://schemas.microsoft.com/office/powerpoint/2010/main" val="1044642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solidFill>
                  <a:srgbClr val="444444"/>
                </a:solidFill>
                <a:highlight>
                  <a:srgbClr val="F5F5F5"/>
                </a:highlight>
              </a:rPr>
              <a:t>3 minutes</a:t>
            </a:r>
            <a:endParaRPr lang="en-US" dirty="0">
              <a:solidFill>
                <a:srgbClr val="444444"/>
              </a:solidFill>
              <a:highlight>
                <a:srgbClr val="F5F5F5"/>
              </a:highlight>
            </a:endParaRPr>
          </a:p>
          <a:p>
            <a:r>
              <a:rPr lang="fr-CA" b="1" u="sng" dirty="0">
                <a:solidFill>
                  <a:srgbClr val="444444"/>
                </a:solidFill>
                <a:highlight>
                  <a:srgbClr val="F5F5F5"/>
                </a:highlight>
              </a:rPr>
              <a:t>Instructions</a:t>
            </a:r>
            <a:endParaRPr lang="fr-CA" dirty="0">
              <a:solidFill>
                <a:srgbClr val="444444"/>
              </a:solidFill>
              <a:highlight>
                <a:srgbClr val="F5F5F5"/>
              </a:highlight>
            </a:endParaRPr>
          </a:p>
          <a:p>
            <a:pPr marL="171450" indent="-171450">
              <a:buFont typeface="Arial"/>
              <a:buChar char="•"/>
            </a:pPr>
            <a:r>
              <a:rPr lang="fr-CA">
                <a:solidFill>
                  <a:srgbClr val="444444"/>
                </a:solidFill>
                <a:highlight>
                  <a:srgbClr val="F5F5F5"/>
                </a:highlight>
              </a:rPr>
              <a:t>Rappelez l’histoire partagée au début de l’activité. </a:t>
            </a:r>
            <a:endParaRPr lang="en-US">
              <a:solidFill>
                <a:srgbClr val="444444"/>
              </a:solidFill>
              <a:highlight>
                <a:srgbClr val="F5F5F5"/>
              </a:highlight>
            </a:endParaRPr>
          </a:p>
          <a:p>
            <a:pPr marL="171450" indent="-171450">
              <a:buFont typeface="Arial"/>
              <a:buChar char="•"/>
            </a:pPr>
            <a:r>
              <a:rPr lang="fr-CA" dirty="0">
                <a:solidFill>
                  <a:srgbClr val="444444"/>
                </a:solidFill>
                <a:highlight>
                  <a:srgbClr val="F5F5F5"/>
                </a:highlight>
              </a:rPr>
              <a:t>Demandez aux participantes de répondre à la question suivante : </a:t>
            </a:r>
          </a:p>
          <a:p>
            <a:pPr marL="628650" lvl="1" indent="-171450">
              <a:buFont typeface="Arial,Sans-Serif"/>
              <a:buChar char="•"/>
            </a:pPr>
            <a:r>
              <a:rPr lang="fr-CA" dirty="0">
                <a:solidFill>
                  <a:srgbClr val="444444"/>
                </a:solidFill>
                <a:highlight>
                  <a:srgbClr val="F5F5F5"/>
                </a:highlight>
              </a:rPr>
              <a:t>À la lumière de toutes les informations et ressources que nous vous avons donné, qu’est-ce que Ana </a:t>
            </a:r>
            <a:r>
              <a:rPr lang="fr-CA" dirty="0" err="1">
                <a:solidFill>
                  <a:srgbClr val="444444"/>
                </a:solidFill>
                <a:highlight>
                  <a:srgbClr val="F5F5F5"/>
                </a:highlight>
              </a:rPr>
              <a:t>Júlia</a:t>
            </a:r>
            <a:r>
              <a:rPr lang="fr-CA" dirty="0">
                <a:solidFill>
                  <a:srgbClr val="444444"/>
                </a:solidFill>
                <a:highlight>
                  <a:srgbClr val="F5F5F5"/>
                </a:highlight>
              </a:rPr>
              <a:t> pourrait faire?</a:t>
            </a:r>
          </a:p>
          <a:p>
            <a:pPr marL="171450" indent="-171450">
              <a:buFont typeface="Arial"/>
              <a:buChar char="•"/>
            </a:pPr>
            <a:r>
              <a:rPr lang="fr-CA">
                <a:solidFill>
                  <a:srgbClr val="444444"/>
                </a:solidFill>
                <a:highlight>
                  <a:srgbClr val="F5F5F5"/>
                </a:highlight>
              </a:rPr>
              <a:t>Complétez en partageant quelques pistes d’action. Cliquez pour faire apparaitre ces pistes à l'écran.  </a:t>
            </a:r>
          </a:p>
          <a:p>
            <a:pPr marL="171450" indent="-171450">
              <a:buFont typeface="Arial"/>
              <a:buChar char="•"/>
            </a:pPr>
            <a:r>
              <a:rPr lang="fr-CA" dirty="0">
                <a:solidFill>
                  <a:srgbClr val="444444"/>
                </a:solidFill>
                <a:highlight>
                  <a:srgbClr val="F5F5F5"/>
                </a:highlight>
              </a:rPr>
              <a:t>Concluez en mentionnant les 2 messages clés suivants : </a:t>
            </a:r>
          </a:p>
          <a:p>
            <a:pPr marL="628650" lvl="1" indent="-171450">
              <a:buFont typeface="Arial,Sans-Serif"/>
              <a:buChar char="•"/>
            </a:pPr>
            <a:r>
              <a:rPr lang="fr-CA" dirty="0">
                <a:solidFill>
                  <a:srgbClr val="444444"/>
                </a:solidFill>
                <a:highlight>
                  <a:srgbClr val="F5F5F5"/>
                </a:highlight>
              </a:rPr>
              <a:t>La manière dont les biens sont partagés après une séparation est différente selon que le couple est marié ou non. </a:t>
            </a:r>
          </a:p>
          <a:p>
            <a:pPr marL="628650" lvl="1" indent="-171450">
              <a:buFont typeface="Arial,Sans-Serif"/>
              <a:buChar char="•"/>
            </a:pPr>
            <a:r>
              <a:rPr lang="fr-CA" dirty="0">
                <a:solidFill>
                  <a:srgbClr val="444444"/>
                </a:solidFill>
                <a:highlight>
                  <a:srgbClr val="F5F5F5"/>
                </a:highlight>
              </a:rPr>
              <a:t>Il existe des solutions pour les couples qui n'arrivent pas à se mettre d'accord sur la manière de partager leurs biens.</a:t>
            </a:r>
            <a:endParaRPr lang="fr-CA" dirty="0"/>
          </a:p>
          <a:p>
            <a:pPr algn="l" rtl="0" fontAlgn="base"/>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13</a:t>
            </a:fld>
            <a:endParaRPr lang="fr-CA"/>
          </a:p>
        </p:txBody>
      </p:sp>
    </p:spTree>
    <p:extLst>
      <p:ext uri="{BB962C8B-B14F-4D97-AF65-F5344CB8AC3E}">
        <p14:creationId xmlns:p14="http://schemas.microsoft.com/office/powerpoint/2010/main" val="3546792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en-US" b="0" i="0" dirty="0">
                <a:solidFill>
                  <a:srgbClr val="444444"/>
                </a:solidFill>
                <a:effectLst/>
                <a:highlight>
                  <a:srgbClr val="F5F5F5"/>
                </a:highlight>
                <a:latin typeface="Calibri" panose="020F0502020204030204" pitchFamily="34" charset="0"/>
              </a:rPr>
              <a:t>​</a:t>
            </a: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u="sng" dirty="0">
                <a:solidFill>
                  <a:srgbClr val="444444"/>
                </a:solidFill>
                <a:effectLst/>
                <a:highlight>
                  <a:srgbClr val="F5F5F5"/>
                </a:highlight>
                <a:latin typeface="Calibri" panose="020F0502020204030204" pitchFamily="34" charset="0"/>
              </a:rPr>
              <a:t>​</a:t>
            </a:r>
          </a:p>
          <a:p>
            <a:pPr marL="171450" indent="-1714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panose="020F0502020204030204" pitchFamily="34" charset="0"/>
              </a:rPr>
              <a:t>Répondez aux questions. </a:t>
            </a:r>
            <a:endParaRPr lang="fr-CA" sz="1200" b="0" i="0" dirty="0">
              <a:solidFill>
                <a:srgbClr val="444444"/>
              </a:solidFill>
              <a:effectLst/>
              <a:highlight>
                <a:srgbClr val="F5F5F5"/>
              </a:highlight>
              <a:latin typeface="Arial" panose="020B0604020202020204" pitchFamily="34" charset="0"/>
            </a:endParaRPr>
          </a:p>
          <a:p>
            <a:pPr marL="171450" indent="-171450">
              <a:buFont typeface="Arial" panose="020B0604020202020204" pitchFamily="34" charset="0"/>
              <a:buChar char="•"/>
            </a:pPr>
            <a:r>
              <a:rPr lang="fr-CA">
                <a:highlight>
                  <a:srgbClr val="F5F5F5"/>
                </a:highlight>
              </a:rPr>
              <a:t>Si le temps le permet, posez les questions suivantes et notez les réponses : </a:t>
            </a:r>
          </a:p>
          <a:p>
            <a:pPr marL="742950" lvl="1" indent="-171450">
              <a:buFont typeface="Courier New,monospace" panose="020B0604020202020204" pitchFamily="34" charset="0"/>
              <a:buChar char="o"/>
            </a:pPr>
            <a:r>
              <a:rPr lang="fr-FR">
                <a:highlight>
                  <a:srgbClr val="F5F5F5"/>
                </a:highlight>
              </a:rPr>
              <a:t>Avez-vous apprécié l’activité? Pourquoi? </a:t>
            </a:r>
            <a:endParaRPr lang="fr-CA">
              <a:highlight>
                <a:srgbClr val="F5F5F5"/>
              </a:highlight>
            </a:endParaRPr>
          </a:p>
          <a:p>
            <a:pPr marL="742950" lvl="1" indent="-171450">
              <a:buFont typeface="Courier New,monospace" panose="020B0604020202020204" pitchFamily="34" charset="0"/>
              <a:buChar char="o"/>
            </a:pPr>
            <a:r>
              <a:rPr lang="fr-FR">
                <a:highlight>
                  <a:srgbClr val="F5F5F5"/>
                </a:highlight>
              </a:rPr>
              <a:t>Qu’avez-vous appris de nouveau? </a:t>
            </a:r>
            <a:endParaRPr lang="fr-CA">
              <a:highlight>
                <a:srgbClr val="F5F5F5"/>
              </a:highlight>
            </a:endParaRPr>
          </a:p>
          <a:p>
            <a:pPr marL="742950" lvl="1" indent="-171450">
              <a:buFont typeface="Courier New,monospace" panose="020B0604020202020204" pitchFamily="34" charset="0"/>
              <a:buChar char="o"/>
            </a:pPr>
            <a:r>
              <a:rPr lang="fr-FR">
                <a:highlight>
                  <a:srgbClr val="F5F5F5"/>
                </a:highlight>
              </a:rPr>
              <a:t>Les informations partagées dans cette activité sont-elles utiles pour vous? Dans quelle situation les utiliserez-vous?</a:t>
            </a:r>
            <a:endParaRPr lang="fr-CA"/>
          </a:p>
          <a:p>
            <a:pPr marL="285750" indent="-285750">
              <a:buFont typeface="Arial"/>
              <a:buChar char="•"/>
            </a:pPr>
            <a:r>
              <a:rPr lang="fr-CA"/>
              <a:t>N'hésitez pas à remercier les personnes présentes d'avoir participé aux activités, posé des questions et partagé leurs points de vue.</a:t>
            </a:r>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14</a:t>
            </a:fld>
            <a:endParaRPr lang="fr-CA"/>
          </a:p>
        </p:txBody>
      </p:sp>
    </p:spTree>
    <p:extLst>
      <p:ext uri="{BB962C8B-B14F-4D97-AF65-F5344CB8AC3E}">
        <p14:creationId xmlns:p14="http://schemas.microsoft.com/office/powerpoint/2010/main" val="545083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3 minutes</a:t>
            </a:r>
            <a:r>
              <a:rPr lang="en-US" b="0" i="0" dirty="0">
                <a:solidFill>
                  <a:srgbClr val="444444"/>
                </a:solidFill>
                <a:effectLst/>
                <a:highlight>
                  <a:srgbClr val="F5F5F5"/>
                </a:highlight>
                <a:latin typeface="Calibri" panose="020F0502020204030204" pitchFamily="34" charset="0"/>
              </a:rPr>
              <a:t>​</a:t>
            </a:r>
          </a:p>
          <a:p>
            <a:pPr algn="l" rtl="0" fontAlgn="base"/>
            <a:r>
              <a:rPr lang="fr-CA" b="1" i="0" dirty="0">
                <a:solidFill>
                  <a:srgbClr val="000000"/>
                </a:solidFill>
                <a:effectLst/>
                <a:highlight>
                  <a:srgbClr val="F5F5F5"/>
                </a:highlight>
                <a:latin typeface="Calibri" panose="020F0502020204030204" pitchFamily="34" charset="0"/>
              </a:rPr>
              <a:t>Instructions pour la personne animatrice</a:t>
            </a:r>
            <a:r>
              <a:rPr lang="fr-CA" b="0" i="0" dirty="0">
                <a:solidFill>
                  <a:srgbClr val="444444"/>
                </a:solidFill>
                <a:effectLst/>
                <a:highlight>
                  <a:srgbClr val="F5F5F5"/>
                </a:highlight>
                <a:latin typeface="Calibri" panose="020F0502020204030204" pitchFamily="34" charset="0"/>
              </a:rPr>
              <a:t>​</a:t>
            </a:r>
          </a:p>
          <a:p>
            <a:pPr algn="l" rtl="0" fontAlgn="base"/>
            <a:r>
              <a:rPr lang="fr-CA" b="0" i="0" dirty="0">
                <a:solidFill>
                  <a:srgbClr val="444444"/>
                </a:solidFill>
                <a:effectLst/>
                <a:highlight>
                  <a:srgbClr val="F5F5F5"/>
                </a:highlight>
                <a:latin typeface="Calibri" panose="020F0502020204030204" pitchFamily="34" charset="0"/>
              </a:rPr>
              <a:t>​</a:t>
            </a:r>
          </a:p>
          <a:p>
            <a:pPr marL="285750" indent="-285750" fontAlgn="base">
              <a:buFont typeface="Arial" panose="020B0604020202020204" pitchFamily="34" charset="0"/>
              <a:buChar char="•"/>
            </a:pPr>
            <a:r>
              <a:rPr lang="fr-CA" dirty="0">
                <a:solidFill>
                  <a:srgbClr val="000000"/>
                </a:solidFill>
                <a:highlight>
                  <a:srgbClr val="F5F5F5"/>
                </a:highlight>
              </a:rPr>
              <a:t>Avant de commencer l'activité, mentionnez que vous êtes dans un espace sécuritaire où les personnes participantes peuvent s'exprimer librement et sans jugement. Les échanges durant l'atelier sont confidentiels. </a:t>
            </a:r>
            <a:br>
              <a:rPr lang="fr-CA" dirty="0">
                <a:solidFill>
                  <a:srgbClr val="000000"/>
                </a:solidFill>
                <a:highlight>
                  <a:srgbClr val="F5F5F5"/>
                </a:highlight>
              </a:rPr>
            </a:br>
            <a:endParaRPr lang="fr-CA" sz="1800" dirty="0">
              <a:solidFill>
                <a:srgbClr val="000000"/>
              </a:solidFill>
              <a:highlight>
                <a:srgbClr val="F5F5F5"/>
              </a:highlight>
              <a:latin typeface="Calibri"/>
              <a:cs typeface="Calibri"/>
            </a:endParaRPr>
          </a:p>
          <a:p>
            <a:pPr marL="285750" indent="-285750" algn="l">
              <a:buFont typeface="Arial" panose="020B0604020202020204" pitchFamily="34" charset="0"/>
              <a:buChar char="•"/>
            </a:pPr>
            <a:r>
              <a:rPr lang="fr-CA" sz="1800" b="0" i="0" u="none" strike="noStrike">
                <a:solidFill>
                  <a:srgbClr val="000000"/>
                </a:solidFill>
                <a:effectLst/>
                <a:highlight>
                  <a:srgbClr val="F5F5F5"/>
                </a:highlight>
                <a:latin typeface="Calibri"/>
                <a:cs typeface="Calibri"/>
              </a:rPr>
              <a:t>Animez une discussion à partir des questions suivantes : </a:t>
            </a:r>
            <a:r>
              <a:rPr lang="en-US" sz="1800" b="0" i="0">
                <a:solidFill>
                  <a:srgbClr val="444444"/>
                </a:solidFill>
                <a:effectLst/>
                <a:highlight>
                  <a:srgbClr val="F5F5F5"/>
                </a:highlight>
                <a:latin typeface="Calibri"/>
                <a:cs typeface="Calibri"/>
              </a:rPr>
              <a:t>​</a:t>
            </a:r>
          </a:p>
          <a:p>
            <a:pPr marL="742950" lvl="1" indent="-285750" fontAlgn="base">
              <a:buFont typeface="Arial" panose="020B0604020202020204" pitchFamily="34" charset="0"/>
              <a:buChar char="•"/>
            </a:pPr>
            <a:r>
              <a:rPr lang="fr-CA" sz="1800">
                <a:solidFill>
                  <a:srgbClr val="000000"/>
                </a:solidFill>
                <a:highlight>
                  <a:srgbClr val="F5F5F5"/>
                </a:highlight>
                <a:latin typeface="Calibri"/>
                <a:cs typeface="Calibri"/>
              </a:rPr>
              <a:t>Qu'est-ce qui se passe dans cette situation?</a:t>
            </a:r>
            <a:endParaRPr lang="fr-CA" sz="1800" dirty="0">
              <a:solidFill>
                <a:srgbClr val="000000"/>
              </a:solidFill>
              <a:highlight>
                <a:srgbClr val="F5F5F5"/>
              </a:highlight>
              <a:latin typeface="Calibri"/>
              <a:cs typeface="Calibri"/>
            </a:endParaRPr>
          </a:p>
          <a:p>
            <a:pPr marL="742950" lvl="1" indent="-285750" algn="l">
              <a:buFont typeface="Arial" panose="020B0604020202020204" pitchFamily="34" charset="0"/>
              <a:buChar char="•"/>
            </a:pPr>
            <a:r>
              <a:rPr lang="fr-CA" sz="1800" b="0" i="0" u="none" strike="noStrike">
                <a:solidFill>
                  <a:srgbClr val="000000"/>
                </a:solidFill>
                <a:effectLst/>
                <a:highlight>
                  <a:srgbClr val="F5F5F5"/>
                </a:highlight>
                <a:latin typeface="Calibri"/>
                <a:cs typeface="Calibri"/>
              </a:rPr>
              <a:t>Qu’est-ce que cette image nous dit sur le couple?</a:t>
            </a:r>
            <a:r>
              <a:rPr lang="fr-CA" sz="1800" b="0" i="0" dirty="0">
                <a:solidFill>
                  <a:srgbClr val="444444"/>
                </a:solidFill>
                <a:effectLst/>
                <a:highlight>
                  <a:srgbClr val="F5F5F5"/>
                </a:highlight>
                <a:latin typeface="Calibri"/>
                <a:cs typeface="Calibri"/>
              </a:rPr>
              <a:t>​</a:t>
            </a:r>
            <a:endParaRPr lang="fr-CA" sz="1800" b="0" i="0">
              <a:solidFill>
                <a:srgbClr val="444444"/>
              </a:solidFill>
              <a:effectLst/>
              <a:highlight>
                <a:srgbClr val="F5F5F5"/>
              </a:highlight>
              <a:latin typeface="Calibri"/>
              <a:cs typeface="Calibri"/>
            </a:endParaRPr>
          </a:p>
          <a:p>
            <a:pPr marL="742950" lvl="1" indent="-285750" algn="l" rtl="0" fontAlgn="base">
              <a:buFont typeface="Arial" panose="020B0604020202020204" pitchFamily="34" charset="0"/>
              <a:buChar char="•"/>
            </a:pPr>
            <a:r>
              <a:rPr lang="fr-CA" sz="1800" b="0" i="0" u="none" strike="noStrike" dirty="0">
                <a:solidFill>
                  <a:srgbClr val="000000"/>
                </a:solidFill>
                <a:effectLst/>
                <a:highlight>
                  <a:srgbClr val="F5F5F5"/>
                </a:highlight>
                <a:latin typeface="Calibri" panose="020F0502020204030204" pitchFamily="34" charset="0"/>
              </a:rPr>
              <a:t>Qu’est-ce que l’image nous dirait de plus si on savait que la femme souhaite quitter son mari?</a:t>
            </a:r>
            <a:r>
              <a:rPr lang="fr-CA" sz="1800" b="0" i="0" dirty="0">
                <a:solidFill>
                  <a:srgbClr val="444444"/>
                </a:solidFill>
                <a:effectLst/>
                <a:highlight>
                  <a:srgbClr val="F5F5F5"/>
                </a:highlight>
                <a:latin typeface="Calibri" panose="020F0502020204030204" pitchFamily="34" charset="0"/>
              </a:rPr>
              <a:t>​</a:t>
            </a:r>
            <a:endParaRPr lang="fr-CA" sz="1800" b="0" i="0" dirty="0">
              <a:solidFill>
                <a:srgbClr val="444444"/>
              </a:solidFill>
              <a:effectLst/>
              <a:highlight>
                <a:srgbClr val="F5F5F5"/>
              </a:highlight>
              <a:latin typeface="Arial" panose="020B0604020202020204" pitchFamily="34" charset="0"/>
            </a:endParaRPr>
          </a:p>
          <a:p>
            <a:pPr marL="742950" lvl="1" indent="-285750" algn="l" rtl="0" fontAlgn="base">
              <a:buFont typeface="Arial" panose="020B0604020202020204" pitchFamily="34" charset="0"/>
              <a:buChar char="•"/>
            </a:pPr>
            <a:r>
              <a:rPr lang="fr-CA" sz="1800" b="0" i="0" u="none" strike="noStrike" dirty="0">
                <a:solidFill>
                  <a:srgbClr val="000000"/>
                </a:solidFill>
                <a:effectLst/>
                <a:highlight>
                  <a:srgbClr val="F5F5F5"/>
                </a:highlight>
                <a:latin typeface="Calibri" panose="020F0502020204030204" pitchFamily="34" charset="0"/>
              </a:rPr>
              <a:t>Qu’est-ce que l’image nous dirait de plus si on savait que la femme a un statut d’immigration précaire?</a:t>
            </a:r>
            <a:r>
              <a:rPr lang="fr-CA" sz="1800" b="0" i="0" dirty="0">
                <a:solidFill>
                  <a:srgbClr val="444444"/>
                </a:solidFill>
                <a:effectLst/>
                <a:highlight>
                  <a:srgbClr val="F5F5F5"/>
                </a:highlight>
                <a:latin typeface="Calibri" panose="020F0502020204030204" pitchFamily="34" charset="0"/>
              </a:rPr>
              <a:t>​</a:t>
            </a:r>
            <a:endParaRPr lang="fr-CA" sz="1800" b="0" i="0" dirty="0">
              <a:solidFill>
                <a:srgbClr val="444444"/>
              </a:solidFill>
              <a:effectLst/>
              <a:highlight>
                <a:srgbClr val="F5F5F5"/>
              </a:highlight>
              <a:latin typeface="Arial" panose="020B0604020202020204" pitchFamily="34" charset="0"/>
            </a:endParaRPr>
          </a:p>
          <a:p>
            <a:pPr algn="l" rtl="0" fontAlgn="base">
              <a:buFont typeface="Arial" panose="020B0604020202020204" pitchFamily="34" charset="0"/>
              <a:buNone/>
            </a:pPr>
            <a:r>
              <a:rPr lang="fr-CA" sz="1800" b="0" i="0" dirty="0">
                <a:solidFill>
                  <a:srgbClr val="444444"/>
                </a:solidFill>
                <a:effectLst/>
                <a:highlight>
                  <a:srgbClr val="F5F5F5"/>
                </a:highlight>
                <a:latin typeface="Calibri" panose="020F0502020204030204" pitchFamily="34" charset="0"/>
              </a:rPr>
              <a:t>​</a:t>
            </a:r>
            <a:endParaRPr lang="fr-CA" sz="1800" b="0" i="0" dirty="0">
              <a:solidFill>
                <a:srgbClr val="444444"/>
              </a:solidFill>
              <a:effectLst/>
              <a:highlight>
                <a:srgbClr val="F5F5F5"/>
              </a:highlight>
              <a:latin typeface="Arial" panose="020B0604020202020204" pitchFamily="34" charset="0"/>
            </a:endParaRPr>
          </a:p>
          <a:p>
            <a:pPr marL="285750" indent="-285750" algn="l" rtl="0" fontAlgn="base">
              <a:buFont typeface="Arial" panose="020B0604020202020204" pitchFamily="34" charset="0"/>
              <a:buChar char="•"/>
            </a:pPr>
            <a:r>
              <a:rPr lang="fr-CA" sz="1800" b="0" i="0" u="none" strike="noStrike" dirty="0">
                <a:solidFill>
                  <a:srgbClr val="000000"/>
                </a:solidFill>
                <a:effectLst/>
                <a:highlight>
                  <a:srgbClr val="F5F5F5"/>
                </a:highlight>
                <a:latin typeface="Calibri" panose="020F0502020204030204" pitchFamily="34" charset="0"/>
              </a:rPr>
              <a:t>Résumez en répétant les mots clés qui ont été nommés par les participantes et qui sont liés à la thématique de cette activité. </a:t>
            </a:r>
            <a:endParaRPr lang="fr-CA" sz="1800" b="0" i="0" dirty="0">
              <a:solidFill>
                <a:srgbClr val="444444"/>
              </a:solidFill>
              <a:effectLst/>
              <a:highlight>
                <a:srgbClr val="F5F5F5"/>
              </a:highlight>
              <a:latin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2</a:t>
            </a:fld>
            <a:endParaRPr lang="fr-CA"/>
          </a:p>
        </p:txBody>
      </p:sp>
    </p:spTree>
    <p:extLst>
      <p:ext uri="{BB962C8B-B14F-4D97-AF65-F5344CB8AC3E}">
        <p14:creationId xmlns:p14="http://schemas.microsoft.com/office/powerpoint/2010/main" val="403839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en-US" dirty="0"/>
          </a:p>
          <a:p>
            <a:pPr marL="171450" indent="-171450">
              <a:buFont typeface="Arial"/>
              <a:buChar char="•"/>
            </a:pPr>
            <a:endParaRPr lang="fr-CA" dirty="0"/>
          </a:p>
          <a:p>
            <a:r>
              <a:rPr lang="fr-CA" b="1" u="sng" dirty="0"/>
              <a:t>Instructions</a:t>
            </a:r>
            <a:endParaRPr lang="fr-CA" dirty="0"/>
          </a:p>
          <a:p>
            <a:pPr marL="171450" indent="-171450">
              <a:buFont typeface="Arial"/>
              <a:buChar char="•"/>
            </a:pPr>
            <a:endParaRPr lang="fr-CA" dirty="0"/>
          </a:p>
          <a:p>
            <a:pPr marL="171450" indent="-171450">
              <a:buFont typeface="Arial,Sans-Serif"/>
              <a:buChar char="•"/>
            </a:pPr>
            <a:r>
              <a:rPr lang="fr-CA" dirty="0"/>
              <a:t>Lisez à voix haute l’histoire suivante : </a:t>
            </a:r>
            <a:endParaRPr lang="en-US" dirty="0"/>
          </a:p>
          <a:p>
            <a:pPr marL="171450" indent="-171450">
              <a:buFont typeface="Arial"/>
              <a:buChar char="•"/>
            </a:pPr>
            <a:endParaRPr lang="fr-CA" dirty="0"/>
          </a:p>
          <a:p>
            <a:pPr marL="171450" indent="-171450">
              <a:buFont typeface="Arial,Sans-Serif"/>
              <a:buChar char="•"/>
            </a:pPr>
            <a:r>
              <a:rPr lang="fr-CA" dirty="0"/>
              <a:t>Quand ils sont arrivés il y a 4 ans, Ana </a:t>
            </a:r>
            <a:r>
              <a:rPr lang="fr-CA" dirty="0" err="1"/>
              <a:t>Júlia</a:t>
            </a:r>
            <a:r>
              <a:rPr lang="fr-CA" dirty="0"/>
              <a:t> et son mari Lucas ont trouvé ce beau logement qu'ils ont meublé à leur image. Ils ont également mis sur les murs et les étagères des décorations et souvenirs qu'ils avaient apportés du Brésil. Cette semaine, ils ont pris la décision de divorcer. Ils ont décidé que son mari resterait dans le logement, car Ana </a:t>
            </a:r>
            <a:r>
              <a:rPr lang="fr-CA" dirty="0" err="1"/>
              <a:t>Júlia</a:t>
            </a:r>
            <a:r>
              <a:rPr lang="fr-CA" dirty="0"/>
              <a:t> préfère recommencer sa vie dans un nouvel espace. Elle craint d'avoir à laisser tout derrière, même ces meubles et objets auxquels elle tient. </a:t>
            </a:r>
          </a:p>
          <a:p>
            <a:pPr marL="171450" indent="-171450">
              <a:buFont typeface="Arial"/>
              <a:buChar char="•"/>
            </a:pPr>
            <a:endParaRPr lang="fr-CA" dirty="0"/>
          </a:p>
          <a:p>
            <a:pPr marL="171450" indent="-171450">
              <a:buFont typeface="Arial,Sans-Serif"/>
              <a:buChar char="•"/>
            </a:pPr>
            <a:r>
              <a:rPr lang="fr-CA" dirty="0"/>
              <a:t>Animez une discussion à l’aide des questions suivantes : </a:t>
            </a:r>
          </a:p>
          <a:p>
            <a:pPr marL="628650" lvl="1" indent="-171450">
              <a:buFont typeface="Arial,Sans-Serif"/>
              <a:buChar char="•"/>
            </a:pPr>
            <a:r>
              <a:rPr lang="fr-CA" dirty="0"/>
              <a:t>Avez-vous déjà vécu une situation similaire?</a:t>
            </a:r>
          </a:p>
          <a:p>
            <a:pPr marL="628650" lvl="1" indent="-171450">
              <a:buFont typeface="Arial,Sans-Serif"/>
              <a:buChar char="•"/>
            </a:pPr>
            <a:r>
              <a:rPr lang="fr-CA" dirty="0"/>
              <a:t>Quels sont les principaux enjeux dans cette situation?</a:t>
            </a:r>
          </a:p>
          <a:p>
            <a:pPr marL="628650" lvl="1" indent="-171450">
              <a:buFont typeface="Arial,Sans-Serif"/>
              <a:buChar char="•"/>
            </a:pPr>
            <a:r>
              <a:rPr lang="fr-CA" dirty="0"/>
              <a:t>Quels sont les droits et responsabilités liés à ces enjeux</a:t>
            </a:r>
          </a:p>
          <a:p>
            <a:pPr marL="628650" lvl="1" indent="-171450">
              <a:buFont typeface="Arial,Sans-Serif"/>
              <a:buChar char="•"/>
            </a:pPr>
            <a:r>
              <a:rPr lang="fr-CA" dirty="0"/>
              <a:t>Que devrait faire Ana </a:t>
            </a:r>
            <a:r>
              <a:rPr lang="fr-CA" dirty="0" err="1"/>
              <a:t>Júlia</a:t>
            </a:r>
            <a:r>
              <a:rPr lang="fr-CA" dirty="0"/>
              <a:t> pour résoudre le problème? </a:t>
            </a:r>
          </a:p>
          <a:p>
            <a:pPr marL="628650" lvl="1" indent="-171450">
              <a:buFont typeface="Arial,Sans-Serif"/>
              <a:buChar char="•"/>
            </a:pPr>
            <a:endParaRPr lang="fr-CA" dirty="0"/>
          </a:p>
          <a:p>
            <a:pPr marL="171450" indent="-171450">
              <a:buFont typeface="Arial"/>
              <a:buChar char="•"/>
            </a:pPr>
            <a:r>
              <a:rPr lang="fr-CA" dirty="0"/>
              <a:t>Mentionnez que vous partagerez des informations juridiques pour mieux comprendre les enjeux, droits et responsabilités de cette histoire et y reviendrons à la fin de l’activité. Précisez que vous vous aborderez les règles de base de la loi, tout en sachant que le système de justice peut être perçu différemment selon les personnes, notamment à cause d’expériences difficiles ou d’obstacles liés à la langue ou la culture. Rappelez aux participantes que l’objectif de l’atelier est de les informer sur leurs droits, afin qu’elles puissent prendre des décisions éclairées et se protéger dans leurs démarches.</a:t>
            </a:r>
          </a:p>
          <a:p>
            <a:pPr marL="171450" indent="-171450">
              <a:buFont typeface="Arial,Sans-Serif"/>
              <a:buChar char="•"/>
            </a:pPr>
            <a:endParaRPr lang="fr-CA" dirty="0"/>
          </a:p>
          <a:p>
            <a:pPr marL="171450" indent="-171450">
              <a:buFont typeface="Arial,Sans-Serif"/>
              <a:buChar char="•"/>
            </a:pPr>
            <a:r>
              <a:rPr lang="fr-CA" dirty="0"/>
              <a:t>Expliquez ensuite l’objectif de cette activité : Reconnaître les conséquences d'une séparation sur les biens d'un couple (meubles, voiture, </a:t>
            </a:r>
            <a:r>
              <a:rPr lang="fr-CA" dirty="0" err="1"/>
              <a:t>etc</a:t>
            </a:r>
            <a:r>
              <a:rPr lang="fr-CA" dirty="0"/>
              <a:t>).</a:t>
            </a:r>
          </a:p>
          <a:p>
            <a:pPr marL="171450" indent="-171450">
              <a:buFont typeface="Arial,Sans-Serif"/>
              <a:buChar char="•"/>
            </a:pPr>
            <a:endParaRPr lang="fr-CA" dirty="0"/>
          </a:p>
          <a:p>
            <a:pPr marL="171450" indent="-171450">
              <a:buFont typeface="Arial,Sans-Serif"/>
              <a:buChar char="•"/>
            </a:pPr>
            <a:r>
              <a:rPr lang="fr-CA" dirty="0"/>
              <a:t>Nommez les principaux éléments qui seront discutés : le partage des biens dans un couple marié et le partage des biens dans un couple non marié. </a:t>
            </a:r>
          </a:p>
          <a:p>
            <a:endParaRPr lang="fr-CA" dirty="0"/>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3</a:t>
            </a:fld>
            <a:endParaRPr lang="fr-CA"/>
          </a:p>
        </p:txBody>
      </p:sp>
    </p:spTree>
    <p:extLst>
      <p:ext uri="{BB962C8B-B14F-4D97-AF65-F5344CB8AC3E}">
        <p14:creationId xmlns:p14="http://schemas.microsoft.com/office/powerpoint/2010/main" val="606699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en-US" dirty="0"/>
          </a:p>
          <a:p>
            <a:endParaRPr lang="fr-CA" dirty="0"/>
          </a:p>
          <a:p>
            <a:r>
              <a:rPr lang="fr-CA" b="1" u="sng" dirty="0"/>
              <a:t>Instructions pour la personne animatrice</a:t>
            </a:r>
            <a:endParaRPr lang="fr-CA" dirty="0"/>
          </a:p>
          <a:p>
            <a:endParaRPr lang="fr-CA" dirty="0"/>
          </a:p>
          <a:p>
            <a:pPr marL="285750" indent="-285750">
              <a:buFont typeface="Arial,Sans-Serif"/>
              <a:buChar char="•"/>
            </a:pPr>
            <a:r>
              <a:rPr lang="fr-CA" dirty="0"/>
              <a:t>Expliquez les informations ci-dessous en faisant le lien avec l'histoire.</a:t>
            </a:r>
            <a:endParaRPr lang="en-US" dirty="0"/>
          </a:p>
          <a:p>
            <a:endParaRPr lang="fr-CA" dirty="0"/>
          </a:p>
          <a:p>
            <a:r>
              <a:rPr lang="fr-CA" b="1" u="sng" dirty="0"/>
              <a:t>Informations à transmettre</a:t>
            </a:r>
            <a:endParaRPr lang="fr-CA" dirty="0"/>
          </a:p>
          <a:p>
            <a:endParaRPr lang="fr-CA" dirty="0"/>
          </a:p>
          <a:p>
            <a:pPr marL="285750" indent="-285750">
              <a:buFont typeface="Arial,Sans-Serif"/>
              <a:buChar char="•"/>
            </a:pPr>
            <a:r>
              <a:rPr lang="fr-CA" dirty="0"/>
              <a:t>Quand un couple marié divorce, certains </a:t>
            </a:r>
            <a:r>
              <a:rPr lang="fr-CA" b="1" dirty="0"/>
              <a:t>biens qui ont servi à la famille</a:t>
            </a:r>
            <a:r>
              <a:rPr lang="fr-CA" dirty="0"/>
              <a:t> seront généralement </a:t>
            </a:r>
            <a:r>
              <a:rPr lang="fr-CA" b="1" dirty="0"/>
              <a:t>partagés moitié-moitié</a:t>
            </a:r>
            <a:r>
              <a:rPr lang="fr-CA" dirty="0"/>
              <a:t> entre eux</a:t>
            </a:r>
            <a:r>
              <a:rPr lang="fr-CA" dirty="0">
                <a:hlinkClick r:id="rId3"/>
              </a:rPr>
              <a:t>[1]</a:t>
            </a:r>
            <a:r>
              <a:rPr lang="fr-CA" dirty="0"/>
              <a:t>. C’est le cas même pour les biens qui appartiennent à un seul des époux</a:t>
            </a:r>
            <a:r>
              <a:rPr lang="fr-CA" dirty="0">
                <a:hlinkClick r:id="rId4"/>
              </a:rPr>
              <a:t>[2]</a:t>
            </a:r>
            <a:r>
              <a:rPr lang="fr-CA" dirty="0"/>
              <a:t>. C’est ce qu’on appelle le « </a:t>
            </a:r>
            <a:r>
              <a:rPr lang="fr-CA" b="1" dirty="0"/>
              <a:t>patrimoine familial </a:t>
            </a:r>
            <a:r>
              <a:rPr lang="fr-CA" dirty="0"/>
              <a:t>»</a:t>
            </a:r>
            <a:r>
              <a:rPr lang="fr-CA" dirty="0">
                <a:hlinkClick r:id="rId5"/>
              </a:rPr>
              <a:t>[3]</a:t>
            </a:r>
            <a:r>
              <a:rPr lang="fr-CA" dirty="0"/>
              <a:t>.</a:t>
            </a:r>
          </a:p>
          <a:p>
            <a:r>
              <a:rPr lang="fr-CA" dirty="0"/>
              <a:t> </a:t>
            </a:r>
          </a:p>
          <a:p>
            <a:pPr marL="285750" indent="-285750">
              <a:buFont typeface="Arial,Sans-Serif"/>
              <a:buChar char="•"/>
            </a:pPr>
            <a:r>
              <a:rPr lang="fr-CA" dirty="0"/>
              <a:t>Par exemple, la valeur des biens suivants doit généralement être partagée moitié-moitié entre les époux</a:t>
            </a:r>
            <a:r>
              <a:rPr lang="fr-CA" dirty="0">
                <a:hlinkClick r:id="rId6"/>
              </a:rPr>
              <a:t>[4]</a:t>
            </a:r>
            <a:r>
              <a:rPr lang="fr-CA" dirty="0"/>
              <a:t> : </a:t>
            </a:r>
          </a:p>
          <a:p>
            <a:r>
              <a:rPr lang="fr-CA" dirty="0"/>
              <a:t> </a:t>
            </a:r>
          </a:p>
          <a:p>
            <a:pPr marL="742950" lvl="1" indent="-285750">
              <a:buFont typeface="Arial,Sans-Serif"/>
              <a:buChar char="•"/>
            </a:pPr>
            <a:r>
              <a:rPr lang="fr-CA" dirty="0"/>
              <a:t>Les meubles de la maison (lit, divan, tables, etc.),</a:t>
            </a:r>
          </a:p>
          <a:p>
            <a:pPr marL="742950" lvl="1" indent="-285750">
              <a:buFont typeface="Arial,Sans-Serif"/>
              <a:buChar char="•"/>
            </a:pPr>
            <a:r>
              <a:rPr lang="fr-CA" dirty="0"/>
              <a:t>Les appareils électriques (micro-ondes, cafetière, etc.),</a:t>
            </a:r>
          </a:p>
          <a:p>
            <a:pPr marL="742950" lvl="1" indent="-285750">
              <a:buFont typeface="Arial,Sans-Serif"/>
              <a:buChar char="•"/>
            </a:pPr>
            <a:r>
              <a:rPr lang="fr-CA" dirty="0"/>
              <a:t>La voiture utilisée par la famille, </a:t>
            </a:r>
          </a:p>
          <a:p>
            <a:pPr marL="742950" lvl="1" indent="-285750">
              <a:buFont typeface="Arial,Sans-Serif"/>
              <a:buChar char="•"/>
            </a:pPr>
            <a:r>
              <a:rPr lang="fr-CA" dirty="0"/>
              <a:t>La maison familiale (dans le cas où l’un des époux ou les deux sont propriétaires d'une maison).</a:t>
            </a:r>
          </a:p>
          <a:p>
            <a:pPr lvl="1"/>
            <a:r>
              <a:rPr lang="fr-CA" dirty="0"/>
              <a:t> </a:t>
            </a:r>
          </a:p>
          <a:p>
            <a:pPr lvl="1"/>
            <a:r>
              <a:rPr lang="fr-CA" dirty="0"/>
              <a:t>Cette liste est non exhaustive</a:t>
            </a:r>
            <a:r>
              <a:rPr lang="fr-CA" dirty="0">
                <a:hlinkClick r:id="rId7"/>
              </a:rPr>
              <a:t>[5]</a:t>
            </a:r>
            <a:r>
              <a:rPr lang="fr-CA" dirty="0"/>
              <a:t>. </a:t>
            </a:r>
          </a:p>
          <a:p>
            <a:pPr lvl="1"/>
            <a:r>
              <a:rPr lang="fr-CA" dirty="0"/>
              <a:t> </a:t>
            </a:r>
          </a:p>
          <a:p>
            <a:pPr lvl="1"/>
            <a:r>
              <a:rPr lang="fr-CA" dirty="0"/>
              <a:t>Dans le cas d’Ana </a:t>
            </a:r>
            <a:r>
              <a:rPr lang="fr-CA" dirty="0" err="1"/>
              <a:t>Júlia</a:t>
            </a:r>
            <a:r>
              <a:rPr lang="fr-CA" dirty="0"/>
              <a:t>, la valeur des meubles dans leur logement serait donc en principe partagés entre elle et son mari. </a:t>
            </a:r>
          </a:p>
          <a:p>
            <a:r>
              <a:rPr lang="fr-CA" dirty="0"/>
              <a:t> </a:t>
            </a:r>
          </a:p>
          <a:p>
            <a:pPr marL="285750" indent="-285750">
              <a:buFont typeface="Arial,Sans-Serif"/>
              <a:buChar char="•"/>
            </a:pPr>
            <a:r>
              <a:rPr lang="fr-CA" dirty="0"/>
              <a:t>Il y a des </a:t>
            </a:r>
            <a:r>
              <a:rPr lang="fr-CA" b="1" dirty="0"/>
              <a:t>exceptions</a:t>
            </a:r>
            <a:r>
              <a:rPr lang="fr-CA" dirty="0"/>
              <a:t>. Dans certains cas, des biens qui ont servi à la famille ne sont pas partagés. En particulier, les biens que l’un des époux a reçus en </a:t>
            </a:r>
            <a:r>
              <a:rPr lang="fr-CA" b="1" dirty="0"/>
              <a:t>héritage</a:t>
            </a:r>
            <a:r>
              <a:rPr lang="fr-CA" dirty="0"/>
              <a:t> ou en </a:t>
            </a:r>
            <a:r>
              <a:rPr lang="fr-CA" b="1" dirty="0"/>
              <a:t>cadeau</a:t>
            </a:r>
            <a:r>
              <a:rPr lang="fr-CA" dirty="0"/>
              <a:t> ne sont pas partagés</a:t>
            </a:r>
            <a:r>
              <a:rPr lang="fr-CA" dirty="0">
                <a:hlinkClick r:id="rId8"/>
              </a:rPr>
              <a:t>[6]</a:t>
            </a:r>
            <a:r>
              <a:rPr lang="fr-CA" dirty="0"/>
              <a:t>. Par exemple, si certains des meubles dans le logement avaient été reçus en héritage par Ana </a:t>
            </a:r>
            <a:r>
              <a:rPr lang="fr-CA" dirty="0" err="1"/>
              <a:t>Júlia</a:t>
            </a:r>
            <a:r>
              <a:rPr lang="fr-CA" dirty="0"/>
              <a:t> après le décès de son père, ils ne seraient pas partagés entre elle et son mari. </a:t>
            </a:r>
          </a:p>
          <a:p>
            <a:r>
              <a:rPr lang="fr-CA" dirty="0"/>
              <a:t> </a:t>
            </a:r>
          </a:p>
          <a:p>
            <a:pPr marL="285750" indent="-285750">
              <a:buFont typeface="Arial,Sans-Serif"/>
              <a:buChar char="•"/>
            </a:pPr>
            <a:r>
              <a:rPr lang="fr-CA" dirty="0"/>
              <a:t>Comment ça marche en pratique?</a:t>
            </a:r>
          </a:p>
          <a:p>
            <a:r>
              <a:rPr lang="fr-CA" dirty="0"/>
              <a:t> </a:t>
            </a:r>
          </a:p>
          <a:p>
            <a:pPr marL="742950" lvl="1" indent="-285750">
              <a:buFont typeface="Arial,Sans-Serif"/>
              <a:buChar char="•"/>
            </a:pPr>
            <a:r>
              <a:rPr lang="fr-CA" dirty="0"/>
              <a:t>En général, c’est la </a:t>
            </a:r>
            <a:r>
              <a:rPr lang="fr-CA" b="1" dirty="0"/>
              <a:t>valeur des biens </a:t>
            </a:r>
            <a:r>
              <a:rPr lang="fr-CA" dirty="0"/>
              <a:t>qui est partagée entre les époux</a:t>
            </a:r>
            <a:r>
              <a:rPr lang="fr-CA" dirty="0">
                <a:hlinkClick r:id="rId9"/>
              </a:rPr>
              <a:t>[7]</a:t>
            </a:r>
            <a:r>
              <a:rPr lang="fr-CA" dirty="0"/>
              <a:t>. Donc, par exemple, si les biens valent 5000$ en tout, l’époux qui les garde va payer 2500$ à l’autre époux.</a:t>
            </a:r>
          </a:p>
          <a:p>
            <a:pPr lvl="1"/>
            <a:r>
              <a:rPr lang="fr-CA" dirty="0"/>
              <a:t> </a:t>
            </a:r>
          </a:p>
          <a:p>
            <a:pPr marL="742950" lvl="1" indent="-285750">
              <a:buFont typeface="Arial,Sans-Serif"/>
              <a:buChar char="•"/>
            </a:pPr>
            <a:r>
              <a:rPr lang="fr-CA" dirty="0"/>
              <a:t>Les époux peuvent aussi se répartir les </a:t>
            </a:r>
            <a:r>
              <a:rPr lang="fr-CA" b="1" dirty="0"/>
              <a:t>biens</a:t>
            </a:r>
            <a:r>
              <a:rPr lang="fr-CA" dirty="0"/>
              <a:t> eux-mêmes entre eux (moitié-moitié)</a:t>
            </a:r>
            <a:r>
              <a:rPr lang="fr-CA" dirty="0">
                <a:hlinkClick r:id="rId10"/>
              </a:rPr>
              <a:t>[8]</a:t>
            </a:r>
            <a:r>
              <a:rPr lang="fr-CA" dirty="0"/>
              <a:t>. Par exemple, ils peuvent décider qu’Ana </a:t>
            </a:r>
            <a:r>
              <a:rPr lang="fr-CA" dirty="0" err="1"/>
              <a:t>Júlia</a:t>
            </a:r>
            <a:r>
              <a:rPr lang="fr-CA" dirty="0"/>
              <a:t> garderait les meubles du salon et que son mari garderait les meubles de la chambre.</a:t>
            </a:r>
          </a:p>
          <a:p>
            <a:pPr lvl="1"/>
            <a:r>
              <a:rPr lang="fr-CA" dirty="0"/>
              <a:t> </a:t>
            </a:r>
          </a:p>
          <a:p>
            <a:pPr marL="285750" indent="-285750">
              <a:buFont typeface="Arial,Sans-Serif"/>
              <a:buChar char="•"/>
            </a:pPr>
            <a:r>
              <a:rPr lang="fr-CA" dirty="0"/>
              <a:t>Si les époux ne sont pas d’accord sur la manière de partager les biens ou sur leur valeur, ils peuvent avoir de l’aide pour arriver à un accord. Par exemple, ils peuvent demander l’aide d’une personne qui s’appelle une </a:t>
            </a:r>
            <a:r>
              <a:rPr lang="fr-CA" b="1" dirty="0"/>
              <a:t>« médiatrice » ou un « médiateur » familial </a:t>
            </a:r>
            <a:r>
              <a:rPr lang="fr-CA" dirty="0"/>
              <a:t>si cela est approprié dans leur situation </a:t>
            </a:r>
            <a:r>
              <a:rPr lang="fr-CA" dirty="0">
                <a:hlinkClick r:id="rId11"/>
              </a:rPr>
              <a:t>[9]</a:t>
            </a:r>
            <a:r>
              <a:rPr lang="fr-CA" dirty="0"/>
              <a:t>. </a:t>
            </a:r>
          </a:p>
          <a:p>
            <a:pPr marL="742950" lvl="1" indent="-285750">
              <a:buFont typeface="Arial,Sans-Serif"/>
              <a:buChar char="•"/>
            </a:pPr>
            <a:r>
              <a:rPr lang="fr-CA" dirty="0"/>
              <a:t>Cette personne va essayer de les aider à trouver une solution</a:t>
            </a:r>
            <a:r>
              <a:rPr lang="fr-CA" dirty="0">
                <a:hlinkClick r:id="rId12"/>
              </a:rPr>
              <a:t>[10]</a:t>
            </a:r>
            <a:r>
              <a:rPr lang="fr-CA" dirty="0"/>
              <a:t>. </a:t>
            </a:r>
          </a:p>
          <a:p>
            <a:pPr marL="742950" lvl="1" indent="-285750">
              <a:buFont typeface="Arial,Sans-Serif"/>
              <a:buChar char="•"/>
            </a:pPr>
            <a:r>
              <a:rPr lang="fr-CA" dirty="0"/>
              <a:t>Ils ont généralement droit à des heures gratuites de médiation</a:t>
            </a:r>
            <a:r>
              <a:rPr lang="fr-CA" dirty="0">
                <a:hlinkClick r:id="rId13"/>
              </a:rPr>
              <a:t>[11]</a:t>
            </a:r>
            <a:r>
              <a:rPr lang="fr-CA" dirty="0"/>
              <a:t>.</a:t>
            </a:r>
          </a:p>
          <a:p>
            <a:pPr marL="742950" lvl="1" indent="-285750">
              <a:buFont typeface="Arial,Sans-Serif"/>
              <a:buChar char="•"/>
            </a:pPr>
            <a:r>
              <a:rPr lang="fr-CA" dirty="0"/>
              <a:t>Ils peuvent aussi choisir une médiatrice ou un médiateur qui parle leur langue maternelle. Par exemple, il y a notamment des médiatrices et médiateurs qui parlent l’espagnol, l’arabe et l’italien.</a:t>
            </a:r>
          </a:p>
          <a:p>
            <a:pPr lvl="1"/>
            <a:r>
              <a:rPr lang="fr-CA" dirty="0"/>
              <a:t> </a:t>
            </a:r>
          </a:p>
          <a:p>
            <a:pPr marL="285750" indent="-285750">
              <a:buFont typeface="Arial,Sans-Serif"/>
              <a:buChar char="•"/>
            </a:pPr>
            <a:r>
              <a:rPr lang="fr-CA" dirty="0"/>
              <a:t>Le</a:t>
            </a:r>
            <a:r>
              <a:rPr lang="fr-CA" b="1" dirty="0"/>
              <a:t> tribunal</a:t>
            </a:r>
            <a:r>
              <a:rPr lang="fr-CA" dirty="0"/>
              <a:t> peut aussi prendre la décision pour les époux (par exemple, si les époux n’arrivent pas à s’entendre en médiation)</a:t>
            </a:r>
            <a:r>
              <a:rPr lang="fr-CA" dirty="0">
                <a:hlinkClick r:id="rId14"/>
              </a:rPr>
              <a:t>[12]</a:t>
            </a:r>
            <a:r>
              <a:rPr lang="fr-CA" dirty="0"/>
              <a:t>. </a:t>
            </a:r>
          </a:p>
          <a:p>
            <a:r>
              <a:rPr lang="fr-CA" b="1" dirty="0"/>
              <a:t> </a:t>
            </a:r>
            <a:endParaRPr lang="fr-CA" dirty="0"/>
          </a:p>
          <a:p>
            <a:r>
              <a:rPr lang="fr-CA" b="1" u="sng" dirty="0"/>
              <a:t>Notes complémentaires pour la personne animatrice</a:t>
            </a:r>
            <a:endParaRPr lang="fr-CA" dirty="0"/>
          </a:p>
          <a:p>
            <a:r>
              <a:rPr lang="fr-CA" dirty="0"/>
              <a:t> </a:t>
            </a:r>
          </a:p>
          <a:p>
            <a:pPr marL="285750" indent="-285750">
              <a:buFont typeface="Arial,Sans-Serif"/>
              <a:buChar char="•"/>
            </a:pPr>
            <a:r>
              <a:rPr lang="fr-CA" dirty="0"/>
              <a:t>Les règles québécoises du patrimoine familial s’appliquent généralement même si les époux se sont mariés à l’étranger</a:t>
            </a:r>
            <a:r>
              <a:rPr lang="fr-CA" dirty="0">
                <a:hlinkClick r:id="rId15"/>
              </a:rPr>
              <a:t>[13]</a:t>
            </a:r>
            <a:r>
              <a:rPr lang="fr-CA" dirty="0"/>
              <a:t>. Par contre, les époux doivent généralement</a:t>
            </a:r>
            <a:r>
              <a:rPr lang="fr-CA" dirty="0">
                <a:hlinkClick r:id="rId16"/>
              </a:rPr>
              <a:t>[14]</a:t>
            </a:r>
            <a:r>
              <a:rPr lang="fr-CA" dirty="0"/>
              <a:t> être domiciliés au Québec au moment du divorce</a:t>
            </a:r>
            <a:r>
              <a:rPr lang="fr-CA" dirty="0">
                <a:hlinkClick r:id="rId17"/>
              </a:rPr>
              <a:t>[15]</a:t>
            </a:r>
            <a:r>
              <a:rPr lang="fr-CA" dirty="0"/>
              <a:t>. </a:t>
            </a:r>
          </a:p>
          <a:p>
            <a:r>
              <a:rPr lang="fr-CA" dirty="0"/>
              <a:t> </a:t>
            </a:r>
          </a:p>
          <a:p>
            <a:pPr marL="285750" indent="-285750">
              <a:buFont typeface="Arial,Sans-Serif"/>
              <a:buChar char="•"/>
            </a:pPr>
            <a:r>
              <a:rPr lang="fr-CA" dirty="0"/>
              <a:t>La liste des biens qui font partie du patrimoine familial dans cette diapositive n’est pas exhaustive</a:t>
            </a:r>
            <a:r>
              <a:rPr lang="fr-CA" dirty="0">
                <a:hlinkClick r:id="rId18"/>
              </a:rPr>
              <a:t>[16]</a:t>
            </a:r>
            <a:r>
              <a:rPr lang="fr-CA" dirty="0"/>
              <a:t>. D’autres biens peuvent aussi faire partie du patrimoine familial (par exemple, le chalet familial</a:t>
            </a:r>
            <a:r>
              <a:rPr lang="fr-CA" dirty="0">
                <a:hlinkClick r:id="rId19"/>
              </a:rPr>
              <a:t>[17]</a:t>
            </a:r>
            <a:r>
              <a:rPr lang="fr-CA" dirty="0"/>
              <a:t> et les </a:t>
            </a:r>
            <a:r>
              <a:rPr lang="fr-CA" dirty="0" err="1"/>
              <a:t>REERs</a:t>
            </a:r>
            <a:r>
              <a:rPr lang="fr-CA" dirty="0">
                <a:hlinkClick r:id="rId20"/>
              </a:rPr>
              <a:t>[18]</a:t>
            </a:r>
            <a:r>
              <a:rPr lang="fr-CA" dirty="0"/>
              <a:t>). Pour plus d’informations, consultez notre article : </a:t>
            </a:r>
            <a:r>
              <a:rPr lang="fr-CA" dirty="0">
                <a:hlinkClick r:id="rId21"/>
              </a:rPr>
              <a:t>Les biens du patrimoine familial | Éducaloi (educaloi.qc.ca)</a:t>
            </a:r>
            <a:endParaRPr lang="fr-CA" dirty="0"/>
          </a:p>
          <a:p>
            <a:r>
              <a:rPr lang="fr-CA" dirty="0"/>
              <a:t> </a:t>
            </a:r>
          </a:p>
          <a:p>
            <a:pPr marL="285750" indent="-285750">
              <a:buFont typeface="Arial,Sans-Serif"/>
              <a:buChar char="•"/>
            </a:pPr>
            <a:r>
              <a:rPr lang="fr-CA" dirty="0"/>
              <a:t>Les règles du partage du patrimoine familial sont obligatoires au Québec (on dit qu’elles sont « d’ordre public »)</a:t>
            </a:r>
            <a:r>
              <a:rPr lang="fr-CA" dirty="0">
                <a:hlinkClick r:id="rId22"/>
              </a:rPr>
              <a:t>[19]</a:t>
            </a:r>
            <a:r>
              <a:rPr lang="fr-CA" dirty="0"/>
              <a:t>. Ça veut dire que les époux ne peuvent pas décider, avant de se marier ou durant leur mariage, que les règles du patrimoine familial ne s’appliqueront pas dans leur cas. Par contre, au moment du divorce, ils peuvent décider ensemble de ne pas les appliquer</a:t>
            </a:r>
            <a:r>
              <a:rPr lang="fr-CA" dirty="0">
                <a:hlinkClick r:id="rId23"/>
              </a:rPr>
              <a:t>[20]</a:t>
            </a:r>
            <a:r>
              <a:rPr lang="fr-CA" dirty="0"/>
              <a:t>. Un tribunal devra approuver cette décision</a:t>
            </a:r>
            <a:r>
              <a:rPr lang="fr-CA" dirty="0">
                <a:hlinkClick r:id="rId24"/>
              </a:rPr>
              <a:t>[21]</a:t>
            </a:r>
            <a:r>
              <a:rPr lang="fr-CA" dirty="0"/>
              <a:t>.</a:t>
            </a:r>
          </a:p>
          <a:p>
            <a:r>
              <a:rPr lang="fr-CA" dirty="0"/>
              <a:t> </a:t>
            </a:r>
          </a:p>
          <a:p>
            <a:pPr marL="285750" indent="-285750">
              <a:buFont typeface="Arial,Sans-Serif"/>
              <a:buChar char="•"/>
            </a:pPr>
            <a:r>
              <a:rPr lang="fr-CA" dirty="0"/>
              <a:t>Les règles du patrimoine familial (notamment le calcul du partage du patrimoine) peuvent être complexes et comprennent de nombreuses exceptions. Notre article suivant contient des exemples de calcul du partage du patrimoine familial : </a:t>
            </a:r>
            <a:r>
              <a:rPr lang="fr-CA" dirty="0">
                <a:hlinkClick r:id="rId25"/>
              </a:rPr>
              <a:t>Exemples de calculs et de partage du patrimoine familial | Éducaloi (educaloi.qc.ca)</a:t>
            </a:r>
            <a:r>
              <a:rPr lang="fr-CA" dirty="0"/>
              <a:t>. Une personne qui souhaite savoir comment ses biens pourraient être partagés dans sa situation spécifique peut consulter une avocate, un avocat ou un notaire en droit familial.</a:t>
            </a:r>
          </a:p>
          <a:p>
            <a:r>
              <a:rPr lang="fr-CA" dirty="0"/>
              <a:t> </a:t>
            </a:r>
          </a:p>
          <a:p>
            <a:pPr marL="285750" indent="-285750">
              <a:buFont typeface="Arial,Sans-Serif"/>
              <a:buChar char="•"/>
            </a:pPr>
            <a:r>
              <a:rPr lang="fr-CA" dirty="0"/>
              <a:t>Les règles expliquées dans cette diapositive s’appliquent seulement aux biens qui font partie du patrimoine familial. Cela dit, les époux peuvent être propriétaires d’autres biens (par exemple, un immeuble locatif). Ces biens font partie d’une catégorie qui s’appelle le « régime matrimonial »</a:t>
            </a:r>
            <a:r>
              <a:rPr lang="fr-CA" dirty="0">
                <a:hlinkClick r:id="rId26"/>
              </a:rPr>
              <a:t>[22]</a:t>
            </a:r>
            <a:r>
              <a:rPr lang="fr-CA" dirty="0"/>
              <a:t>. Les règles qui s’appliquent au partage des biens du régime matrimonial sont différentes de celles du patrimoine familial. Pour plus d’informations, consultez notre article : </a:t>
            </a:r>
            <a:r>
              <a:rPr lang="fr-CA" dirty="0">
                <a:hlinkClick r:id="rId27"/>
              </a:rPr>
              <a:t>Le partage des biens | Éducaloi (educaloi.qc.ca)</a:t>
            </a:r>
            <a:endParaRPr lang="fr-CA" dirty="0"/>
          </a:p>
          <a:p>
            <a:endParaRPr lang="fr-CA" dirty="0"/>
          </a:p>
          <a:p>
            <a:pPr marL="285750" indent="-285750">
              <a:buFont typeface="Arial,Sans-Serif"/>
              <a:buChar char="•"/>
            </a:pPr>
            <a:r>
              <a:rPr lang="fr-CA" dirty="0"/>
              <a:t>Il est généralement déconseillé d'avoir recours à la médiation en contexte de violence</a:t>
            </a:r>
            <a:r>
              <a:rPr lang="fr-CA" dirty="0">
                <a:hlinkClick r:id="rId28"/>
              </a:rPr>
              <a:t>[23]</a:t>
            </a:r>
            <a:r>
              <a:rPr lang="fr-CA" dirty="0"/>
              <a:t>. Cela dit, certaines personnes médiatrices sont spécialisées en médiation dans un contexte de violence conjugale. Pour les trouver, la personne peut aller sur le </a:t>
            </a:r>
            <a:r>
              <a:rPr lang="fr-CA" dirty="0">
                <a:hlinkClick r:id="rId29"/>
              </a:rPr>
              <a:t>Répertoire de l’association des médiateurs familiaux du Québec</a:t>
            </a:r>
            <a:r>
              <a:rPr lang="fr-CA" dirty="0"/>
              <a:t>, trouver le champ « Critères spécifiques » et choisir « Violence conjugale ». </a:t>
            </a:r>
            <a:r>
              <a:rPr lang="en-US" dirty="0"/>
              <a:t>Pour plus </a:t>
            </a:r>
            <a:r>
              <a:rPr lang="en-US" dirty="0" err="1"/>
              <a:t>d'informations</a:t>
            </a:r>
            <a:r>
              <a:rPr lang="en-US" dirty="0"/>
              <a:t> sur la </a:t>
            </a:r>
            <a:r>
              <a:rPr lang="en-US" dirty="0" err="1"/>
              <a:t>médiation</a:t>
            </a:r>
            <a:r>
              <a:rPr lang="en-US" dirty="0"/>
              <a:t> </a:t>
            </a:r>
            <a:r>
              <a:rPr lang="en-US" dirty="0" err="1"/>
              <a:t>familiale</a:t>
            </a:r>
            <a:r>
              <a:rPr lang="en-US" dirty="0"/>
              <a:t>, </a:t>
            </a:r>
            <a:r>
              <a:rPr lang="en-US" dirty="0" err="1"/>
              <a:t>vous</a:t>
            </a:r>
            <a:r>
              <a:rPr lang="en-US" dirty="0"/>
              <a:t> </a:t>
            </a:r>
            <a:r>
              <a:rPr lang="en-US" dirty="0" err="1"/>
              <a:t>pouvez</a:t>
            </a:r>
            <a:r>
              <a:rPr lang="en-US" dirty="0"/>
              <a:t> consulter </a:t>
            </a:r>
            <a:r>
              <a:rPr lang="en-US" dirty="0" err="1"/>
              <a:t>cet</a:t>
            </a:r>
            <a:r>
              <a:rPr lang="en-US" dirty="0"/>
              <a:t> article </a:t>
            </a:r>
            <a:r>
              <a:rPr lang="en-US" dirty="0" err="1"/>
              <a:t>d'Éducaloi</a:t>
            </a:r>
            <a:r>
              <a:rPr lang="en-US" dirty="0"/>
              <a:t> : </a:t>
            </a:r>
            <a:r>
              <a:rPr lang="en-US" dirty="0">
                <a:hlinkClick r:id="rId30"/>
              </a:rPr>
              <a:t>La médiation familiale en six étapes | Éducaloi (educaloi.qc.ca)</a:t>
            </a:r>
            <a:r>
              <a:rPr lang="en-US" dirty="0"/>
              <a:t> </a:t>
            </a:r>
            <a:endParaRPr lang="fr-CA" dirty="0"/>
          </a:p>
          <a:p>
            <a:r>
              <a:rPr lang="fr-CA" dirty="0"/>
              <a:t> </a:t>
            </a:r>
            <a:endParaRPr lang="en-US" dirty="0"/>
          </a:p>
          <a:p>
            <a:endParaRPr lang="en-US" dirty="0"/>
          </a:p>
          <a:p>
            <a:r>
              <a:rPr lang="fr-CA" b="1" u="sng" dirty="0"/>
              <a:t>Sources</a:t>
            </a:r>
            <a:endParaRPr lang="fr-CA" dirty="0"/>
          </a:p>
          <a:p>
            <a:endParaRPr lang="fr-CA" dirty="0"/>
          </a:p>
          <a:p>
            <a:r>
              <a:rPr lang="fr-CA" dirty="0">
                <a:hlinkClick r:id="rId31"/>
              </a:rPr>
              <a:t>[1]</a:t>
            </a:r>
            <a:r>
              <a:rPr lang="fr-CA" dirty="0"/>
              <a:t> </a:t>
            </a:r>
            <a:r>
              <a:rPr lang="fr-CA" i="1" dirty="0"/>
              <a:t>Code civil du Québec</a:t>
            </a:r>
            <a:r>
              <a:rPr lang="fr-CA" dirty="0"/>
              <a:t>, RLRQ, c C-1991, art 416 al 1.</a:t>
            </a:r>
            <a:endParaRPr lang="en-US" dirty="0"/>
          </a:p>
          <a:p>
            <a:r>
              <a:rPr lang="fr-CA" dirty="0">
                <a:hlinkClick r:id="rId32"/>
              </a:rPr>
              <a:t>[2]</a:t>
            </a:r>
            <a:r>
              <a:rPr lang="fr-CA" dirty="0"/>
              <a:t> </a:t>
            </a:r>
            <a:r>
              <a:rPr lang="fr-CA" i="1" dirty="0"/>
              <a:t>Code civil du Québec</a:t>
            </a:r>
            <a:r>
              <a:rPr lang="fr-CA" dirty="0"/>
              <a:t>, RLRQ, c C-1991, arts 414, 415.</a:t>
            </a:r>
            <a:endParaRPr lang="en-US" dirty="0"/>
          </a:p>
          <a:p>
            <a:r>
              <a:rPr lang="fr-CA" dirty="0">
                <a:hlinkClick r:id="rId33"/>
              </a:rPr>
              <a:t>[3]</a:t>
            </a:r>
            <a:r>
              <a:rPr lang="fr-CA" dirty="0"/>
              <a:t> </a:t>
            </a:r>
            <a:r>
              <a:rPr lang="fr-CA" i="1" dirty="0"/>
              <a:t>Code civil du Québec</a:t>
            </a:r>
            <a:r>
              <a:rPr lang="fr-CA" dirty="0"/>
              <a:t>, RLRQ, c C-1991, art 414.</a:t>
            </a:r>
            <a:endParaRPr lang="en-US" dirty="0"/>
          </a:p>
          <a:p>
            <a:r>
              <a:rPr lang="fr-CA" dirty="0">
                <a:hlinkClick r:id="rId34"/>
              </a:rPr>
              <a:t>[4]</a:t>
            </a:r>
            <a:r>
              <a:rPr lang="fr-CA" dirty="0"/>
              <a:t> </a:t>
            </a:r>
            <a:r>
              <a:rPr lang="fr-CA" i="1" dirty="0"/>
              <a:t>Code civil du Québec</a:t>
            </a:r>
            <a:r>
              <a:rPr lang="fr-CA" dirty="0"/>
              <a:t>, RLRQ, c C-1991, arts 415 al 1, 416 al 1.</a:t>
            </a:r>
            <a:endParaRPr lang="en-US" dirty="0"/>
          </a:p>
          <a:p>
            <a:r>
              <a:rPr lang="fr-CA" dirty="0">
                <a:hlinkClick r:id="rId35"/>
              </a:rPr>
              <a:t>[5]</a:t>
            </a:r>
            <a:r>
              <a:rPr lang="fr-CA" dirty="0"/>
              <a:t> </a:t>
            </a:r>
            <a:r>
              <a:rPr lang="fr-CA" i="1" dirty="0"/>
              <a:t>Code civil du Québec</a:t>
            </a:r>
            <a:r>
              <a:rPr lang="fr-CA" dirty="0"/>
              <a:t>, RLRQ, c C-1991, arts 415 al 1, 416 al 1.</a:t>
            </a:r>
            <a:endParaRPr lang="en-US" dirty="0"/>
          </a:p>
          <a:p>
            <a:r>
              <a:rPr lang="fr-CA" dirty="0">
                <a:hlinkClick r:id="rId36"/>
              </a:rPr>
              <a:t>[6]</a:t>
            </a:r>
            <a:r>
              <a:rPr lang="fr-CA" dirty="0"/>
              <a:t> </a:t>
            </a:r>
            <a:r>
              <a:rPr lang="fr-CA" i="1" dirty="0"/>
              <a:t>Code civil du Québec</a:t>
            </a:r>
            <a:r>
              <a:rPr lang="fr-CA" dirty="0"/>
              <a:t>, RLRQ, c C-1991, art 415 al 4.</a:t>
            </a:r>
            <a:endParaRPr lang="en-US" dirty="0"/>
          </a:p>
          <a:p>
            <a:r>
              <a:rPr lang="fr-CA" dirty="0">
                <a:hlinkClick r:id="rId37"/>
              </a:rPr>
              <a:t>[7]</a:t>
            </a:r>
            <a:r>
              <a:rPr lang="fr-CA" dirty="0"/>
              <a:t> </a:t>
            </a:r>
            <a:r>
              <a:rPr lang="fr-CA" i="1" dirty="0"/>
              <a:t>Code civil du Québec</a:t>
            </a:r>
            <a:r>
              <a:rPr lang="fr-CA" dirty="0"/>
              <a:t>, RLRQ, c C-1991, arts 416 al 1, 419.</a:t>
            </a:r>
            <a:endParaRPr lang="en-US" dirty="0"/>
          </a:p>
          <a:p>
            <a:r>
              <a:rPr lang="fr-CA" dirty="0">
                <a:hlinkClick r:id="rId38"/>
              </a:rPr>
              <a:t>[8]</a:t>
            </a:r>
            <a:r>
              <a:rPr lang="fr-CA" dirty="0"/>
              <a:t> </a:t>
            </a:r>
            <a:r>
              <a:rPr lang="fr-CA" i="1" dirty="0"/>
              <a:t>Code civil du Québec</a:t>
            </a:r>
            <a:r>
              <a:rPr lang="fr-CA" dirty="0"/>
              <a:t>, RLRQ, c C-1991, art 419.</a:t>
            </a:r>
            <a:endParaRPr lang="en-US" dirty="0"/>
          </a:p>
          <a:p>
            <a:r>
              <a:rPr lang="fr-CA" dirty="0">
                <a:hlinkClick r:id="rId39"/>
              </a:rPr>
              <a:t>[9]</a:t>
            </a:r>
            <a:r>
              <a:rPr lang="fr-CA" dirty="0"/>
              <a:t> </a:t>
            </a:r>
            <a:r>
              <a:rPr lang="fr-CA" i="1" dirty="0"/>
              <a:t>Code de procédure civile</a:t>
            </a:r>
            <a:r>
              <a:rPr lang="fr-CA" dirty="0"/>
              <a:t>, RLRQ, c C-25, arts 605 al 2, 616.</a:t>
            </a:r>
            <a:endParaRPr lang="en-US" dirty="0"/>
          </a:p>
          <a:p>
            <a:r>
              <a:rPr lang="fr-CA" dirty="0">
                <a:hlinkClick r:id="rId40"/>
              </a:rPr>
              <a:t>[10]</a:t>
            </a:r>
            <a:r>
              <a:rPr lang="fr-CA" dirty="0"/>
              <a:t> </a:t>
            </a:r>
            <a:r>
              <a:rPr lang="fr-CA" i="1" dirty="0"/>
              <a:t>Code de procédure civile</a:t>
            </a:r>
            <a:r>
              <a:rPr lang="fr-CA" dirty="0"/>
              <a:t>, RLRQ, c C-25, art 605 al 2, 616.</a:t>
            </a:r>
            <a:endParaRPr lang="en-US" dirty="0"/>
          </a:p>
          <a:p>
            <a:r>
              <a:rPr lang="fr-CA" dirty="0">
                <a:hlinkClick r:id="rId41"/>
              </a:rPr>
              <a:t>[11]</a:t>
            </a:r>
            <a:r>
              <a:rPr lang="fr-CA" dirty="0"/>
              <a:t> </a:t>
            </a:r>
            <a:r>
              <a:rPr lang="fr-CA" i="1" dirty="0"/>
              <a:t>Code de procédure civile</a:t>
            </a:r>
            <a:r>
              <a:rPr lang="fr-CA" dirty="0"/>
              <a:t>, RLRQ, c C-25, art 619 ; </a:t>
            </a:r>
            <a:r>
              <a:rPr lang="fr-CA" i="1" dirty="0"/>
              <a:t>Règlement sur la médiation familiale</a:t>
            </a:r>
            <a:r>
              <a:rPr lang="fr-CA" dirty="0"/>
              <a:t>, c. C-25-01, r. 0.7, art. 10.1, 10.4.</a:t>
            </a:r>
            <a:endParaRPr lang="en-US" dirty="0"/>
          </a:p>
          <a:p>
            <a:r>
              <a:rPr lang="fr-CA" dirty="0">
                <a:hlinkClick r:id="rId42"/>
              </a:rPr>
              <a:t>[12]</a:t>
            </a:r>
            <a:r>
              <a:rPr lang="fr-CA" dirty="0"/>
              <a:t> </a:t>
            </a:r>
            <a:r>
              <a:rPr lang="fr-CA" i="1" dirty="0"/>
              <a:t>Code de procédure civile</a:t>
            </a:r>
            <a:r>
              <a:rPr lang="fr-CA" dirty="0"/>
              <a:t>, RLRQ, c C-25, art 409.</a:t>
            </a:r>
            <a:endParaRPr lang="en-US" dirty="0"/>
          </a:p>
          <a:p>
            <a:r>
              <a:rPr lang="fr-CA" dirty="0">
                <a:hlinkClick r:id="rId43"/>
              </a:rPr>
              <a:t>[13]</a:t>
            </a:r>
            <a:r>
              <a:rPr lang="fr-CA" dirty="0"/>
              <a:t> </a:t>
            </a:r>
            <a:r>
              <a:rPr lang="fr-CA" i="1" dirty="0"/>
              <a:t>Code civil du Québec</a:t>
            </a:r>
            <a:r>
              <a:rPr lang="fr-CA" dirty="0"/>
              <a:t>, RLRQ, c C-1991, art 3089.</a:t>
            </a:r>
            <a:endParaRPr lang="en-US" dirty="0"/>
          </a:p>
          <a:p>
            <a:r>
              <a:rPr lang="fr-CA" dirty="0">
                <a:hlinkClick r:id="rId44"/>
              </a:rPr>
              <a:t>[14]</a:t>
            </a:r>
            <a:r>
              <a:rPr lang="fr-CA" dirty="0"/>
              <a:t> Selon </a:t>
            </a:r>
            <a:r>
              <a:rPr lang="fr-CA" i="1" dirty="0"/>
              <a:t>Code civil du Québec</a:t>
            </a:r>
            <a:r>
              <a:rPr lang="fr-CA" dirty="0"/>
              <a:t>, RLRQ c CCQ-1991, art 3089 al.2., « Lorsque les époux sont domiciliés dans des États différents, la loi du lieu de leur résidence commune s’applique ou, à défaut, la loi de leur dernière résidence commune ou, à défaut, la loi du lieu de la célébration du mariage ». Définition de domicile : </a:t>
            </a:r>
            <a:r>
              <a:rPr lang="fr-CA" i="1" dirty="0"/>
              <a:t>Code civil du Québec</a:t>
            </a:r>
            <a:r>
              <a:rPr lang="fr-CA" dirty="0"/>
              <a:t>, RLRQ c CCQ-1991, art 75.</a:t>
            </a:r>
            <a:endParaRPr lang="en-US" dirty="0"/>
          </a:p>
          <a:p>
            <a:r>
              <a:rPr lang="fr-CA" dirty="0">
                <a:hlinkClick r:id="rId45"/>
              </a:rPr>
              <a:t>[15]</a:t>
            </a:r>
            <a:r>
              <a:rPr lang="fr-CA" dirty="0"/>
              <a:t> </a:t>
            </a:r>
            <a:r>
              <a:rPr lang="fr-CA" i="1" dirty="0"/>
              <a:t>Code civil du Québec</a:t>
            </a:r>
            <a:r>
              <a:rPr lang="fr-CA" dirty="0"/>
              <a:t>, RLRQ c CCQ-1991, art 414, 415, 3089.</a:t>
            </a:r>
            <a:r>
              <a:rPr lang="fr-CA" i="1" dirty="0"/>
              <a:t>, </a:t>
            </a:r>
            <a:r>
              <a:rPr lang="fr-CA" dirty="0"/>
              <a:t>« R.B. c. L.D., [2002] J.Q. no 914 » au para 15.; </a:t>
            </a:r>
            <a:r>
              <a:rPr lang="fr-CA" i="1" dirty="0"/>
              <a:t>Droit de la famille — 102718</a:t>
            </a:r>
            <a:r>
              <a:rPr lang="fr-CA" dirty="0"/>
              <a:t>, 2010 Québec › au para 36.</a:t>
            </a:r>
            <a:endParaRPr lang="en-US" dirty="0"/>
          </a:p>
          <a:p>
            <a:r>
              <a:rPr lang="fr-CA" dirty="0">
                <a:hlinkClick r:id="rId46"/>
              </a:rPr>
              <a:t>[16]</a:t>
            </a:r>
            <a:r>
              <a:rPr lang="fr-CA" dirty="0"/>
              <a:t> </a:t>
            </a:r>
            <a:r>
              <a:rPr lang="fr-CA" i="1" dirty="0"/>
              <a:t>Code civil du Québec</a:t>
            </a:r>
            <a:r>
              <a:rPr lang="fr-CA" dirty="0"/>
              <a:t>, RLRQ, c C-1991, arts 415 al 1, 416 al 1.</a:t>
            </a:r>
            <a:endParaRPr lang="en-US" dirty="0"/>
          </a:p>
          <a:p>
            <a:r>
              <a:rPr lang="fr-CA" dirty="0">
                <a:hlinkClick r:id="rId47"/>
              </a:rPr>
              <a:t>[17]</a:t>
            </a:r>
            <a:r>
              <a:rPr lang="fr-CA" dirty="0"/>
              <a:t> </a:t>
            </a:r>
            <a:r>
              <a:rPr lang="fr-CA" i="1" dirty="0"/>
              <a:t>Code civil du Québec</a:t>
            </a:r>
            <a:r>
              <a:rPr lang="fr-CA" dirty="0"/>
              <a:t>, RLRQ, c C-1991, arts 415 al 1.</a:t>
            </a:r>
            <a:endParaRPr lang="en-US" dirty="0"/>
          </a:p>
          <a:p>
            <a:r>
              <a:rPr lang="fr-CA" dirty="0">
                <a:hlinkClick r:id="rId48"/>
              </a:rPr>
              <a:t>[18]</a:t>
            </a:r>
            <a:r>
              <a:rPr lang="fr-CA" dirty="0"/>
              <a:t> </a:t>
            </a:r>
            <a:r>
              <a:rPr lang="fr-CA" i="1" dirty="0"/>
              <a:t>Code civil du Québec</a:t>
            </a:r>
            <a:r>
              <a:rPr lang="fr-CA" dirty="0"/>
              <a:t>, RLRQ, c C-1991, arts 415 al 1.</a:t>
            </a:r>
            <a:endParaRPr lang="en-US" dirty="0"/>
          </a:p>
          <a:p>
            <a:r>
              <a:rPr lang="fr-CA" dirty="0">
                <a:hlinkClick r:id="rId49"/>
              </a:rPr>
              <a:t>[19]</a:t>
            </a:r>
            <a:r>
              <a:rPr lang="fr-CA" dirty="0"/>
              <a:t> </a:t>
            </a:r>
            <a:r>
              <a:rPr lang="fr-CA" i="1" dirty="0"/>
              <a:t>Code civil du Québec</a:t>
            </a:r>
            <a:r>
              <a:rPr lang="fr-CA" dirty="0"/>
              <a:t>, RLRQ, c C-1991, art 423 al 1. </a:t>
            </a:r>
            <a:endParaRPr lang="en-US" dirty="0"/>
          </a:p>
          <a:p>
            <a:r>
              <a:rPr lang="fr-CA" dirty="0">
                <a:hlinkClick r:id="rId50"/>
              </a:rPr>
              <a:t>[20]</a:t>
            </a:r>
            <a:r>
              <a:rPr lang="fr-CA" dirty="0"/>
              <a:t> </a:t>
            </a:r>
            <a:r>
              <a:rPr lang="fr-CA" i="1" dirty="0"/>
              <a:t>Code civil du Québec</a:t>
            </a:r>
            <a:r>
              <a:rPr lang="fr-CA" dirty="0"/>
              <a:t>, RLRQ, c C-1991, art 423 al 2.</a:t>
            </a:r>
            <a:endParaRPr lang="en-US" dirty="0"/>
          </a:p>
          <a:p>
            <a:r>
              <a:rPr lang="fr-CA" dirty="0">
                <a:hlinkClick r:id="rId51"/>
              </a:rPr>
              <a:t>[21]</a:t>
            </a:r>
            <a:r>
              <a:rPr lang="fr-CA" dirty="0"/>
              <a:t> </a:t>
            </a:r>
            <a:r>
              <a:rPr lang="fr-CA" i="1" dirty="0"/>
              <a:t>Code civil du Québec</a:t>
            </a:r>
            <a:r>
              <a:rPr lang="fr-CA" dirty="0"/>
              <a:t>, RLRQ, c C-1991, art 423 al 2.</a:t>
            </a:r>
            <a:endParaRPr lang="en-US" dirty="0"/>
          </a:p>
          <a:p>
            <a:pPr algn="just"/>
            <a:r>
              <a:rPr lang="fr-CA" dirty="0">
                <a:hlinkClick r:id="rId52"/>
              </a:rPr>
              <a:t>[22]</a:t>
            </a:r>
            <a:r>
              <a:rPr lang="fr-CA" dirty="0"/>
              <a:t> </a:t>
            </a:r>
            <a:r>
              <a:rPr lang="fr-CA" i="1" dirty="0"/>
              <a:t>Code civil du Québec</a:t>
            </a:r>
            <a:r>
              <a:rPr lang="fr-CA" dirty="0"/>
              <a:t>, RLRQ, c C-1991, arts 414, 415, 433.</a:t>
            </a:r>
          </a:p>
          <a:p>
            <a:pPr algn="just"/>
            <a:r>
              <a:rPr lang="fr-CA" dirty="0">
                <a:hlinkClick r:id="rId28"/>
              </a:rPr>
              <a:t>[23]</a:t>
            </a:r>
            <a:r>
              <a:rPr lang="fr-CA" dirty="0"/>
              <a:t> Par exemple : </a:t>
            </a:r>
            <a:r>
              <a:rPr lang="fr-CA" dirty="0">
                <a:hlinkClick r:id="rId53"/>
              </a:rPr>
              <a:t>13 questions sur le droit familial en contexte de violence conjugale — SOS violence conjugale</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4</a:t>
            </a:fld>
            <a:endParaRPr lang="fr-CA"/>
          </a:p>
        </p:txBody>
      </p:sp>
    </p:spTree>
    <p:extLst>
      <p:ext uri="{BB962C8B-B14F-4D97-AF65-F5344CB8AC3E}">
        <p14:creationId xmlns:p14="http://schemas.microsoft.com/office/powerpoint/2010/main" val="1108336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en-US" dirty="0"/>
          </a:p>
          <a:p>
            <a:endParaRPr lang="fr-CA" dirty="0"/>
          </a:p>
          <a:p>
            <a:r>
              <a:rPr lang="fr-CA" b="1" u="sng" dirty="0"/>
              <a:t>Instructions pour la personne animatrice</a:t>
            </a:r>
            <a:endParaRPr lang="fr-CA" dirty="0"/>
          </a:p>
          <a:p>
            <a:endParaRPr lang="fr-CA" dirty="0"/>
          </a:p>
          <a:p>
            <a:pPr marL="285750" indent="-285750">
              <a:buFont typeface="Arial"/>
              <a:buChar char="•"/>
            </a:pPr>
            <a:r>
              <a:rPr lang="fr-CA" dirty="0"/>
              <a:t>Expliquez les informations ci-dessous en faisant le lien avec l'histoire.</a:t>
            </a:r>
            <a:endParaRPr lang="en-US" dirty="0"/>
          </a:p>
          <a:p>
            <a:endParaRPr lang="fr-CA" dirty="0"/>
          </a:p>
          <a:p>
            <a:r>
              <a:rPr lang="fr-CA" b="1" u="sng" dirty="0"/>
              <a:t>Informations à transmettre</a:t>
            </a:r>
            <a:endParaRPr lang="fr-CA" dirty="0"/>
          </a:p>
          <a:p>
            <a:endParaRPr lang="fr-CA" dirty="0"/>
          </a:p>
          <a:p>
            <a:pPr marL="171450" indent="-171450">
              <a:buFont typeface="Arial" panose="020B0604020202020204" pitchFamily="34" charset="0"/>
              <a:buChar char="•"/>
            </a:pPr>
            <a:r>
              <a:rPr lang="fr-CA" dirty="0"/>
              <a:t>Pour les couples non mariés qui habitent </a:t>
            </a:r>
            <a:r>
              <a:rPr lang="fr-CA" sz="1800" dirty="0">
                <a:solidFill>
                  <a:srgbClr val="32414E"/>
                </a:solidFill>
                <a:effectLst/>
                <a:latin typeface="Arial"/>
                <a:ea typeface="Calibri"/>
                <a:cs typeface="Arial"/>
              </a:rPr>
              <a:t>ensemble</a:t>
            </a:r>
            <a:r>
              <a:rPr lang="en-CA" sz="1800" dirty="0">
                <a:hlinkClick r:id="rId3"/>
              </a:rPr>
              <a:t>[1]</a:t>
            </a:r>
            <a:r>
              <a:rPr lang="fr-CA" sz="1800" dirty="0">
                <a:solidFill>
                  <a:srgbClr val="32414E"/>
                </a:solidFill>
                <a:effectLst/>
                <a:latin typeface="Arial"/>
                <a:ea typeface="Calibri"/>
                <a:cs typeface="Arial"/>
              </a:rPr>
              <a:t> et ont eu des enfants ensemble à partir du</a:t>
            </a:r>
            <a:r>
              <a:rPr lang="fr-CA" sz="1800" dirty="0">
                <a:solidFill>
                  <a:srgbClr val="32414E"/>
                </a:solidFill>
                <a:latin typeface="Arial"/>
                <a:ea typeface="Calibri"/>
                <a:cs typeface="Arial"/>
              </a:rPr>
              <a:t> 30</a:t>
            </a:r>
            <a:r>
              <a:rPr lang="fr-CA" sz="1800" dirty="0">
                <a:solidFill>
                  <a:srgbClr val="32414E"/>
                </a:solidFill>
                <a:effectLst/>
                <a:latin typeface="Arial"/>
                <a:ea typeface="Calibri"/>
                <a:cs typeface="Arial"/>
              </a:rPr>
              <a:t> juin 2025</a:t>
            </a:r>
            <a:r>
              <a:rPr lang="en-CA" sz="1800" dirty="0">
                <a:hlinkClick r:id="rId3"/>
              </a:rPr>
              <a:t>[2]</a:t>
            </a:r>
            <a:r>
              <a:rPr lang="fr-CA" sz="1800" dirty="0">
                <a:solidFill>
                  <a:srgbClr val="32414E"/>
                </a:solidFill>
                <a:effectLst/>
                <a:latin typeface="Arial"/>
                <a:ea typeface="Calibri"/>
                <a:cs typeface="Arial"/>
              </a:rPr>
              <a:t>, certains biens qui ont servi à la famille sont généralement partagés moitié-moitié</a:t>
            </a:r>
            <a:r>
              <a:rPr lang="en-CA" sz="1800" dirty="0">
                <a:hlinkClick r:id="rId3"/>
              </a:rPr>
              <a:t>[3]</a:t>
            </a:r>
            <a:r>
              <a:rPr lang="fr-CA" sz="1800" dirty="0">
                <a:solidFill>
                  <a:srgbClr val="32414E"/>
                </a:solidFill>
                <a:effectLst/>
                <a:latin typeface="Arial"/>
                <a:ea typeface="Calibri"/>
                <a:cs typeface="Arial"/>
              </a:rPr>
              <a:t>. On dit que ces couples sont en « union parentale »</a:t>
            </a:r>
            <a:r>
              <a:rPr lang="en-CA" sz="1800" dirty="0">
                <a:hlinkClick r:id="rId3"/>
              </a:rPr>
              <a:t> [4]</a:t>
            </a:r>
            <a:r>
              <a:rPr lang="fr-CA" sz="1800" dirty="0">
                <a:solidFill>
                  <a:srgbClr val="32414E"/>
                </a:solidFill>
                <a:effectLst/>
                <a:latin typeface="Arial"/>
                <a:ea typeface="Calibri"/>
                <a:cs typeface="Arial"/>
              </a:rPr>
              <a:t>. Le partage de leurs biens est appelé « le partage du patrimoine d’union parentale » </a:t>
            </a:r>
            <a:r>
              <a:rPr lang="en-CA" sz="1800" dirty="0">
                <a:hlinkClick r:id="rId3"/>
              </a:rPr>
              <a:t>[5]</a:t>
            </a:r>
            <a:r>
              <a:rPr lang="fr-CA" sz="1800" dirty="0">
                <a:solidFill>
                  <a:srgbClr val="32414E"/>
                </a:solidFill>
                <a:effectLst/>
                <a:latin typeface="Arial"/>
                <a:ea typeface="Calibri"/>
                <a:cs typeface="Arial"/>
              </a:rPr>
              <a:t>. </a:t>
            </a:r>
          </a:p>
          <a:p>
            <a:pPr marL="171450" indent="-171450">
              <a:buFont typeface="Arial" panose="020B0604020202020204" pitchFamily="34" charset="0"/>
              <a:buChar char="•"/>
            </a:pPr>
            <a:endParaRPr lang="fr-CA" dirty="0"/>
          </a:p>
          <a:p>
            <a:pPr marL="285750" indent="-285750">
              <a:buFont typeface="Arial,Sans-Serif"/>
              <a:buChar char="•"/>
            </a:pPr>
            <a:r>
              <a:rPr lang="fr-CA" dirty="0"/>
              <a:t>Par exemple, la valeur des biens suivants doit généralement être partagée moitié-moitié entre les deux membres du couple</a:t>
            </a:r>
            <a:r>
              <a:rPr lang="fr-CA" dirty="0">
                <a:hlinkClick r:id="rId4"/>
              </a:rPr>
              <a:t>[6]</a:t>
            </a:r>
            <a:r>
              <a:rPr lang="fr-CA" dirty="0"/>
              <a:t> : </a:t>
            </a:r>
          </a:p>
          <a:p>
            <a:r>
              <a:rPr lang="fr-CA" dirty="0"/>
              <a:t> </a:t>
            </a:r>
          </a:p>
          <a:p>
            <a:pPr marL="742950" lvl="1" indent="-285750">
              <a:buFont typeface="Arial,Sans-Serif"/>
              <a:buChar char="•"/>
            </a:pPr>
            <a:r>
              <a:rPr lang="fr-CA" dirty="0"/>
              <a:t>Les meubles de la maison (lit, divan, tables, etc.),</a:t>
            </a:r>
          </a:p>
          <a:p>
            <a:pPr marL="742950" lvl="1" indent="-285750">
              <a:buFont typeface="Arial,Sans-Serif"/>
              <a:buChar char="•"/>
            </a:pPr>
            <a:r>
              <a:rPr lang="fr-CA" dirty="0"/>
              <a:t>Les appareils électriques (micro-ondes, cafetière, etc.),</a:t>
            </a:r>
          </a:p>
          <a:p>
            <a:pPr marL="742950" lvl="1" indent="-285750">
              <a:buFont typeface="Arial,Sans-Serif"/>
              <a:buChar char="•"/>
            </a:pPr>
            <a:r>
              <a:rPr lang="fr-CA" dirty="0"/>
              <a:t>La voiture utilisée par la famille, </a:t>
            </a:r>
          </a:p>
          <a:p>
            <a:pPr marL="742950" lvl="1" indent="-285750">
              <a:buFont typeface="Arial,Sans-Serif"/>
              <a:buChar char="•"/>
            </a:pPr>
            <a:r>
              <a:rPr lang="fr-CA" dirty="0"/>
              <a:t>La maison familiale (dans le cas où l’une des personnes membres du couple ou les deux sont propriétaires d'une maison).</a:t>
            </a:r>
          </a:p>
          <a:p>
            <a:pPr lvl="1"/>
            <a:r>
              <a:rPr lang="fr-CA" dirty="0"/>
              <a:t>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r-CA" dirty="0"/>
              <a:t>La liste est similaire à celle des couples mariés, mais il y a aussi des différences (que nous n’aborderons pas dans cet atelier) </a:t>
            </a:r>
            <a:r>
              <a:rPr lang="fr-CA" dirty="0">
                <a:hlinkClick r:id="rId5"/>
              </a:rPr>
              <a:t>[7]</a:t>
            </a:r>
            <a:r>
              <a:rPr lang="fr-CA" dirty="0"/>
              <a:t>.</a:t>
            </a:r>
          </a:p>
          <a:p>
            <a:pPr lvl="1"/>
            <a:r>
              <a:rPr lang="fr-CA" dirty="0"/>
              <a:t> </a:t>
            </a:r>
          </a:p>
          <a:p>
            <a:pPr marL="285750" indent="-285750">
              <a:buFont typeface="Arial,Sans-Serif"/>
              <a:buChar char="•"/>
            </a:pPr>
            <a:r>
              <a:rPr lang="fr-CA" dirty="0"/>
              <a:t>Il y a des </a:t>
            </a:r>
            <a:r>
              <a:rPr lang="fr-CA" b="1" dirty="0"/>
              <a:t>exceptions</a:t>
            </a:r>
            <a:r>
              <a:rPr lang="fr-CA" dirty="0"/>
              <a:t>. Dans certains cas, des biens qui ont servi à la famille ne sont pas partagés. En particulier, les biens que l’une ou l’un des membres du couple a reçus en </a:t>
            </a:r>
            <a:r>
              <a:rPr lang="fr-CA" b="1" dirty="0"/>
              <a:t>héritage</a:t>
            </a:r>
            <a:r>
              <a:rPr lang="fr-CA" dirty="0"/>
              <a:t> ou en </a:t>
            </a:r>
            <a:r>
              <a:rPr lang="fr-CA" b="1" dirty="0"/>
              <a:t>cadeau</a:t>
            </a:r>
            <a:r>
              <a:rPr lang="fr-CA" dirty="0"/>
              <a:t> ne sont pas partagés</a:t>
            </a:r>
            <a:r>
              <a:rPr lang="fr-CA" dirty="0">
                <a:hlinkClick r:id="rId5"/>
              </a:rPr>
              <a:t>[8]</a:t>
            </a:r>
            <a:r>
              <a:rPr lang="fr-CA" dirty="0"/>
              <a:t>. </a:t>
            </a:r>
          </a:p>
          <a:p>
            <a:r>
              <a:rPr lang="fr-CA" dirty="0"/>
              <a:t> </a:t>
            </a:r>
          </a:p>
          <a:p>
            <a:pPr marL="285750" indent="-285750">
              <a:buFont typeface="Arial,Sans-Serif"/>
              <a:buChar char="•"/>
            </a:pPr>
            <a:r>
              <a:rPr lang="fr-CA" dirty="0"/>
              <a:t>Comment ça marche en pratique?</a:t>
            </a:r>
          </a:p>
          <a:p>
            <a:r>
              <a:rPr lang="fr-CA" dirty="0"/>
              <a:t> </a:t>
            </a:r>
          </a:p>
          <a:p>
            <a:pPr marL="742950" lvl="1" indent="-285750">
              <a:buFont typeface="Arial,Sans-Serif"/>
              <a:buChar char="•"/>
            </a:pPr>
            <a:r>
              <a:rPr lang="fr-CA" dirty="0"/>
              <a:t>En général, c’est la </a:t>
            </a:r>
            <a:r>
              <a:rPr lang="fr-CA" b="1" dirty="0"/>
              <a:t>valeur des biens </a:t>
            </a:r>
            <a:r>
              <a:rPr lang="fr-CA" dirty="0"/>
              <a:t>qui est partagée entre les deux personnes</a:t>
            </a:r>
            <a:r>
              <a:rPr lang="fr-CA" dirty="0">
                <a:hlinkClick r:id="rId6"/>
              </a:rPr>
              <a:t>[9]</a:t>
            </a:r>
            <a:r>
              <a:rPr lang="fr-CA" dirty="0"/>
              <a:t>. Donc, par exemple, si les biens valent 5000$ en tout, la personne qui les garde va payer 2500$ à l’autre. C’est le même principe que pour les couples mariés.</a:t>
            </a:r>
          </a:p>
          <a:p>
            <a:pPr marL="742950" lvl="1" indent="-285750">
              <a:buFont typeface="Arial,Sans-Serif"/>
              <a:buChar char="•"/>
            </a:pPr>
            <a:endParaRPr lang="fr-CA" dirty="0"/>
          </a:p>
          <a:p>
            <a:pPr marL="742950" lvl="1" indent="-285750">
              <a:buFont typeface="Arial,Sans-Serif"/>
              <a:buChar char="•"/>
            </a:pPr>
            <a:r>
              <a:rPr lang="fr-CA" dirty="0"/>
              <a:t>Les deux membres couple peuvent aussi se répartir les </a:t>
            </a:r>
            <a:r>
              <a:rPr lang="fr-CA" b="1" dirty="0"/>
              <a:t>biens</a:t>
            </a:r>
            <a:r>
              <a:rPr lang="fr-CA" dirty="0"/>
              <a:t> eux-mêmes entre eux ou elles (moitié-moitié)</a:t>
            </a:r>
            <a:r>
              <a:rPr lang="fr-CA" dirty="0">
                <a:hlinkClick r:id="rId7"/>
              </a:rPr>
              <a:t>[10]</a:t>
            </a:r>
            <a:r>
              <a:rPr lang="fr-CA" dirty="0"/>
              <a:t>. </a:t>
            </a:r>
          </a:p>
          <a:p>
            <a:pPr marL="742950" lvl="1" indent="-285750">
              <a:buFont typeface="Arial,Sans-Serif"/>
              <a:buChar char="•"/>
            </a:pPr>
            <a:endParaRPr lang="fr-CA" dirty="0"/>
          </a:p>
          <a:p>
            <a:pPr marL="171450" indent="-171450">
              <a:buFont typeface="Arial"/>
              <a:buChar char="•"/>
            </a:pPr>
            <a:r>
              <a:rPr lang="fr-CA" dirty="0"/>
              <a:t>Si les deux personnes n’arrivent pas à se mettre d’accord la manière de partager les biens ou sur leur valeur, elles peuvent avoir de l’aide pour arriver à un accord. Comme pour les couples mariés, elles peuvent demander l’aide d’une </a:t>
            </a:r>
            <a:r>
              <a:rPr lang="fr-CA" b="1" dirty="0"/>
              <a:t>« médiatrice » ou d’un « médiateur » familial</a:t>
            </a:r>
            <a:r>
              <a:rPr lang="fr-CA" dirty="0"/>
              <a:t> si cela est approprié dans leur situation</a:t>
            </a:r>
            <a:r>
              <a:rPr lang="fr-CA" dirty="0">
                <a:hlinkClick r:id="rId8"/>
              </a:rPr>
              <a:t>[11]</a:t>
            </a:r>
            <a:r>
              <a:rPr lang="fr-CA" dirty="0"/>
              <a:t>. </a:t>
            </a:r>
            <a:endParaRPr lang="en-US" dirty="0"/>
          </a:p>
          <a:p>
            <a:pPr marL="628650" lvl="1" indent="-171450">
              <a:buFont typeface="Arial,Sans-Serif"/>
              <a:buChar char="•"/>
            </a:pPr>
            <a:r>
              <a:rPr lang="fr-CA" dirty="0"/>
              <a:t>Cette personne va essayer de les aider à trouver une solution</a:t>
            </a:r>
            <a:r>
              <a:rPr lang="fr-CA" dirty="0">
                <a:hlinkClick r:id="rId4"/>
              </a:rPr>
              <a:t>[12]</a:t>
            </a:r>
            <a:r>
              <a:rPr lang="fr-CA" dirty="0"/>
              <a:t>. </a:t>
            </a:r>
            <a:endParaRPr lang="en-US" dirty="0"/>
          </a:p>
          <a:p>
            <a:pPr marL="628650" lvl="1" indent="-171450">
              <a:buFont typeface="Arial,Sans-Serif"/>
              <a:buChar char="•"/>
            </a:pPr>
            <a:r>
              <a:rPr lang="fr-CA" dirty="0"/>
              <a:t>Elles peuvent généralement droit à des heures gratuites de médiation</a:t>
            </a:r>
            <a:r>
              <a:rPr lang="fr-CA" dirty="0">
                <a:hlinkClick r:id="rId9"/>
              </a:rPr>
              <a:t>[13]</a:t>
            </a:r>
            <a:r>
              <a:rPr lang="fr-CA" dirty="0"/>
              <a:t>.</a:t>
            </a:r>
            <a:endParaRPr lang="en-US" dirty="0"/>
          </a:p>
          <a:p>
            <a:pPr marL="628650" lvl="1" indent="-171450">
              <a:buFont typeface="Arial,Sans-Serif"/>
              <a:buChar char="•"/>
            </a:pPr>
            <a:r>
              <a:rPr lang="fr-CA" dirty="0"/>
              <a:t>Elles peuvent aussi choisir une médiatrice ou un médiateur qui parle leur langue maternelle. Par exemple, il y a notamment des médiatrices et médiateurs qui parlent l’espagnol, l’arabe, le créole et l’italien.</a:t>
            </a:r>
            <a:endParaRPr lang="en-US" dirty="0"/>
          </a:p>
          <a:p>
            <a:pPr lvl="1"/>
            <a:r>
              <a:rPr lang="fr-CA" dirty="0"/>
              <a:t> </a:t>
            </a:r>
          </a:p>
          <a:p>
            <a:pPr marL="171450" indent="-171450">
              <a:buFont typeface="Arial"/>
              <a:buChar char="•"/>
            </a:pPr>
            <a:r>
              <a:rPr lang="fr-CA" dirty="0"/>
              <a:t>Le </a:t>
            </a:r>
            <a:r>
              <a:rPr lang="fr-CA" b="1" dirty="0"/>
              <a:t>tribunal</a:t>
            </a:r>
            <a:r>
              <a:rPr lang="fr-CA" dirty="0"/>
              <a:t> peut aussi prendre la décision pour le couple (par exemple, si le couple n’arrive pas à s’entendre en médiation)</a:t>
            </a:r>
            <a:r>
              <a:rPr lang="fr-CA" dirty="0">
                <a:hlinkClick r:id="rId5"/>
              </a:rPr>
              <a:t>[14]</a:t>
            </a:r>
            <a:r>
              <a:rPr lang="fr-CA" dirty="0"/>
              <a:t>. </a:t>
            </a:r>
            <a:endParaRPr lang="en-US" dirty="0"/>
          </a:p>
          <a:p>
            <a:r>
              <a:rPr lang="fr-CA" dirty="0"/>
              <a:t> </a:t>
            </a:r>
          </a:p>
          <a:p>
            <a:r>
              <a:rPr lang="fr-CA" b="1" u="sng" dirty="0"/>
              <a:t>Notes complémentaires pour la personne animatrice</a:t>
            </a:r>
            <a:endParaRPr lang="fr-CA" dirty="0"/>
          </a:p>
          <a:p>
            <a:r>
              <a:rPr lang="fr-CA" dirty="0"/>
              <a:t> </a:t>
            </a:r>
          </a:p>
          <a:p>
            <a:pPr marL="171450" indent="-171450">
              <a:buFont typeface="Arial" panose="020B0604020202020204" pitchFamily="34" charset="0"/>
              <a:buChar char="•"/>
            </a:pPr>
            <a:r>
              <a:rPr lang="fr-CA" dirty="0"/>
              <a:t>Le régime d’union parentale a été créé par la </a:t>
            </a:r>
            <a:r>
              <a:rPr lang="fr-FR" sz="1200" i="1" dirty="0">
                <a:effectLst/>
                <a:latin typeface="Calibri"/>
                <a:ea typeface="Calibri"/>
                <a:cs typeface="Calibri"/>
              </a:rPr>
              <a:t>Loi portant sur la réforme du droit de la famille et instituant le régime d’union parentale</a:t>
            </a:r>
            <a:r>
              <a:rPr lang="fr-FR" sz="1200" dirty="0">
                <a:effectLst/>
                <a:latin typeface="Calibri"/>
                <a:ea typeface="Calibri"/>
                <a:cs typeface="Calibri"/>
              </a:rPr>
              <a:t>, LQ 2024, c 22. </a:t>
            </a:r>
            <a:r>
              <a:rPr lang="fr-CA" sz="1200" dirty="0">
                <a:effectLst/>
                <a:latin typeface="Calibri"/>
                <a:ea typeface="Calibri"/>
                <a:cs typeface="Calibri"/>
              </a:rPr>
              <a:t>En princip</a:t>
            </a:r>
            <a:r>
              <a:rPr lang="fr-CA" dirty="0"/>
              <a:t>e, le partage du patrimoine d’union parentale s’applique </a:t>
            </a:r>
            <a:r>
              <a:rPr lang="fr-CA" b="0" dirty="0"/>
              <a:t>seulement aux couples dont les enfants sont nés à partir du</a:t>
            </a:r>
            <a:r>
              <a:rPr lang="fr-CA" dirty="0"/>
              <a:t> 30</a:t>
            </a:r>
            <a:r>
              <a:rPr lang="fr-CA" b="0" dirty="0"/>
              <a:t> juin 2025 </a:t>
            </a:r>
            <a:r>
              <a:rPr lang="fr-CA" dirty="0">
                <a:hlinkClick r:id="rId5"/>
              </a:rPr>
              <a:t>[15]</a:t>
            </a:r>
            <a:r>
              <a:rPr lang="fr-CA" b="0" dirty="0"/>
              <a:t>. Toutefois, les couples qui ont eu des enfants ensemble avant le</a:t>
            </a:r>
            <a:r>
              <a:rPr lang="fr-CA" dirty="0"/>
              <a:t> 30</a:t>
            </a:r>
            <a:r>
              <a:rPr lang="fr-CA" b="0" dirty="0"/>
              <a:t> juin 2025 peuvent décider de se soumettre volontairement au régime d’union parentale</a:t>
            </a:r>
            <a:r>
              <a:rPr lang="fr-CA" dirty="0">
                <a:hlinkClick r:id="rId5"/>
              </a:rPr>
              <a:t>[16]</a:t>
            </a:r>
            <a:r>
              <a:rPr lang="fr-CA" b="0" dirty="0"/>
              <a:t>. Ils peuvent le faire par un acte notarié </a:t>
            </a:r>
            <a:r>
              <a:rPr lang="fr-CA" dirty="0">
                <a:hlinkClick r:id="rId5"/>
              </a:rPr>
              <a:t>[17]</a:t>
            </a:r>
            <a:r>
              <a:rPr lang="fr-CA" b="0" dirty="0"/>
              <a:t>. Ils peuvent aussi le faire sans notaire : ils doivent alors signer un document qui indique leur volonté de se soumettre au régime, devant deux témoins </a:t>
            </a:r>
            <a:r>
              <a:rPr lang="fr-CA" dirty="0">
                <a:hlinkClick r:id="rId5"/>
              </a:rPr>
              <a:t>[18]</a:t>
            </a:r>
            <a:r>
              <a:rPr lang="fr-CA" b="0" dirty="0"/>
              <a:t>.</a:t>
            </a:r>
            <a:endParaRPr lang="fr-CA" dirty="0"/>
          </a:p>
          <a:p>
            <a:pPr marL="0" indent="0">
              <a:buFont typeface="Arial" panose="020B0604020202020204" pitchFamily="34" charset="0"/>
              <a:buNone/>
            </a:pPr>
            <a:endParaRPr lang="fr-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t>À la différence des personnes mariées</a:t>
            </a:r>
            <a:r>
              <a:rPr lang="fr-CA" dirty="0">
                <a:hlinkClick r:id="rId5"/>
              </a:rPr>
              <a:t>[19]</a:t>
            </a:r>
            <a:r>
              <a:rPr lang="fr-CA" dirty="0"/>
              <a:t>, les couples en union parentale ont le droit de décider quels biens se trouvent dans le patrimoine d’union parentale </a:t>
            </a:r>
            <a:r>
              <a:rPr lang="fr-CA" dirty="0">
                <a:hlinkClick r:id="rId5"/>
              </a:rPr>
              <a:t>[20]</a:t>
            </a:r>
            <a:r>
              <a:rPr lang="fr-CA" dirty="0"/>
              <a:t>. Un couple en union parentale pourrait donc décider d’enlever ou d’ajouter certains biens au patrimoine</a:t>
            </a:r>
            <a:r>
              <a:rPr lang="fr-CA" dirty="0">
                <a:hlinkClick r:id="rId5"/>
              </a:rPr>
              <a:t>[21]</a:t>
            </a:r>
            <a:r>
              <a:rPr lang="fr-CA" dirty="0"/>
              <a:t>. Par exemple, un couple pourrait décider que la voiture utilisée par la famille ne fera pas partie du patrimoine d’union parentale</a:t>
            </a:r>
            <a:r>
              <a:rPr lang="fr-CA" dirty="0">
                <a:hlinkClick r:id="rId5"/>
              </a:rPr>
              <a:t>[22]</a:t>
            </a:r>
            <a:r>
              <a:rPr lang="fr-CA" dirty="0"/>
              <a:t>. Pour retirer des biens qui sont censés faire partie du patrimoine d’union parentale selon la loi (comme la voiture familiale), le couple doit passer par une ou un notaire</a:t>
            </a:r>
            <a:r>
              <a:rPr lang="fr-CA" dirty="0">
                <a:hlinkClick r:id="rId5"/>
              </a:rPr>
              <a:t>[23]</a:t>
            </a:r>
            <a:r>
              <a:rPr lang="fr-CA" dirty="0"/>
              <a:t>.</a:t>
            </a:r>
          </a:p>
          <a:p>
            <a:pPr marL="171450" indent="-171450">
              <a:buFont typeface="Arial" panose="020B0604020202020204" pitchFamily="34" charset="0"/>
              <a:buChar char="•"/>
            </a:pPr>
            <a:endParaRPr lang="fr-CA" dirty="0"/>
          </a:p>
          <a:p>
            <a:pPr marL="171450" indent="-171450">
              <a:buFont typeface="Arial"/>
              <a:buChar char="•"/>
            </a:pPr>
            <a:r>
              <a:rPr lang="fr-CA" dirty="0"/>
              <a:t>Il est généralement déconseillé d'avoir recours à la médiation en contexte de violence</a:t>
            </a:r>
            <a:r>
              <a:rPr lang="fr-CA" dirty="0">
                <a:hlinkClick r:id="rId10"/>
              </a:rPr>
              <a:t>[24]</a:t>
            </a:r>
            <a:r>
              <a:rPr lang="fr-CA" dirty="0"/>
              <a:t>. Cela dit, certaines personnes médiatrices sont spécialisées en médiation dans un contexte de violence conjugale. Pour les trouver, la personne peut aller sur le </a:t>
            </a:r>
            <a:r>
              <a:rPr lang="fr-CA" dirty="0">
                <a:hlinkClick r:id="rId11"/>
              </a:rPr>
              <a:t>Répertoire de l’association des médiateurs familiaux du Québec</a:t>
            </a:r>
            <a:r>
              <a:rPr lang="fr-CA" dirty="0"/>
              <a:t>, trouver le champ « Critères spécifiques » et choisir « Violence conjugale ». </a:t>
            </a:r>
            <a:r>
              <a:rPr lang="en-US" dirty="0"/>
              <a:t>Pour plus </a:t>
            </a:r>
            <a:r>
              <a:rPr lang="en-US" dirty="0" err="1"/>
              <a:t>d'informations</a:t>
            </a:r>
            <a:r>
              <a:rPr lang="en-US" dirty="0"/>
              <a:t> sur la </a:t>
            </a:r>
            <a:r>
              <a:rPr lang="en-US" dirty="0" err="1"/>
              <a:t>médiation</a:t>
            </a:r>
            <a:r>
              <a:rPr lang="en-US" dirty="0"/>
              <a:t> </a:t>
            </a:r>
            <a:r>
              <a:rPr lang="en-US" dirty="0" err="1"/>
              <a:t>familiale</a:t>
            </a:r>
            <a:r>
              <a:rPr lang="en-US" dirty="0"/>
              <a:t>, </a:t>
            </a:r>
            <a:r>
              <a:rPr lang="en-US" dirty="0" err="1"/>
              <a:t>vous</a:t>
            </a:r>
            <a:r>
              <a:rPr lang="en-US" dirty="0"/>
              <a:t> </a:t>
            </a:r>
            <a:r>
              <a:rPr lang="en-US" dirty="0" err="1"/>
              <a:t>pouvez</a:t>
            </a:r>
            <a:r>
              <a:rPr lang="en-US" dirty="0"/>
              <a:t> consulter </a:t>
            </a:r>
            <a:r>
              <a:rPr lang="en-US" dirty="0" err="1"/>
              <a:t>cet</a:t>
            </a:r>
            <a:r>
              <a:rPr lang="en-US" dirty="0"/>
              <a:t> article </a:t>
            </a:r>
            <a:r>
              <a:rPr lang="en-US" dirty="0" err="1"/>
              <a:t>d'Éducaloi</a:t>
            </a:r>
            <a:r>
              <a:rPr lang="en-US" dirty="0"/>
              <a:t> : </a:t>
            </a:r>
            <a:r>
              <a:rPr lang="en-US" dirty="0">
                <a:hlinkClick r:id="rId12"/>
              </a:rPr>
              <a:t>La médiation familiale en six étapes | Éducaloi (educaloi.qc.ca)</a:t>
            </a:r>
            <a:r>
              <a:rPr lang="en-US" dirty="0"/>
              <a:t> </a:t>
            </a:r>
          </a:p>
          <a:p>
            <a:endParaRPr lang="en-US" dirty="0">
              <a:cs typeface="+mn-lt"/>
            </a:endParaRPr>
          </a:p>
          <a:p>
            <a:r>
              <a:rPr lang="fr-CA" b="1" u="sng" dirty="0"/>
              <a:t>Sources</a:t>
            </a:r>
            <a:endParaRPr lang="en-US" dirty="0"/>
          </a:p>
          <a:p>
            <a:endParaRPr lang="fr-CA" dirty="0"/>
          </a:p>
          <a:p>
            <a:r>
              <a:rPr lang="fr-CA" dirty="0">
                <a:hlinkClick r:id="rId13"/>
              </a:rPr>
              <a:t>[1]</a:t>
            </a:r>
            <a:r>
              <a:rPr lang="fr-CA" dirty="0"/>
              <a:t> </a:t>
            </a:r>
            <a:r>
              <a:rPr lang="fr-CA" sz="1800" i="1"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800" dirty="0">
                <a:effectLst/>
                <a:latin typeface="Calibri" panose="020F0502020204030204" pitchFamily="34" charset="0"/>
                <a:ea typeface="Calibri" panose="020F0502020204030204" pitchFamily="34" charset="0"/>
                <a:cs typeface="Arial" panose="020B0604020202020204" pitchFamily="34" charset="0"/>
              </a:rPr>
              <a:t>, RLRQ, c C-1991, art 521.20 al 1.</a:t>
            </a:r>
            <a:endParaRPr lang="fr-CA" i="1" dirty="0"/>
          </a:p>
          <a:p>
            <a:r>
              <a:rPr lang="fr-CA" dirty="0">
                <a:hlinkClick r:id="rId14"/>
              </a:rPr>
              <a:t>[2]</a:t>
            </a:r>
            <a:r>
              <a:rPr lang="fr-CA" dirty="0"/>
              <a:t> </a:t>
            </a:r>
            <a:r>
              <a:rPr lang="fr-FR" sz="1800" i="1" dirty="0">
                <a:effectLst/>
                <a:latin typeface="Calibri" panose="020F0502020204030204" pitchFamily="34" charset="0"/>
                <a:ea typeface="Calibri" panose="020F0502020204030204" pitchFamily="34" charset="0"/>
                <a:cs typeface="Arial" panose="020B0604020202020204" pitchFamily="34" charset="0"/>
              </a:rPr>
              <a:t>Loi portant sur la réforme du droit de la famille et instituant le régime d’union parentale</a:t>
            </a:r>
            <a:r>
              <a:rPr lang="fr-FR" sz="1800" dirty="0">
                <a:effectLst/>
                <a:latin typeface="Calibri" panose="020F0502020204030204" pitchFamily="34" charset="0"/>
                <a:ea typeface="Calibri" panose="020F0502020204030204" pitchFamily="34" charset="0"/>
                <a:cs typeface="Arial" panose="020B0604020202020204" pitchFamily="34" charset="0"/>
              </a:rPr>
              <a:t>, LQ 2024, c 22, art 45</a:t>
            </a:r>
            <a:r>
              <a:rPr lang="fr-CA" sz="1800" dirty="0">
                <a:effectLst/>
                <a:latin typeface="Calibri" panose="020F0502020204030204" pitchFamily="34" charset="0"/>
                <a:ea typeface="Calibri" panose="020F0502020204030204" pitchFamily="34" charset="0"/>
                <a:cs typeface="Arial" panose="020B0604020202020204" pitchFamily="34" charset="0"/>
              </a:rPr>
              <a:t>.​</a:t>
            </a:r>
            <a:endParaRPr lang="fr-CA" i="1" dirty="0"/>
          </a:p>
          <a:p>
            <a:r>
              <a:rPr lang="fr-CA" dirty="0">
                <a:hlinkClick r:id="rId15"/>
              </a:rPr>
              <a:t>[3]</a:t>
            </a:r>
            <a:r>
              <a:rPr lang="fr-CA" dirty="0"/>
              <a:t> </a:t>
            </a:r>
            <a:r>
              <a:rPr lang="fr-CA" sz="1800" i="1"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800" dirty="0">
                <a:effectLst/>
                <a:latin typeface="Calibri" panose="020F0502020204030204" pitchFamily="34" charset="0"/>
                <a:ea typeface="Calibri" panose="020F0502020204030204" pitchFamily="34" charset="0"/>
                <a:cs typeface="Arial" panose="020B0604020202020204" pitchFamily="34" charset="0"/>
              </a:rPr>
              <a:t>, RLRQ, c C-1991, arts 521.30, 521.34.</a:t>
            </a:r>
            <a:endParaRPr lang="fr-CA"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16"/>
              </a:rPr>
              <a:t>[4]</a:t>
            </a:r>
            <a:r>
              <a:rPr lang="fr-CA" dirty="0"/>
              <a:t> </a:t>
            </a:r>
            <a:r>
              <a:rPr lang="fr-CA" sz="1800" i="1" kern="100"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800" kern="100" dirty="0">
                <a:effectLst/>
                <a:latin typeface="Calibri" panose="020F0502020204030204" pitchFamily="34" charset="0"/>
                <a:ea typeface="Calibri" panose="020F0502020204030204" pitchFamily="34" charset="0"/>
                <a:cs typeface="Arial" panose="020B0604020202020204" pitchFamily="34" charset="0"/>
              </a:rPr>
              <a:t>, RLRQ, c C-1991, art 521.20.</a:t>
            </a:r>
            <a:endParaRPr lang="fr-CA" i="1" dirty="0"/>
          </a:p>
          <a:p>
            <a:r>
              <a:rPr lang="fr-CA" dirty="0">
                <a:hlinkClick r:id="rId17"/>
              </a:rPr>
              <a:t>[5]</a:t>
            </a:r>
            <a:r>
              <a:rPr lang="fr-CA" dirty="0"/>
              <a:t> </a:t>
            </a:r>
            <a:r>
              <a:rPr lang="fr-CA" sz="1800" i="1"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800" dirty="0">
                <a:effectLst/>
                <a:latin typeface="Calibri" panose="020F0502020204030204" pitchFamily="34" charset="0"/>
                <a:ea typeface="Calibri" panose="020F0502020204030204" pitchFamily="34" charset="0"/>
                <a:cs typeface="Arial" panose="020B0604020202020204" pitchFamily="34" charset="0"/>
              </a:rPr>
              <a:t>, RLRQ, c C-1991, arts 521.29, 521.34.</a:t>
            </a:r>
            <a:endParaRPr lang="en-US" dirty="0"/>
          </a:p>
          <a:p>
            <a:r>
              <a:rPr lang="fr-CA" dirty="0">
                <a:hlinkClick r:id="rId18"/>
              </a:rPr>
              <a:t>[6]</a:t>
            </a:r>
            <a:r>
              <a:rPr lang="fr-CA" dirty="0"/>
              <a:t> </a:t>
            </a:r>
            <a:r>
              <a:rPr lang="fr-CA" sz="1800" i="1"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800" dirty="0">
                <a:effectLst/>
                <a:latin typeface="Calibri" panose="020F0502020204030204" pitchFamily="34" charset="0"/>
                <a:ea typeface="Calibri" panose="020F0502020204030204" pitchFamily="34" charset="0"/>
                <a:cs typeface="Arial" panose="020B0604020202020204" pitchFamily="34" charset="0"/>
              </a:rPr>
              <a:t>, RLRQ, c C-1991, art 521.30 al 1.</a:t>
            </a:r>
            <a:endParaRPr lang="fr-CA"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10"/>
              </a:rPr>
              <a:t>[7]</a:t>
            </a:r>
            <a:r>
              <a:rPr lang="fr-CA" dirty="0"/>
              <a:t> Par exemple : les </a:t>
            </a:r>
            <a:r>
              <a:rPr lang="fr-CA" dirty="0" err="1"/>
              <a:t>REERs</a:t>
            </a:r>
            <a:r>
              <a:rPr lang="fr-CA" dirty="0"/>
              <a:t> font partie du patrimoine familial des couples mariés selon le </a:t>
            </a:r>
            <a:r>
              <a:rPr lang="fr-CA" i="1" dirty="0"/>
              <a:t>Code civil du Québec</a:t>
            </a:r>
            <a:r>
              <a:rPr lang="fr-CA" dirty="0"/>
              <a:t>, RLRQ, c C-1991, arts 415 al 1. Pour les couples en union parentale, les </a:t>
            </a:r>
            <a:r>
              <a:rPr lang="fr-CA" dirty="0" err="1"/>
              <a:t>REERs</a:t>
            </a:r>
            <a:r>
              <a:rPr lang="fr-CA" dirty="0"/>
              <a:t> ne font pas partie du partage du patrimoine d’union parentale (</a:t>
            </a:r>
            <a:r>
              <a:rPr lang="fr-CA" sz="1200" i="1"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200" dirty="0">
                <a:effectLst/>
                <a:latin typeface="Calibri" panose="020F0502020204030204" pitchFamily="34" charset="0"/>
                <a:ea typeface="Calibri" panose="020F0502020204030204" pitchFamily="34" charset="0"/>
                <a:cs typeface="Arial" panose="020B0604020202020204" pitchFamily="34" charset="0"/>
              </a:rPr>
              <a:t>, RLRQ, c C-1991, art 521.30 a contrario</a:t>
            </a:r>
            <a:r>
              <a:rPr lang="fr-CA" dirty="0"/>
              <a:t>)</a:t>
            </a:r>
          </a:p>
          <a:p>
            <a:r>
              <a:rPr lang="fr-CA" dirty="0">
                <a:hlinkClick r:id="rId13"/>
              </a:rPr>
              <a:t>[8]</a:t>
            </a:r>
            <a:r>
              <a:rPr lang="fr-CA" dirty="0"/>
              <a:t> </a:t>
            </a:r>
            <a:r>
              <a:rPr lang="fr-CA" sz="1800" i="1"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800" dirty="0">
                <a:effectLst/>
                <a:latin typeface="Calibri" panose="020F0502020204030204" pitchFamily="34" charset="0"/>
                <a:ea typeface="Calibri" panose="020F0502020204030204" pitchFamily="34" charset="0"/>
                <a:cs typeface="Arial" panose="020B0604020202020204" pitchFamily="34" charset="0"/>
              </a:rPr>
              <a:t>, RLRQ, c C-1991, art 521.30 al 2.</a:t>
            </a:r>
            <a:endParaRPr lang="fr-CA" i="1" dirty="0"/>
          </a:p>
          <a:p>
            <a:r>
              <a:rPr lang="fr-CA" dirty="0">
                <a:hlinkClick r:id="rId14"/>
              </a:rPr>
              <a:t>[9]</a:t>
            </a:r>
            <a:r>
              <a:rPr lang="fr-CA" dirty="0"/>
              <a:t> </a:t>
            </a:r>
            <a:r>
              <a:rPr lang="fr-CA" sz="1200" i="1"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200" dirty="0">
                <a:effectLst/>
                <a:latin typeface="Calibri" panose="020F0502020204030204" pitchFamily="34" charset="0"/>
                <a:ea typeface="Calibri" panose="020F0502020204030204" pitchFamily="34" charset="0"/>
                <a:cs typeface="Arial" panose="020B0604020202020204" pitchFamily="34" charset="0"/>
              </a:rPr>
              <a:t>, RLRQ, c C-1991, art 521.34, 521.37 al 1.</a:t>
            </a:r>
            <a:endParaRPr lang="fr-CA" i="1" dirty="0"/>
          </a:p>
          <a:p>
            <a:r>
              <a:rPr lang="fr-CA" dirty="0">
                <a:hlinkClick r:id="rId15"/>
              </a:rPr>
              <a:t>[10]</a:t>
            </a:r>
            <a:r>
              <a:rPr lang="fr-CA" dirty="0"/>
              <a:t> </a:t>
            </a:r>
            <a:r>
              <a:rPr lang="fr-CA" sz="1200" i="1"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200" dirty="0">
                <a:effectLst/>
                <a:latin typeface="Calibri" panose="020F0502020204030204" pitchFamily="34" charset="0"/>
                <a:ea typeface="Calibri" panose="020F0502020204030204" pitchFamily="34" charset="0"/>
                <a:cs typeface="Arial" panose="020B0604020202020204" pitchFamily="34" charset="0"/>
              </a:rPr>
              <a:t>, RLRQ, c C-1991, art 521.37.</a:t>
            </a:r>
            <a:endParaRPr lang="fr-CA"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16"/>
              </a:rPr>
              <a:t>[11]</a:t>
            </a:r>
            <a:r>
              <a:rPr lang="fr-CA" dirty="0"/>
              <a:t> </a:t>
            </a:r>
            <a:r>
              <a:rPr lang="fr-CA" i="1" dirty="0"/>
              <a:t>Code de procédure civile</a:t>
            </a:r>
            <a:r>
              <a:rPr lang="fr-CA" dirty="0"/>
              <a:t>, RLRQ, c C-25, arts 605 al 2, 616.</a:t>
            </a:r>
            <a:endParaRPr lang="fr-CA"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17"/>
              </a:rPr>
              <a:t>[12]</a:t>
            </a:r>
            <a:r>
              <a:rPr lang="fr-CA" dirty="0"/>
              <a:t> </a:t>
            </a:r>
            <a:r>
              <a:rPr lang="fr-CA" i="1" dirty="0"/>
              <a:t>Code de procédure civile</a:t>
            </a:r>
            <a:r>
              <a:rPr lang="fr-CA" dirty="0"/>
              <a:t>, RLRQ, c C-25, art 605 al 2, 616.</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18"/>
              </a:rPr>
              <a:t>[13]</a:t>
            </a:r>
            <a:r>
              <a:rPr lang="fr-CA" dirty="0"/>
              <a:t> </a:t>
            </a:r>
            <a:r>
              <a:rPr lang="fr-CA" i="1" dirty="0"/>
              <a:t> Code de procédure civile</a:t>
            </a:r>
            <a:r>
              <a:rPr lang="fr-CA" dirty="0"/>
              <a:t>, RLRQ, c C-25, art 619 ; </a:t>
            </a:r>
            <a:r>
              <a:rPr lang="fr-CA" i="1" dirty="0"/>
              <a:t>Règlement sur la médiation familiale</a:t>
            </a:r>
            <a:r>
              <a:rPr lang="fr-CA" dirty="0"/>
              <a:t>, c. C-25-01, r. 0.7, art. 10.1.</a:t>
            </a:r>
            <a:endParaRPr lang="fr-CA"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10"/>
              </a:rPr>
              <a:t>[14]</a:t>
            </a:r>
            <a:r>
              <a:rPr lang="fr-CA" i="1" dirty="0"/>
              <a:t> Code de procédure civile</a:t>
            </a:r>
            <a:r>
              <a:rPr lang="fr-CA" dirty="0"/>
              <a:t>, RLRQ, c C-25, art 409.</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10"/>
              </a:rPr>
              <a:t>[15]</a:t>
            </a:r>
            <a:r>
              <a:rPr lang="fr-FR" sz="1200" i="1" dirty="0">
                <a:effectLst/>
                <a:latin typeface="Calibri" panose="020F0502020204030204" pitchFamily="34" charset="0"/>
                <a:ea typeface="Calibri" panose="020F0502020204030204" pitchFamily="34" charset="0"/>
                <a:cs typeface="Arial" panose="020B0604020202020204" pitchFamily="34" charset="0"/>
              </a:rPr>
              <a:t> Loi portant sur la réforme du droit de la famille et instituant le régime d’union parentale</a:t>
            </a:r>
            <a:r>
              <a:rPr lang="fr-FR" sz="1200" dirty="0">
                <a:effectLst/>
                <a:latin typeface="Calibri" panose="020F0502020204030204" pitchFamily="34" charset="0"/>
                <a:ea typeface="Calibri" panose="020F0502020204030204" pitchFamily="34" charset="0"/>
                <a:cs typeface="Arial" panose="020B0604020202020204" pitchFamily="34" charset="0"/>
              </a:rPr>
              <a:t>, LQ 2024, c 22, art 45</a:t>
            </a:r>
            <a:r>
              <a:rPr lang="fr-CA" sz="1200" dirty="0">
                <a:effectLst/>
                <a:latin typeface="Calibri" panose="020F0502020204030204" pitchFamily="34" charset="0"/>
                <a:ea typeface="Calibri" panose="020F0502020204030204" pitchFamily="34" charset="0"/>
                <a:cs typeface="Arial" panose="020B0604020202020204" pitchFamily="34" charset="0"/>
              </a:rPr>
              <a:t>.​</a:t>
            </a: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10"/>
              </a:rPr>
              <a:t>[16]</a:t>
            </a:r>
            <a:r>
              <a:rPr lang="fr-CA" i="1" dirty="0"/>
              <a:t> </a:t>
            </a:r>
            <a:r>
              <a:rPr lang="fr-FR" sz="1200" i="1" dirty="0">
                <a:effectLst/>
                <a:latin typeface="Calibri" panose="020F0502020204030204" pitchFamily="34" charset="0"/>
                <a:ea typeface="Calibri" panose="020F0502020204030204" pitchFamily="34" charset="0"/>
                <a:cs typeface="Arial" panose="020B0604020202020204" pitchFamily="34" charset="0"/>
              </a:rPr>
              <a:t>Loi portant sur la réforme du droit de la famille et instituant le régime d’union parentale</a:t>
            </a:r>
            <a:r>
              <a:rPr lang="fr-FR" sz="1200" dirty="0">
                <a:effectLst/>
                <a:latin typeface="Calibri" panose="020F0502020204030204" pitchFamily="34" charset="0"/>
                <a:ea typeface="Calibri" panose="020F0502020204030204" pitchFamily="34" charset="0"/>
                <a:cs typeface="Arial" panose="020B0604020202020204" pitchFamily="34" charset="0"/>
              </a:rPr>
              <a:t>, LQ 2024, c 22, art 46.</a:t>
            </a:r>
            <a:endParaRPr lang="fr-CA"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10"/>
              </a:rPr>
              <a:t>[17]</a:t>
            </a:r>
            <a:r>
              <a:rPr lang="fr-CA" i="1" dirty="0"/>
              <a:t> </a:t>
            </a:r>
            <a:r>
              <a:rPr lang="fr-FR" sz="1200" i="1" dirty="0">
                <a:effectLst/>
                <a:latin typeface="Calibri" panose="020F0502020204030204" pitchFamily="34" charset="0"/>
                <a:ea typeface="Calibri" panose="020F0502020204030204" pitchFamily="34" charset="0"/>
                <a:cs typeface="Arial" panose="020B0604020202020204" pitchFamily="34" charset="0"/>
              </a:rPr>
              <a:t>Loi portant sur la réforme du droit de la famille et instituant le régime d’union parentale</a:t>
            </a:r>
            <a:r>
              <a:rPr lang="fr-FR" sz="1200" dirty="0">
                <a:effectLst/>
                <a:latin typeface="Calibri" panose="020F0502020204030204" pitchFamily="34" charset="0"/>
                <a:ea typeface="Calibri" panose="020F0502020204030204" pitchFamily="34" charset="0"/>
                <a:cs typeface="Arial" panose="020B0604020202020204" pitchFamily="34" charset="0"/>
              </a:rPr>
              <a:t>, LQ 2024, c 22, art 46 al 1.</a:t>
            </a:r>
            <a:endParaRPr lang="fr-CA"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10"/>
              </a:rPr>
              <a:t>[18]</a:t>
            </a:r>
            <a:r>
              <a:rPr lang="fr-CA" i="1" dirty="0"/>
              <a:t> </a:t>
            </a:r>
            <a:r>
              <a:rPr lang="fr-FR" sz="1200" i="1" dirty="0">
                <a:effectLst/>
                <a:latin typeface="Calibri" panose="020F0502020204030204" pitchFamily="34" charset="0"/>
                <a:ea typeface="Calibri" panose="020F0502020204030204" pitchFamily="34" charset="0"/>
                <a:cs typeface="Arial" panose="020B0604020202020204" pitchFamily="34" charset="0"/>
              </a:rPr>
              <a:t>Loi portant sur la réforme du droit de la famille et instituant le régime d’union parentale</a:t>
            </a:r>
            <a:r>
              <a:rPr lang="fr-FR" sz="1200" dirty="0">
                <a:effectLst/>
                <a:latin typeface="Calibri" panose="020F0502020204030204" pitchFamily="34" charset="0"/>
                <a:ea typeface="Calibri" panose="020F0502020204030204" pitchFamily="34" charset="0"/>
                <a:cs typeface="Arial" panose="020B0604020202020204" pitchFamily="34" charset="0"/>
              </a:rPr>
              <a:t>, LQ 2024, c 22, art 46 al 1.</a:t>
            </a:r>
            <a:endParaRPr lang="fr-CA" i="1" dirty="0"/>
          </a:p>
          <a:p>
            <a:r>
              <a:rPr lang="fr-CA" dirty="0">
                <a:hlinkClick r:id="rId10"/>
              </a:rPr>
              <a:t>[19]</a:t>
            </a:r>
            <a:r>
              <a:rPr lang="fr-CA" i="1" dirty="0"/>
              <a:t> </a:t>
            </a:r>
            <a:r>
              <a:rPr lang="fr-CA" sz="1200" i="1"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200" dirty="0">
                <a:effectLst/>
                <a:latin typeface="Calibri" panose="020F0502020204030204" pitchFamily="34" charset="0"/>
                <a:ea typeface="Calibri" panose="020F0502020204030204" pitchFamily="34" charset="0"/>
                <a:cs typeface="Arial" panose="020B0604020202020204" pitchFamily="34" charset="0"/>
              </a:rPr>
              <a:t>, RLRQ, c C-1991, art 423.</a:t>
            </a:r>
            <a:endParaRPr lang="fr-CA" i="1" dirty="0"/>
          </a:p>
          <a:p>
            <a:r>
              <a:rPr lang="fr-CA" dirty="0">
                <a:hlinkClick r:id="rId10"/>
              </a:rPr>
              <a:t>[20]</a:t>
            </a:r>
            <a:r>
              <a:rPr lang="fr-CA" i="1" dirty="0"/>
              <a:t> </a:t>
            </a:r>
            <a:r>
              <a:rPr lang="fr-CA" sz="1200" i="1"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200" dirty="0">
                <a:effectLst/>
                <a:latin typeface="Calibri" panose="020F0502020204030204" pitchFamily="34" charset="0"/>
                <a:ea typeface="Calibri" panose="020F0502020204030204" pitchFamily="34" charset="0"/>
                <a:cs typeface="Arial" panose="020B0604020202020204" pitchFamily="34" charset="0"/>
              </a:rPr>
              <a:t>, RLRQ, c C-1991, art 521.31 al 1.</a:t>
            </a:r>
            <a:endParaRPr lang="fr-CA" i="1" dirty="0"/>
          </a:p>
          <a:p>
            <a:r>
              <a:rPr lang="fr-CA" dirty="0">
                <a:hlinkClick r:id="rId10"/>
              </a:rPr>
              <a:t>[21]</a:t>
            </a:r>
            <a:r>
              <a:rPr lang="fr-CA" i="1" dirty="0"/>
              <a:t> </a:t>
            </a:r>
            <a:r>
              <a:rPr lang="fr-CA" sz="1200" i="1"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200" dirty="0">
                <a:effectLst/>
                <a:latin typeface="Calibri" panose="020F0502020204030204" pitchFamily="34" charset="0"/>
                <a:ea typeface="Calibri" panose="020F0502020204030204" pitchFamily="34" charset="0"/>
                <a:cs typeface="Arial" panose="020B0604020202020204" pitchFamily="34" charset="0"/>
              </a:rPr>
              <a:t>, RLRQ, c C-1991, art 521.31 al 1 et 2.</a:t>
            </a:r>
            <a:endParaRPr lang="fr-CA" i="1" dirty="0"/>
          </a:p>
          <a:p>
            <a:r>
              <a:rPr lang="fr-CA" dirty="0">
                <a:hlinkClick r:id="rId10"/>
              </a:rPr>
              <a:t>[22]</a:t>
            </a:r>
            <a:r>
              <a:rPr lang="fr-CA" sz="1200" i="1" dirty="0">
                <a:effectLst/>
                <a:latin typeface="Calibri" panose="020F0502020204030204" pitchFamily="34" charset="0"/>
                <a:ea typeface="Calibri" panose="020F0502020204030204" pitchFamily="34" charset="0"/>
                <a:cs typeface="Arial" panose="020B0604020202020204" pitchFamily="34" charset="0"/>
              </a:rPr>
              <a:t> Code civil du Québec</a:t>
            </a:r>
            <a:r>
              <a:rPr lang="fr-CA" sz="1200" dirty="0">
                <a:effectLst/>
                <a:latin typeface="Calibri" panose="020F0502020204030204" pitchFamily="34" charset="0"/>
                <a:ea typeface="Calibri" panose="020F0502020204030204" pitchFamily="34" charset="0"/>
                <a:cs typeface="Arial" panose="020B0604020202020204" pitchFamily="34" charset="0"/>
              </a:rPr>
              <a:t>, RLRQ, c C-1991, art 521.31 al 1 et 2.</a:t>
            </a:r>
            <a:endParaRPr lang="fr-CA" i="1" dirty="0"/>
          </a:p>
          <a:p>
            <a:r>
              <a:rPr lang="fr-CA" dirty="0">
                <a:hlinkClick r:id="rId10"/>
              </a:rPr>
              <a:t>[23]</a:t>
            </a:r>
            <a:r>
              <a:rPr lang="fr-CA" i="1" dirty="0"/>
              <a:t> </a:t>
            </a:r>
            <a:r>
              <a:rPr lang="fr-CA" sz="1200" i="1"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200" dirty="0">
                <a:effectLst/>
                <a:latin typeface="Calibri" panose="020F0502020204030204" pitchFamily="34" charset="0"/>
                <a:ea typeface="Calibri" panose="020F0502020204030204" pitchFamily="34" charset="0"/>
                <a:cs typeface="Arial" panose="020B0604020202020204" pitchFamily="34" charset="0"/>
              </a:rPr>
              <a:t>, RLRQ, c C-1991, art 521.31 al 2.</a:t>
            </a:r>
            <a:endParaRPr lang="fr-CA" i="1" dirty="0"/>
          </a:p>
          <a:p>
            <a:r>
              <a:rPr lang="fr-CA" dirty="0">
                <a:hlinkClick r:id="rId10"/>
              </a:rPr>
              <a:t>[24]</a:t>
            </a:r>
            <a:r>
              <a:rPr lang="fr-CA" i="1" dirty="0"/>
              <a:t> </a:t>
            </a:r>
            <a:r>
              <a:rPr lang="fr-CA" dirty="0"/>
              <a:t>Par exemple : </a:t>
            </a:r>
            <a:r>
              <a:rPr lang="fr-CA" dirty="0">
                <a:hlinkClick r:id="rId19"/>
              </a:rPr>
              <a:t>13 questions sur le droit familial en contexte de violence conjugale — SOS violence conjugale</a:t>
            </a:r>
            <a:endParaRPr lang="fr-CA" dirty="0"/>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5</a:t>
            </a:fld>
            <a:endParaRPr lang="fr-CA"/>
          </a:p>
        </p:txBody>
      </p:sp>
    </p:spTree>
    <p:extLst>
      <p:ext uri="{BB962C8B-B14F-4D97-AF65-F5344CB8AC3E}">
        <p14:creationId xmlns:p14="http://schemas.microsoft.com/office/powerpoint/2010/main" val="1720217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47C58-BCC8-1B85-AB2F-BFF108F1112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D9842AE-E1D9-6DE8-5281-5DFA84B7EAA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309FA51-27E5-3FDF-B9AB-2C8DD554DC19}"/>
              </a:ext>
            </a:extLst>
          </p:cNvPr>
          <p:cNvSpPr>
            <a:spLocks noGrp="1"/>
          </p:cNvSpPr>
          <p:nvPr>
            <p:ph type="body" idx="1"/>
          </p:nvPr>
        </p:nvSpPr>
        <p:spPr/>
        <p:txBody>
          <a:bodyPr/>
          <a:lstStyle/>
          <a:p>
            <a:r>
              <a:rPr lang="fr-CA" b="1" dirty="0"/>
              <a:t>5 minutes</a:t>
            </a:r>
            <a:endParaRPr lang="en-US" dirty="0"/>
          </a:p>
          <a:p>
            <a:endParaRPr lang="fr-CA" dirty="0"/>
          </a:p>
          <a:p>
            <a:r>
              <a:rPr lang="fr-CA" b="1" u="sng" dirty="0"/>
              <a:t>Instructions pour la personne animatrice</a:t>
            </a:r>
            <a:endParaRPr lang="fr-CA" dirty="0"/>
          </a:p>
          <a:p>
            <a:endParaRPr lang="fr-CA" dirty="0"/>
          </a:p>
          <a:p>
            <a:pPr marL="285750" indent="-285750">
              <a:buFont typeface="Arial"/>
              <a:buChar char="•"/>
            </a:pPr>
            <a:r>
              <a:rPr lang="fr-CA" dirty="0"/>
              <a:t>Expliquez les informations ci-dessous en faisant le lien avec l'histoire.</a:t>
            </a:r>
            <a:endParaRPr lang="en-US" dirty="0"/>
          </a:p>
          <a:p>
            <a:endParaRPr lang="fr-CA" dirty="0"/>
          </a:p>
          <a:p>
            <a:r>
              <a:rPr lang="fr-CA" b="1" u="sng" dirty="0"/>
              <a:t>Informations à transmettre</a:t>
            </a:r>
            <a:endParaRPr lang="fr-CA" dirty="0"/>
          </a:p>
          <a:p>
            <a:endParaRPr lang="fr-CA" dirty="0"/>
          </a:p>
          <a:p>
            <a:pPr marL="171450" indent="-171450">
              <a:buFont typeface="Arial"/>
              <a:buChar char="•"/>
            </a:pPr>
            <a:r>
              <a:rPr lang="fr-CA" dirty="0"/>
              <a:t>Maintenant, on va parler des règles qui s'appliquent dans les cas suivants: </a:t>
            </a:r>
          </a:p>
          <a:p>
            <a:pPr marL="342900" lvl="1" indent="-171450">
              <a:buFont typeface="Arial"/>
              <a:buChar char="•"/>
            </a:pPr>
            <a:r>
              <a:rPr lang="fr-CA" dirty="0"/>
              <a:t>Le couple n'habite pas ensemble, </a:t>
            </a:r>
          </a:p>
          <a:p>
            <a:pPr marL="342900" lvl="1" indent="-171450">
              <a:buFont typeface="Arial"/>
              <a:buChar char="•"/>
            </a:pPr>
            <a:r>
              <a:rPr lang="fr-CA" dirty="0"/>
              <a:t>Le couple n'a pas d'enfants ensemble, </a:t>
            </a:r>
          </a:p>
          <a:p>
            <a:pPr marL="342900" lvl="1" indent="-171450">
              <a:buFont typeface="Arial"/>
              <a:buChar char="•"/>
            </a:pPr>
            <a:r>
              <a:rPr lang="fr-CA" dirty="0"/>
              <a:t>Le couple a des enfants ensemble nés avant le 30 juin 2025.</a:t>
            </a:r>
          </a:p>
          <a:p>
            <a:pPr marL="342900" lvl="1" indent="-171450">
              <a:buFont typeface="Arial"/>
              <a:buChar char="•"/>
            </a:pPr>
            <a:endParaRPr lang="fr-CA" dirty="0"/>
          </a:p>
          <a:p>
            <a:pPr marL="171450" indent="-171450">
              <a:buFont typeface="Arial"/>
              <a:buChar char="•"/>
            </a:pPr>
            <a:r>
              <a:rPr lang="fr-CA" dirty="0"/>
              <a:t>Pour les couples non mariés qui habitent ensemble mais n’ont pas d’enfant ensemble</a:t>
            </a:r>
            <a:r>
              <a:rPr lang="en-CA" dirty="0">
                <a:hlinkClick r:id="rId3"/>
              </a:rPr>
              <a:t>[1]</a:t>
            </a:r>
            <a:r>
              <a:rPr lang="fr-CA" dirty="0"/>
              <a:t>, les règles pour partager leurs biens après une séparation ne sont </a:t>
            </a:r>
            <a:r>
              <a:rPr lang="fr-CA" b="1" dirty="0"/>
              <a:t>pas les mêmes que pour les couples mariés ou les couples en « union parentale »</a:t>
            </a:r>
            <a:r>
              <a:rPr lang="fr-CA" dirty="0"/>
              <a:t>. Donc, si Ana </a:t>
            </a:r>
            <a:r>
              <a:rPr lang="fr-CA" dirty="0" err="1"/>
              <a:t>Júlia</a:t>
            </a:r>
            <a:r>
              <a:rPr lang="fr-CA" dirty="0"/>
              <a:t> n’était pas mariée, les règles auraient été différentes, car elle n’a pas eu d’enfants avec son conjoint. C'est la même chose pour les couples non mariés qui ont eu des enfants ensemble avant le 30 juin 2025</a:t>
            </a:r>
            <a:r>
              <a:rPr lang="en-CA" dirty="0">
                <a:hlinkClick r:id="rId3"/>
              </a:rPr>
              <a:t>[2]</a:t>
            </a:r>
            <a:r>
              <a:rPr lang="en-CA" dirty="0"/>
              <a:t> et les couples qui </a:t>
            </a:r>
            <a:r>
              <a:rPr lang="en-CA" dirty="0" err="1"/>
              <a:t>n’habitent</a:t>
            </a:r>
            <a:r>
              <a:rPr lang="en-CA" dirty="0"/>
              <a:t> pas ensemble</a:t>
            </a:r>
            <a:r>
              <a:rPr lang="en-CA" dirty="0">
                <a:hlinkClick r:id="rId3"/>
              </a:rPr>
              <a:t>[3]</a:t>
            </a:r>
            <a:r>
              <a:rPr lang="fr-CA" dirty="0"/>
              <a:t>. </a:t>
            </a:r>
            <a:endParaRPr lang="fr-CA"/>
          </a:p>
          <a:p>
            <a:endParaRPr lang="fr-CA" dirty="0"/>
          </a:p>
          <a:p>
            <a:pPr marL="171450" indent="-171450">
              <a:buFont typeface="Arial"/>
              <a:buChar char="•"/>
            </a:pPr>
            <a:r>
              <a:rPr lang="fr-CA" dirty="0"/>
              <a:t>En cas de séparation, </a:t>
            </a:r>
            <a:r>
              <a:rPr lang="fr-CA" b="1" dirty="0"/>
              <a:t>chaque personne reprend normalement les biens qui lui appartiennent</a:t>
            </a:r>
            <a:r>
              <a:rPr lang="en-CA" dirty="0">
                <a:hlinkClick r:id="rId3"/>
              </a:rPr>
              <a:t>[4]</a:t>
            </a:r>
            <a:r>
              <a:rPr lang="fr-CA" dirty="0"/>
              <a:t>, même si ces biens ont servi à la famille. Il n’y a pas de « partage du patrimoine familial » ou de « partage du patrimoine d’union parentale ». Donc, par exemple, si le conjoint d’Ana </a:t>
            </a:r>
            <a:r>
              <a:rPr lang="fr-CA" dirty="0" err="1"/>
              <a:t>Júlia</a:t>
            </a:r>
            <a:r>
              <a:rPr lang="fr-CA" dirty="0"/>
              <a:t> était le seul propriétaire de leur voiture familiale, c’est lui qui reprendrait la voiture au moment de la séparation.</a:t>
            </a:r>
          </a:p>
          <a:p>
            <a:r>
              <a:rPr lang="fr-CA" dirty="0"/>
              <a:t> </a:t>
            </a:r>
          </a:p>
          <a:p>
            <a:pPr marL="171450" indent="-171450">
              <a:buFont typeface="Arial"/>
              <a:buChar char="•"/>
            </a:pPr>
            <a:r>
              <a:rPr lang="fr-CA" dirty="0"/>
              <a:t>Si les </a:t>
            </a:r>
            <a:r>
              <a:rPr lang="fr-CA" b="1" dirty="0"/>
              <a:t>deux personnes sont propriétaires </a:t>
            </a:r>
            <a:r>
              <a:rPr lang="fr-CA" dirty="0"/>
              <a:t>d’un bien, elles doivent </a:t>
            </a:r>
            <a:r>
              <a:rPr lang="fr-CA" b="1" dirty="0"/>
              <a:t>décider ensemble </a:t>
            </a:r>
            <a:r>
              <a:rPr lang="fr-CA" dirty="0"/>
              <a:t>qui garde le bien et si l’une d’elles doit en rembourser une part à l’autre</a:t>
            </a:r>
            <a:r>
              <a:rPr lang="en-CA" dirty="0">
                <a:hlinkClick r:id="rId4"/>
              </a:rPr>
              <a:t>[5]</a:t>
            </a:r>
            <a:r>
              <a:rPr lang="fr-CA" dirty="0"/>
              <a:t>. </a:t>
            </a:r>
            <a:endParaRPr lang="en-US" dirty="0"/>
          </a:p>
          <a:p>
            <a:r>
              <a:rPr lang="fr-CA" dirty="0"/>
              <a:t> </a:t>
            </a:r>
          </a:p>
          <a:p>
            <a:pPr marL="171450" indent="-171450">
              <a:buFont typeface="Arial"/>
              <a:buChar char="•"/>
            </a:pPr>
            <a:r>
              <a:rPr lang="fr-CA" dirty="0"/>
              <a:t>Si elles n’arrivent pas à se mettre d’accord sur la manière de partager les biens dont elles sont propriétaires ensemble, elles peuvent avoir de l’aide pour arriver à un accord. Là encore, elles peuvent demander l’aide d’une </a:t>
            </a:r>
            <a:r>
              <a:rPr lang="fr-CA" b="1" dirty="0"/>
              <a:t>« médiatrice » ou d’un « médiateur » familial</a:t>
            </a:r>
            <a:r>
              <a:rPr lang="fr-CA" dirty="0"/>
              <a:t> si cela est approprié dans leur situation</a:t>
            </a:r>
            <a:r>
              <a:rPr lang="fr-CA" dirty="0">
                <a:hlinkClick r:id="rId5"/>
              </a:rPr>
              <a:t>[6]</a:t>
            </a:r>
            <a:r>
              <a:rPr lang="fr-CA" dirty="0"/>
              <a:t>. </a:t>
            </a:r>
            <a:endParaRPr lang="en-US" dirty="0"/>
          </a:p>
          <a:p>
            <a:pPr marL="628650" lvl="1" indent="-171450">
              <a:buFont typeface="Arial,Sans-Serif"/>
              <a:buChar char="•"/>
            </a:pPr>
            <a:r>
              <a:rPr lang="fr-CA" dirty="0"/>
              <a:t>Cette personne va essayer de les aider à trouver une solution</a:t>
            </a:r>
            <a:r>
              <a:rPr lang="fr-CA" dirty="0">
                <a:hlinkClick r:id="rId6"/>
              </a:rPr>
              <a:t>[7]</a:t>
            </a:r>
            <a:r>
              <a:rPr lang="fr-CA" dirty="0"/>
              <a:t>. </a:t>
            </a:r>
            <a:endParaRPr lang="en-US" dirty="0"/>
          </a:p>
          <a:p>
            <a:pPr marL="628650" lvl="1" indent="-171450">
              <a:buFont typeface="Arial,Sans-Serif"/>
              <a:buChar char="•"/>
            </a:pPr>
            <a:r>
              <a:rPr lang="fr-CA" dirty="0"/>
              <a:t>Elles peuvent généralement droit à des heures gratuites de médiation</a:t>
            </a:r>
            <a:r>
              <a:rPr lang="fr-CA" dirty="0">
                <a:hlinkClick r:id="rId7"/>
              </a:rPr>
              <a:t>[8]</a:t>
            </a:r>
            <a:r>
              <a:rPr lang="fr-CA" dirty="0"/>
              <a:t>.</a:t>
            </a:r>
            <a:endParaRPr lang="en-US" dirty="0"/>
          </a:p>
          <a:p>
            <a:pPr marL="628650" lvl="1" indent="-171450">
              <a:buFont typeface="Arial,Sans-Serif"/>
              <a:buChar char="•"/>
            </a:pPr>
            <a:r>
              <a:rPr lang="fr-CA" dirty="0"/>
              <a:t>Ils peuvent aussi choisir une médiatrice ou un médiateur qui parle leur langue maternelle. Par exemple, il y a notamment des médiatrices et médiateurs qui parlent l’espagnol, l’arabe, le créole et l’italien.</a:t>
            </a:r>
            <a:endParaRPr lang="en-US" dirty="0"/>
          </a:p>
          <a:p>
            <a:pPr lvl="1"/>
            <a:r>
              <a:rPr lang="fr-CA" dirty="0"/>
              <a:t> </a:t>
            </a:r>
          </a:p>
          <a:p>
            <a:pPr marL="171450" indent="-171450">
              <a:buFont typeface="Arial"/>
              <a:buChar char="•"/>
            </a:pPr>
            <a:r>
              <a:rPr lang="fr-CA" dirty="0"/>
              <a:t>Le </a:t>
            </a:r>
            <a:r>
              <a:rPr lang="fr-CA" b="1" dirty="0"/>
              <a:t>tribunal</a:t>
            </a:r>
            <a:r>
              <a:rPr lang="fr-CA" dirty="0"/>
              <a:t> peut aussi prendre la décision pour le couple (par exemple, si le couple n’arrive pas à s’entendre en médiation)</a:t>
            </a:r>
            <a:r>
              <a:rPr lang="fr-CA" dirty="0">
                <a:hlinkClick r:id="rId8"/>
              </a:rPr>
              <a:t>[9]</a:t>
            </a:r>
            <a:r>
              <a:rPr lang="fr-CA" dirty="0"/>
              <a:t>. </a:t>
            </a:r>
            <a:endParaRPr lang="en-US" dirty="0"/>
          </a:p>
          <a:p>
            <a:r>
              <a:rPr lang="fr-CA" dirty="0"/>
              <a:t> </a:t>
            </a:r>
          </a:p>
          <a:p>
            <a:r>
              <a:rPr lang="fr-CA" b="1" u="sng" dirty="0"/>
              <a:t>Notes complémentaires pour la personne animatrice</a:t>
            </a:r>
            <a:endParaRPr lang="fr-CA" dirty="0"/>
          </a:p>
          <a:p>
            <a:r>
              <a:rPr lang="fr-CA" dirty="0"/>
              <a:t> </a:t>
            </a:r>
          </a:p>
          <a:p>
            <a:pPr marL="171450" indent="-171450">
              <a:buFont typeface="Arial"/>
              <a:buChar char="•"/>
            </a:pPr>
            <a:r>
              <a:rPr lang="fr" dirty="0"/>
              <a:t>Durant la relation, les couples non mariés (« conjoints de fait » ou « conjointes de fait ») qui n’ont pas d’enfants ensemble peuvent faire un contrat qui prévoirait les conséquences d’une éventuelle séparation. Cette entente s’appelle un « contrat de vie commune ». Elle peut notamment préciser comment les conjoints de fait ou conjointes de fait aimeraient partager leurs biens en cas de séparation. Pour plus d’informations, consultez notre article : </a:t>
            </a:r>
            <a:r>
              <a:rPr lang="fr-CA" dirty="0">
                <a:hlinkClick r:id="rId9"/>
              </a:rPr>
              <a:t>Le contrat de vie commune entre conjoints de fait | Éducaloi (educaloi.qc.ca)</a:t>
            </a:r>
            <a:endParaRPr lang="fr-CA" dirty="0"/>
          </a:p>
          <a:p>
            <a:endParaRPr lang="fr-CA" dirty="0"/>
          </a:p>
          <a:p>
            <a:pPr marL="171450" indent="-171450">
              <a:buFont typeface="Arial"/>
              <a:buChar char="•"/>
            </a:pPr>
            <a:r>
              <a:rPr lang="fr-CA" dirty="0"/>
              <a:t>Il est généralement déconseillé d'avoir recours à la médiation en contexte de violence</a:t>
            </a:r>
            <a:r>
              <a:rPr lang="fr-CA" dirty="0">
                <a:hlinkClick r:id="rId10"/>
              </a:rPr>
              <a:t>[10]</a:t>
            </a:r>
            <a:r>
              <a:rPr lang="fr-CA" dirty="0"/>
              <a:t>. Cela dit, certaines personnes médiatrices sont spécialisées en médiation dans un contexte de violence conjugale. Pour les trouver, la personne peut aller sur le </a:t>
            </a:r>
            <a:r>
              <a:rPr lang="fr-CA" dirty="0">
                <a:hlinkClick r:id="rId11"/>
              </a:rPr>
              <a:t>Répertoire de l’association des médiateurs familiaux du Québec</a:t>
            </a:r>
            <a:r>
              <a:rPr lang="fr-CA" dirty="0"/>
              <a:t>, trouver le champ « Critères spécifiques » et choisir « Violence conjugale ». </a:t>
            </a:r>
            <a:r>
              <a:rPr lang="en-US" dirty="0"/>
              <a:t>Pour plus </a:t>
            </a:r>
            <a:r>
              <a:rPr lang="en-US" dirty="0" err="1"/>
              <a:t>d'informations</a:t>
            </a:r>
            <a:r>
              <a:rPr lang="en-US" dirty="0"/>
              <a:t> sur la </a:t>
            </a:r>
            <a:r>
              <a:rPr lang="en-US" dirty="0" err="1"/>
              <a:t>médiation</a:t>
            </a:r>
            <a:r>
              <a:rPr lang="en-US" dirty="0"/>
              <a:t> </a:t>
            </a:r>
            <a:r>
              <a:rPr lang="en-US" dirty="0" err="1"/>
              <a:t>familiale</a:t>
            </a:r>
            <a:r>
              <a:rPr lang="en-US" dirty="0"/>
              <a:t>, </a:t>
            </a:r>
            <a:r>
              <a:rPr lang="en-US" dirty="0" err="1"/>
              <a:t>vous</a:t>
            </a:r>
            <a:r>
              <a:rPr lang="en-US" dirty="0"/>
              <a:t> </a:t>
            </a:r>
            <a:r>
              <a:rPr lang="en-US" dirty="0" err="1"/>
              <a:t>pouvez</a:t>
            </a:r>
            <a:r>
              <a:rPr lang="en-US" dirty="0"/>
              <a:t> consulter </a:t>
            </a:r>
            <a:r>
              <a:rPr lang="en-US" dirty="0" err="1"/>
              <a:t>cet</a:t>
            </a:r>
            <a:r>
              <a:rPr lang="en-US" dirty="0"/>
              <a:t> article </a:t>
            </a:r>
            <a:r>
              <a:rPr lang="en-US" dirty="0" err="1"/>
              <a:t>d'Éducaloi</a:t>
            </a:r>
            <a:r>
              <a:rPr lang="en-US" dirty="0"/>
              <a:t> : </a:t>
            </a:r>
            <a:r>
              <a:rPr lang="en-US" dirty="0">
                <a:hlinkClick r:id="rId12"/>
              </a:rPr>
              <a:t>La médiation familiale en six étapes | Éducaloi (educaloi.qc.ca)</a:t>
            </a:r>
            <a:r>
              <a:rPr lang="en-US" dirty="0"/>
              <a:t> </a:t>
            </a:r>
          </a:p>
          <a:p>
            <a:endParaRPr lang="en-US" dirty="0">
              <a:cs typeface="+mn-lt"/>
            </a:endParaRPr>
          </a:p>
          <a:p>
            <a:r>
              <a:rPr lang="fr-CA" b="1" u="sng" dirty="0"/>
              <a:t>Sources</a:t>
            </a:r>
            <a:endParaRPr lang="en-US" dirty="0"/>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13"/>
              </a:rPr>
              <a:t>[1]</a:t>
            </a:r>
            <a:r>
              <a:rPr lang="fr-CA" dirty="0"/>
              <a:t> </a:t>
            </a:r>
            <a:r>
              <a:rPr lang="fr-CA" sz="1800" i="1" kern="100"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800" kern="100" dirty="0">
                <a:effectLst/>
                <a:latin typeface="Calibri" panose="020F0502020204030204" pitchFamily="34" charset="0"/>
                <a:ea typeface="Calibri" panose="020F0502020204030204" pitchFamily="34" charset="0"/>
                <a:cs typeface="Arial" panose="020B0604020202020204" pitchFamily="34" charset="0"/>
              </a:rPr>
              <a:t>, RLRQ, c C-1991, art 521.20 al 1 a contrario.</a:t>
            </a: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13"/>
              </a:rPr>
              <a:t>[2]</a:t>
            </a:r>
            <a:r>
              <a:rPr lang="fr-CA" dirty="0"/>
              <a:t> </a:t>
            </a:r>
            <a:r>
              <a:rPr lang="fr-FR" sz="1800" i="1" kern="100" dirty="0">
                <a:effectLst/>
                <a:latin typeface="Calibri" panose="020F0502020204030204" pitchFamily="34" charset="0"/>
                <a:ea typeface="Calibri" panose="020F0502020204030204" pitchFamily="34" charset="0"/>
                <a:cs typeface="Arial" panose="020B0604020202020204" pitchFamily="34" charset="0"/>
              </a:rPr>
              <a:t>Loi portant sur la réforme du droit de la famille et instituant le régime d’union parentale</a:t>
            </a:r>
            <a:r>
              <a:rPr lang="fr-FR" sz="1800" kern="100" dirty="0">
                <a:effectLst/>
                <a:latin typeface="Calibri" panose="020F0502020204030204" pitchFamily="34" charset="0"/>
                <a:ea typeface="Calibri" panose="020F0502020204030204" pitchFamily="34" charset="0"/>
                <a:cs typeface="Arial" panose="020B0604020202020204" pitchFamily="34" charset="0"/>
              </a:rPr>
              <a:t>, LQ 2024, c 22, art 45</a:t>
            </a:r>
            <a:r>
              <a:rPr lang="fr-CA" sz="1800" kern="100" dirty="0">
                <a:effectLst/>
                <a:latin typeface="Calibri" panose="020F050202020403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hlinkClick r:id="rId3"/>
              </a:rPr>
              <a:t>[3]</a:t>
            </a:r>
            <a:r>
              <a:rPr lang="fr-CA" sz="1200" i="1" kern="100" dirty="0">
                <a:effectLst/>
                <a:latin typeface="Calibri" panose="020F0502020204030204" pitchFamily="34" charset="0"/>
                <a:ea typeface="Calibri" panose="020F0502020204030204" pitchFamily="34" charset="0"/>
                <a:cs typeface="Arial" panose="020B0604020202020204" pitchFamily="34" charset="0"/>
              </a:rPr>
              <a:t> Code civil du Québec</a:t>
            </a:r>
            <a:r>
              <a:rPr lang="fr-CA" sz="1200" kern="100" dirty="0">
                <a:effectLst/>
                <a:latin typeface="Calibri" panose="020F0502020204030204" pitchFamily="34" charset="0"/>
                <a:ea typeface="Calibri" panose="020F0502020204030204" pitchFamily="34" charset="0"/>
                <a:cs typeface="Arial" panose="020B0604020202020204" pitchFamily="34" charset="0"/>
              </a:rPr>
              <a:t>, RLRQ, c C-1991, art 521.20 al 1 a contrario.</a:t>
            </a:r>
            <a:endParaRPr lang="fr-CA" dirty="0"/>
          </a:p>
          <a:p>
            <a:r>
              <a:rPr lang="fr-CA" dirty="0">
                <a:hlinkClick r:id="rId13"/>
              </a:rPr>
              <a:t>[4]</a:t>
            </a:r>
            <a:r>
              <a:rPr lang="fr-CA" dirty="0"/>
              <a:t> </a:t>
            </a:r>
            <a:r>
              <a:rPr lang="fr-CA" i="1" dirty="0"/>
              <a:t>Code civil du Québec</a:t>
            </a:r>
            <a:r>
              <a:rPr lang="fr-CA" dirty="0"/>
              <a:t>, RLRQ, c C-1991, art 947.</a:t>
            </a:r>
            <a:endParaRPr lang="en-US" dirty="0"/>
          </a:p>
          <a:p>
            <a:r>
              <a:rPr lang="fr-CA" dirty="0">
                <a:hlinkClick r:id="rId14"/>
              </a:rPr>
              <a:t>[5]</a:t>
            </a:r>
            <a:r>
              <a:rPr lang="fr-CA" dirty="0"/>
              <a:t> </a:t>
            </a:r>
            <a:r>
              <a:rPr lang="fr-CA" i="1" dirty="0"/>
              <a:t>Code civil du Québec</a:t>
            </a:r>
            <a:r>
              <a:rPr lang="fr-CA" dirty="0"/>
              <a:t>, RLRQ, c C-1991, art 1026, 1030. </a:t>
            </a:r>
            <a:endParaRPr lang="en-US" dirty="0"/>
          </a:p>
          <a:p>
            <a:r>
              <a:rPr lang="fr-CA" dirty="0">
                <a:hlinkClick r:id="rId15"/>
              </a:rPr>
              <a:t>[6]</a:t>
            </a:r>
            <a:r>
              <a:rPr lang="fr-CA" dirty="0"/>
              <a:t> </a:t>
            </a:r>
            <a:r>
              <a:rPr lang="fr-CA" i="1" dirty="0"/>
              <a:t>Code de procédure civile</a:t>
            </a:r>
            <a:r>
              <a:rPr lang="fr-CA" dirty="0"/>
              <a:t>, RLRQ, c C-25, arts 605 al 2, 616.</a:t>
            </a:r>
            <a:endParaRPr lang="en-US" dirty="0"/>
          </a:p>
          <a:p>
            <a:r>
              <a:rPr lang="fr-CA" dirty="0">
                <a:hlinkClick r:id="rId16"/>
              </a:rPr>
              <a:t>[7]</a:t>
            </a:r>
            <a:r>
              <a:rPr lang="fr-CA" dirty="0"/>
              <a:t> </a:t>
            </a:r>
            <a:r>
              <a:rPr lang="fr-CA" i="1" dirty="0"/>
              <a:t>Code de procédure civile</a:t>
            </a:r>
            <a:r>
              <a:rPr lang="fr-CA" dirty="0"/>
              <a:t>, RLRQ, c C-25, art 605 al 2, 616.</a:t>
            </a:r>
            <a:endParaRPr lang="en-US" dirty="0"/>
          </a:p>
          <a:p>
            <a:r>
              <a:rPr lang="fr-CA" dirty="0">
                <a:hlinkClick r:id="rId17"/>
              </a:rPr>
              <a:t>[8]</a:t>
            </a:r>
            <a:r>
              <a:rPr lang="fr-CA" dirty="0"/>
              <a:t> </a:t>
            </a:r>
            <a:r>
              <a:rPr lang="fr-CA" i="1" dirty="0"/>
              <a:t>Code de procédure civile</a:t>
            </a:r>
            <a:r>
              <a:rPr lang="fr-CA" dirty="0"/>
              <a:t>, RLRQ, c C-25, art 619 ; </a:t>
            </a:r>
            <a:r>
              <a:rPr lang="fr-CA" i="1" dirty="0"/>
              <a:t>Règlement sur la médiation familiale</a:t>
            </a:r>
            <a:r>
              <a:rPr lang="fr-CA" dirty="0"/>
              <a:t>, c. C-25-01, r. 0.7, art. 10.1, 10.4.</a:t>
            </a:r>
            <a:endParaRPr lang="en-US" dirty="0"/>
          </a:p>
          <a:p>
            <a:r>
              <a:rPr lang="fr-CA" dirty="0">
                <a:hlinkClick r:id="rId18"/>
              </a:rPr>
              <a:t>[9]</a:t>
            </a:r>
            <a:r>
              <a:rPr lang="fr-CA" dirty="0"/>
              <a:t> </a:t>
            </a:r>
            <a:r>
              <a:rPr lang="fr-CA" i="1" dirty="0"/>
              <a:t>Code de procédure civile</a:t>
            </a:r>
            <a:r>
              <a:rPr lang="fr-CA" dirty="0"/>
              <a:t>, RLRQ, c C-25, art 409.</a:t>
            </a:r>
            <a:endParaRPr lang="en-US" dirty="0"/>
          </a:p>
          <a:p>
            <a:r>
              <a:rPr lang="fr-CA" dirty="0">
                <a:hlinkClick r:id="rId10"/>
              </a:rPr>
              <a:t>[10]</a:t>
            </a:r>
            <a:r>
              <a:rPr lang="fr-CA" dirty="0"/>
              <a:t> Par exemple : </a:t>
            </a:r>
            <a:r>
              <a:rPr lang="fr-CA" dirty="0">
                <a:hlinkClick r:id="rId19"/>
              </a:rPr>
              <a:t>13 questions sur le droit familial en contexte de violence conjugale — SOS violence conjugale</a:t>
            </a:r>
            <a:endParaRPr lang="fr-CA" dirty="0"/>
          </a:p>
        </p:txBody>
      </p:sp>
      <p:sp>
        <p:nvSpPr>
          <p:cNvPr id="4" name="Espace réservé du numéro de diapositive 3">
            <a:extLst>
              <a:ext uri="{FF2B5EF4-FFF2-40B4-BE49-F238E27FC236}">
                <a16:creationId xmlns:a16="http://schemas.microsoft.com/office/drawing/2014/main" id="{5A4C4526-646B-094A-E0EC-0F9574460135}"/>
              </a:ext>
            </a:extLst>
          </p:cNvPr>
          <p:cNvSpPr>
            <a:spLocks noGrp="1"/>
          </p:cNvSpPr>
          <p:nvPr>
            <p:ph type="sldNum" sz="quarter" idx="5"/>
          </p:nvPr>
        </p:nvSpPr>
        <p:spPr/>
        <p:txBody>
          <a:bodyPr/>
          <a:lstStyle/>
          <a:p>
            <a:fld id="{A2A964A5-F659-4CE6-8211-A0E2A008B8AC}" type="slidenum">
              <a:rPr lang="fr-CA" smtClean="0"/>
              <a:t>6</a:t>
            </a:fld>
            <a:endParaRPr lang="fr-CA"/>
          </a:p>
        </p:txBody>
      </p:sp>
    </p:spTree>
    <p:extLst>
      <p:ext uri="{BB962C8B-B14F-4D97-AF65-F5344CB8AC3E}">
        <p14:creationId xmlns:p14="http://schemas.microsoft.com/office/powerpoint/2010/main" val="3124126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i="0" u="none" strike="noStrike" dirty="0">
                <a:solidFill>
                  <a:srgbClr val="444444"/>
                </a:solidFill>
                <a:effectLst/>
                <a:highlight>
                  <a:srgbClr val="F5F5F5"/>
                </a:highlight>
              </a:rPr>
              <a:t>2 minutes</a:t>
            </a:r>
            <a:r>
              <a:rPr lang="fr-CA" dirty="0">
                <a:solidFill>
                  <a:srgbClr val="444444"/>
                </a:solidFill>
                <a:highlight>
                  <a:srgbClr val="F5F5F5"/>
                </a:highlight>
              </a:rPr>
              <a:t> </a:t>
            </a:r>
            <a:endParaRPr lang="en-US" b="0" i="0" dirty="0">
              <a:solidFill>
                <a:srgbClr val="444444"/>
              </a:solidFill>
              <a:effectLst/>
              <a:highlight>
                <a:srgbClr val="F5F5F5"/>
              </a:highlight>
            </a:endParaRPr>
          </a:p>
          <a:p>
            <a:pPr algn="l"/>
            <a:endParaRPr lang="fr-CA" b="0" i="0" dirty="0">
              <a:solidFill>
                <a:srgbClr val="444444"/>
              </a:solidFill>
              <a:effectLst/>
              <a:highlight>
                <a:srgbClr val="F5F5F5"/>
              </a:highlight>
            </a:endParaRPr>
          </a:p>
          <a:p>
            <a:r>
              <a:rPr lang="fr-CA" b="1" i="0" u="sng" dirty="0">
                <a:solidFill>
                  <a:srgbClr val="444444"/>
                </a:solidFill>
                <a:effectLst/>
                <a:highlight>
                  <a:srgbClr val="F5F5F5"/>
                </a:highlight>
              </a:rPr>
              <a:t>Instructions</a:t>
            </a:r>
            <a:r>
              <a:rPr lang="fr-CA" u="sng" dirty="0">
                <a:solidFill>
                  <a:srgbClr val="444444"/>
                </a:solidFill>
                <a:highlight>
                  <a:srgbClr val="F5F5F5"/>
                </a:highlight>
              </a:rPr>
              <a:t> </a:t>
            </a:r>
            <a:endParaRPr lang="en-US" b="0" i="0" dirty="0">
              <a:solidFill>
                <a:srgbClr val="444444"/>
              </a:solidFill>
              <a:effectLst/>
              <a:highlight>
                <a:srgbClr val="F5F5F5"/>
              </a:highlight>
            </a:endParaRPr>
          </a:p>
          <a:p>
            <a:r>
              <a:rPr lang="fr-CA" dirty="0">
                <a:solidFill>
                  <a:srgbClr val="444444"/>
                </a:solidFill>
                <a:highlight>
                  <a:srgbClr val="F5F5F5"/>
                </a:highlight>
              </a:rPr>
              <a:t> </a:t>
            </a:r>
            <a:endParaRPr lang="en-US" b="0" i="0" dirty="0">
              <a:solidFill>
                <a:srgbClr val="444444"/>
              </a:solidFill>
              <a:effectLst/>
              <a:highlight>
                <a:srgbClr val="F5F5F5"/>
              </a:highlight>
            </a:endParaRPr>
          </a:p>
          <a:p>
            <a:pPr marL="171450" indent="-171450">
              <a:buFont typeface="Arial"/>
              <a:buChar char="•"/>
            </a:pPr>
            <a:endParaRPr lang="fr-CA" dirty="0">
              <a:solidFill>
                <a:srgbClr val="444444"/>
              </a:solidFill>
              <a:highlight>
                <a:srgbClr val="F5F5F5"/>
              </a:highlight>
            </a:endParaRPr>
          </a:p>
          <a:p>
            <a:pPr marL="285750" indent="-285750">
              <a:buFont typeface="Arial,Sans-Serif"/>
              <a:buChar char="•"/>
            </a:pPr>
            <a:r>
              <a:rPr lang="fr-CA" b="0" i="0" u="none" strike="noStrike" dirty="0">
                <a:solidFill>
                  <a:srgbClr val="444444"/>
                </a:solidFill>
                <a:effectLst/>
                <a:highlight>
                  <a:srgbClr val="F5F5F5"/>
                </a:highlight>
              </a:rPr>
              <a:t>Dans les diapositives qui suivent, vous trouverez des ressources que vous pouvez présenter aux personnes participantes. </a:t>
            </a:r>
            <a:r>
              <a:rPr lang="fr-CA" dirty="0">
                <a:solidFill>
                  <a:srgbClr val="444444"/>
                </a:solidFill>
                <a:highlight>
                  <a:srgbClr val="F5F5F5"/>
                </a:highlight>
              </a:rPr>
              <a:t>Vous pouvez </a:t>
            </a:r>
            <a:r>
              <a:rPr lang="fr-CA" b="0" i="0" u="none" strike="noStrike" dirty="0">
                <a:solidFill>
                  <a:srgbClr val="444444"/>
                </a:solidFill>
                <a:effectLst/>
                <a:highlight>
                  <a:srgbClr val="F5F5F5"/>
                </a:highlight>
              </a:rPr>
              <a:t>adapter l'atelier en ajoutant des diapositives qui réfèrent vers d'autres ressources pertinentes pour les personnes participantes. </a:t>
            </a:r>
            <a:endParaRPr lang="en-US" dirty="0">
              <a:solidFill>
                <a:srgbClr val="444444"/>
              </a:solidFill>
              <a:highlight>
                <a:srgbClr val="F5F5F5"/>
              </a:highlight>
            </a:endParaRPr>
          </a:p>
          <a:p>
            <a:pPr marL="285750" indent="-285750">
              <a:buFont typeface="Arial,Sans-Serif"/>
              <a:buChar char="•"/>
            </a:pPr>
            <a:r>
              <a:rPr lang="fr-CA" b="0" i="0" u="none" strike="noStrike" dirty="0">
                <a:solidFill>
                  <a:srgbClr val="444444"/>
                </a:solidFill>
                <a:effectLst/>
                <a:highlight>
                  <a:srgbClr val="F5F5F5"/>
                </a:highlight>
              </a:rPr>
              <a:t>N'hésitez pas à </a:t>
            </a:r>
            <a:r>
              <a:rPr lang="fr-CA" dirty="0">
                <a:solidFill>
                  <a:srgbClr val="444444"/>
                </a:solidFill>
                <a:highlight>
                  <a:srgbClr val="F5F5F5"/>
                </a:highlight>
              </a:rPr>
              <a:t>imprimer </a:t>
            </a:r>
            <a:r>
              <a:rPr lang="fr-CA" b="0" i="0" u="none" strike="noStrike" dirty="0">
                <a:solidFill>
                  <a:srgbClr val="444444"/>
                </a:solidFill>
                <a:effectLst/>
                <a:highlight>
                  <a:srgbClr val="F5F5F5"/>
                </a:highlight>
              </a:rPr>
              <a:t>les </a:t>
            </a:r>
            <a:r>
              <a:rPr lang="fr-CA" dirty="0">
                <a:solidFill>
                  <a:srgbClr val="444444"/>
                </a:solidFill>
                <a:highlight>
                  <a:srgbClr val="F5F5F5"/>
                </a:highlight>
              </a:rPr>
              <a:t>diapositives </a:t>
            </a:r>
            <a:r>
              <a:rPr lang="fr-CA" b="0" i="0" u="none" strike="noStrike" dirty="0">
                <a:solidFill>
                  <a:srgbClr val="444444"/>
                </a:solidFill>
                <a:effectLst/>
                <a:highlight>
                  <a:srgbClr val="F5F5F5"/>
                </a:highlight>
              </a:rPr>
              <a:t>avec </a:t>
            </a:r>
            <a:r>
              <a:rPr lang="fr-CA" dirty="0">
                <a:solidFill>
                  <a:srgbClr val="444444"/>
                </a:solidFill>
                <a:highlight>
                  <a:srgbClr val="F5F5F5"/>
                </a:highlight>
              </a:rPr>
              <a:t>les ressources</a:t>
            </a:r>
            <a:r>
              <a:rPr lang="fr-CA" b="0" i="0" u="none" strike="noStrike" dirty="0">
                <a:solidFill>
                  <a:srgbClr val="444444"/>
                </a:solidFill>
                <a:effectLst/>
                <a:highlight>
                  <a:srgbClr val="F5F5F5"/>
                </a:highlight>
              </a:rPr>
              <a:t>.</a:t>
            </a:r>
            <a:endParaRPr lang="fr-CA" b="0" i="0" dirty="0">
              <a:solidFill>
                <a:srgbClr val="444444"/>
              </a:solidFill>
              <a:effectLst/>
              <a:highlight>
                <a:srgbClr val="F5F5F5"/>
              </a:highlight>
            </a:endParaRPr>
          </a:p>
          <a:p>
            <a:pPr marL="285750" indent="-285750">
              <a:buFont typeface="Arial,Sans-Serif"/>
              <a:buChar char="•"/>
            </a:pPr>
            <a:r>
              <a:rPr lang="fr-CA" dirty="0">
                <a:solidFill>
                  <a:srgbClr val="444444"/>
                </a:solidFill>
                <a:highlight>
                  <a:srgbClr val="F5F5F5"/>
                </a:highlight>
              </a:rPr>
              <a:t>N'hésitez pas à proposer d'aider </a:t>
            </a:r>
            <a:r>
              <a:rPr lang="fr-CA" b="0" i="0" u="none" strike="noStrike" dirty="0">
                <a:solidFill>
                  <a:srgbClr val="444444"/>
                </a:solidFill>
                <a:effectLst/>
                <a:highlight>
                  <a:srgbClr val="F5F5F5"/>
                </a:highlight>
              </a:rPr>
              <a:t>les personnes participantes à contacter l'une des ressources mentionnées, </a:t>
            </a:r>
            <a:r>
              <a:rPr lang="fr-CA" dirty="0">
                <a:solidFill>
                  <a:srgbClr val="444444"/>
                </a:solidFill>
                <a:highlight>
                  <a:srgbClr val="F5F5F5"/>
                </a:highlight>
              </a:rPr>
              <a:t>voire de les accompagner vers ces ressources</a:t>
            </a:r>
            <a:r>
              <a:rPr lang="fr-CA" b="0" i="0" u="none" strike="noStrike" dirty="0">
                <a:solidFill>
                  <a:srgbClr val="444444"/>
                </a:solidFill>
                <a:effectLst/>
                <a:highlight>
                  <a:srgbClr val="F5F5F5"/>
                </a:highlight>
              </a:rPr>
              <a:t>.</a:t>
            </a:r>
            <a:r>
              <a:rPr lang="fr-CA" dirty="0">
                <a:solidFill>
                  <a:srgbClr val="444444"/>
                </a:solidFill>
                <a:highlight>
                  <a:srgbClr val="F5F5F5"/>
                </a:highlight>
              </a:rPr>
              <a:t> Vous pouvez aussi naviguer sur les sites avec elles.</a:t>
            </a:r>
            <a:endParaRPr lang="en-US" dirty="0">
              <a:solidFill>
                <a:srgbClr val="444444"/>
              </a:solidFill>
              <a:highlight>
                <a:srgbClr val="F5F5F5"/>
              </a:highlight>
            </a:endParaRPr>
          </a:p>
          <a:p>
            <a:pPr marL="285750" indent="-285750">
              <a:buFont typeface="Arial,Sans-Serif"/>
              <a:buChar char="•"/>
            </a:pPr>
            <a:r>
              <a:rPr lang="fr-CA" dirty="0">
                <a:solidFill>
                  <a:srgbClr val="444444"/>
                </a:solidFill>
                <a:highlight>
                  <a:srgbClr val="F5F5F5"/>
                </a:highlight>
              </a:rPr>
              <a:t>Mentionnez qu'une personne peut consulter ces ressources même si elles n'a pas l'intention de quitter son conjoint, ou si elle n'est pas sûre. Elle peut consulter ces ressources simplement pour s'informer. </a:t>
            </a:r>
          </a:p>
          <a:p>
            <a:pPr marL="285750" indent="-285750">
              <a:buFont typeface="Arial,Sans-Serif"/>
              <a:buChar char="•"/>
            </a:pPr>
            <a:endParaRPr lang="fr-CA" dirty="0">
              <a:solidFill>
                <a:srgbClr val="444444"/>
              </a:solidFill>
              <a:highlight>
                <a:srgbClr val="F5F5F5"/>
              </a:highlight>
            </a:endParaRPr>
          </a:p>
          <a:p>
            <a:pPr algn="l"/>
            <a:endParaRPr lang="fr-CA" b="0" i="0" dirty="0">
              <a:solidFill>
                <a:srgbClr val="444444"/>
              </a:solidFill>
              <a:effectLst/>
              <a:highlight>
                <a:srgbClr val="F5F5F5"/>
              </a:highlight>
              <a:cs typeface="Calibri"/>
            </a:endParaRPr>
          </a:p>
          <a:p>
            <a:endParaRPr lang="fr-CA" dirty="0">
              <a:solidFill>
                <a:srgbClr val="444444"/>
              </a:solidFill>
              <a:highlight>
                <a:srgbClr val="F5F5F5"/>
              </a:highlight>
              <a:latin typeface="Calibri"/>
              <a:cs typeface="Calibri"/>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7</a:t>
            </a:fld>
            <a:endParaRPr lang="fr-CA"/>
          </a:p>
        </p:txBody>
      </p:sp>
    </p:spTree>
    <p:extLst>
      <p:ext uri="{BB962C8B-B14F-4D97-AF65-F5344CB8AC3E}">
        <p14:creationId xmlns:p14="http://schemas.microsoft.com/office/powerpoint/2010/main" val="1479330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fr-CA" b="0" i="0" dirty="0">
                <a:solidFill>
                  <a:srgbClr val="444444"/>
                </a:solidFill>
                <a:effectLst/>
                <a:highlight>
                  <a:srgbClr val="F5F5F5"/>
                </a:highlight>
                <a:latin typeface="Calibri" panose="020F0502020204030204" pitchFamily="34" charset="0"/>
              </a:rPr>
              <a:t>​</a:t>
            </a: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u="sng" dirty="0">
                <a:solidFill>
                  <a:srgbClr val="444444"/>
                </a:solidFill>
                <a:effectLst/>
                <a:highlight>
                  <a:srgbClr val="F5F5F5"/>
                </a:highlight>
                <a:latin typeface="Calibri" panose="020F0502020204030204" pitchFamily="34" charset="0"/>
              </a:rPr>
              <a:t>​</a:t>
            </a:r>
          </a:p>
          <a:p>
            <a:pPr algn="l" rtl="0" fontAlgn="base">
              <a:buFont typeface="Arial" panose="020B0604020202020204" pitchFamily="34" charset="0"/>
              <a:buChar char="•"/>
            </a:pPr>
            <a:endParaRPr lang="fr-CA" sz="1200" b="0" i="0" dirty="0">
              <a:solidFill>
                <a:srgbClr val="444444"/>
              </a:solidFill>
              <a:effectLst/>
              <a:highlight>
                <a:srgbClr val="F5F5F5"/>
              </a:highlight>
              <a:latin typeface="Arial" panose="020B0604020202020204" pitchFamily="34" charset="0"/>
            </a:endParaRPr>
          </a:p>
          <a:p>
            <a:pPr marL="171450" indent="-1714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panose="020F0502020204030204" pitchFamily="34" charset="0"/>
              </a:rPr>
              <a:t>Vous pouvez adapter cette diapositive si vous souhaitez en ajouter à celles qui se trouvent dans les diapositives suivantes. </a:t>
            </a:r>
            <a:endParaRPr lang="en-US" sz="1200" b="0" i="0" dirty="0">
              <a:solidFill>
                <a:srgbClr val="444444"/>
              </a:solidFill>
              <a:effectLst/>
              <a:highlight>
                <a:srgbClr val="F5F5F5"/>
              </a:highlight>
              <a:latin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8</a:t>
            </a:fld>
            <a:endParaRPr lang="fr-CA"/>
          </a:p>
        </p:txBody>
      </p:sp>
    </p:spTree>
    <p:extLst>
      <p:ext uri="{BB962C8B-B14F-4D97-AF65-F5344CB8AC3E}">
        <p14:creationId xmlns:p14="http://schemas.microsoft.com/office/powerpoint/2010/main" val="646068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endParaRPr lang="fr-CA" dirty="0">
              <a:solidFill>
                <a:srgbClr val="444444"/>
              </a:solidFill>
              <a:highlight>
                <a:srgbClr val="F5F5F5"/>
              </a:highlight>
              <a:latin typeface="Calibri"/>
              <a:ea typeface="Calibri"/>
              <a:cs typeface="Calibri"/>
            </a:endParaRPr>
          </a:p>
          <a:p>
            <a:pPr algn="l" rtl="0" fontAlgn="base"/>
            <a:r>
              <a:rPr lang="fr-CA" b="1" i="0" u="sng" dirty="0">
                <a:solidFill>
                  <a:srgbClr val="000000"/>
                </a:solidFill>
                <a:effectLst/>
                <a:highlight>
                  <a:srgbClr val="F5F5F5"/>
                </a:highlight>
                <a:latin typeface="Calibri"/>
                <a:ea typeface="Calibri"/>
                <a:cs typeface="Calibri"/>
              </a:rPr>
              <a:t>Instructions</a:t>
            </a:r>
            <a:r>
              <a:rPr lang="fr-CA" b="0" i="0" u="sng" dirty="0">
                <a:solidFill>
                  <a:srgbClr val="444444"/>
                </a:solidFill>
                <a:effectLst/>
                <a:highlight>
                  <a:srgbClr val="F5F5F5"/>
                </a:highlight>
                <a:latin typeface="Calibri"/>
                <a:ea typeface="Calibri"/>
                <a:cs typeface="Calibri"/>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fr-CA" dirty="0">
                <a:solidFill>
                  <a:srgbClr val="000000"/>
                </a:solidFill>
                <a:highlight>
                  <a:srgbClr val="F5F5F5"/>
                </a:highlight>
              </a:rPr>
              <a:t>Expliquez qu'Éducaloi est un organisme d'information juridique dont la mission est de vulgariser le droit au Québec. Éducaloi est surtout connu pour son site web qui touche </a:t>
            </a:r>
            <a:r>
              <a:rPr lang="fr-CA" b="0" i="0" u="none" strike="noStrike" dirty="0">
                <a:solidFill>
                  <a:srgbClr val="000000"/>
                </a:solidFill>
                <a:effectLst/>
                <a:highlight>
                  <a:srgbClr val="F5F5F5"/>
                </a:highlight>
              </a:rPr>
              <a:t>à </a:t>
            </a:r>
            <a:r>
              <a:rPr lang="fr-CA" dirty="0">
                <a:solidFill>
                  <a:srgbClr val="000000"/>
                </a:solidFill>
                <a:highlight>
                  <a:srgbClr val="F5F5F5"/>
                </a:highlight>
              </a:rPr>
              <a:t>plusieurs sujets juridiques, dont la famille et le couple, la séparation et le divorce, le logement, le travail et plus. La majorité des contenus d'Éducaloi sont disponibles en français et en anglais</a:t>
            </a:r>
            <a:r>
              <a:rPr lang="fr-CA" b="0" i="0" u="none" strike="noStrike" dirty="0">
                <a:solidFill>
                  <a:srgbClr val="000000"/>
                </a:solidFill>
                <a:effectLst/>
                <a:highlight>
                  <a:srgbClr val="F5F5F5"/>
                </a:highlight>
              </a:rPr>
              <a:t>.</a:t>
            </a:r>
            <a:r>
              <a:rPr lang="fr-CA" dirty="0">
                <a:solidFill>
                  <a:srgbClr val="000000"/>
                </a:solidFill>
                <a:highlight>
                  <a:srgbClr val="F5F5F5"/>
                </a:highlight>
              </a:rPr>
              <a:t> </a:t>
            </a:r>
            <a:endParaRPr lang="en-US" sz="1200" b="0" i="0" dirty="0">
              <a:solidFill>
                <a:srgbClr val="444444"/>
              </a:solidFill>
              <a:effectLst/>
              <a:highlight>
                <a:srgbClr val="F5F5F5"/>
              </a:highlight>
              <a:latin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9</a:t>
            </a:fld>
            <a:endParaRPr lang="fr-CA"/>
          </a:p>
        </p:txBody>
      </p:sp>
    </p:spTree>
    <p:extLst>
      <p:ext uri="{BB962C8B-B14F-4D97-AF65-F5344CB8AC3E}">
        <p14:creationId xmlns:p14="http://schemas.microsoft.com/office/powerpoint/2010/main" val="3864479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facebook.com/educaloi/?ref=page_internal" TargetMode="External"/><Relationship Id="rId3" Type="http://schemas.openxmlformats.org/officeDocument/2006/relationships/image" Target="../media/image11.png"/><Relationship Id="rId7" Type="http://schemas.openxmlformats.org/officeDocument/2006/relationships/image" Target="../media/image14.svg"/><Relationship Id="rId12" Type="http://schemas.openxmlformats.org/officeDocument/2006/relationships/hyperlink" Target="https://www.instagram.com/educaloi/?hl=fr-ca" TargetMode="External"/><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hyperlink" Target="https://www.youtube.com/c/educaloi/videos" TargetMode="External"/><Relationship Id="rId5" Type="http://schemas.openxmlformats.org/officeDocument/2006/relationships/hyperlink" Target="https://educaloi.qc.ca/" TargetMode="External"/><Relationship Id="rId1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hyperlink" Target="https://educaloi.qc.ca/en/"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13">
            <a:extLst>
              <a:ext uri="{FF2B5EF4-FFF2-40B4-BE49-F238E27FC236}">
                <a16:creationId xmlns:a16="http://schemas.microsoft.com/office/drawing/2014/main" id="{FF4AE20D-E092-A0A8-8EF1-844988D2D1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16" t="9271" r="3772" b="32316"/>
          <a:stretch/>
        </p:blipFill>
        <p:spPr>
          <a:xfrm>
            <a:off x="0" y="-128336"/>
            <a:ext cx="12192000" cy="4895546"/>
          </a:xfrm>
          <a:prstGeom prst="rect">
            <a:avLst/>
          </a:prstGeom>
        </p:spPr>
      </p:pic>
      <p:sp>
        <p:nvSpPr>
          <p:cNvPr id="2" name="Titre 1">
            <a:extLst>
              <a:ext uri="{FF2B5EF4-FFF2-40B4-BE49-F238E27FC236}">
                <a16:creationId xmlns:a16="http://schemas.microsoft.com/office/drawing/2014/main" id="{14268358-8787-DF04-9D5E-2C47C84BBC9A}"/>
              </a:ext>
            </a:extLst>
          </p:cNvPr>
          <p:cNvSpPr>
            <a:spLocks noGrp="1"/>
          </p:cNvSpPr>
          <p:nvPr>
            <p:ph type="ctrTitle"/>
          </p:nvPr>
        </p:nvSpPr>
        <p:spPr>
          <a:xfrm>
            <a:off x="733246" y="1122363"/>
            <a:ext cx="7806906" cy="2387600"/>
          </a:xfrm>
        </p:spPr>
        <p:txBody>
          <a:bodyPr anchor="b"/>
          <a:lstStyle>
            <a:lvl1pPr algn="l">
              <a:defRPr sz="6000">
                <a:solidFill>
                  <a:schemeClr val="bg1"/>
                </a:solidFill>
              </a:defRPr>
            </a:lvl1pPr>
          </a:lstStyle>
          <a:p>
            <a:r>
              <a:rPr lang="fr-FR"/>
              <a:t>Modifiez le style du titre</a:t>
            </a:r>
            <a:endParaRPr lang="fr-CA" dirty="0"/>
          </a:p>
        </p:txBody>
      </p:sp>
      <p:sp>
        <p:nvSpPr>
          <p:cNvPr id="4" name="Espace réservé de la date 3">
            <a:extLst>
              <a:ext uri="{FF2B5EF4-FFF2-40B4-BE49-F238E27FC236}">
                <a16:creationId xmlns:a16="http://schemas.microsoft.com/office/drawing/2014/main" id="{3B0C5AA0-E852-578A-8D1F-6CEED1F0A8F3}"/>
              </a:ext>
            </a:extLst>
          </p:cNvPr>
          <p:cNvSpPr>
            <a:spLocks noGrp="1"/>
          </p:cNvSpPr>
          <p:nvPr>
            <p:ph type="dt" sz="half" idx="10"/>
          </p:nvPr>
        </p:nvSpPr>
        <p:spPr>
          <a:xfrm>
            <a:off x="838200" y="6356350"/>
            <a:ext cx="2743200" cy="365125"/>
          </a:xfrm>
          <a:prstGeom prst="rect">
            <a:avLst/>
          </a:prstGeom>
        </p:spPr>
        <p:txBody>
          <a:bodyPr/>
          <a:lstStyle/>
          <a:p>
            <a:fld id="{A3CD4133-95F7-48D7-9EF0-9862A6E18954}" type="datetimeFigureOut">
              <a:rPr lang="fr-CA" smtClean="0"/>
              <a:t>2025-04-30</a:t>
            </a:fld>
            <a:endParaRPr lang="fr-CA"/>
          </a:p>
        </p:txBody>
      </p:sp>
      <p:sp>
        <p:nvSpPr>
          <p:cNvPr id="5" name="Espace réservé du pied de page 4">
            <a:extLst>
              <a:ext uri="{FF2B5EF4-FFF2-40B4-BE49-F238E27FC236}">
                <a16:creationId xmlns:a16="http://schemas.microsoft.com/office/drawing/2014/main" id="{02A35981-8A85-8AC7-A1C7-54AC56C82C7F}"/>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id="{B45A0092-D95E-40D9-83DF-99846FF244DF}"/>
              </a:ext>
            </a:extLst>
          </p:cNvPr>
          <p:cNvSpPr>
            <a:spLocks noGrp="1"/>
          </p:cNvSpPr>
          <p:nvPr>
            <p:ph type="sldNum" sz="quarter" idx="12"/>
          </p:nvPr>
        </p:nvSpPr>
        <p:spPr>
          <a:xfrm>
            <a:off x="8610600" y="6356350"/>
            <a:ext cx="2743200" cy="365125"/>
          </a:xfrm>
          <a:prstGeom prst="rect">
            <a:avLst/>
          </a:prstGeom>
        </p:spPr>
        <p:txBody>
          <a:bodyPr/>
          <a:lstStyle/>
          <a:p>
            <a:fld id="{115A90E2-16E0-4520-91C8-BAA7D6C279B5}" type="slidenum">
              <a:rPr lang="fr-CA" smtClean="0"/>
              <a:t>‹N°›</a:t>
            </a:fld>
            <a:endParaRPr lang="fr-CA"/>
          </a:p>
        </p:txBody>
      </p:sp>
      <p:sp>
        <p:nvSpPr>
          <p:cNvPr id="7" name="Rectangle 6">
            <a:extLst>
              <a:ext uri="{FF2B5EF4-FFF2-40B4-BE49-F238E27FC236}">
                <a16:creationId xmlns:a16="http://schemas.microsoft.com/office/drawing/2014/main" id="{DE7B2A1B-2889-0D82-FF83-4F3AB99B1E67}"/>
              </a:ext>
            </a:extLst>
          </p:cNvPr>
          <p:cNvSpPr/>
          <p:nvPr userDrawn="1"/>
        </p:nvSpPr>
        <p:spPr>
          <a:xfrm>
            <a:off x="0" y="4726112"/>
            <a:ext cx="12192000" cy="2262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Sous-titre 2">
            <a:extLst>
              <a:ext uri="{FF2B5EF4-FFF2-40B4-BE49-F238E27FC236}">
                <a16:creationId xmlns:a16="http://schemas.microsoft.com/office/drawing/2014/main" id="{786A9653-0CF7-405B-9EE1-5F63ED582BED}"/>
              </a:ext>
            </a:extLst>
          </p:cNvPr>
          <p:cNvSpPr>
            <a:spLocks noGrp="1"/>
          </p:cNvSpPr>
          <p:nvPr>
            <p:ph type="subTitle" idx="1"/>
          </p:nvPr>
        </p:nvSpPr>
        <p:spPr>
          <a:xfrm>
            <a:off x="733246" y="4907756"/>
            <a:ext cx="558991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dirty="0"/>
          </a:p>
        </p:txBody>
      </p:sp>
      <p:pic>
        <p:nvPicPr>
          <p:cNvPr id="15" name="Image 14" descr="Une image contenant Police, Graphique, logo, symbole&#10;&#10;Description générée automatiquement">
            <a:extLst>
              <a:ext uri="{FF2B5EF4-FFF2-40B4-BE49-F238E27FC236}">
                <a16:creationId xmlns:a16="http://schemas.microsoft.com/office/drawing/2014/main" id="{210534FF-39A5-D602-21C0-17F1FB83E7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67164" y="5889572"/>
            <a:ext cx="3551506" cy="673946"/>
          </a:xfrm>
          <a:prstGeom prst="rect">
            <a:avLst/>
          </a:prstGeom>
        </p:spPr>
      </p:pic>
    </p:spTree>
    <p:extLst>
      <p:ext uri="{BB962C8B-B14F-4D97-AF65-F5344CB8AC3E}">
        <p14:creationId xmlns:p14="http://schemas.microsoft.com/office/powerpoint/2010/main" val="427985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accent3"/>
        </a:solidFill>
        <a:effectLst/>
      </p:bgPr>
    </p:bg>
    <p:spTree>
      <p:nvGrpSpPr>
        <p:cNvPr id="1" name=""/>
        <p:cNvGrpSpPr/>
        <p:nvPr/>
      </p:nvGrpSpPr>
      <p:grpSpPr>
        <a:xfrm>
          <a:off x="0" y="0"/>
          <a:ext cx="0" cy="0"/>
          <a:chOff x="0" y="0"/>
          <a:chExt cx="0" cy="0"/>
        </a:xfrm>
      </p:grpSpPr>
      <p:pic>
        <p:nvPicPr>
          <p:cNvPr id="4" name="Picture 19" descr="Background pattern&#10;&#10;Description automatically generated">
            <a:extLst>
              <a:ext uri="{FF2B5EF4-FFF2-40B4-BE49-F238E27FC236}">
                <a16:creationId xmlns:a16="http://schemas.microsoft.com/office/drawing/2014/main" id="{664730B6-B2F1-0703-0A30-3290CA2ED4B4}"/>
              </a:ext>
            </a:extLst>
          </p:cNvPr>
          <p:cNvPicPr>
            <a:picLocks noChangeAspect="1"/>
          </p:cNvPicPr>
          <p:nvPr userDrawn="1"/>
        </p:nvPicPr>
        <p:blipFill rotWithShape="1">
          <a:blip r:embed="rId2">
            <a:grayscl/>
            <a:alphaModFix amt="35000"/>
            <a:extLst>
              <a:ext uri="{28A0092B-C50C-407E-A947-70E740481C1C}">
                <a14:useLocalDpi xmlns:a14="http://schemas.microsoft.com/office/drawing/2010/main" val="0"/>
              </a:ext>
            </a:extLst>
          </a:blip>
          <a:srcRect l="11366" t="3545" r="2419" b="34438"/>
          <a:stretch/>
        </p:blipFill>
        <p:spPr>
          <a:xfrm>
            <a:off x="0" y="-1"/>
            <a:ext cx="12192000" cy="6770979"/>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4810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Image 6" descr="Une image contenant motif, conception, Symétrie, cercle&#10;&#10;Description générée automatiquement">
            <a:extLst>
              <a:ext uri="{FF2B5EF4-FFF2-40B4-BE49-F238E27FC236}">
                <a16:creationId xmlns:a16="http://schemas.microsoft.com/office/drawing/2014/main" id="{A7F3B36C-82EC-93F3-8431-8D9DFD1DBC1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
        <p:nvSpPr>
          <p:cNvPr id="2" name="Titre 1">
            <a:extLst>
              <a:ext uri="{FF2B5EF4-FFF2-40B4-BE49-F238E27FC236}">
                <a16:creationId xmlns:a16="http://schemas.microsoft.com/office/drawing/2014/main" id="{FA84991B-9EBD-DAED-C108-783F09094D5C}"/>
              </a:ext>
            </a:extLst>
          </p:cNvPr>
          <p:cNvSpPr>
            <a:spLocks noGrp="1"/>
          </p:cNvSpPr>
          <p:nvPr>
            <p:ph type="title"/>
          </p:nvPr>
        </p:nvSpPr>
        <p:spPr>
          <a:xfrm>
            <a:off x="839788" y="365125"/>
            <a:ext cx="10515600"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texte 2">
            <a:extLst>
              <a:ext uri="{FF2B5EF4-FFF2-40B4-BE49-F238E27FC236}">
                <a16:creationId xmlns:a16="http://schemas.microsoft.com/office/drawing/2014/main" id="{3E5E80BC-A930-D3A1-2303-2D8D6C3A3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A7D903F-A352-4171-BD36-83E517353DF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232C3633-AEF2-02DB-572C-4AA6FE3A7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BD108C0-04C9-1007-54E9-75957CB3EA8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grpSp>
        <p:nvGrpSpPr>
          <p:cNvPr id="11" name="Groupe 9">
            <a:extLst>
              <a:ext uri="{FF2B5EF4-FFF2-40B4-BE49-F238E27FC236}">
                <a16:creationId xmlns:a16="http://schemas.microsoft.com/office/drawing/2014/main" id="{03033E5A-A25C-5101-78E1-E8B64ECFFB59}"/>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12" name="Rectangle 11">
              <a:extLst>
                <a:ext uri="{FF2B5EF4-FFF2-40B4-BE49-F238E27FC236}">
                  <a16:creationId xmlns:a16="http://schemas.microsoft.com/office/drawing/2014/main" id="{DE33AA58-3CAC-9214-E20B-17779163A6B5}"/>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3" name="Image 5">
              <a:extLst>
                <a:ext uri="{FF2B5EF4-FFF2-40B4-BE49-F238E27FC236}">
                  <a16:creationId xmlns:a16="http://schemas.microsoft.com/office/drawing/2014/main" id="{056832D5-8ABD-54AF-EA00-9C8DE1379901}"/>
                </a:ext>
              </a:extLst>
            </p:cNvPr>
            <p:cNvPicPr>
              <a:picLocks noChangeAspect="1"/>
            </p:cNvPicPr>
            <p:nvPr/>
          </p:nvPicPr>
          <p:blipFill>
            <a:blip r:embed="rId3"/>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264881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599" y="1323474"/>
            <a:ext cx="11232763" cy="865544"/>
          </a:xfrm>
        </p:spPr>
        <p:txBody>
          <a:bodyPr/>
          <a:lstStyle>
            <a:lvl1pPr>
              <a:defRPr>
                <a:solidFill>
                  <a:schemeClr val="accent1"/>
                </a:solidFill>
              </a:defRPr>
            </a:lvl1pPr>
          </a:lstStyle>
          <a:p>
            <a:r>
              <a:rPr lang="fr-FR"/>
              <a:t>Modifiez le style du titre</a:t>
            </a:r>
            <a:endParaRPr lang="fr-CA" dirty="0"/>
          </a:p>
        </p:txBody>
      </p:sp>
      <p:sp>
        <p:nvSpPr>
          <p:cNvPr id="7" name="Espace réservé du contenu 2">
            <a:extLst>
              <a:ext uri="{FF2B5EF4-FFF2-40B4-BE49-F238E27FC236}">
                <a16:creationId xmlns:a16="http://schemas.microsoft.com/office/drawing/2014/main" id="{1B018064-8571-36C2-CFD6-4B0FF03F32E7}"/>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3" name="Picture 13">
            <a:extLst>
              <a:ext uri="{FF2B5EF4-FFF2-40B4-BE49-F238E27FC236}">
                <a16:creationId xmlns:a16="http://schemas.microsoft.com/office/drawing/2014/main" id="{123C9219-306C-B7B1-57BB-3850D0074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378594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_3">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4C0EA56B-7832-2912-D433-6BA227A837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466" y="549327"/>
            <a:ext cx="11232897" cy="1325563"/>
          </a:xfrm>
        </p:spPr>
        <p:txBody>
          <a:bodyPr anchor="b"/>
          <a:lstStyle>
            <a:lvl1pPr>
              <a:defRPr>
                <a:solidFill>
                  <a:schemeClr val="bg1"/>
                </a:solidFill>
              </a:defRPr>
            </a:lvl1pPr>
          </a:lstStyle>
          <a:p>
            <a:r>
              <a:rPr lang="fr-FR"/>
              <a:t>Modifiez le style du titre</a:t>
            </a:r>
            <a:endParaRPr lang="fr-CA" dirty="0"/>
          </a:p>
        </p:txBody>
      </p:sp>
      <p:grpSp>
        <p:nvGrpSpPr>
          <p:cNvPr id="4" name="Groupe 9">
            <a:extLst>
              <a:ext uri="{FF2B5EF4-FFF2-40B4-BE49-F238E27FC236}">
                <a16:creationId xmlns:a16="http://schemas.microsoft.com/office/drawing/2014/main" id="{FC538D49-A55C-432B-37A1-FBF2F542249D}"/>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5" name="Rectangle 4">
              <a:extLst>
                <a:ext uri="{FF2B5EF4-FFF2-40B4-BE49-F238E27FC236}">
                  <a16:creationId xmlns:a16="http://schemas.microsoft.com/office/drawing/2014/main" id="{7DB067FC-368A-ADFE-5403-B04C0D0ED1AC}"/>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7" name="Image 5">
              <a:extLst>
                <a:ext uri="{FF2B5EF4-FFF2-40B4-BE49-F238E27FC236}">
                  <a16:creationId xmlns:a16="http://schemas.microsoft.com/office/drawing/2014/main" id="{2E6CC879-4823-152F-17DF-1975E60CA16D}"/>
                </a:ext>
              </a:extLst>
            </p:cNvPr>
            <p:cNvPicPr>
              <a:picLocks noChangeAspect="1"/>
            </p:cNvPicPr>
            <p:nvPr/>
          </p:nvPicPr>
          <p:blipFill>
            <a:blip r:embed="rId3"/>
            <a:stretch>
              <a:fillRect/>
            </a:stretch>
          </p:blipFill>
          <p:spPr>
            <a:xfrm>
              <a:off x="9957844" y="6290315"/>
              <a:ext cx="1833096" cy="509600"/>
            </a:xfrm>
            <a:prstGeom prst="rect">
              <a:avLst/>
            </a:prstGeom>
            <a:grpFill/>
          </p:spPr>
        </p:pic>
      </p:grpSp>
      <p:sp>
        <p:nvSpPr>
          <p:cNvPr id="11" name="Espace réservé du contenu 2">
            <a:extLst>
              <a:ext uri="{FF2B5EF4-FFF2-40B4-BE49-F238E27FC236}">
                <a16:creationId xmlns:a16="http://schemas.microsoft.com/office/drawing/2014/main" id="{44B7FDBD-DBAF-3EA0-C1DD-AD3FC25DB2B2}"/>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Tree>
    <p:extLst>
      <p:ext uri="{BB962C8B-B14F-4D97-AF65-F5344CB8AC3E}">
        <p14:creationId xmlns:p14="http://schemas.microsoft.com/office/powerpoint/2010/main" val="373558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pSp>
        <p:nvGrpSpPr>
          <p:cNvPr id="5" name="Groupe 9">
            <a:extLst>
              <a:ext uri="{FF2B5EF4-FFF2-40B4-BE49-F238E27FC236}">
                <a16:creationId xmlns:a16="http://schemas.microsoft.com/office/drawing/2014/main" id="{33208C2E-B8E6-D146-AEBC-3BE23F36A50B}"/>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6" name="Rectangle 5">
              <a:extLst>
                <a:ext uri="{FF2B5EF4-FFF2-40B4-BE49-F238E27FC236}">
                  <a16:creationId xmlns:a16="http://schemas.microsoft.com/office/drawing/2014/main" id="{8A148585-A276-1EDE-8B51-18BC527E0B0F}"/>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7" name="Image 5">
              <a:extLst>
                <a:ext uri="{FF2B5EF4-FFF2-40B4-BE49-F238E27FC236}">
                  <a16:creationId xmlns:a16="http://schemas.microsoft.com/office/drawing/2014/main" id="{59EAA03F-A5F2-5D1B-0913-2DE8E20FA081}"/>
                </a:ext>
              </a:extLst>
            </p:cNvPr>
            <p:cNvPicPr>
              <a:picLocks noChangeAspect="1"/>
            </p:cNvPicPr>
            <p:nvPr/>
          </p:nvPicPr>
          <p:blipFill>
            <a:blip r:embed="rId2"/>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310028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12883-DB84-062B-B115-A2DA747C20D6}"/>
              </a:ext>
            </a:extLst>
          </p:cNvPr>
          <p:cNvSpPr>
            <a:spLocks noGrp="1"/>
          </p:cNvSpPr>
          <p:nvPr>
            <p:ph type="title"/>
          </p:nvPr>
        </p:nvSpPr>
        <p:spPr>
          <a:xfrm>
            <a:off x="839788" y="661737"/>
            <a:ext cx="3932237" cy="1985209"/>
          </a:xfrm>
        </p:spPr>
        <p:txBody>
          <a:bodyPr anchor="b">
            <a:normAutofit/>
          </a:bodyPr>
          <a:lstStyle>
            <a:lvl1pPr>
              <a:defRPr sz="4000">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99E5B265-4900-CB60-3DF7-B1DD87401DC5}"/>
              </a:ext>
            </a:extLst>
          </p:cNvPr>
          <p:cNvSpPr>
            <a:spLocks noGrp="1"/>
          </p:cNvSpPr>
          <p:nvPr>
            <p:ph idx="1"/>
          </p:nvPr>
        </p:nvSpPr>
        <p:spPr>
          <a:xfrm>
            <a:off x="5183188" y="661737"/>
            <a:ext cx="6172200" cy="51993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4" name="Espace réservé du texte 3">
            <a:extLst>
              <a:ext uri="{FF2B5EF4-FFF2-40B4-BE49-F238E27FC236}">
                <a16:creationId xmlns:a16="http://schemas.microsoft.com/office/drawing/2014/main" id="{4953DAE2-B543-D4FC-B0A4-C871E47A8131}"/>
              </a:ext>
            </a:extLst>
          </p:cNvPr>
          <p:cNvSpPr>
            <a:spLocks noGrp="1"/>
          </p:cNvSpPr>
          <p:nvPr>
            <p:ph type="body" sz="half" idx="2"/>
          </p:nvPr>
        </p:nvSpPr>
        <p:spPr>
          <a:xfrm>
            <a:off x="839788" y="2815388"/>
            <a:ext cx="3932237" cy="30535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grpSp>
        <p:nvGrpSpPr>
          <p:cNvPr id="8" name="Groupe 9">
            <a:extLst>
              <a:ext uri="{FF2B5EF4-FFF2-40B4-BE49-F238E27FC236}">
                <a16:creationId xmlns:a16="http://schemas.microsoft.com/office/drawing/2014/main" id="{A4DB4544-1375-FDA1-E144-1E1F73677A38}"/>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A67A29BB-352A-F74C-A439-7EB608678E1E}"/>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0" name="Image 5">
              <a:extLst>
                <a:ext uri="{FF2B5EF4-FFF2-40B4-BE49-F238E27FC236}">
                  <a16:creationId xmlns:a16="http://schemas.microsoft.com/office/drawing/2014/main" id="{46D1E15D-82D8-2D9C-98B0-251E7FF2986C}"/>
                </a:ext>
              </a:extLst>
            </p:cNvPr>
            <p:cNvPicPr>
              <a:picLocks noChangeAspect="1"/>
            </p:cNvPicPr>
            <p:nvPr/>
          </p:nvPicPr>
          <p:blipFill>
            <a:blip r:embed="rId2"/>
            <a:stretch>
              <a:fillRect/>
            </a:stretch>
          </p:blipFill>
          <p:spPr>
            <a:xfrm>
              <a:off x="9957844" y="6290315"/>
              <a:ext cx="1833096" cy="509600"/>
            </a:xfrm>
            <a:prstGeom prst="rect">
              <a:avLst/>
            </a:prstGeom>
            <a:grpFill/>
          </p:spPr>
        </p:pic>
      </p:grpSp>
      <p:pic>
        <p:nvPicPr>
          <p:cNvPr id="5" name="Image 4" descr="Une image contenant motif, conception, Symétrie, cercle&#10;&#10;Description générée automatiquement">
            <a:extLst>
              <a:ext uri="{FF2B5EF4-FFF2-40B4-BE49-F238E27FC236}">
                <a16:creationId xmlns:a16="http://schemas.microsoft.com/office/drawing/2014/main" id="{FFF5F553-A745-A1AD-4DE6-FEB323DF9B75}"/>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Tree>
    <p:extLst>
      <p:ext uri="{BB962C8B-B14F-4D97-AF65-F5344CB8AC3E}">
        <p14:creationId xmlns:p14="http://schemas.microsoft.com/office/powerpoint/2010/main" val="325506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ducaloi_reseaux sociaux">
    <p:spTree>
      <p:nvGrpSpPr>
        <p:cNvPr id="1" name=""/>
        <p:cNvGrpSpPr/>
        <p:nvPr/>
      </p:nvGrpSpPr>
      <p:grpSpPr>
        <a:xfrm>
          <a:off x="0" y="0"/>
          <a:ext cx="0" cy="0"/>
          <a:chOff x="0" y="0"/>
          <a:chExt cx="0" cy="0"/>
        </a:xfrm>
      </p:grpSpPr>
      <p:pic>
        <p:nvPicPr>
          <p:cNvPr id="28" name="Image 27" descr="Une image contenant Police, Graphique, logo, graphisme&#10;&#10;Description générée automatiquement">
            <a:extLst>
              <a:ext uri="{FF2B5EF4-FFF2-40B4-BE49-F238E27FC236}">
                <a16:creationId xmlns:a16="http://schemas.microsoft.com/office/drawing/2014/main" id="{72F422A0-9BA7-EDE5-006D-4A33414216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2680" y="5915861"/>
            <a:ext cx="1008711" cy="629729"/>
          </a:xfrm>
          <a:prstGeom prst="rect">
            <a:avLst/>
          </a:prstGeom>
        </p:spPr>
      </p:pic>
      <p:grpSp>
        <p:nvGrpSpPr>
          <p:cNvPr id="4" name="Group 30">
            <a:extLst>
              <a:ext uri="{FF2B5EF4-FFF2-40B4-BE49-F238E27FC236}">
                <a16:creationId xmlns:a16="http://schemas.microsoft.com/office/drawing/2014/main" id="{C50FDE65-1077-5242-E7B1-13AA0A7B9B9E}"/>
              </a:ext>
            </a:extLst>
          </p:cNvPr>
          <p:cNvGrpSpPr/>
          <p:nvPr userDrawn="1"/>
        </p:nvGrpSpPr>
        <p:grpSpPr>
          <a:xfrm>
            <a:off x="285324" y="1474403"/>
            <a:ext cx="5810676" cy="3502410"/>
            <a:chOff x="4419601" y="2396066"/>
            <a:chExt cx="7992532" cy="4817533"/>
          </a:xfrm>
        </p:grpSpPr>
        <p:pic>
          <p:nvPicPr>
            <p:cNvPr id="5" name="Image 27">
              <a:extLst>
                <a:ext uri="{FF2B5EF4-FFF2-40B4-BE49-F238E27FC236}">
                  <a16:creationId xmlns:a16="http://schemas.microsoft.com/office/drawing/2014/main" id="{9967820A-8013-7E44-9AD6-FC493A7764A2}"/>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6" name="Picture 32" descr="Graphical user interface, application&#10;&#10;Description automatically generated">
              <a:extLst>
                <a:ext uri="{FF2B5EF4-FFF2-40B4-BE49-F238E27FC236}">
                  <a16:creationId xmlns:a16="http://schemas.microsoft.com/office/drawing/2014/main" id="{99C0C2DB-F8CC-6978-3E50-551225BA98AF}"/>
                </a:ext>
              </a:extLst>
            </p:cNvPr>
            <p:cNvPicPr>
              <a:picLocks noChangeAspect="1"/>
            </p:cNvPicPr>
            <p:nvPr/>
          </p:nvPicPr>
          <p:blipFill rotWithShape="1">
            <a:blip r:embed="rId4">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7" name="Groupe 17">
            <a:extLst>
              <a:ext uri="{FF2B5EF4-FFF2-40B4-BE49-F238E27FC236}">
                <a16:creationId xmlns:a16="http://schemas.microsoft.com/office/drawing/2014/main" id="{03020146-95CB-80DD-BA8C-34164305C658}"/>
              </a:ext>
            </a:extLst>
          </p:cNvPr>
          <p:cNvGrpSpPr>
            <a:grpSpLocks noChangeAspect="1"/>
          </p:cNvGrpSpPr>
          <p:nvPr userDrawn="1"/>
        </p:nvGrpSpPr>
        <p:grpSpPr>
          <a:xfrm>
            <a:off x="2881020" y="4898330"/>
            <a:ext cx="630976" cy="630936"/>
            <a:chOff x="8915400" y="2747719"/>
            <a:chExt cx="1689500" cy="1689393"/>
          </a:xfrm>
        </p:grpSpPr>
        <p:sp>
          <p:nvSpPr>
            <p:cNvPr id="8" name="Oval 24">
              <a:hlinkClick r:id="rId5"/>
              <a:extLst>
                <a:ext uri="{FF2B5EF4-FFF2-40B4-BE49-F238E27FC236}">
                  <a16:creationId xmlns:a16="http://schemas.microsoft.com/office/drawing/2014/main" id="{638BF88E-FED5-F53A-B10D-8C26F7CA8157}"/>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9" name="Graphique 16">
              <a:extLst>
                <a:ext uri="{FF2B5EF4-FFF2-40B4-BE49-F238E27FC236}">
                  <a16:creationId xmlns:a16="http://schemas.microsoft.com/office/drawing/2014/main" id="{64AA9B73-C036-B61F-15A2-431C58169E4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pic>
        <p:nvPicPr>
          <p:cNvPr id="10" name="Image 5">
            <a:extLst>
              <a:ext uri="{FF2B5EF4-FFF2-40B4-BE49-F238E27FC236}">
                <a16:creationId xmlns:a16="http://schemas.microsoft.com/office/drawing/2014/main" id="{D7B2A707-4B1B-59A0-1136-4D0A974ECC76}"/>
              </a:ext>
            </a:extLst>
          </p:cNvPr>
          <p:cNvPicPr>
            <a:picLocks noChangeAspect="1"/>
          </p:cNvPicPr>
          <p:nvPr userDrawn="1"/>
        </p:nvPicPr>
        <p:blipFill rotWithShape="1">
          <a:blip r:embed="rId8"/>
          <a:srcRect l="642" r="857"/>
          <a:stretch/>
        </p:blipFill>
        <p:spPr>
          <a:xfrm>
            <a:off x="6417032" y="1531158"/>
            <a:ext cx="1506886" cy="1280160"/>
          </a:xfrm>
          <a:prstGeom prst="rect">
            <a:avLst/>
          </a:prstGeom>
          <a:ln w="38100">
            <a:solidFill>
              <a:srgbClr val="333F48"/>
            </a:solidFill>
            <a:miter lim="800000"/>
          </a:ln>
        </p:spPr>
      </p:pic>
      <p:pic>
        <p:nvPicPr>
          <p:cNvPr id="11" name="Image 21">
            <a:extLst>
              <a:ext uri="{FF2B5EF4-FFF2-40B4-BE49-F238E27FC236}">
                <a16:creationId xmlns:a16="http://schemas.microsoft.com/office/drawing/2014/main" id="{C9490D14-F70D-9C52-503A-DC037DCDD60B}"/>
              </a:ext>
            </a:extLst>
          </p:cNvPr>
          <p:cNvPicPr>
            <a:picLocks noChangeAspect="1"/>
          </p:cNvPicPr>
          <p:nvPr userDrawn="1"/>
        </p:nvPicPr>
        <p:blipFill>
          <a:blip r:embed="rId9"/>
          <a:stretch>
            <a:fillRect/>
          </a:stretch>
        </p:blipFill>
        <p:spPr>
          <a:xfrm>
            <a:off x="6417032" y="3139224"/>
            <a:ext cx="1508760" cy="1159542"/>
          </a:xfrm>
          <a:prstGeom prst="rect">
            <a:avLst/>
          </a:prstGeom>
          <a:ln w="38100">
            <a:solidFill>
              <a:srgbClr val="333F48"/>
            </a:solidFill>
            <a:miter lim="800000"/>
          </a:ln>
        </p:spPr>
      </p:pic>
      <p:pic>
        <p:nvPicPr>
          <p:cNvPr id="12" name="Image 23">
            <a:extLst>
              <a:ext uri="{FF2B5EF4-FFF2-40B4-BE49-F238E27FC236}">
                <a16:creationId xmlns:a16="http://schemas.microsoft.com/office/drawing/2014/main" id="{473DAE30-D840-A1A6-4143-DFFE8AF256B7}"/>
              </a:ext>
            </a:extLst>
          </p:cNvPr>
          <p:cNvPicPr>
            <a:picLocks noChangeAspect="1"/>
          </p:cNvPicPr>
          <p:nvPr userDrawn="1"/>
        </p:nvPicPr>
        <p:blipFill>
          <a:blip r:embed="rId10"/>
          <a:stretch>
            <a:fillRect/>
          </a:stretch>
        </p:blipFill>
        <p:spPr>
          <a:xfrm>
            <a:off x="6417032" y="4626671"/>
            <a:ext cx="1508760" cy="1443298"/>
          </a:xfrm>
          <a:prstGeom prst="rect">
            <a:avLst/>
          </a:prstGeom>
          <a:ln w="38100">
            <a:solidFill>
              <a:srgbClr val="333F48"/>
            </a:solidFill>
            <a:miter lim="800000"/>
          </a:ln>
        </p:spPr>
      </p:pic>
      <p:grpSp>
        <p:nvGrpSpPr>
          <p:cNvPr id="13" name="Groupe 13">
            <a:extLst>
              <a:ext uri="{FF2B5EF4-FFF2-40B4-BE49-F238E27FC236}">
                <a16:creationId xmlns:a16="http://schemas.microsoft.com/office/drawing/2014/main" id="{76EEB412-7B52-E3C7-B9CC-F71BBC22A166}"/>
              </a:ext>
            </a:extLst>
          </p:cNvPr>
          <p:cNvGrpSpPr/>
          <p:nvPr userDrawn="1"/>
        </p:nvGrpSpPr>
        <p:grpSpPr>
          <a:xfrm>
            <a:off x="7636735" y="3402403"/>
            <a:ext cx="633224" cy="633184"/>
            <a:chOff x="539551" y="2747719"/>
            <a:chExt cx="1689499" cy="1689393"/>
          </a:xfrm>
        </p:grpSpPr>
        <p:sp>
          <p:nvSpPr>
            <p:cNvPr id="14" name="Oval 18">
              <a:hlinkClick r:id="rId11"/>
              <a:extLst>
                <a:ext uri="{FF2B5EF4-FFF2-40B4-BE49-F238E27FC236}">
                  <a16:creationId xmlns:a16="http://schemas.microsoft.com/office/drawing/2014/main" id="{3B8C6BA3-B753-C6E1-C755-6E0A4EFA372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5" name="AutoShape 19">
              <a:extLst>
                <a:ext uri="{FF2B5EF4-FFF2-40B4-BE49-F238E27FC236}">
                  <a16:creationId xmlns:a16="http://schemas.microsoft.com/office/drawing/2014/main" id="{44726357-5FBC-BB20-C28B-03EE36BADD7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8734E242-53E7-98E4-183D-AFD902DE5F60}"/>
              </a:ext>
            </a:extLst>
          </p:cNvPr>
          <p:cNvGrpSpPr/>
          <p:nvPr userDrawn="1"/>
        </p:nvGrpSpPr>
        <p:grpSpPr>
          <a:xfrm>
            <a:off x="7636735" y="1854646"/>
            <a:ext cx="633224" cy="633184"/>
            <a:chOff x="2675683" y="2747719"/>
            <a:chExt cx="1689500" cy="1689393"/>
          </a:xfrm>
        </p:grpSpPr>
        <p:sp>
          <p:nvSpPr>
            <p:cNvPr id="17" name="Oval 24">
              <a:hlinkClick r:id="rId12"/>
              <a:extLst>
                <a:ext uri="{FF2B5EF4-FFF2-40B4-BE49-F238E27FC236}">
                  <a16:creationId xmlns:a16="http://schemas.microsoft.com/office/drawing/2014/main" id="{F64C223B-AAEC-A5A3-6078-5A36F93D650F}"/>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8" name="AutoShape 25">
              <a:extLst>
                <a:ext uri="{FF2B5EF4-FFF2-40B4-BE49-F238E27FC236}">
                  <a16:creationId xmlns:a16="http://schemas.microsoft.com/office/drawing/2014/main" id="{FFF61030-DA99-5052-A530-C85697218289}"/>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9" name="Groupe 49">
            <a:extLst>
              <a:ext uri="{FF2B5EF4-FFF2-40B4-BE49-F238E27FC236}">
                <a16:creationId xmlns:a16="http://schemas.microsoft.com/office/drawing/2014/main" id="{F4821425-3856-1490-A3F0-DD47054B0275}"/>
              </a:ext>
            </a:extLst>
          </p:cNvPr>
          <p:cNvGrpSpPr/>
          <p:nvPr userDrawn="1"/>
        </p:nvGrpSpPr>
        <p:grpSpPr>
          <a:xfrm>
            <a:off x="7636735" y="5031728"/>
            <a:ext cx="633224" cy="633184"/>
            <a:chOff x="7305431" y="4396728"/>
            <a:chExt cx="633224" cy="633184"/>
          </a:xfrm>
        </p:grpSpPr>
        <p:sp>
          <p:nvSpPr>
            <p:cNvPr id="20" name="Oval 24">
              <a:hlinkClick r:id="rId13"/>
              <a:extLst>
                <a:ext uri="{FF2B5EF4-FFF2-40B4-BE49-F238E27FC236}">
                  <a16:creationId xmlns:a16="http://schemas.microsoft.com/office/drawing/2014/main" id="{B4330074-9DE3-DF54-89BA-2C6B1D3BC392}"/>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1" name="AutoShape 4">
              <a:extLst>
                <a:ext uri="{FF2B5EF4-FFF2-40B4-BE49-F238E27FC236}">
                  <a16:creationId xmlns:a16="http://schemas.microsoft.com/office/drawing/2014/main" id="{C1F3FE24-3C51-CCE0-EAF3-1948DB89323A}"/>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3" name="Rectangle 22">
            <a:extLst>
              <a:ext uri="{FF2B5EF4-FFF2-40B4-BE49-F238E27FC236}">
                <a16:creationId xmlns:a16="http://schemas.microsoft.com/office/drawing/2014/main" id="{7846A12A-6D5C-8A0F-5CCE-58D8A4FC315E}"/>
              </a:ext>
            </a:extLst>
          </p:cNvPr>
          <p:cNvSpPr/>
          <p:nvPr userDrawn="1"/>
        </p:nvSpPr>
        <p:spPr>
          <a:xfrm>
            <a:off x="2176617" y="5620128"/>
            <a:ext cx="2039783" cy="338554"/>
          </a:xfrm>
          <a:prstGeom prst="rect">
            <a:avLst/>
          </a:prstGeom>
        </p:spPr>
        <p:txBody>
          <a:bodyPr wrap="square" lIns="91440" tIns="45720" rIns="91440" bIns="45720" anchor="t">
            <a:spAutoFit/>
          </a:bodyPr>
          <a:lstStyle/>
          <a:p>
            <a:pPr algn="ctr"/>
            <a:r>
              <a:rPr lang="fr-CA" sz="1600">
                <a:solidFill>
                  <a:schemeClr val="accent1"/>
                </a:solidFill>
                <a:latin typeface="Arial"/>
                <a:ea typeface="+mn-lt"/>
                <a:cs typeface="Arial"/>
                <a:hlinkClick r:id="rId14">
                  <a:extLst>
                    <a:ext uri="{A12FA001-AC4F-418D-AE19-62706E023703}">
                      <ahyp:hlinkClr xmlns:ahyp="http://schemas.microsoft.com/office/drawing/2018/hyperlinkcolor" val="tx"/>
                    </a:ext>
                  </a:extLst>
                </a:hlinkClick>
              </a:rPr>
              <a:t>educaloi.qc.ca/en</a:t>
            </a:r>
            <a:endParaRPr lang="fr-CA" sz="1600">
              <a:solidFill>
                <a:schemeClr val="accent1"/>
              </a:solidFill>
              <a:latin typeface="Arial"/>
              <a:ea typeface="+mn-lt"/>
              <a:cs typeface="Arial"/>
            </a:endParaRPr>
          </a:p>
        </p:txBody>
      </p:sp>
      <p:sp>
        <p:nvSpPr>
          <p:cNvPr id="24" name="Rectangle 23">
            <a:extLst>
              <a:ext uri="{FF2B5EF4-FFF2-40B4-BE49-F238E27FC236}">
                <a16:creationId xmlns:a16="http://schemas.microsoft.com/office/drawing/2014/main" id="{22859D47-0BAA-7473-A8B1-3D840578CFDC}"/>
              </a:ext>
            </a:extLst>
          </p:cNvPr>
          <p:cNvSpPr/>
          <p:nvPr userDrawn="1"/>
        </p:nvSpPr>
        <p:spPr>
          <a:xfrm>
            <a:off x="8374217" y="3555999"/>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YouTube/</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sp>
        <p:nvSpPr>
          <p:cNvPr id="25" name="Rectangle 24">
            <a:extLst>
              <a:ext uri="{FF2B5EF4-FFF2-40B4-BE49-F238E27FC236}">
                <a16:creationId xmlns:a16="http://schemas.microsoft.com/office/drawing/2014/main" id="{80A30FA2-30A0-AE98-4C42-8D5B02C90D1C}"/>
              </a:ext>
            </a:extLst>
          </p:cNvPr>
          <p:cNvSpPr/>
          <p:nvPr userDrawn="1"/>
        </p:nvSpPr>
        <p:spPr>
          <a:xfrm>
            <a:off x="8374217" y="200089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Instagram/</a:t>
            </a:r>
            <a:r>
              <a:rPr lang="fr-CA" sz="1600" err="1">
                <a:solidFill>
                  <a:schemeClr val="accent1"/>
                </a:solidFill>
                <a:latin typeface="Arial"/>
                <a:ea typeface="+mn-lt"/>
                <a:cs typeface="Arial"/>
              </a:rPr>
              <a:t>educaloi_en</a:t>
            </a:r>
            <a:endParaRPr lang="fr-CA" sz="1600">
              <a:solidFill>
                <a:schemeClr val="accent1"/>
              </a:solidFill>
              <a:latin typeface="Arial"/>
              <a:ea typeface="+mn-lt"/>
              <a:cs typeface="Arial"/>
            </a:endParaRPr>
          </a:p>
        </p:txBody>
      </p:sp>
      <p:sp>
        <p:nvSpPr>
          <p:cNvPr id="26" name="Rectangle 25">
            <a:extLst>
              <a:ext uri="{FF2B5EF4-FFF2-40B4-BE49-F238E27FC236}">
                <a16:creationId xmlns:a16="http://schemas.microsoft.com/office/drawing/2014/main" id="{D71A6281-08B7-5EAB-D403-7A8B644D9FE4}"/>
              </a:ext>
            </a:extLst>
          </p:cNvPr>
          <p:cNvSpPr/>
          <p:nvPr userDrawn="1"/>
        </p:nvSpPr>
        <p:spPr>
          <a:xfrm>
            <a:off x="8374217" y="518001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Facebook/</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pic>
        <p:nvPicPr>
          <p:cNvPr id="2" name="Picture 13">
            <a:extLst>
              <a:ext uri="{FF2B5EF4-FFF2-40B4-BE49-F238E27FC236}">
                <a16:creationId xmlns:a16="http://schemas.microsoft.com/office/drawing/2014/main" id="{E3DD75DE-59B6-8F9F-D980-3ED54AC2004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408242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enair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415CED-1D34-272C-BEFE-6EC6E53AA0AE}"/>
              </a:ext>
            </a:extLst>
          </p:cNvPr>
          <p:cNvSpPr/>
          <p:nvPr userDrawn="1"/>
        </p:nvSpPr>
        <p:spPr>
          <a:xfrm>
            <a:off x="1243934" y="5130424"/>
            <a:ext cx="9946731" cy="861774"/>
          </a:xfrm>
          <a:prstGeom prst="rect">
            <a:avLst/>
          </a:prstGeom>
        </p:spPr>
        <p:txBody>
          <a:bodyPr wrap="square" lIns="91440" tIns="45720" rIns="91440" bIns="45720" anchor="t">
            <a:spAutoFit/>
          </a:bodyPr>
          <a:lstStyle/>
          <a:p>
            <a:pPr>
              <a:spcAft>
                <a:spcPts val="1200"/>
              </a:spcAft>
            </a:pPr>
            <a:endParaRPr lang="fr-CA" sz="2800">
              <a:solidFill>
                <a:srgbClr val="333F48"/>
              </a:solidFill>
              <a:latin typeface="Arial"/>
              <a:ea typeface="+mn-lt"/>
              <a:cs typeface="Arial"/>
            </a:endParaRPr>
          </a:p>
          <a:p>
            <a:pPr>
              <a:spcAft>
                <a:spcPts val="1200"/>
              </a:spcAft>
            </a:pPr>
            <a:r>
              <a:rPr lang="en-CA" sz="1200" b="0" i="0" u="none" strike="noStrike">
                <a:solidFill>
                  <a:srgbClr val="333F48"/>
                </a:solidFill>
                <a:effectLst/>
                <a:latin typeface="Arial"/>
                <a:cs typeface="Arial"/>
              </a:rPr>
              <a:t>© </a:t>
            </a:r>
            <a:r>
              <a:rPr lang="en-US" sz="1200" b="0" i="0" u="none" strike="noStrike">
                <a:solidFill>
                  <a:srgbClr val="333F48"/>
                </a:solidFill>
                <a:effectLst/>
                <a:latin typeface="Arial"/>
                <a:cs typeface="Arial"/>
              </a:rPr>
              <a:t>​</a:t>
            </a:r>
            <a:r>
              <a:rPr lang="en-US" sz="1200" b="0" i="0" u="none" strike="noStrike" err="1">
                <a:solidFill>
                  <a:srgbClr val="333F48"/>
                </a:solidFill>
                <a:effectLst/>
                <a:latin typeface="Arial"/>
                <a:cs typeface="Arial"/>
              </a:rPr>
              <a:t>Éducaloi</a:t>
            </a:r>
            <a:r>
              <a:rPr lang="en-US" sz="1200" b="0" i="0" u="none" strike="noStrike">
                <a:solidFill>
                  <a:srgbClr val="333F48"/>
                </a:solidFill>
                <a:effectLst/>
                <a:latin typeface="Arial"/>
                <a:cs typeface="Arial"/>
              </a:rPr>
              <a:t> </a:t>
            </a:r>
            <a:r>
              <a:rPr lang="en-US" sz="1200">
                <a:solidFill>
                  <a:srgbClr val="333F48"/>
                </a:solidFill>
                <a:latin typeface="Arial"/>
                <a:cs typeface="Arial"/>
              </a:rPr>
              <a:t>2023</a:t>
            </a:r>
            <a:endParaRPr lang="fr-CA" sz="1200">
              <a:solidFill>
                <a:srgbClr val="333F48"/>
              </a:solidFill>
              <a:latin typeface="Arial"/>
              <a:ea typeface="+mn-lt"/>
              <a:cs typeface="Arial"/>
            </a:endParaRPr>
          </a:p>
        </p:txBody>
      </p:sp>
      <p:sp>
        <p:nvSpPr>
          <p:cNvPr id="5" name="Rectangle 4">
            <a:extLst>
              <a:ext uri="{FF2B5EF4-FFF2-40B4-BE49-F238E27FC236}">
                <a16:creationId xmlns:a16="http://schemas.microsoft.com/office/drawing/2014/main" id="{03430FED-0448-6706-6B53-0282DE0DC538}"/>
              </a:ext>
            </a:extLst>
          </p:cNvPr>
          <p:cNvSpPr/>
          <p:nvPr userDrawn="1"/>
        </p:nvSpPr>
        <p:spPr>
          <a:xfrm>
            <a:off x="1246843" y="2437304"/>
            <a:ext cx="9516104" cy="707886"/>
          </a:xfrm>
          <a:prstGeom prst="rect">
            <a:avLst/>
          </a:prstGeom>
        </p:spPr>
        <p:txBody>
          <a:bodyPr wrap="square" lIns="91440" tIns="45720" rIns="91440" bIns="45720" anchor="t">
            <a:spAutoFit/>
          </a:bodyPr>
          <a:lstStyle/>
          <a:p>
            <a:endParaRPr lang="fr-FR" sz="4000" b="1">
              <a:solidFill>
                <a:srgbClr val="333F48"/>
              </a:solidFill>
              <a:latin typeface="Arial" panose="020B0604020202020204" pitchFamily="34" charset="0"/>
              <a:ea typeface="+mn-lt"/>
              <a:cs typeface="Arial" panose="020B0604020202020204" pitchFamily="34" charset="0"/>
            </a:endParaRPr>
          </a:p>
        </p:txBody>
      </p:sp>
      <p:grpSp>
        <p:nvGrpSpPr>
          <p:cNvPr id="6" name="Groupe 9">
            <a:extLst>
              <a:ext uri="{FF2B5EF4-FFF2-40B4-BE49-F238E27FC236}">
                <a16:creationId xmlns:a16="http://schemas.microsoft.com/office/drawing/2014/main" id="{A4AE456D-E2D3-6E67-2C6D-DD853C71C694}"/>
              </a:ext>
            </a:extLst>
          </p:cNvPr>
          <p:cNvGrpSpPr>
            <a:grpSpLocks noChangeAspect="1"/>
          </p:cNvGrpSpPr>
          <p:nvPr userDrawn="1"/>
        </p:nvGrpSpPr>
        <p:grpSpPr>
          <a:xfrm>
            <a:off x="-1" y="6174000"/>
            <a:ext cx="12192001" cy="684000"/>
            <a:chOff x="0" y="6217979"/>
            <a:chExt cx="12192000" cy="639862"/>
          </a:xfrm>
          <a:solidFill>
            <a:schemeClr val="accent1"/>
          </a:solidFill>
        </p:grpSpPr>
        <p:sp>
          <p:nvSpPr>
            <p:cNvPr id="7" name="Rectangle 6">
              <a:extLst>
                <a:ext uri="{FF2B5EF4-FFF2-40B4-BE49-F238E27FC236}">
                  <a16:creationId xmlns:a16="http://schemas.microsoft.com/office/drawing/2014/main" id="{4BDB53CA-4EC0-01E0-2B07-3C2B5F8A5FEF}"/>
                </a:ext>
              </a:extLst>
            </p:cNvPr>
            <p:cNvSpPr/>
            <p:nvPr/>
          </p:nvSpPr>
          <p:spPr>
            <a:xfrm>
              <a:off x="0" y="6217979"/>
              <a:ext cx="121920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5">
              <a:extLst>
                <a:ext uri="{FF2B5EF4-FFF2-40B4-BE49-F238E27FC236}">
                  <a16:creationId xmlns:a16="http://schemas.microsoft.com/office/drawing/2014/main" id="{270FD6F5-7B85-D95C-81F6-D5F19010FE79}"/>
                </a:ext>
              </a:extLst>
            </p:cNvPr>
            <p:cNvPicPr>
              <a:picLocks noChangeAspect="1"/>
            </p:cNvPicPr>
            <p:nvPr/>
          </p:nvPicPr>
          <p:blipFill>
            <a:blip r:embed="rId2"/>
            <a:stretch>
              <a:fillRect/>
            </a:stretch>
          </p:blipFill>
          <p:spPr>
            <a:xfrm>
              <a:off x="5179452" y="6283109"/>
              <a:ext cx="1833096" cy="509601"/>
            </a:xfrm>
            <a:prstGeom prst="rect">
              <a:avLst/>
            </a:prstGeom>
            <a:grpFill/>
          </p:spPr>
        </p:pic>
      </p:grpSp>
      <p:sp>
        <p:nvSpPr>
          <p:cNvPr id="9" name="ZoneTexte 1">
            <a:extLst>
              <a:ext uri="{FF2B5EF4-FFF2-40B4-BE49-F238E27FC236}">
                <a16:creationId xmlns:a16="http://schemas.microsoft.com/office/drawing/2014/main" id="{57EA964D-A20A-A59C-3FB7-07493B72533F}"/>
              </a:ext>
            </a:extLst>
          </p:cNvPr>
          <p:cNvSpPr txBox="1"/>
          <p:nvPr userDrawn="1"/>
        </p:nvSpPr>
        <p:spPr>
          <a:xfrm>
            <a:off x="1801537" y="2548216"/>
            <a:ext cx="8581291" cy="830997"/>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2400" dirty="0">
                <a:solidFill>
                  <a:srgbClr val="333F48"/>
                </a:solidFill>
                <a:latin typeface="Arial"/>
                <a:ea typeface="+mn-lt"/>
                <a:cs typeface="Arial"/>
              </a:rPr>
              <a:t>Our services for </a:t>
            </a:r>
            <a:r>
              <a:rPr lang="fr-CA" sz="2400" dirty="0" err="1">
                <a:solidFill>
                  <a:srgbClr val="333F48"/>
                </a:solidFill>
                <a:latin typeface="Arial"/>
                <a:ea typeface="+mn-lt"/>
                <a:cs typeface="Arial"/>
              </a:rPr>
              <a:t>Quebec’s</a:t>
            </a:r>
            <a:r>
              <a:rPr lang="fr-CA" sz="2400" dirty="0">
                <a:solidFill>
                  <a:srgbClr val="333F48"/>
                </a:solidFill>
                <a:latin typeface="Arial"/>
                <a:ea typeface="+mn-lt"/>
                <a:cs typeface="Arial"/>
              </a:rPr>
              <a:t> English-</a:t>
            </a:r>
            <a:r>
              <a:rPr lang="fr-CA" sz="2400" dirty="0" err="1">
                <a:solidFill>
                  <a:srgbClr val="333F48"/>
                </a:solidFill>
                <a:latin typeface="Arial"/>
                <a:ea typeface="+mn-lt"/>
                <a:cs typeface="Arial"/>
              </a:rPr>
              <a:t>speaking</a:t>
            </a:r>
            <a:r>
              <a:rPr lang="fr-CA" sz="2400" dirty="0">
                <a:solidFill>
                  <a:srgbClr val="333F48"/>
                </a:solidFill>
                <a:latin typeface="Arial"/>
                <a:ea typeface="+mn-lt"/>
                <a:cs typeface="Arial"/>
              </a:rPr>
              <a:t> </a:t>
            </a:r>
            <a:r>
              <a:rPr lang="fr-CA" sz="2400" dirty="0" err="1">
                <a:solidFill>
                  <a:srgbClr val="333F48"/>
                </a:solidFill>
                <a:latin typeface="Arial"/>
                <a:ea typeface="+mn-lt"/>
                <a:cs typeface="Arial"/>
              </a:rPr>
              <a:t>communities</a:t>
            </a:r>
            <a:r>
              <a:rPr lang="fr-CA" sz="2400" dirty="0">
                <a:solidFill>
                  <a:srgbClr val="333F48"/>
                </a:solidFill>
                <a:latin typeface="Arial"/>
                <a:ea typeface="+mn-lt"/>
                <a:cs typeface="Arial"/>
              </a:rPr>
              <a:t> </a:t>
            </a:r>
          </a:p>
          <a:p>
            <a:pPr algn="ctr"/>
            <a:r>
              <a:rPr lang="fr-CA" sz="2400" dirty="0">
                <a:solidFill>
                  <a:srgbClr val="333F48"/>
                </a:solidFill>
                <a:latin typeface="Arial"/>
                <a:ea typeface="+mn-lt"/>
                <a:cs typeface="Arial"/>
              </a:rPr>
              <a:t>are made possible </a:t>
            </a:r>
            <a:r>
              <a:rPr lang="fr-CA" sz="2400" dirty="0" err="1">
                <a:solidFill>
                  <a:srgbClr val="333F48"/>
                </a:solidFill>
                <a:latin typeface="Arial"/>
                <a:ea typeface="+mn-lt"/>
                <a:cs typeface="Arial"/>
              </a:rPr>
              <a:t>thanks</a:t>
            </a:r>
            <a:r>
              <a:rPr lang="fr-CA" sz="2400" dirty="0">
                <a:solidFill>
                  <a:srgbClr val="333F48"/>
                </a:solidFill>
                <a:latin typeface="Arial"/>
                <a:ea typeface="+mn-lt"/>
                <a:cs typeface="Arial"/>
              </a:rPr>
              <a:t> to </a:t>
            </a:r>
            <a:endParaRPr lang="en-US" sz="2400" dirty="0"/>
          </a:p>
        </p:txBody>
      </p:sp>
      <p:pic>
        <p:nvPicPr>
          <p:cNvPr id="10" name="Image 9" descr="Une image contenant texte&#10;&#10;Description générée automatiquement">
            <a:extLst>
              <a:ext uri="{FF2B5EF4-FFF2-40B4-BE49-F238E27FC236}">
                <a16:creationId xmlns:a16="http://schemas.microsoft.com/office/drawing/2014/main" id="{1D221E31-AA64-9CEA-836B-C3D18F219591}"/>
              </a:ext>
            </a:extLst>
          </p:cNvPr>
          <p:cNvPicPr>
            <a:picLocks noChangeAspect="1"/>
          </p:cNvPicPr>
          <p:nvPr userDrawn="1"/>
        </p:nvPicPr>
        <p:blipFill>
          <a:blip r:embed="rId3"/>
          <a:stretch>
            <a:fillRect/>
          </a:stretch>
        </p:blipFill>
        <p:spPr>
          <a:xfrm>
            <a:off x="3067492" y="3691775"/>
            <a:ext cx="3026735" cy="1299704"/>
          </a:xfrm>
          <a:prstGeom prst="rect">
            <a:avLst/>
          </a:prstGeom>
        </p:spPr>
      </p:pic>
      <p:pic>
        <p:nvPicPr>
          <p:cNvPr id="11" name="Image 10">
            <a:extLst>
              <a:ext uri="{FF2B5EF4-FFF2-40B4-BE49-F238E27FC236}">
                <a16:creationId xmlns:a16="http://schemas.microsoft.com/office/drawing/2014/main" id="{2DC332C2-0B82-C6B3-5609-ABD3E1425605}"/>
              </a:ext>
            </a:extLst>
          </p:cNvPr>
          <p:cNvPicPr>
            <a:picLocks noChangeAspect="1"/>
          </p:cNvPicPr>
          <p:nvPr userDrawn="1"/>
        </p:nvPicPr>
        <p:blipFill>
          <a:blip r:embed="rId4"/>
          <a:stretch>
            <a:fillRect/>
          </a:stretch>
        </p:blipFill>
        <p:spPr>
          <a:xfrm>
            <a:off x="6381306" y="4078982"/>
            <a:ext cx="3584943" cy="941733"/>
          </a:xfrm>
          <a:prstGeom prst="rect">
            <a:avLst/>
          </a:prstGeom>
        </p:spPr>
      </p:pic>
      <p:pic>
        <p:nvPicPr>
          <p:cNvPr id="2" name="Picture 13">
            <a:extLst>
              <a:ext uri="{FF2B5EF4-FFF2-40B4-BE49-F238E27FC236}">
                <a16:creationId xmlns:a16="http://schemas.microsoft.com/office/drawing/2014/main" id="{C318EE6E-668F-CAD4-A139-FAC83EB3002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453" t="7555" r="4635" b="66509"/>
          <a:stretch/>
        </p:blipFill>
        <p:spPr>
          <a:xfrm>
            <a:off x="3585" y="-24465"/>
            <a:ext cx="12192000" cy="2173704"/>
          </a:xfrm>
          <a:prstGeom prst="rect">
            <a:avLst/>
          </a:prstGeom>
        </p:spPr>
      </p:pic>
    </p:spTree>
    <p:extLst>
      <p:ext uri="{BB962C8B-B14F-4D97-AF65-F5344CB8AC3E}">
        <p14:creationId xmlns:p14="http://schemas.microsoft.com/office/powerpoint/2010/main" val="397080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1528011" y="365125"/>
            <a:ext cx="9825789"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1528011" y="1825625"/>
            <a:ext cx="982578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4" name="Picture 13">
            <a:extLst>
              <a:ext uri="{FF2B5EF4-FFF2-40B4-BE49-F238E27FC236}">
                <a16:creationId xmlns:a16="http://schemas.microsoft.com/office/drawing/2014/main" id="{3ADF9300-8B42-0AA6-3F5E-E87824B564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0439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2432650" y="365125"/>
            <a:ext cx="8921150"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2432650" y="1825625"/>
            <a:ext cx="8921150"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7" name="Picture 43" descr="Background pattern&#10;&#10;Description automatically generated">
            <a:extLst>
              <a:ext uri="{FF2B5EF4-FFF2-40B4-BE49-F238E27FC236}">
                <a16:creationId xmlns:a16="http://schemas.microsoft.com/office/drawing/2014/main" id="{8F58E42E-8F32-1375-6DBF-29FA5AE058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601" t="9356" r="5244" b="9538"/>
          <a:stretch/>
        </p:blipFill>
        <p:spPr>
          <a:xfrm>
            <a:off x="0" y="0"/>
            <a:ext cx="1972639" cy="6858000"/>
          </a:xfrm>
          <a:prstGeom prst="rect">
            <a:avLst/>
          </a:prstGeom>
        </p:spPr>
      </p:pic>
      <p:pic>
        <p:nvPicPr>
          <p:cNvPr id="4" name="Picture 13">
            <a:extLst>
              <a:ext uri="{FF2B5EF4-FFF2-40B4-BE49-F238E27FC236}">
                <a16:creationId xmlns:a16="http://schemas.microsoft.com/office/drawing/2014/main" id="{51ABD13D-9136-31A2-CCAF-2D1CB096CF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42455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9DF1776A-B268-6AB5-0EBE-E3F200FD9F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18" name="Espace réservé pour une image  17">
            <a:extLst>
              <a:ext uri="{FF2B5EF4-FFF2-40B4-BE49-F238E27FC236}">
                <a16:creationId xmlns:a16="http://schemas.microsoft.com/office/drawing/2014/main" id="{35EDECBC-90C7-DC95-F8D0-7D0731E33795}"/>
              </a:ext>
            </a:extLst>
          </p:cNvPr>
          <p:cNvSpPr>
            <a:spLocks noGrp="1"/>
          </p:cNvSpPr>
          <p:nvPr>
            <p:ph type="pic" sz="quarter" idx="14"/>
          </p:nvPr>
        </p:nvSpPr>
        <p:spPr>
          <a:xfrm>
            <a:off x="0" y="2045368"/>
            <a:ext cx="12192000" cy="4812632"/>
          </a:xfrm>
        </p:spPr>
        <p:txBody>
          <a:bodyPr/>
          <a:lstStyle>
            <a:lvl1pPr marL="0" indent="0">
              <a:buNone/>
              <a:defRPr>
                <a:solidFill>
                  <a:schemeClr val="bg1"/>
                </a:solidFill>
              </a:defRPr>
            </a:lvl1pPr>
          </a:lstStyle>
          <a:p>
            <a:r>
              <a:rPr lang="fr-FR"/>
              <a:t>Cliquez sur l'icône pour ajouter une image</a:t>
            </a:r>
            <a:endParaRPr lang="fr-CA" dirty="0"/>
          </a:p>
        </p:txBody>
      </p:sp>
      <p:sp>
        <p:nvSpPr>
          <p:cNvPr id="2" name="Titre 1">
            <a:extLst>
              <a:ext uri="{FF2B5EF4-FFF2-40B4-BE49-F238E27FC236}">
                <a16:creationId xmlns:a16="http://schemas.microsoft.com/office/drawing/2014/main" id="{1F272EEC-D761-6683-B0BB-8BDDE356461E}"/>
              </a:ext>
            </a:extLst>
          </p:cNvPr>
          <p:cNvSpPr>
            <a:spLocks noGrp="1"/>
          </p:cNvSpPr>
          <p:nvPr>
            <p:ph type="title"/>
          </p:nvPr>
        </p:nvSpPr>
        <p:spPr>
          <a:xfrm>
            <a:off x="3767760" y="972738"/>
            <a:ext cx="8248749" cy="1133475"/>
          </a:xfrm>
        </p:spPr>
        <p:txBody>
          <a:bodyPr anchor="b">
            <a:normAutofit/>
          </a:bodyPr>
          <a:lstStyle>
            <a:lvl1pPr>
              <a:defRPr sz="5400">
                <a:solidFill>
                  <a:schemeClr val="bg1"/>
                </a:solidFill>
              </a:defRPr>
            </a:lvl1pPr>
          </a:lstStyle>
          <a:p>
            <a:r>
              <a:rPr lang="fr-FR"/>
              <a:t>Modifiez le style du titre</a:t>
            </a:r>
            <a:endParaRPr lang="fr-CA" dirty="0"/>
          </a:p>
        </p:txBody>
      </p:sp>
      <p:pic>
        <p:nvPicPr>
          <p:cNvPr id="8" name="Graphic 7">
            <a:extLst>
              <a:ext uri="{FF2B5EF4-FFF2-40B4-BE49-F238E27FC236}">
                <a16:creationId xmlns:a16="http://schemas.microsoft.com/office/drawing/2014/main" id="{977BF1D7-F4E5-3ABB-132C-FD36E7311BF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838" t="24556" r="30456" b="20361"/>
          <a:stretch/>
        </p:blipFill>
        <p:spPr>
          <a:xfrm>
            <a:off x="300448" y="522514"/>
            <a:ext cx="3347239" cy="3336199"/>
          </a:xfrm>
          <a:prstGeom prst="rect">
            <a:avLst/>
          </a:prstGeom>
        </p:spPr>
      </p:pic>
      <p:sp>
        <p:nvSpPr>
          <p:cNvPr id="12" name="Espace réservé du texte 11">
            <a:extLst>
              <a:ext uri="{FF2B5EF4-FFF2-40B4-BE49-F238E27FC236}">
                <a16:creationId xmlns:a16="http://schemas.microsoft.com/office/drawing/2014/main" id="{4EBF3470-72DA-B24E-D0C8-4C3EAECFCBB7}"/>
              </a:ext>
            </a:extLst>
          </p:cNvPr>
          <p:cNvSpPr>
            <a:spLocks noGrp="1"/>
          </p:cNvSpPr>
          <p:nvPr userDrawn="1">
            <p:ph type="body" sz="quarter" idx="13" hasCustomPrompt="1"/>
          </p:nvPr>
        </p:nvSpPr>
        <p:spPr>
          <a:xfrm>
            <a:off x="300038" y="942540"/>
            <a:ext cx="3348037" cy="2551112"/>
          </a:xfrm>
        </p:spPr>
        <p:txBody>
          <a:bodyPr anchor="ctr">
            <a:normAutofit/>
          </a:bodyPr>
          <a:lstStyle>
            <a:lvl1pPr marL="0" indent="0" algn="ctr">
              <a:buNone/>
              <a:defRPr sz="15400" b="1">
                <a:solidFill>
                  <a:schemeClr val="bg1"/>
                </a:solidFill>
              </a:defRPr>
            </a:lvl1pPr>
          </a:lstStyle>
          <a:p>
            <a:pPr lvl="0"/>
            <a:r>
              <a:rPr lang="fr-CA" dirty="0"/>
              <a:t>1</a:t>
            </a:r>
          </a:p>
        </p:txBody>
      </p:sp>
    </p:spTree>
    <p:extLst>
      <p:ext uri="{BB962C8B-B14F-4D97-AF65-F5344CB8AC3E}">
        <p14:creationId xmlns:p14="http://schemas.microsoft.com/office/powerpoint/2010/main" val="18703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2">
    <p:spTree>
      <p:nvGrpSpPr>
        <p:cNvPr id="1" name=""/>
        <p:cNvGrpSpPr/>
        <p:nvPr/>
      </p:nvGrpSpPr>
      <p:grpSpPr>
        <a:xfrm>
          <a:off x="0" y="0"/>
          <a:ext cx="0" cy="0"/>
          <a:chOff x="0" y="0"/>
          <a:chExt cx="0" cy="0"/>
        </a:xfrm>
      </p:grpSpPr>
      <p:pic>
        <p:nvPicPr>
          <p:cNvPr id="8" name="Image 7" descr="Une image contenant capture d’écran, orange, jaune, conception&#10;&#10;Description générée automatiquement">
            <a:extLst>
              <a:ext uri="{FF2B5EF4-FFF2-40B4-BE49-F238E27FC236}">
                <a16:creationId xmlns:a16="http://schemas.microsoft.com/office/drawing/2014/main" id="{A2EAB39D-04C5-9EE6-6F1C-682B8000DF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9" t="2638" b="2368"/>
          <a:stretch/>
        </p:blipFill>
        <p:spPr>
          <a:xfrm>
            <a:off x="0" y="7535"/>
            <a:ext cx="12192000" cy="6921971"/>
          </a:xfrm>
          <a:prstGeom prst="rect">
            <a:avLst/>
          </a:prstGeom>
        </p:spPr>
      </p:pic>
      <p:sp>
        <p:nvSpPr>
          <p:cNvPr id="7" name="Forme libre : forme 6">
            <a:extLst>
              <a:ext uri="{FF2B5EF4-FFF2-40B4-BE49-F238E27FC236}">
                <a16:creationId xmlns:a16="http://schemas.microsoft.com/office/drawing/2014/main" id="{E811AB08-E433-5B70-AD83-C0EF380E1EFD}"/>
              </a:ext>
            </a:extLst>
          </p:cNvPr>
          <p:cNvSpPr/>
          <p:nvPr userDrawn="1"/>
        </p:nvSpPr>
        <p:spPr>
          <a:xfrm>
            <a:off x="0" y="-63971"/>
            <a:ext cx="3818709" cy="6921971"/>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fr-CA"/>
          </a:p>
        </p:txBody>
      </p:sp>
      <p:sp>
        <p:nvSpPr>
          <p:cNvPr id="9" name="Espace réservé du texte 8">
            <a:extLst>
              <a:ext uri="{FF2B5EF4-FFF2-40B4-BE49-F238E27FC236}">
                <a16:creationId xmlns:a16="http://schemas.microsoft.com/office/drawing/2014/main" id="{78B44B75-4FC8-31CA-C146-B1863B6AF9B4}"/>
              </a:ext>
            </a:extLst>
          </p:cNvPr>
          <p:cNvSpPr>
            <a:spLocks noGrp="1"/>
          </p:cNvSpPr>
          <p:nvPr>
            <p:ph type="body" sz="quarter" idx="13"/>
          </p:nvPr>
        </p:nvSpPr>
        <p:spPr>
          <a:xfrm>
            <a:off x="4208463" y="2147888"/>
            <a:ext cx="7243762" cy="2673350"/>
          </a:xfrm>
        </p:spPr>
        <p:txBody>
          <a:bodyPr>
            <a:normAutofit/>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modifier les styles du texte du masque</a:t>
            </a:r>
          </a:p>
        </p:txBody>
      </p:sp>
    </p:spTree>
    <p:extLst>
      <p:ext uri="{BB962C8B-B14F-4D97-AF65-F5344CB8AC3E}">
        <p14:creationId xmlns:p14="http://schemas.microsoft.com/office/powerpoint/2010/main" val="252180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_1">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7E04987-878B-554D-F226-8B3CB1096C80}"/>
              </a:ext>
            </a:extLst>
          </p:cNvPr>
          <p:cNvSpPr>
            <a:spLocks noGrp="1"/>
          </p:cNvSpPr>
          <p:nvPr>
            <p:ph type="title"/>
          </p:nvPr>
        </p:nvSpPr>
        <p:spPr>
          <a:xfrm>
            <a:off x="1418928" y="365125"/>
            <a:ext cx="9934872" cy="1325563"/>
          </a:xfrm>
        </p:spPr>
        <p:txBody>
          <a:bodyPr/>
          <a:lstStyle>
            <a:lvl1pPr>
              <a:defRPr>
                <a:solidFill>
                  <a:schemeClr val="accent1"/>
                </a:solidFill>
              </a:defRPr>
            </a:lvl1pPr>
          </a:lstStyle>
          <a:p>
            <a:r>
              <a:rPr lang="fr-FR"/>
              <a:t>Modifiez le style du titre</a:t>
            </a:r>
            <a:endParaRPr lang="fr-CA" dirty="0"/>
          </a:p>
        </p:txBody>
      </p:sp>
      <p:sp>
        <p:nvSpPr>
          <p:cNvPr id="5" name="Espace réservé du contenu 2">
            <a:extLst>
              <a:ext uri="{FF2B5EF4-FFF2-40B4-BE49-F238E27FC236}">
                <a16:creationId xmlns:a16="http://schemas.microsoft.com/office/drawing/2014/main" id="{E1D6BB22-8BC6-7611-DACA-3EDD978736F0}"/>
              </a:ext>
            </a:extLst>
          </p:cNvPr>
          <p:cNvSpPr>
            <a:spLocks noGrp="1"/>
          </p:cNvSpPr>
          <p:nvPr>
            <p:ph sz="half" idx="1"/>
          </p:nvPr>
        </p:nvSpPr>
        <p:spPr>
          <a:xfrm>
            <a:off x="1435770" y="1830388"/>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6" name="Espace réservé du contenu 3">
            <a:extLst>
              <a:ext uri="{FF2B5EF4-FFF2-40B4-BE49-F238E27FC236}">
                <a16:creationId xmlns:a16="http://schemas.microsoft.com/office/drawing/2014/main" id="{A3EE2E16-C2A9-B23F-7FF6-4F3DC0FB1E1B}"/>
              </a:ext>
            </a:extLst>
          </p:cNvPr>
          <p:cNvSpPr>
            <a:spLocks noGrp="1"/>
          </p:cNvSpPr>
          <p:nvPr>
            <p:ph sz="half" idx="2"/>
          </p:nvPr>
        </p:nvSpPr>
        <p:spPr>
          <a:xfrm>
            <a:off x="6589297" y="1825625"/>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2" name="Picture 13">
            <a:extLst>
              <a:ext uri="{FF2B5EF4-FFF2-40B4-BE49-F238E27FC236}">
                <a16:creationId xmlns:a16="http://schemas.microsoft.com/office/drawing/2014/main" id="{7DA6CFA4-2506-DFA7-F330-43EB0D88A6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9215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CB629-EF0D-03C8-EAD9-2E2864ED40D0}"/>
              </a:ext>
            </a:extLst>
          </p:cNvPr>
          <p:cNvSpPr>
            <a:spLocks noGrp="1"/>
          </p:cNvSpPr>
          <p:nvPr>
            <p:ph type="title"/>
          </p:nvPr>
        </p:nvSpPr>
        <p:spPr>
          <a:xfrm>
            <a:off x="2322094" y="365125"/>
            <a:ext cx="9031705"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BEA45F0E-4A32-D119-435E-E939923B2F89}"/>
              </a:ext>
            </a:extLst>
          </p:cNvPr>
          <p:cNvSpPr>
            <a:spLocks noGrp="1"/>
          </p:cNvSpPr>
          <p:nvPr>
            <p:ph sz="half" idx="1"/>
          </p:nvPr>
        </p:nvSpPr>
        <p:spPr>
          <a:xfrm>
            <a:off x="2322093"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4" name="Espace réservé du contenu 3">
            <a:extLst>
              <a:ext uri="{FF2B5EF4-FFF2-40B4-BE49-F238E27FC236}">
                <a16:creationId xmlns:a16="http://schemas.microsoft.com/office/drawing/2014/main" id="{25F2A9D6-CB25-5757-0FB5-832B9CDCFEE4}"/>
              </a:ext>
            </a:extLst>
          </p:cNvPr>
          <p:cNvSpPr>
            <a:spLocks noGrp="1"/>
          </p:cNvSpPr>
          <p:nvPr>
            <p:ph sz="half" idx="2"/>
          </p:nvPr>
        </p:nvSpPr>
        <p:spPr>
          <a:xfrm>
            <a:off x="7022431"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5" name="Picture 13">
            <a:extLst>
              <a:ext uri="{FF2B5EF4-FFF2-40B4-BE49-F238E27FC236}">
                <a16:creationId xmlns:a16="http://schemas.microsoft.com/office/drawing/2014/main" id="{55135780-7FC0-919B-DE96-BF4A5D275D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247832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rcle_un contenu">
    <p:spTree>
      <p:nvGrpSpPr>
        <p:cNvPr id="1" name=""/>
        <p:cNvGrpSpPr/>
        <p:nvPr/>
      </p:nvGrpSpPr>
      <p:grpSpPr>
        <a:xfrm>
          <a:off x="0" y="0"/>
          <a:ext cx="0" cy="0"/>
          <a:chOff x="0" y="0"/>
          <a:chExt cx="0" cy="0"/>
        </a:xfrm>
      </p:grpSpPr>
      <p:grpSp>
        <p:nvGrpSpPr>
          <p:cNvPr id="8" name="Groupe 9">
            <a:extLst>
              <a:ext uri="{FF2B5EF4-FFF2-40B4-BE49-F238E27FC236}">
                <a16:creationId xmlns:a16="http://schemas.microsoft.com/office/drawing/2014/main" id="{F3B61B89-997A-BE9A-2877-F96AB31856DF}"/>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BB737468-56E4-C5AF-D4CC-6ED79F2F5E21}"/>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0" name="Image 5">
              <a:extLst>
                <a:ext uri="{FF2B5EF4-FFF2-40B4-BE49-F238E27FC236}">
                  <a16:creationId xmlns:a16="http://schemas.microsoft.com/office/drawing/2014/main" id="{DC3849D5-EBB2-154F-8DA2-7EEBFFF983C2}"/>
                </a:ext>
              </a:extLst>
            </p:cNvPr>
            <p:cNvPicPr>
              <a:picLocks noChangeAspect="1"/>
            </p:cNvPicPr>
            <p:nvPr/>
          </p:nvPicPr>
          <p:blipFill>
            <a:blip r:embed="rId2"/>
            <a:stretch>
              <a:fillRect/>
            </a:stretch>
          </p:blipFill>
          <p:spPr>
            <a:xfrm>
              <a:off x="9957844" y="6290315"/>
              <a:ext cx="1833096" cy="509600"/>
            </a:xfrm>
            <a:prstGeom prst="rect">
              <a:avLst/>
            </a:prstGeom>
            <a:grpFill/>
          </p:spPr>
        </p:pic>
      </p:grpSp>
      <p:sp>
        <p:nvSpPr>
          <p:cNvPr id="2" name="Titre 1">
            <a:extLst>
              <a:ext uri="{FF2B5EF4-FFF2-40B4-BE49-F238E27FC236}">
                <a16:creationId xmlns:a16="http://schemas.microsoft.com/office/drawing/2014/main" id="{B5614711-C102-2AA1-0081-3D747FB6E820}"/>
              </a:ext>
            </a:extLst>
          </p:cNvPr>
          <p:cNvSpPr>
            <a:spLocks noGrp="1"/>
          </p:cNvSpPr>
          <p:nvPr>
            <p:ph type="title"/>
          </p:nvPr>
        </p:nvSpPr>
        <p:spPr>
          <a:xfrm>
            <a:off x="3694544" y="365125"/>
            <a:ext cx="8109529" cy="1325563"/>
          </a:xfrm>
        </p:spPr>
        <p:txBody>
          <a:bodyPr/>
          <a:lstStyle>
            <a:lvl1pPr>
              <a:defRPr>
                <a:solidFill>
                  <a:schemeClr val="accent1"/>
                </a:solidFill>
              </a:defRPr>
            </a:lvl1pPr>
          </a:lstStyle>
          <a:p>
            <a:r>
              <a:rPr lang="fr-FR"/>
              <a:t>Modifiez le style du titre</a:t>
            </a:r>
            <a:endParaRPr lang="fr-CA" dirty="0"/>
          </a:p>
        </p:txBody>
      </p:sp>
      <p:sp>
        <p:nvSpPr>
          <p:cNvPr id="7" name="Espace réservé du contenu 2">
            <a:extLst>
              <a:ext uri="{FF2B5EF4-FFF2-40B4-BE49-F238E27FC236}">
                <a16:creationId xmlns:a16="http://schemas.microsoft.com/office/drawing/2014/main" id="{913E732A-3D0F-06B1-3216-8E356FB87C39}"/>
              </a:ext>
            </a:extLst>
          </p:cNvPr>
          <p:cNvSpPr>
            <a:spLocks noGrp="1"/>
          </p:cNvSpPr>
          <p:nvPr>
            <p:ph sz="half" idx="1"/>
          </p:nvPr>
        </p:nvSpPr>
        <p:spPr>
          <a:xfrm>
            <a:off x="4292599" y="2028825"/>
            <a:ext cx="7511473"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2" name="Forme libre : forme 11">
            <a:extLst>
              <a:ext uri="{FF2B5EF4-FFF2-40B4-BE49-F238E27FC236}">
                <a16:creationId xmlns:a16="http://schemas.microsoft.com/office/drawing/2014/main" id="{1419EE4C-C520-6CAA-BA14-B6FCDBBC17C4}"/>
              </a:ext>
            </a:extLst>
          </p:cNvPr>
          <p:cNvSpPr/>
          <p:nvPr userDrawn="1"/>
        </p:nvSpPr>
        <p:spPr>
          <a:xfrm>
            <a:off x="0" y="0"/>
            <a:ext cx="3818709" cy="6867235"/>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solidFill>
            <a:schemeClr val="accent2"/>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Tree>
    <p:extLst>
      <p:ext uri="{BB962C8B-B14F-4D97-AF65-F5344CB8AC3E}">
        <p14:creationId xmlns:p14="http://schemas.microsoft.com/office/powerpoint/2010/main" val="270435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chemeClr val="accent1"/>
        </a:solidFill>
        <a:effectLst/>
      </p:bgPr>
    </p:bg>
    <p:spTree>
      <p:nvGrpSpPr>
        <p:cNvPr id="1" name=""/>
        <p:cNvGrpSpPr/>
        <p:nvPr/>
      </p:nvGrpSpPr>
      <p:grpSpPr>
        <a:xfrm>
          <a:off x="0" y="0"/>
          <a:ext cx="0" cy="0"/>
          <a:chOff x="0" y="0"/>
          <a:chExt cx="0" cy="0"/>
        </a:xfrm>
      </p:grpSpPr>
      <p:pic>
        <p:nvPicPr>
          <p:cNvPr id="10" name="Image 9" descr="Une image contenant motif, conception, Symétrie, cercle&#10;&#10;Description générée automatiquement">
            <a:extLst>
              <a:ext uri="{FF2B5EF4-FFF2-40B4-BE49-F238E27FC236}">
                <a16:creationId xmlns:a16="http://schemas.microsoft.com/office/drawing/2014/main" id="{8D4DBD74-EC8C-91EB-96EC-40556C809015}"/>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7942" b="33100"/>
          <a:stretch/>
        </p:blipFill>
        <p:spPr>
          <a:xfrm>
            <a:off x="-16042" y="80210"/>
            <a:ext cx="12272210" cy="6690768"/>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7910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CCAD9F8-AC00-F3E1-737B-BD623AD71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A0A0DBA0-7AAE-FD27-6661-524E03F50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86965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63" r:id="rId5"/>
    <p:sldLayoutId id="2147483667" r:id="rId6"/>
    <p:sldLayoutId id="2147483652" r:id="rId7"/>
    <p:sldLayoutId id="2147483662" r:id="rId8"/>
    <p:sldLayoutId id="2147483670" r:id="rId9"/>
    <p:sldLayoutId id="2147483669" r:id="rId10"/>
    <p:sldLayoutId id="2147483661" r:id="rId11"/>
    <p:sldLayoutId id="2147483654" r:id="rId12"/>
    <p:sldLayoutId id="2147483660" r:id="rId13"/>
    <p:sldLayoutId id="2147483655" r:id="rId14"/>
    <p:sldLayoutId id="2147483656" r:id="rId15"/>
    <p:sldLayoutId id="2147483664" r:id="rId16"/>
    <p:sldLayoutId id="214748366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0.xml"/><Relationship Id="rId7" Type="http://schemas.openxmlformats.org/officeDocument/2006/relationships/image" Target="../media/image23.png"/><Relationship Id="rId12" Type="http://schemas.openxmlformats.org/officeDocument/2006/relationships/image" Target="../media/image33.jpeg"/><Relationship Id="rId2" Type="http://schemas.openxmlformats.org/officeDocument/2006/relationships/slideLayout" Target="../slideLayouts/slideLayout15.xml"/><Relationship Id="rId1" Type="http://schemas.openxmlformats.org/officeDocument/2006/relationships/tags" Target="../tags/tag10.xml"/><Relationship Id="rId6" Type="http://schemas.openxmlformats.org/officeDocument/2006/relationships/image" Target="../media/image11.png"/><Relationship Id="rId11" Type="http://schemas.openxmlformats.org/officeDocument/2006/relationships/image" Target="../media/image30.sv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hyperlink" Target="https://www.justicedeproximite.qc.ca/services/info-separation/" TargetMode="External"/><Relationship Id="rId9" Type="http://schemas.openxmlformats.org/officeDocument/2006/relationships/image" Target="../media/image28.sv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12"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rebatir.ca/" TargetMode="External"/><Relationship Id="rId5" Type="http://schemas.openxmlformats.org/officeDocument/2006/relationships/image" Target="../media/image23.png"/><Relationship Id="rId10" Type="http://schemas.openxmlformats.org/officeDocument/2006/relationships/hyperlink" Target="https://www.tal.gouv.qc.ca/" TargetMode="External"/><Relationship Id="rId4" Type="http://schemas.openxmlformats.org/officeDocument/2006/relationships/image" Target="../media/image11.png"/><Relationship Id="rId9"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12.xml"/><Relationship Id="rId5" Type="http://schemas.openxmlformats.org/officeDocument/2006/relationships/image" Target="../media/image21.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21.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hyperlink" Target="https://www.tal.gouv.qc.ca/"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9.xml"/><Relationship Id="rId7" Type="http://schemas.openxmlformats.org/officeDocument/2006/relationships/image" Target="../media/image28.svg"/><Relationship Id="rId2" Type="http://schemas.openxmlformats.org/officeDocument/2006/relationships/slideLayout" Target="../slideLayouts/slideLayout15.xml"/><Relationship Id="rId1" Type="http://schemas.openxmlformats.org/officeDocument/2006/relationships/tags" Target="../tags/tag9.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3.png"/><Relationship Id="rId10" Type="http://schemas.openxmlformats.org/officeDocument/2006/relationships/image" Target="../media/image31.png"/><Relationship Id="rId4" Type="http://schemas.openxmlformats.org/officeDocument/2006/relationships/hyperlink" Target="https://educaloi.qc.ca/" TargetMode="External"/><Relationship Id="rId9"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D971B-2C72-F1DB-8C22-B12CAC11AF0F}"/>
              </a:ext>
            </a:extLst>
          </p:cNvPr>
          <p:cNvSpPr>
            <a:spLocks noGrp="1"/>
          </p:cNvSpPr>
          <p:nvPr>
            <p:ph type="ctrTitle"/>
          </p:nvPr>
        </p:nvSpPr>
        <p:spPr/>
        <p:txBody>
          <a:bodyPr>
            <a:normAutofit/>
          </a:bodyPr>
          <a:lstStyle/>
          <a:p>
            <a:r>
              <a:rPr lang="fr-CA" dirty="0"/>
              <a:t>Mes biens</a:t>
            </a:r>
            <a:br>
              <a:rPr lang="fr-CA" dirty="0"/>
            </a:br>
            <a:r>
              <a:rPr lang="fr-CA" sz="2000" dirty="0">
                <a:cs typeface="Arial"/>
              </a:rPr>
              <a:t>Mon couple</a:t>
            </a:r>
          </a:p>
        </p:txBody>
      </p:sp>
      <p:pic>
        <p:nvPicPr>
          <p:cNvPr id="4" name="Image 3" descr="Une image contenant dessin, croquis, illustration, dessin humoristique&#10;&#10;Description générée automatiquement">
            <a:extLst>
              <a:ext uri="{FF2B5EF4-FFF2-40B4-BE49-F238E27FC236}">
                <a16:creationId xmlns:a16="http://schemas.microsoft.com/office/drawing/2014/main" id="{573A700F-06AC-3662-F5BF-3385B5B4F6CD}"/>
              </a:ext>
            </a:extLst>
          </p:cNvPr>
          <p:cNvPicPr>
            <a:picLocks noChangeAspect="1"/>
          </p:cNvPicPr>
          <p:nvPr/>
        </p:nvPicPr>
        <p:blipFill>
          <a:blip r:embed="rId4"/>
          <a:stretch>
            <a:fillRect/>
          </a:stretch>
        </p:blipFill>
        <p:spPr>
          <a:xfrm>
            <a:off x="7340600" y="609600"/>
            <a:ext cx="4114800" cy="4114800"/>
          </a:xfrm>
          <a:prstGeom prst="rect">
            <a:avLst/>
          </a:prstGeom>
        </p:spPr>
      </p:pic>
      <p:sp>
        <p:nvSpPr>
          <p:cNvPr id="6" name="Sous-titre 5">
            <a:extLst>
              <a:ext uri="{FF2B5EF4-FFF2-40B4-BE49-F238E27FC236}">
                <a16:creationId xmlns:a16="http://schemas.microsoft.com/office/drawing/2014/main" id="{963D3F47-2450-679F-05BF-3D73D4F313BD}"/>
              </a:ext>
            </a:extLst>
          </p:cNvPr>
          <p:cNvSpPr>
            <a:spLocks noGrp="1"/>
          </p:cNvSpPr>
          <p:nvPr>
            <p:ph type="subTitle" idx="1"/>
          </p:nvPr>
        </p:nvSpPr>
        <p:spPr/>
        <p:txBody>
          <a:bodyPr/>
          <a:lstStyle/>
          <a:p>
            <a:endParaRPr lang="fr-FR"/>
          </a:p>
        </p:txBody>
      </p:sp>
    </p:spTree>
    <p:custDataLst>
      <p:tags r:id="rId1"/>
    </p:custDataLst>
    <p:extLst>
      <p:ext uri="{BB962C8B-B14F-4D97-AF65-F5344CB8AC3E}">
        <p14:creationId xmlns:p14="http://schemas.microsoft.com/office/powerpoint/2010/main" val="20492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fontScale="90000"/>
          </a:bodyPr>
          <a:lstStyle/>
          <a:p>
            <a:r>
              <a:rPr lang="fr-CA" sz="2000" b="1" i="0" u="none" strike="noStrike" dirty="0">
                <a:effectLst/>
                <a:latin typeface="Arial" panose="020B0604020202020204" pitchFamily="34" charset="0"/>
              </a:rPr>
              <a:t>Trouver de l'aide</a:t>
            </a:r>
            <a:br>
              <a:rPr lang="fr-FR" dirty="0"/>
            </a:br>
            <a:r>
              <a:rPr lang="fr-FR" dirty="0"/>
              <a:t>Centres de justice de proximité</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a:normAutofit fontScale="92500"/>
          </a:bodyPr>
          <a:lstStyle/>
          <a:p>
            <a:r>
              <a:rPr lang="fr-FR" sz="4000" b="1" dirty="0">
                <a:solidFill>
                  <a:schemeClr val="accent2"/>
                </a:solidFill>
              </a:rPr>
              <a:t>Service « Info-séparation »</a:t>
            </a:r>
          </a:p>
          <a:p>
            <a:r>
              <a:rPr lang="fr-FR" sz="4000" dirty="0">
                <a:solidFill>
                  <a:schemeClr val="accent2"/>
                </a:solidFill>
              </a:rPr>
              <a:t>Information juridique gratuite</a:t>
            </a:r>
          </a:p>
          <a:p>
            <a:endParaRPr lang="fr-FR" sz="2000" dirty="0">
              <a:highlight>
                <a:srgbClr val="FFFF00"/>
              </a:highlight>
            </a:endParaRPr>
          </a:p>
          <a:p>
            <a:r>
              <a:rPr lang="fr-CA" sz="1800" b="0" i="0" u="sng" strike="noStrike" dirty="0">
                <a:solidFill>
                  <a:schemeClr val="accent2"/>
                </a:solidFill>
                <a:effectLst/>
                <a:highlight>
                  <a:srgbClr val="F5F5F5"/>
                </a:highlight>
                <a:latin typeface="Arial" panose="020B0604020202020204" pitchFamily="34" charset="0"/>
                <a:hlinkClick r:id="rId4">
                  <a:extLst>
                    <a:ext uri="{A12FA001-AC4F-418D-AE19-62706E023703}">
                      <ahyp:hlinkClr xmlns:ahyp="http://schemas.microsoft.com/office/drawing/2018/hyperlinkcolor" val="tx"/>
                    </a:ext>
                  </a:extLst>
                </a:hlinkClick>
              </a:rPr>
              <a:t>Service info-séparation - Centres de justice de proximité l Centres de justice de proximité (justicedeproximite.qc.ca)</a:t>
            </a:r>
            <a:endParaRPr lang="fr-FR" sz="2000" dirty="0">
              <a:solidFill>
                <a:schemeClr val="accent2"/>
              </a:solidFill>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5">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6"/>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 name="AutoShape 6">
            <a:extLst>
              <a:ext uri="{FF2B5EF4-FFF2-40B4-BE49-F238E27FC236}">
                <a16:creationId xmlns:a16="http://schemas.microsoft.com/office/drawing/2014/main" id="{E348A94B-109B-0848-B950-97973A1EF3DA}"/>
              </a:ext>
            </a:extLst>
          </p:cNvPr>
          <p:cNvSpPr>
            <a:spLocks noChangeAspect="1" noChangeArrowheads="1"/>
          </p:cNvSpPr>
          <p:nvPr/>
        </p:nvSpPr>
        <p:spPr bwMode="auto">
          <a:xfrm>
            <a:off x="9348716" y="494380"/>
            <a:ext cx="1462054" cy="14620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454303" y="5525527"/>
            <a:ext cx="914400" cy="914400"/>
          </a:xfrm>
          <a:prstGeom prst="rect">
            <a:avLst/>
          </a:prstGeom>
        </p:spPr>
      </p:pic>
      <p:pic>
        <p:nvPicPr>
          <p:cNvPr id="5128" name="Picture 8" descr="Une image contenant texte, capture d’écran, Visage humain, personne&#10;&#10;Description générée automatiquement">
            <a:extLst>
              <a:ext uri="{FF2B5EF4-FFF2-40B4-BE49-F238E27FC236}">
                <a16:creationId xmlns:a16="http://schemas.microsoft.com/office/drawing/2014/main" id="{79F103AB-68F8-850E-3CEC-8CFA962EBD8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88137" y="2573078"/>
            <a:ext cx="4802036" cy="263861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4796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a:effectLst/>
                <a:latin typeface="Arial" panose="020B0604020202020204" pitchFamily="34" charset="0"/>
              </a:rPr>
              <a:t>Trouver de l'aide</a:t>
            </a:r>
            <a:br>
              <a:rPr lang="fr-FR" dirty="0"/>
            </a:br>
            <a:r>
              <a:rPr lang="fr-FR" dirty="0" err="1"/>
              <a:t>ReBâtir</a:t>
            </a:r>
            <a:endParaRPr lang="fr-FR" dirty="0"/>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179887" cy="3753584"/>
          </a:xfrm>
        </p:spPr>
        <p:txBody>
          <a:bodyPr vert="horz" lIns="91440" tIns="45720" rIns="91440" bIns="45720" rtlCol="0" anchor="t">
            <a:normAutofit/>
          </a:bodyPr>
          <a:lstStyle/>
          <a:p>
            <a:r>
              <a:rPr lang="fr-FR" sz="2800" dirty="0">
                <a:solidFill>
                  <a:schemeClr val="accent2"/>
                </a:solidFill>
              </a:rPr>
              <a:t>4 heures de consultation juridique gratuite</a:t>
            </a:r>
            <a:endParaRPr lang="fr-FR" dirty="0">
              <a:solidFill>
                <a:schemeClr val="accent2"/>
              </a:solidFill>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10514" y="5608218"/>
            <a:ext cx="914400" cy="914400"/>
          </a:xfrm>
          <a:prstGeom prst="rect">
            <a:avLst/>
          </a:prstGeom>
        </p:spPr>
      </p:pic>
      <p:sp>
        <p:nvSpPr>
          <p:cNvPr id="9" name="Espace réservé du texte 3">
            <a:hlinkClick r:id="rId10"/>
            <a:extLst>
              <a:ext uri="{FF2B5EF4-FFF2-40B4-BE49-F238E27FC236}">
                <a16:creationId xmlns:a16="http://schemas.microsoft.com/office/drawing/2014/main" id="{DFC00939-A5AF-2F45-8497-DF6071357F40}"/>
              </a:ext>
            </a:extLst>
          </p:cNvPr>
          <p:cNvSpPr txBox="1">
            <a:spLocks/>
          </p:cNvSpPr>
          <p:nvPr/>
        </p:nvSpPr>
        <p:spPr>
          <a:xfrm>
            <a:off x="1073799" y="5090279"/>
            <a:ext cx="3291840" cy="41592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chemeClr val="accent2"/>
                </a:solidFill>
                <a:hlinkClick r:id="rId11">
                  <a:extLst>
                    <a:ext uri="{A12FA001-AC4F-418D-AE19-62706E023703}">
                      <ahyp:hlinkClr xmlns:ahyp="http://schemas.microsoft.com/office/drawing/2018/hyperlinkcolor" val="tx"/>
                    </a:ext>
                  </a:extLst>
                </a:hlinkClick>
              </a:rPr>
              <a:t>Rebâtir.ca</a:t>
            </a:r>
            <a:endParaRPr lang="fr-CA" dirty="0">
              <a:solidFill>
                <a:schemeClr val="accent2"/>
              </a:solidFill>
            </a:endParaRPr>
          </a:p>
        </p:txBody>
      </p:sp>
      <p:pic>
        <p:nvPicPr>
          <p:cNvPr id="6146" name="Picture 2">
            <a:extLst>
              <a:ext uri="{FF2B5EF4-FFF2-40B4-BE49-F238E27FC236}">
                <a16:creationId xmlns:a16="http://schemas.microsoft.com/office/drawing/2014/main" id="{78DCA688-1FDA-3755-776B-BEF1F69A119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94333" y="2669312"/>
            <a:ext cx="4800264" cy="2420967"/>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C92BD923-89A4-2DE5-3E0A-D142DAD85859}"/>
              </a:ext>
            </a:extLst>
          </p:cNvPr>
          <p:cNvSpPr txBox="1"/>
          <p:nvPr/>
        </p:nvSpPr>
        <p:spPr>
          <a:xfrm>
            <a:off x="837122" y="3172364"/>
            <a:ext cx="396239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CA" sz="2800" dirty="0">
                <a:solidFill>
                  <a:schemeClr val="accent2"/>
                </a:solidFill>
                <a:latin typeface="Arial"/>
                <a:ea typeface="Calibri"/>
                <a:cs typeface="Calibri"/>
              </a:rPr>
              <a:t>1-833-732-2847</a:t>
            </a:r>
            <a:endParaRPr lang="fr-FR" sz="2800">
              <a:solidFill>
                <a:schemeClr val="accent2"/>
              </a:solidFill>
              <a:latin typeface="Arial"/>
              <a:cs typeface="Arial"/>
            </a:endParaRPr>
          </a:p>
        </p:txBody>
      </p:sp>
    </p:spTree>
    <p:extLst>
      <p:ext uri="{BB962C8B-B14F-4D97-AF65-F5344CB8AC3E}">
        <p14:creationId xmlns:p14="http://schemas.microsoft.com/office/powerpoint/2010/main" val="314539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2932B2-778B-E564-A069-D21DA32A6D4F}"/>
              </a:ext>
            </a:extLst>
          </p:cNvPr>
          <p:cNvSpPr>
            <a:spLocks noGrp="1"/>
          </p:cNvSpPr>
          <p:nvPr>
            <p:ph type="title"/>
          </p:nvPr>
        </p:nvSpPr>
        <p:spPr/>
        <p:txBody>
          <a:bodyPr/>
          <a:lstStyle/>
          <a:p>
            <a:r>
              <a:rPr lang="fr-FR" dirty="0">
                <a:cs typeface="Arial"/>
              </a:rPr>
              <a:t>D'autres ressources</a:t>
            </a:r>
            <a:endParaRPr lang="fr-FR" dirty="0"/>
          </a:p>
        </p:txBody>
      </p:sp>
      <p:sp>
        <p:nvSpPr>
          <p:cNvPr id="3" name="Espace réservé du contenu 2">
            <a:extLst>
              <a:ext uri="{FF2B5EF4-FFF2-40B4-BE49-F238E27FC236}">
                <a16:creationId xmlns:a16="http://schemas.microsoft.com/office/drawing/2014/main" id="{2736D7D5-1126-A213-EBC9-FBE7AF17CC6D}"/>
              </a:ext>
            </a:extLst>
          </p:cNvPr>
          <p:cNvSpPr>
            <a:spLocks noGrp="1"/>
          </p:cNvSpPr>
          <p:nvPr>
            <p:ph idx="1"/>
          </p:nvPr>
        </p:nvSpPr>
        <p:spPr/>
        <p:txBody>
          <a:bodyPr vert="horz" lIns="91440" tIns="45720" rIns="91440" bIns="45720" rtlCol="0" anchor="t">
            <a:normAutofit/>
          </a:bodyPr>
          <a:lstStyle/>
          <a:p>
            <a:endParaRPr lang="fr-FR" dirty="0"/>
          </a:p>
          <a:p>
            <a:pPr marL="404495" lvl="2" indent="-404495">
              <a:lnSpc>
                <a:spcPct val="100000"/>
              </a:lnSpc>
            </a:pPr>
            <a:r>
              <a:rPr lang="fr-CA" sz="2400" dirty="0">
                <a:solidFill>
                  <a:srgbClr val="212121"/>
                </a:solidFill>
                <a:cs typeface="Arial"/>
              </a:rPr>
              <a:t>Justice Pro Bono – Programme "Porte 33"</a:t>
            </a:r>
            <a:endParaRPr lang="en-US" sz="2400" dirty="0">
              <a:solidFill>
                <a:srgbClr val="212121"/>
              </a:solidFill>
              <a:cs typeface="Arial"/>
            </a:endParaRPr>
          </a:p>
          <a:p>
            <a:pPr marL="404495" lvl="2" indent="-404495">
              <a:lnSpc>
                <a:spcPct val="100000"/>
              </a:lnSpc>
            </a:pPr>
            <a:r>
              <a:rPr lang="fr-CA" sz="2400" dirty="0">
                <a:solidFill>
                  <a:srgbClr val="212121"/>
                </a:solidFill>
                <a:cs typeface="Arial"/>
              </a:rPr>
              <a:t>Répertoire des médiateurs familiaux du Québec</a:t>
            </a:r>
            <a:endParaRPr lang="en-US" sz="2400" dirty="0">
              <a:solidFill>
                <a:srgbClr val="212121"/>
              </a:solidFill>
              <a:cs typeface="Arial"/>
            </a:endParaRPr>
          </a:p>
          <a:p>
            <a:pPr marL="404495" lvl="2" indent="-404495">
              <a:lnSpc>
                <a:spcPct val="100000"/>
              </a:lnSpc>
            </a:pPr>
            <a:r>
              <a:rPr lang="fr-CA" sz="2400" dirty="0" err="1">
                <a:solidFill>
                  <a:srgbClr val="212121"/>
                </a:solidFill>
                <a:cs typeface="Arial"/>
              </a:rPr>
              <a:t>Inform'elle</a:t>
            </a:r>
            <a:r>
              <a:rPr lang="fr-CA" sz="2400" dirty="0">
                <a:solidFill>
                  <a:srgbClr val="212121"/>
                </a:solidFill>
                <a:cs typeface="Arial"/>
              </a:rPr>
              <a:t> (Rive-Sud de Montréal)</a:t>
            </a:r>
            <a:endParaRPr lang="fr-FR" dirty="0"/>
          </a:p>
        </p:txBody>
      </p:sp>
    </p:spTree>
    <p:custDataLst>
      <p:tags r:id="rId1"/>
    </p:custDataLst>
    <p:extLst>
      <p:ext uri="{BB962C8B-B14F-4D97-AF65-F5344CB8AC3E}">
        <p14:creationId xmlns:p14="http://schemas.microsoft.com/office/powerpoint/2010/main" val="212057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dirty="0">
                <a:latin typeface="Arial"/>
                <a:cs typeface="Arial"/>
              </a:rPr>
              <a:t>Prendre action</a:t>
            </a:r>
            <a:br>
              <a:rPr lang="fr-CA" sz="1800" b="1" i="0" u="none" strike="noStrike" dirty="0">
                <a:effectLst/>
                <a:latin typeface="Arial" panose="020B0604020202020204" pitchFamily="34" charset="0"/>
              </a:rPr>
            </a:br>
            <a:r>
              <a:rPr lang="fr-CA" sz="4000" dirty="0">
                <a:solidFill>
                  <a:schemeClr val="accent2"/>
                </a:solidFill>
                <a:latin typeface="Arial"/>
                <a:cs typeface="Arial"/>
              </a:rPr>
              <a:t>Qu’est-ce que Ana </a:t>
            </a:r>
            <a:r>
              <a:rPr lang="fr-CA" sz="4000" dirty="0" err="1">
                <a:solidFill>
                  <a:schemeClr val="accent2"/>
                </a:solidFill>
                <a:latin typeface="Arial"/>
                <a:cs typeface="Arial"/>
              </a:rPr>
              <a:t>Júlia</a:t>
            </a:r>
            <a:r>
              <a:rPr lang="fr-CA" sz="4000" dirty="0">
                <a:solidFill>
                  <a:schemeClr val="accent2"/>
                </a:solidFill>
                <a:latin typeface="Arial"/>
                <a:cs typeface="Arial"/>
              </a:rPr>
              <a:t> pourrait faire?</a:t>
            </a:r>
            <a:endParaRPr lang="fr-CA" dirty="0">
              <a:solidFill>
                <a:schemeClr val="accent2"/>
              </a:solidFill>
              <a:latin typeface="Arial"/>
              <a:cs typeface="Arial"/>
            </a:endParaRP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p:txBody>
          <a:bodyPr vert="horz" lIns="91440" tIns="45720" rIns="91440" bIns="45720" rtlCol="0" anchor="t">
            <a:normAutofit/>
          </a:bodyPr>
          <a:lstStyle/>
          <a:p>
            <a:pPr fontAlgn="base">
              <a:lnSpc>
                <a:spcPct val="100000"/>
              </a:lnSpc>
            </a:pPr>
            <a:r>
              <a:rPr lang="fr-CA" b="1" dirty="0">
                <a:solidFill>
                  <a:srgbClr val="212121"/>
                </a:solidFill>
                <a:cs typeface="Arial"/>
              </a:rPr>
              <a:t>Trouver une copie de l'acte de mariage</a:t>
            </a:r>
            <a:endParaRPr lang="en-US" dirty="0">
              <a:solidFill>
                <a:srgbClr val="212121"/>
              </a:solidFill>
              <a:cs typeface="Arial"/>
            </a:endParaRPr>
          </a:p>
          <a:p>
            <a:pPr>
              <a:lnSpc>
                <a:spcPct val="100000"/>
              </a:lnSpc>
            </a:pPr>
            <a:endParaRPr lang="fr-CA" dirty="0">
              <a:solidFill>
                <a:srgbClr val="212121"/>
              </a:solidFill>
              <a:cs typeface="Arial"/>
            </a:endParaRPr>
          </a:p>
          <a:p>
            <a:pPr>
              <a:lnSpc>
                <a:spcPct val="100000"/>
              </a:lnSpc>
            </a:pPr>
            <a:r>
              <a:rPr lang="fr-CA" b="1" dirty="0">
                <a:solidFill>
                  <a:srgbClr val="212121"/>
                </a:solidFill>
                <a:cs typeface="Arial"/>
              </a:rPr>
              <a:t>Faire une liste des meubles et objets </a:t>
            </a:r>
            <a:endParaRPr lang="en-US" dirty="0">
              <a:solidFill>
                <a:srgbClr val="212121"/>
              </a:solidFill>
              <a:cs typeface="Arial"/>
            </a:endParaRPr>
          </a:p>
          <a:p>
            <a:pPr>
              <a:lnSpc>
                <a:spcPct val="100000"/>
              </a:lnSpc>
            </a:pPr>
            <a:endParaRPr lang="fr-CA" dirty="0">
              <a:solidFill>
                <a:srgbClr val="212121"/>
              </a:solidFill>
              <a:cs typeface="Arial"/>
            </a:endParaRPr>
          </a:p>
          <a:p>
            <a:pPr marL="0" indent="0">
              <a:lnSpc>
                <a:spcPct val="100000"/>
              </a:lnSpc>
              <a:buNone/>
            </a:pPr>
            <a:endParaRPr lang="fr-CA" b="1" dirty="0">
              <a:solidFill>
                <a:srgbClr val="212121"/>
              </a:solidFill>
              <a:cs typeface="Arial"/>
            </a:endParaRPr>
          </a:p>
          <a:p>
            <a:endParaRPr lang="fr-CA" dirty="0"/>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9" name="Image 8" descr="Une image contenant cercle, conception&#10;&#10;Description générée automatiquement">
            <a:extLst>
              <a:ext uri="{FF2B5EF4-FFF2-40B4-BE49-F238E27FC236}">
                <a16:creationId xmlns:a16="http://schemas.microsoft.com/office/drawing/2014/main" id="{F4BAD8E5-07FB-1694-5D75-161763364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7010" y="5646600"/>
            <a:ext cx="933580" cy="981212"/>
          </a:xfrm>
          <a:prstGeom prst="rect">
            <a:avLst/>
          </a:prstGeom>
        </p:spPr>
      </p:pic>
      <p:pic>
        <p:nvPicPr>
          <p:cNvPr id="8" name="Espace réservé du contenu 7" descr="Une image contenant dessin, croquis, illustration, dessin humoristique&#10;&#10;Description générée automatiquement">
            <a:extLst>
              <a:ext uri="{FF2B5EF4-FFF2-40B4-BE49-F238E27FC236}">
                <a16:creationId xmlns:a16="http://schemas.microsoft.com/office/drawing/2014/main" id="{25E5EA0D-6182-C0BA-B87B-734604B7F2F6}"/>
              </a:ext>
            </a:extLst>
          </p:cNvPr>
          <p:cNvPicPr>
            <a:picLocks noGrp="1" noChangeAspect="1"/>
          </p:cNvPicPr>
          <p:nvPr>
            <p:ph sz="half" idx="1"/>
          </p:nvPr>
        </p:nvPicPr>
        <p:blipFill>
          <a:blip r:embed="rId5"/>
          <a:stretch>
            <a:fillRect/>
          </a:stretch>
        </p:blipFill>
        <p:spPr>
          <a:xfrm>
            <a:off x="1444321" y="1833444"/>
            <a:ext cx="4474233" cy="4330460"/>
          </a:xfrm>
        </p:spPr>
      </p:pic>
    </p:spTree>
    <p:custDataLst>
      <p:tags r:id="rId1"/>
    </p:custDataLst>
    <p:extLst>
      <p:ext uri="{BB962C8B-B14F-4D97-AF65-F5344CB8AC3E}">
        <p14:creationId xmlns:p14="http://schemas.microsoft.com/office/powerpoint/2010/main" val="1767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55A3B0-F52C-79E9-AE16-8FE2DC355203}"/>
              </a:ext>
            </a:extLst>
          </p:cNvPr>
          <p:cNvSpPr>
            <a:spLocks noGrp="1"/>
          </p:cNvSpPr>
          <p:nvPr>
            <p:ph type="title"/>
          </p:nvPr>
        </p:nvSpPr>
        <p:spPr>
          <a:xfrm>
            <a:off x="3935176" y="2766218"/>
            <a:ext cx="8109529" cy="1325563"/>
          </a:xfrm>
        </p:spPr>
        <p:txBody>
          <a:bodyPr>
            <a:normAutofit/>
          </a:bodyPr>
          <a:lstStyle/>
          <a:p>
            <a:r>
              <a:rPr lang="fr-FR" sz="6000" dirty="0"/>
              <a:t>Des questions?</a:t>
            </a:r>
          </a:p>
        </p:txBody>
      </p:sp>
    </p:spTree>
    <p:extLst>
      <p:ext uri="{BB962C8B-B14F-4D97-AF65-F5344CB8AC3E}">
        <p14:creationId xmlns:p14="http://schemas.microsoft.com/office/powerpoint/2010/main" val="128419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890338BD-4DB7-21FC-BC4B-B3607E3CD24D}"/>
              </a:ext>
            </a:extLst>
          </p:cNvPr>
          <p:cNvSpPr>
            <a:spLocks noGrp="1"/>
          </p:cNvSpPr>
          <p:nvPr/>
        </p:nvSpPr>
        <p:spPr>
          <a:xfrm>
            <a:off x="1737093" y="2417592"/>
            <a:ext cx="8992669" cy="39555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400" dirty="0">
                <a:cs typeface="Arial"/>
              </a:rPr>
              <a:t>Éducaloi remercie la Maison Bleue et Femmes du monde à Côte-des-Neiges pour leur précieuse collaboration.</a:t>
            </a:r>
          </a:p>
          <a:p>
            <a:pPr marL="0" indent="0" algn="ctr">
              <a:buNone/>
            </a:pPr>
            <a:endParaRPr lang="fr-FR" sz="2400" dirty="0">
              <a:cs typeface="Arial"/>
            </a:endParaRPr>
          </a:p>
          <a:p>
            <a:pPr marL="0" indent="0" algn="ctr">
              <a:buNone/>
            </a:pPr>
            <a:endParaRPr lang="fr-FR" sz="2400" dirty="0">
              <a:cs typeface="Arial"/>
            </a:endParaRPr>
          </a:p>
          <a:p>
            <a:pPr marL="0" indent="0" algn="ctr">
              <a:buNone/>
            </a:pPr>
            <a:endParaRPr lang="fr-FR" sz="2400" dirty="0">
              <a:cs typeface="Arial"/>
            </a:endParaRPr>
          </a:p>
          <a:p>
            <a:pPr marL="0" indent="0" algn="ctr">
              <a:buNone/>
            </a:pPr>
            <a:r>
              <a:rPr lang="fr-FR" sz="2400" dirty="0">
                <a:cs typeface="Arial"/>
              </a:rPr>
              <a:t>Cet atelier a été réalisé avec le soutien de</a:t>
            </a:r>
          </a:p>
          <a:p>
            <a:pPr marL="0" indent="0" algn="ctr">
              <a:buNone/>
            </a:pPr>
            <a:endParaRPr lang="fr-FR" sz="2400" dirty="0">
              <a:cs typeface="Arial"/>
            </a:endParaRPr>
          </a:p>
        </p:txBody>
      </p:sp>
      <p:pic>
        <p:nvPicPr>
          <p:cNvPr id="5" name="Image 4" descr="Une image contenant texte, Police, Graphique, graphisme&#10;&#10;Description générée automatiquement">
            <a:extLst>
              <a:ext uri="{FF2B5EF4-FFF2-40B4-BE49-F238E27FC236}">
                <a16:creationId xmlns:a16="http://schemas.microsoft.com/office/drawing/2014/main" id="{EFEB8311-3C1B-D0E2-4AEE-185330E83046}"/>
              </a:ext>
            </a:extLst>
          </p:cNvPr>
          <p:cNvPicPr>
            <a:picLocks noChangeAspect="1"/>
          </p:cNvPicPr>
          <p:nvPr/>
        </p:nvPicPr>
        <p:blipFill>
          <a:blip r:embed="rId2"/>
          <a:stretch>
            <a:fillRect/>
          </a:stretch>
        </p:blipFill>
        <p:spPr>
          <a:xfrm>
            <a:off x="5361543" y="5235918"/>
            <a:ext cx="1468916" cy="728646"/>
          </a:xfrm>
          <a:prstGeom prst="rect">
            <a:avLst/>
          </a:prstGeom>
        </p:spPr>
      </p:pic>
    </p:spTree>
    <p:extLst>
      <p:ext uri="{BB962C8B-B14F-4D97-AF65-F5344CB8AC3E}">
        <p14:creationId xmlns:p14="http://schemas.microsoft.com/office/powerpoint/2010/main" val="2637591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514E21-4339-3A09-CDE5-9BDD2BAB410C}"/>
              </a:ext>
            </a:extLst>
          </p:cNvPr>
          <p:cNvSpPr>
            <a:spLocks noGrp="1"/>
          </p:cNvSpPr>
          <p:nvPr>
            <p:ph type="title"/>
          </p:nvPr>
        </p:nvSpPr>
        <p:spPr/>
        <p:txBody>
          <a:bodyPr/>
          <a:lstStyle/>
          <a:p>
            <a:r>
              <a:rPr lang="fr-CA" sz="1800" b="1" i="0" u="none" strike="noStrike" dirty="0">
                <a:effectLst/>
                <a:latin typeface="Arial" panose="020B0604020202020204" pitchFamily="34" charset="0"/>
              </a:rPr>
              <a:t>Observer la situation</a:t>
            </a:r>
            <a:br>
              <a:rPr lang="fr-CA" sz="1800" b="1" i="0" u="none" strike="noStrike" dirty="0">
                <a:solidFill>
                  <a:srgbClr val="00A9CE"/>
                </a:solidFill>
                <a:effectLst/>
                <a:latin typeface="Arial" panose="020B0604020202020204" pitchFamily="34" charset="0"/>
              </a:rPr>
            </a:br>
            <a:r>
              <a:rPr lang="fr-CA" sz="4000" b="1" i="0" u="none" strike="noStrike" dirty="0">
                <a:solidFill>
                  <a:srgbClr val="333F48"/>
                </a:solidFill>
                <a:effectLst/>
                <a:latin typeface="Arial" panose="020B0604020202020204" pitchFamily="34" charset="0"/>
              </a:rPr>
              <a:t>Que voyez-vous ici?</a:t>
            </a:r>
            <a:endParaRPr lang="fr-FR" sz="4000" dirty="0"/>
          </a:p>
        </p:txBody>
      </p:sp>
      <p:pic>
        <p:nvPicPr>
          <p:cNvPr id="5" name="Espace réservé du contenu 4" descr="Une image contenant dessin, croquis, illustration, dessin humoristique&#10;&#10;Description générée automatiquement">
            <a:extLst>
              <a:ext uri="{FF2B5EF4-FFF2-40B4-BE49-F238E27FC236}">
                <a16:creationId xmlns:a16="http://schemas.microsoft.com/office/drawing/2014/main" id="{0CEE511E-25F2-4C1F-3091-DE4D339D4FA9}"/>
              </a:ext>
            </a:extLst>
          </p:cNvPr>
          <p:cNvPicPr>
            <a:picLocks noGrp="1" noChangeAspect="1"/>
          </p:cNvPicPr>
          <p:nvPr>
            <p:ph sz="half" idx="2"/>
          </p:nvPr>
        </p:nvPicPr>
        <p:blipFill>
          <a:blip r:embed="rId4"/>
          <a:stretch>
            <a:fillRect/>
          </a:stretch>
        </p:blipFill>
        <p:spPr>
          <a:xfrm>
            <a:off x="3837394" y="1685916"/>
            <a:ext cx="4703010" cy="4809957"/>
          </a:xfrm>
        </p:spPr>
      </p:pic>
    </p:spTree>
    <p:custDataLst>
      <p:tags r:id="rId1"/>
    </p:custDataLst>
    <p:extLst>
      <p:ext uri="{BB962C8B-B14F-4D97-AF65-F5344CB8AC3E}">
        <p14:creationId xmlns:p14="http://schemas.microsoft.com/office/powerpoint/2010/main" val="78811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b="1" i="0" u="none" strike="noStrike" dirty="0">
                <a:effectLst/>
                <a:latin typeface="Arial"/>
                <a:cs typeface="Arial"/>
              </a:rPr>
              <a:t>Comprendre les enjeux juridiques</a:t>
            </a:r>
            <a:br>
              <a:rPr lang="fr-CA" sz="1800" b="1" i="0" u="none" strike="noStrike" dirty="0">
                <a:effectLst/>
                <a:latin typeface="Arial" panose="020B0604020202020204" pitchFamily="34" charset="0"/>
              </a:rPr>
            </a:br>
            <a:r>
              <a:rPr lang="fr-CA" sz="4000" b="1" i="0" u="none" strike="noStrike" dirty="0">
                <a:solidFill>
                  <a:schemeClr val="accent2"/>
                </a:solidFill>
                <a:effectLst/>
                <a:latin typeface="Arial"/>
                <a:cs typeface="Arial"/>
              </a:rPr>
              <a:t>L’histoire de</a:t>
            </a:r>
            <a:r>
              <a:rPr lang="fr-CA" sz="4000" dirty="0">
                <a:solidFill>
                  <a:schemeClr val="accent2"/>
                </a:solidFill>
                <a:latin typeface="Arial"/>
                <a:cs typeface="Arial"/>
              </a:rPr>
              <a:t> Ana </a:t>
            </a:r>
            <a:r>
              <a:rPr lang="fr-CA" sz="4000" dirty="0" err="1">
                <a:solidFill>
                  <a:schemeClr val="accent2"/>
                </a:solidFill>
                <a:latin typeface="Arial"/>
                <a:cs typeface="Arial"/>
              </a:rPr>
              <a:t>Júlia</a:t>
            </a: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a:xfrm>
            <a:off x="6096000" y="1584265"/>
            <a:ext cx="5257801" cy="4908610"/>
          </a:xfrm>
        </p:spPr>
        <p:txBody>
          <a:bodyPr vert="horz" lIns="91440" tIns="45720" rIns="91440" bIns="45720" rtlCol="0" anchor="t">
            <a:normAutofit/>
          </a:bodyPr>
          <a:lstStyle/>
          <a:p>
            <a:pPr fontAlgn="base">
              <a:lnSpc>
                <a:spcPct val="100000"/>
              </a:lnSpc>
            </a:pPr>
            <a:r>
              <a:rPr lang="fr-CA" b="1" dirty="0">
                <a:solidFill>
                  <a:srgbClr val="212121"/>
                </a:solidFill>
                <a:cs typeface="Arial"/>
              </a:rPr>
              <a:t>"Ce sont nos meubles et objets."</a:t>
            </a:r>
            <a:endParaRPr lang="fr-FR" dirty="0">
              <a:solidFill>
                <a:srgbClr val="212121"/>
              </a:solidFill>
              <a:cs typeface="Arial"/>
            </a:endParaRPr>
          </a:p>
          <a:p>
            <a:pPr>
              <a:lnSpc>
                <a:spcPct val="100000"/>
              </a:lnSpc>
            </a:pPr>
            <a:r>
              <a:rPr lang="fr-CA" b="1" dirty="0">
                <a:solidFill>
                  <a:srgbClr val="212121"/>
                </a:solidFill>
                <a:cs typeface="Arial"/>
              </a:rPr>
              <a:t>"Nous allons divorcer."</a:t>
            </a:r>
            <a:endParaRPr lang="fr-CA" dirty="0">
              <a:solidFill>
                <a:srgbClr val="212121"/>
              </a:solidFill>
              <a:cs typeface="Arial"/>
            </a:endParaRPr>
          </a:p>
          <a:p>
            <a:pPr>
              <a:lnSpc>
                <a:spcPct val="100000"/>
              </a:lnSpc>
            </a:pPr>
            <a:r>
              <a:rPr lang="fr-CA" b="1" dirty="0">
                <a:solidFill>
                  <a:srgbClr val="212121"/>
                </a:solidFill>
                <a:cs typeface="Arial"/>
              </a:rPr>
              <a:t>"Il restera dans le logement."</a:t>
            </a:r>
            <a:endParaRPr lang="en-US" dirty="0">
              <a:solidFill>
                <a:srgbClr val="212121"/>
              </a:solidFill>
              <a:cs typeface="Arial"/>
            </a:endParaRPr>
          </a:p>
          <a:p>
            <a:pPr>
              <a:lnSpc>
                <a:spcPct val="100000"/>
              </a:lnSpc>
            </a:pPr>
            <a:r>
              <a:rPr lang="fr-CA" b="1" dirty="0">
                <a:solidFill>
                  <a:srgbClr val="212121"/>
                </a:solidFill>
                <a:cs typeface="Arial"/>
              </a:rPr>
              <a:t>"Je ne veux pas tout laisser derrière."</a:t>
            </a:r>
            <a:endParaRPr lang="fr-CA" dirty="0">
              <a:cs typeface="Arial"/>
            </a:endParaRPr>
          </a:p>
          <a:p>
            <a:endParaRPr lang="fr-CA" dirty="0"/>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3" name="Image 12" descr="Une image contenant clipart, Graphique, conception&#10;&#10;Description générée automatiquement">
            <a:extLst>
              <a:ext uri="{FF2B5EF4-FFF2-40B4-BE49-F238E27FC236}">
                <a16:creationId xmlns:a16="http://schemas.microsoft.com/office/drawing/2014/main" id="{10E9810A-BD67-0C32-2F74-A8672A8ED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1392" y="5568821"/>
            <a:ext cx="981212" cy="924054"/>
          </a:xfrm>
          <a:prstGeom prst="rect">
            <a:avLst/>
          </a:prstGeom>
        </p:spPr>
      </p:pic>
      <p:pic>
        <p:nvPicPr>
          <p:cNvPr id="5" name="Image 4" descr="Une image contenant dessin, croquis, illustration, dessin humoristique&#10;&#10;Description générée automatiquement">
            <a:extLst>
              <a:ext uri="{FF2B5EF4-FFF2-40B4-BE49-F238E27FC236}">
                <a16:creationId xmlns:a16="http://schemas.microsoft.com/office/drawing/2014/main" id="{CA383F7D-CA05-E11C-AB03-F132C1AE2EAE}"/>
              </a:ext>
            </a:extLst>
          </p:cNvPr>
          <p:cNvPicPr>
            <a:picLocks noChangeAspect="1"/>
          </p:cNvPicPr>
          <p:nvPr/>
        </p:nvPicPr>
        <p:blipFill>
          <a:blip r:embed="rId5"/>
          <a:stretch>
            <a:fillRect/>
          </a:stretch>
        </p:blipFill>
        <p:spPr>
          <a:xfrm>
            <a:off x="1550624" y="1582757"/>
            <a:ext cx="4206607" cy="4206607"/>
          </a:xfrm>
          <a:prstGeom prst="rect">
            <a:avLst/>
          </a:prstGeom>
        </p:spPr>
      </p:pic>
    </p:spTree>
    <p:custDataLst>
      <p:tags r:id="rId1"/>
    </p:custDataLst>
    <p:extLst>
      <p:ext uri="{BB962C8B-B14F-4D97-AF65-F5344CB8AC3E}">
        <p14:creationId xmlns:p14="http://schemas.microsoft.com/office/powerpoint/2010/main" val="256202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lstStyle/>
          <a:p>
            <a:r>
              <a:rPr lang="fr-FR" dirty="0">
                <a:cs typeface="Arial"/>
              </a:rPr>
              <a:t>Le partage des biens des couples mariés</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404495" lvl="2" indent="-404495" fontAlgn="base">
              <a:lnSpc>
                <a:spcPct val="100000"/>
              </a:lnSpc>
              <a:spcBef>
                <a:spcPts val="1000"/>
              </a:spcBef>
            </a:pPr>
            <a:r>
              <a:rPr lang="fr-CA" sz="2400" b="1" dirty="0">
                <a:solidFill>
                  <a:srgbClr val="212121"/>
                </a:solidFill>
                <a:cs typeface="Arial"/>
              </a:rPr>
              <a:t>Biens de la famille</a:t>
            </a:r>
            <a:r>
              <a:rPr lang="fr-CA" sz="2400" dirty="0">
                <a:solidFill>
                  <a:srgbClr val="212121"/>
                </a:solidFill>
                <a:cs typeface="Arial"/>
              </a:rPr>
              <a:t> : généralement</a:t>
            </a:r>
            <a:r>
              <a:rPr lang="fr-CA" sz="2400" b="1" dirty="0">
                <a:solidFill>
                  <a:srgbClr val="212121"/>
                </a:solidFill>
                <a:cs typeface="Arial"/>
              </a:rPr>
              <a:t> partagés moitié-moitié</a:t>
            </a:r>
            <a:br>
              <a:rPr lang="fr-CA" sz="2400" b="1" dirty="0">
                <a:solidFill>
                  <a:srgbClr val="212121"/>
                </a:solidFill>
                <a:cs typeface="Arial"/>
              </a:rPr>
            </a:br>
            <a:r>
              <a:rPr lang="fr-CA" sz="2400" b="1" dirty="0">
                <a:solidFill>
                  <a:srgbClr val="212121"/>
                </a:solidFill>
                <a:cs typeface="Arial"/>
              </a:rPr>
              <a:t> </a:t>
            </a:r>
            <a:r>
              <a:rPr lang="fr-CA" sz="2400" dirty="0">
                <a:solidFill>
                  <a:srgbClr val="212121"/>
                </a:solidFill>
                <a:cs typeface="Arial"/>
              </a:rPr>
              <a:t>  Exemples: voiture familiale, meubles, cafetière, micro-ondes</a:t>
            </a:r>
            <a:br>
              <a:rPr lang="fr-CA" sz="2400" dirty="0">
                <a:solidFill>
                  <a:srgbClr val="212121"/>
                </a:solidFill>
                <a:cs typeface="Arial"/>
              </a:rPr>
            </a:b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Quelques exceptions </a:t>
            </a:r>
            <a:br>
              <a:rPr lang="fr-CA" sz="2400" dirty="0">
                <a:solidFill>
                  <a:srgbClr val="212121"/>
                </a:solidFill>
                <a:cs typeface="Arial"/>
              </a:rPr>
            </a:br>
            <a:endParaRPr lang="fr-CA" sz="2400" dirty="0">
              <a:solidFill>
                <a:srgbClr val="212121"/>
              </a:solidFill>
              <a:cs typeface="Arial"/>
            </a:endParaRPr>
          </a:p>
          <a:p>
            <a:pPr marL="404495" lvl="2" indent="-404495">
              <a:lnSpc>
                <a:spcPct val="100000"/>
              </a:lnSpc>
              <a:spcBef>
                <a:spcPts val="1000"/>
              </a:spcBef>
            </a:pPr>
            <a:r>
              <a:rPr lang="fr-CA" sz="2400" b="1" dirty="0">
                <a:solidFill>
                  <a:srgbClr val="212121"/>
                </a:solidFill>
                <a:cs typeface="Arial"/>
              </a:rPr>
              <a:t>Solutions</a:t>
            </a:r>
            <a:r>
              <a:rPr lang="fr-CA" sz="2400" dirty="0">
                <a:solidFill>
                  <a:srgbClr val="212121"/>
                </a:solidFill>
                <a:cs typeface="Arial"/>
              </a:rPr>
              <a:t> en cas de désaccord</a:t>
            </a:r>
            <a:endParaRPr lang="fr-CA" dirty="0"/>
          </a:p>
          <a:p>
            <a:endParaRPr lang="fr-FR" dirty="0"/>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
        <p:nvSpPr>
          <p:cNvPr id="6" name="Flèche : droite 5">
            <a:extLst>
              <a:ext uri="{FF2B5EF4-FFF2-40B4-BE49-F238E27FC236}">
                <a16:creationId xmlns:a16="http://schemas.microsoft.com/office/drawing/2014/main" id="{FDD64F73-390D-243F-3733-6CFC3FC14AF6}"/>
              </a:ext>
            </a:extLst>
          </p:cNvPr>
          <p:cNvSpPr/>
          <p:nvPr/>
        </p:nvSpPr>
        <p:spPr>
          <a:xfrm>
            <a:off x="549145" y="2829884"/>
            <a:ext cx="618226" cy="3881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225864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dirty="0">
                <a:cs typeface="Arial"/>
              </a:rPr>
              <a:t>Le partage des biens des couples non mariés, en « union parentale »</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a:xfrm>
            <a:off x="543599" y="1971175"/>
            <a:ext cx="11232764" cy="3955500"/>
          </a:xfrm>
        </p:spPr>
        <p:txBody>
          <a:bodyPr vert="horz" lIns="91440" tIns="45720" rIns="91440" bIns="45720" rtlCol="0" anchor="t">
            <a:normAutofit fontScale="92500" lnSpcReduction="10000"/>
          </a:bodyPr>
          <a:lstStyle/>
          <a:p>
            <a:pPr marL="1143000" fontAlgn="base">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Seulement pour les couples qui </a:t>
            </a:r>
            <a:r>
              <a:rPr lang="fr-CA" sz="2400" b="1" dirty="0">
                <a:solidFill>
                  <a:srgbClr val="212121"/>
                </a:solidFill>
                <a:cs typeface="Arial"/>
              </a:rPr>
              <a:t>ont eu des enfants à partir du 29 juin 2025</a:t>
            </a:r>
            <a:endParaRPr lang="en-US" sz="2400" b="1" dirty="0">
              <a:solidFill>
                <a:srgbClr val="212121"/>
              </a:solidFill>
              <a:cs typeface="Arial"/>
            </a:endParaRPr>
          </a:p>
          <a:p>
            <a:pPr marL="404495" lvl="2" indent="-404495">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b="1" dirty="0">
                <a:solidFill>
                  <a:srgbClr val="212121"/>
                </a:solidFill>
                <a:cs typeface="Arial"/>
              </a:rPr>
              <a:t>Biens de la famille</a:t>
            </a:r>
            <a:r>
              <a:rPr lang="fr-CA" sz="2400" dirty="0">
                <a:solidFill>
                  <a:srgbClr val="212121"/>
                </a:solidFill>
                <a:cs typeface="Arial"/>
              </a:rPr>
              <a:t> : généralement</a:t>
            </a:r>
            <a:r>
              <a:rPr lang="fr-CA" sz="2400" b="1" dirty="0">
                <a:solidFill>
                  <a:srgbClr val="212121"/>
                </a:solidFill>
                <a:cs typeface="Arial"/>
              </a:rPr>
              <a:t> partagés moitié-moitié</a:t>
            </a:r>
            <a:br>
              <a:rPr lang="fr-CA" sz="2400" b="1" dirty="0">
                <a:solidFill>
                  <a:srgbClr val="212121"/>
                </a:solidFill>
                <a:cs typeface="Arial"/>
              </a:rPr>
            </a:br>
            <a:r>
              <a:rPr lang="fr-CA" sz="2400" b="1" dirty="0">
                <a:solidFill>
                  <a:srgbClr val="212121"/>
                </a:solidFill>
                <a:cs typeface="Arial"/>
              </a:rPr>
              <a:t> </a:t>
            </a:r>
            <a:r>
              <a:rPr lang="fr-CA" sz="2400" dirty="0">
                <a:solidFill>
                  <a:srgbClr val="212121"/>
                </a:solidFill>
                <a:cs typeface="Arial"/>
              </a:rPr>
              <a:t>  Exemples: voiture familiale, meubles, cafetière, micro-ondes</a:t>
            </a:r>
          </a:p>
          <a:p>
            <a:pPr marL="404495" lvl="2" indent="-404495">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Quelques exceptions</a:t>
            </a:r>
          </a:p>
          <a:p>
            <a:pPr marL="0" lvl="2" indent="0">
              <a:lnSpc>
                <a:spcPct val="100000"/>
              </a:lnSpc>
              <a:spcBef>
                <a:spcPts val="1000"/>
              </a:spcBef>
              <a:buNone/>
            </a:pPr>
            <a:endParaRPr lang="fr-CA" sz="2400" dirty="0">
              <a:solidFill>
                <a:srgbClr val="212121"/>
              </a:solidFill>
              <a:cs typeface="Arial"/>
            </a:endParaRPr>
          </a:p>
          <a:p>
            <a:pPr marL="404495" lvl="2" indent="-404495">
              <a:lnSpc>
                <a:spcPct val="100000"/>
              </a:lnSpc>
              <a:spcBef>
                <a:spcPts val="1000"/>
              </a:spcBef>
            </a:pPr>
            <a:r>
              <a:rPr lang="fr-CA" sz="2400" b="1" dirty="0">
                <a:solidFill>
                  <a:srgbClr val="212121"/>
                </a:solidFill>
                <a:cs typeface="Arial"/>
              </a:rPr>
              <a:t>Solutions</a:t>
            </a:r>
            <a:r>
              <a:rPr lang="fr-CA" sz="2400" dirty="0">
                <a:solidFill>
                  <a:srgbClr val="212121"/>
                </a:solidFill>
                <a:cs typeface="Arial"/>
              </a:rPr>
              <a:t> en cas de désaccord</a:t>
            </a:r>
            <a:endParaRPr lang="fr-CA" dirty="0"/>
          </a:p>
          <a:p>
            <a:endParaRPr lang="fr-FR" dirty="0"/>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
        <p:nvSpPr>
          <p:cNvPr id="6" name="Flèche : droite 5">
            <a:extLst>
              <a:ext uri="{FF2B5EF4-FFF2-40B4-BE49-F238E27FC236}">
                <a16:creationId xmlns:a16="http://schemas.microsoft.com/office/drawing/2014/main" id="{D967F7A8-2076-4FE6-21E0-888BBFCF14C6}"/>
              </a:ext>
            </a:extLst>
          </p:cNvPr>
          <p:cNvSpPr/>
          <p:nvPr/>
        </p:nvSpPr>
        <p:spPr>
          <a:xfrm>
            <a:off x="599619" y="3539894"/>
            <a:ext cx="618226" cy="3881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41265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CEABC-3E63-5E66-4474-BFD1D12E0FF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3FD273E-1768-8D6D-8BE2-69586A0E12BC}"/>
              </a:ext>
            </a:extLst>
          </p:cNvPr>
          <p:cNvSpPr>
            <a:spLocks noGrp="1"/>
          </p:cNvSpPr>
          <p:nvPr>
            <p:ph type="title"/>
          </p:nvPr>
        </p:nvSpPr>
        <p:spPr>
          <a:xfrm>
            <a:off x="415504" y="405892"/>
            <a:ext cx="11232897" cy="1325563"/>
          </a:xfrm>
        </p:spPr>
        <p:txBody>
          <a:bodyPr>
            <a:normAutofit/>
          </a:bodyPr>
          <a:lstStyle/>
          <a:p>
            <a:r>
              <a:rPr lang="fr-FR" sz="4000" dirty="0">
                <a:cs typeface="Arial"/>
              </a:rPr>
              <a:t>Le partage des biens des couples non mariés et sans enfants</a:t>
            </a:r>
          </a:p>
        </p:txBody>
      </p:sp>
      <p:sp>
        <p:nvSpPr>
          <p:cNvPr id="3" name="Espace réservé du contenu 2">
            <a:extLst>
              <a:ext uri="{FF2B5EF4-FFF2-40B4-BE49-F238E27FC236}">
                <a16:creationId xmlns:a16="http://schemas.microsoft.com/office/drawing/2014/main" id="{A34D590F-532A-EE31-9560-AF8934C1F8FB}"/>
              </a:ext>
            </a:extLst>
          </p:cNvPr>
          <p:cNvSpPr>
            <a:spLocks noGrp="1"/>
          </p:cNvSpPr>
          <p:nvPr>
            <p:ph idx="1"/>
          </p:nvPr>
        </p:nvSpPr>
        <p:spPr>
          <a:xfrm>
            <a:off x="415637" y="2128834"/>
            <a:ext cx="11232764" cy="3955500"/>
          </a:xfrm>
        </p:spPr>
        <p:txBody>
          <a:bodyPr vert="horz" lIns="91440" tIns="45720" rIns="91440" bIns="45720" rtlCol="0" anchor="t">
            <a:normAutofit lnSpcReduction="10000"/>
          </a:bodyPr>
          <a:lstStyle/>
          <a:p>
            <a:pPr marL="1143000" fontAlgn="base">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Les règles sont différentes pour les couples </a:t>
            </a:r>
            <a:r>
              <a:rPr lang="fr-CA" sz="2400" b="1" dirty="0">
                <a:solidFill>
                  <a:srgbClr val="212121"/>
                </a:solidFill>
                <a:cs typeface="Arial"/>
              </a:rPr>
              <a:t>non mariés sans enfants </a:t>
            </a:r>
            <a:r>
              <a:rPr lang="fr-CA" sz="2400" dirty="0">
                <a:solidFill>
                  <a:srgbClr val="212121"/>
                </a:solidFill>
                <a:cs typeface="Arial"/>
              </a:rPr>
              <a:t>+ couples non mariés qui </a:t>
            </a:r>
            <a:r>
              <a:rPr lang="fr-CA" sz="2400" b="1" dirty="0">
                <a:solidFill>
                  <a:srgbClr val="212121"/>
                </a:solidFill>
                <a:cs typeface="Arial"/>
              </a:rPr>
              <a:t>ont eu des enfants ensemble avant le 29 juin 2025</a:t>
            </a:r>
          </a:p>
          <a:p>
            <a:pPr marL="404495" lvl="2" indent="-404495">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Chaque personne</a:t>
            </a:r>
            <a:r>
              <a:rPr lang="fr-CA" sz="2400" b="1" dirty="0">
                <a:solidFill>
                  <a:srgbClr val="212121"/>
                </a:solidFill>
                <a:cs typeface="Arial"/>
              </a:rPr>
              <a:t> repart avec ses affaires </a:t>
            </a:r>
            <a:endParaRPr lang="en-US" sz="2400" dirty="0">
              <a:solidFill>
                <a:srgbClr val="212121"/>
              </a:solidFill>
              <a:cs typeface="Arial"/>
            </a:endParaRPr>
          </a:p>
          <a:p>
            <a:pPr marL="404495" lvl="2" indent="-404495">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Si les deux sont </a:t>
            </a:r>
            <a:r>
              <a:rPr lang="fr-CA" sz="2400" b="1" dirty="0">
                <a:solidFill>
                  <a:srgbClr val="212121"/>
                </a:solidFill>
                <a:cs typeface="Arial"/>
              </a:rPr>
              <a:t>propriétaires ensemble</a:t>
            </a:r>
            <a:r>
              <a:rPr lang="fr-CA" sz="2400" dirty="0">
                <a:solidFill>
                  <a:srgbClr val="212121"/>
                </a:solidFill>
                <a:cs typeface="Arial"/>
              </a:rPr>
              <a:t> : devront</a:t>
            </a:r>
            <a:r>
              <a:rPr lang="fr-CA" sz="2400" b="1" dirty="0">
                <a:solidFill>
                  <a:srgbClr val="212121"/>
                </a:solidFill>
                <a:cs typeface="Arial"/>
              </a:rPr>
              <a:t> décider ensemble</a:t>
            </a:r>
            <a:endParaRPr lang="en-US" sz="2400" dirty="0">
              <a:solidFill>
                <a:srgbClr val="212121"/>
              </a:solidFill>
              <a:cs typeface="Arial"/>
            </a:endParaRPr>
          </a:p>
          <a:p>
            <a:pPr marL="404495" lvl="2" indent="-404495">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b="1" dirty="0">
                <a:solidFill>
                  <a:srgbClr val="212121"/>
                </a:solidFill>
                <a:cs typeface="Arial"/>
              </a:rPr>
              <a:t>Solutions</a:t>
            </a:r>
            <a:r>
              <a:rPr lang="fr-CA" sz="2400" dirty="0">
                <a:solidFill>
                  <a:srgbClr val="212121"/>
                </a:solidFill>
                <a:cs typeface="Arial"/>
              </a:rPr>
              <a:t> en cas de désaccord</a:t>
            </a:r>
            <a:endParaRPr lang="fr-CA" dirty="0"/>
          </a:p>
          <a:p>
            <a:endParaRPr lang="fr-FR" dirty="0"/>
          </a:p>
        </p:txBody>
      </p:sp>
      <p:pic>
        <p:nvPicPr>
          <p:cNvPr id="3074" name="Picture 2">
            <a:extLst>
              <a:ext uri="{FF2B5EF4-FFF2-40B4-BE49-F238E27FC236}">
                <a16:creationId xmlns:a16="http://schemas.microsoft.com/office/drawing/2014/main" id="{A1EABCAE-B05B-667E-9FD8-434D28E5B2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AB765DB6-A2FF-17BC-4190-ABA4AF6E31CD}"/>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B5D12451-0CC7-8F2B-5526-D57332663C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87034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E8CB86-01D2-E2F4-A73A-317F2A713321}"/>
              </a:ext>
            </a:extLst>
          </p:cNvPr>
          <p:cNvSpPr>
            <a:spLocks noGrp="1"/>
          </p:cNvSpPr>
          <p:nvPr>
            <p:ph type="body" sz="quarter" idx="10"/>
          </p:nvPr>
        </p:nvSpPr>
        <p:spPr/>
        <p:txBody>
          <a:bodyPr/>
          <a:lstStyle/>
          <a:p>
            <a:pPr algn="ctr"/>
            <a:r>
              <a:rPr lang="fr-FR" b="1" dirty="0">
                <a:solidFill>
                  <a:schemeClr val="accent2"/>
                </a:solidFill>
              </a:rPr>
              <a:t>Où trouver de l’aide?</a:t>
            </a:r>
          </a:p>
        </p:txBody>
      </p:sp>
    </p:spTree>
    <p:custDataLst>
      <p:tags r:id="rId1"/>
    </p:custDataLst>
    <p:extLst>
      <p:ext uri="{BB962C8B-B14F-4D97-AF65-F5344CB8AC3E}">
        <p14:creationId xmlns:p14="http://schemas.microsoft.com/office/powerpoint/2010/main" val="19444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a:effectLst/>
                <a:latin typeface="Arial" panose="020B0604020202020204" pitchFamily="34" charset="0"/>
              </a:rPr>
              <a:t>Trouver de l'aide</a:t>
            </a:r>
            <a:br>
              <a:rPr lang="fr-FR" dirty="0"/>
            </a:br>
            <a:r>
              <a:rPr lang="fr-FR" dirty="0">
                <a:highlight>
                  <a:srgbClr val="FFFF00"/>
                </a:highlight>
              </a:rPr>
              <a:t>(Nom de l’organisme)</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a:normAutofit lnSpcReduction="10000"/>
          </a:bodyPr>
          <a:lstStyle/>
          <a:p>
            <a:r>
              <a:rPr lang="fr-FR" sz="2000" dirty="0">
                <a:solidFill>
                  <a:schemeClr val="accent2"/>
                </a:solidFill>
                <a:highlight>
                  <a:srgbClr val="FFFF00"/>
                </a:highlight>
              </a:rPr>
              <a:t>(Description rapide de leur service)</a:t>
            </a: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r>
              <a:rPr lang="fr-FR" sz="2000" dirty="0">
                <a:solidFill>
                  <a:schemeClr val="accent2"/>
                </a:solidFill>
                <a:highlight>
                  <a:srgbClr val="FFFF00"/>
                </a:highlight>
              </a:rPr>
              <a:t>(Lien vers leur site web)</a:t>
            </a: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5"/>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rgbClr val="333F48"/>
                </a:solidFill>
                <a:highlight>
                  <a:srgbClr val="FFFF00"/>
                </a:highlight>
                <a:cs typeface="Arial"/>
              </a:rPr>
              <a:t>(Capture d'écran du site web de l'organisme)</a:t>
            </a:r>
            <a:endParaRPr lang="fr-FR" dirty="0">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Tree>
    <p:extLst>
      <p:ext uri="{BB962C8B-B14F-4D97-AF65-F5344CB8AC3E}">
        <p14:creationId xmlns:p14="http://schemas.microsoft.com/office/powerpoint/2010/main" val="104602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a:effectLst/>
                <a:latin typeface="Arial"/>
                <a:cs typeface="Arial"/>
              </a:rPr>
              <a:t>Trouver de l'aide</a:t>
            </a:r>
            <a:br>
              <a:rPr lang="fr-FR" dirty="0"/>
            </a:br>
            <a:r>
              <a:rPr lang="fr-FR" dirty="0"/>
              <a:t>Éducaloi</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fontScale="85000" lnSpcReduction="20000"/>
          </a:bodyPr>
          <a:lstStyle/>
          <a:p>
            <a:r>
              <a:rPr lang="fr-FR" sz="2000" dirty="0">
                <a:solidFill>
                  <a:schemeClr val="accent2"/>
                </a:solidFill>
              </a:rPr>
              <a:t>Information juridique gratuite en ligne, notamment sur:</a:t>
            </a:r>
            <a:endParaRPr lang="fr-FR" sz="2000" dirty="0">
              <a:solidFill>
                <a:schemeClr val="accent2"/>
              </a:solidFill>
              <a:cs typeface="Arial"/>
            </a:endParaRPr>
          </a:p>
          <a:p>
            <a:pPr marL="342900" indent="-342900">
              <a:buChar char="•"/>
            </a:pPr>
            <a:r>
              <a:rPr lang="fr-FR" sz="2000" dirty="0">
                <a:solidFill>
                  <a:schemeClr val="accent2"/>
                </a:solidFill>
                <a:cs typeface="Arial"/>
              </a:rPr>
              <a:t>La famille, le couple, la séparation et le divorce</a:t>
            </a:r>
          </a:p>
          <a:p>
            <a:pPr marL="342900" indent="-342900">
              <a:buChar char="•"/>
            </a:pPr>
            <a:r>
              <a:rPr lang="fr-FR" sz="2000" dirty="0">
                <a:solidFill>
                  <a:schemeClr val="accent2"/>
                </a:solidFill>
                <a:cs typeface="Arial"/>
              </a:rPr>
              <a:t>Le logement</a:t>
            </a:r>
          </a:p>
          <a:p>
            <a:pPr marL="342900" indent="-342900">
              <a:buChar char="•"/>
            </a:pPr>
            <a:r>
              <a:rPr lang="fr-FR" sz="2000" dirty="0">
                <a:solidFill>
                  <a:schemeClr val="accent2"/>
                </a:solidFill>
                <a:cs typeface="Arial"/>
              </a:rPr>
              <a:t>Le travail</a:t>
            </a: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dirty="0">
              <a:cs typeface="Arial"/>
            </a:endParaRPr>
          </a:p>
          <a:p>
            <a:endParaRPr lang="fr-FR" sz="2000" dirty="0">
              <a:cs typeface="Arial"/>
            </a:endParaRPr>
          </a:p>
          <a:p>
            <a:r>
              <a:rPr lang="fr-FR" sz="2000" dirty="0">
                <a:solidFill>
                  <a:schemeClr val="accent2"/>
                </a:solidFill>
                <a:ea typeface="+mn-lt"/>
                <a:cs typeface="+mn-lt"/>
                <a:hlinkClick r:id="rId4">
                  <a:extLst>
                    <a:ext uri="{A12FA001-AC4F-418D-AE19-62706E023703}">
                      <ahyp:hlinkClr xmlns:ahyp="http://schemas.microsoft.com/office/drawing/2018/hyperlinkcolor" val="tx"/>
                    </a:ext>
                  </a:extLst>
                </a:hlinkClick>
              </a:rPr>
              <a:t>Éducaloi - La loi expliquée en un seul endroit</a:t>
            </a:r>
            <a:endParaRPr lang="fr-FR">
              <a:solidFill>
                <a:schemeClr val="accent2"/>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pic>
        <p:nvPicPr>
          <p:cNvPr id="12" name="Graphique 11" descr="Curseur avec un remplissage uni">
            <a:extLst>
              <a:ext uri="{FF2B5EF4-FFF2-40B4-BE49-F238E27FC236}">
                <a16:creationId xmlns:a16="http://schemas.microsoft.com/office/drawing/2014/main" id="{0A96CB1F-1C85-51D5-6D98-16E0937B24E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14001" y="5410508"/>
            <a:ext cx="914400" cy="914400"/>
          </a:xfrm>
          <a:prstGeom prst="rect">
            <a:avLst/>
          </a:prstGeom>
        </p:spPr>
      </p:pic>
      <p:grpSp>
        <p:nvGrpSpPr>
          <p:cNvPr id="13" name="Group 16">
            <a:extLst>
              <a:ext uri="{FF2B5EF4-FFF2-40B4-BE49-F238E27FC236}">
                <a16:creationId xmlns:a16="http://schemas.microsoft.com/office/drawing/2014/main" id="{F44709E9-6B37-93C1-C866-81C7C7971593}"/>
              </a:ext>
            </a:extLst>
          </p:cNvPr>
          <p:cNvGrpSpPr/>
          <p:nvPr/>
        </p:nvGrpSpPr>
        <p:grpSpPr>
          <a:xfrm>
            <a:off x="4963717" y="1651736"/>
            <a:ext cx="6899675" cy="3754278"/>
            <a:chOff x="348585" y="2384981"/>
            <a:chExt cx="7138693" cy="3826504"/>
          </a:xfrm>
        </p:grpSpPr>
        <p:pic>
          <p:nvPicPr>
            <p:cNvPr id="14" name="Picture 13" descr="A white computer with a blank screen&#10;&#10;Description automatically generated">
              <a:extLst>
                <a:ext uri="{FF2B5EF4-FFF2-40B4-BE49-F238E27FC236}">
                  <a16:creationId xmlns:a16="http://schemas.microsoft.com/office/drawing/2014/main" id="{2F2CB927-BB19-04D0-8C8A-176092B6D8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585" y="2384981"/>
              <a:ext cx="7138693" cy="3826504"/>
            </a:xfrm>
            <a:prstGeom prst="rect">
              <a:avLst/>
            </a:prstGeom>
          </p:spPr>
        </p:pic>
        <p:pic>
          <p:nvPicPr>
            <p:cNvPr id="15" name="Image 14">
              <a:extLst>
                <a:ext uri="{FF2B5EF4-FFF2-40B4-BE49-F238E27FC236}">
                  <a16:creationId xmlns:a16="http://schemas.microsoft.com/office/drawing/2014/main" id="{BBDA9E50-FAC4-4D47-AE66-026124FAB5E3}"/>
                </a:ext>
              </a:extLst>
            </p:cNvPr>
            <p:cNvPicPr>
              <a:picLocks noChangeAspect="1"/>
            </p:cNvPicPr>
            <p:nvPr/>
          </p:nvPicPr>
          <p:blipFill rotWithShape="1">
            <a:blip r:embed="rId11"/>
            <a:srcRect b="4704"/>
            <a:stretch/>
          </p:blipFill>
          <p:spPr>
            <a:xfrm>
              <a:off x="1181911" y="2607285"/>
              <a:ext cx="5236727" cy="2864868"/>
            </a:xfrm>
            <a:prstGeom prst="rect">
              <a:avLst/>
            </a:prstGeom>
          </p:spPr>
        </p:pic>
      </p:grpSp>
    </p:spTree>
    <p:custDataLst>
      <p:tags r:id="rId1"/>
    </p:custDataLst>
    <p:extLst>
      <p:ext uri="{BB962C8B-B14F-4D97-AF65-F5344CB8AC3E}">
        <p14:creationId xmlns:p14="http://schemas.microsoft.com/office/powerpoint/2010/main" val="381728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Éducation juridique">
      <a:dk1>
        <a:sysClr val="windowText" lastClr="000000"/>
      </a:dk1>
      <a:lt1>
        <a:sysClr val="window" lastClr="FFFFFF"/>
      </a:lt1>
      <a:dk2>
        <a:srgbClr val="000000"/>
      </a:dk2>
      <a:lt2>
        <a:srgbClr val="E7E6E6"/>
      </a:lt2>
      <a:accent1>
        <a:srgbClr val="F6891F"/>
      </a:accent1>
      <a:accent2>
        <a:srgbClr val="333F48"/>
      </a:accent2>
      <a:accent3>
        <a:srgbClr val="C1C6C8"/>
      </a:accent3>
      <a:accent4>
        <a:srgbClr val="00A9CE"/>
      </a:accent4>
      <a:accent5>
        <a:srgbClr val="D1D9DE"/>
      </a:accent5>
      <a:accent6>
        <a:srgbClr val="F2F3F4"/>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barit_ateliers_education juridique.potx" id="{3A2C94E1-6A6D-4A7C-BB17-155A3F40D1D6}" vid="{E717FB27-4517-4013-AC06-F303D879323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E1991453D288B479B91425EDAF6CD3A" ma:contentTypeVersion="12" ma:contentTypeDescription="Crée un document." ma:contentTypeScope="" ma:versionID="8b8e3bd57b78395734870b6c5aa31d13">
  <xsd:schema xmlns:xsd="http://www.w3.org/2001/XMLSchema" xmlns:xs="http://www.w3.org/2001/XMLSchema" xmlns:p="http://schemas.microsoft.com/office/2006/metadata/properties" xmlns:ns2="8ee12ee5-159c-4bfa-a4d1-c6eb204610cd" xmlns:ns3="0caddf82-89a6-4838-8327-d09ffc8737ba" targetNamespace="http://schemas.microsoft.com/office/2006/metadata/properties" ma:root="true" ma:fieldsID="ce5e6f17ce8a7d128b8e7e64130180ca" ns2:_="" ns3:_="">
    <xsd:import namespace="8ee12ee5-159c-4bfa-a4d1-c6eb204610cd"/>
    <xsd:import namespace="0caddf82-89a6-4838-8327-d09ffc8737ba"/>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12ee5-159c-4bfa-a4d1-c6eb204610cd" elementFormDefault="qualified">
    <xsd:import namespace="http://schemas.microsoft.com/office/2006/documentManagement/types"/>
    <xsd:import namespace="http://schemas.microsoft.com/office/infopath/2007/PartnerControls"/>
    <xsd:element name="_dlc_DocId" ma:index="8" nillable="true" ma:displayName="Valeur d’ID de document" ma:description="Valeur de l’ID de document affecté à cet élément." ma:indexed="true" ma:internalName="_dlc_DocId" ma:readOnly="true">
      <xsd:simpleType>
        <xsd:restriction base="dms:Text"/>
      </xsd:simpleType>
    </xsd:element>
    <xsd:element name="_dlc_DocIdUrl" ma:index="9"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6" nillable="true" ma:displayName="Taxonomy Catch All Column" ma:hidden="true" ma:list="{3dafb937-854e-411a-a98d-3f548e7b41d5}" ma:internalName="TaxCatchAll" ma:showField="CatchAllData" ma:web="8ee12ee5-159c-4bfa-a4d1-c6eb204610c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caddf82-89a6-4838-8327-d09ffc8737b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8ee12ee5-159c-4bfa-a4d1-c6eb204610cd">EDUC-1465940978-593</_dlc_DocId>
    <_dlc_DocIdUrl xmlns="8ee12ee5-159c-4bfa-a4d1-c6eb204610cd">
      <Url>https://educaloi.sharepoint.com/projets/_layouts/15/DocIdRedir.aspx?ID=EDUC-1465940978-593</Url>
      <Description>EDUC-1465940978-593</Description>
    </_dlc_DocIdUrl>
    <TaxCatchAll xmlns="8ee12ee5-159c-4bfa-a4d1-c6eb204610cd" xsi:nil="true"/>
    <lcf76f155ced4ddcb4097134ff3c332f xmlns="0caddf82-89a6-4838-8327-d09ffc8737b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E344BBB-AD38-4D77-BFBD-4EED34E78696}">
  <ds:schemaRefs>
    <ds:schemaRef ds:uri="http://schemas.microsoft.com/sharepoint/events"/>
  </ds:schemaRefs>
</ds:datastoreItem>
</file>

<file path=customXml/itemProps2.xml><?xml version="1.0" encoding="utf-8"?>
<ds:datastoreItem xmlns:ds="http://schemas.openxmlformats.org/officeDocument/2006/customXml" ds:itemID="{C2C02BB2-70FE-4D99-A954-3A0CD7CF1EB8}">
  <ds:schemaRefs>
    <ds:schemaRef ds:uri="http://schemas.microsoft.com/sharepoint/v3/contenttype/forms"/>
  </ds:schemaRefs>
</ds:datastoreItem>
</file>

<file path=customXml/itemProps3.xml><?xml version="1.0" encoding="utf-8"?>
<ds:datastoreItem xmlns:ds="http://schemas.openxmlformats.org/officeDocument/2006/customXml" ds:itemID="{8B9E5B5D-7AF1-486A-979B-B5ED2CF875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e12ee5-159c-4bfa-a4d1-c6eb204610cd"/>
    <ds:schemaRef ds:uri="0caddf82-89a6-4838-8327-d09ffc8737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CAE8C6C2-DDA4-4AE5-86FD-885A7AFED248}">
  <ds:schemaRefs>
    <ds:schemaRef ds:uri="http://schemas.openxmlformats.org/package/2006/metadata/core-properties"/>
    <ds:schemaRef ds:uri="http://purl.org/dc/dcmitype/"/>
    <ds:schemaRef ds:uri="http://purl.org/dc/terms/"/>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http://purl.org/dc/elements/1.1/"/>
    <ds:schemaRef ds:uri="0caddf82-89a6-4838-8327-d09ffc8737ba"/>
    <ds:schemaRef ds:uri="8ee12ee5-159c-4bfa-a4d1-c6eb204610cd"/>
  </ds:schemaRefs>
</ds:datastoreItem>
</file>

<file path=docProps/app.xml><?xml version="1.0" encoding="utf-8"?>
<Properties xmlns="http://schemas.openxmlformats.org/officeDocument/2006/extended-properties" xmlns:vt="http://schemas.openxmlformats.org/officeDocument/2006/docPropsVTypes">
  <Template>Gabarit_ateliers_education juridique_pour_les_adultes</Template>
  <TotalTime>1199</TotalTime>
  <Words>5400</Words>
  <Application>Microsoft Office PowerPoint</Application>
  <PresentationFormat>Grand écran</PresentationFormat>
  <Paragraphs>389</Paragraphs>
  <Slides>15</Slides>
  <Notes>14</Notes>
  <HiddenSlides>1</HiddenSlides>
  <MMClips>0</MMClips>
  <ScaleCrop>false</ScaleCrop>
  <HeadingPairs>
    <vt:vector size="4" baseType="variant">
      <vt:variant>
        <vt:lpstr>Thème</vt:lpstr>
      </vt:variant>
      <vt:variant>
        <vt:i4>1</vt:i4>
      </vt:variant>
      <vt:variant>
        <vt:lpstr>Titres des diapositives</vt:lpstr>
      </vt:variant>
      <vt:variant>
        <vt:i4>15</vt:i4>
      </vt:variant>
    </vt:vector>
  </HeadingPairs>
  <TitlesOfParts>
    <vt:vector size="16" baseType="lpstr">
      <vt:lpstr>Thème Office</vt:lpstr>
      <vt:lpstr>Mes biens Mon couple</vt:lpstr>
      <vt:lpstr>Observer la situation Que voyez-vous ici?</vt:lpstr>
      <vt:lpstr>Comprendre les enjeux juridiques L’histoire de Ana Júlia</vt:lpstr>
      <vt:lpstr>Le partage des biens des couples mariés</vt:lpstr>
      <vt:lpstr>Le partage des biens des couples non mariés, en « union parentale »</vt:lpstr>
      <vt:lpstr>Le partage des biens des couples non mariés et sans enfants</vt:lpstr>
      <vt:lpstr>Présentation PowerPoint</vt:lpstr>
      <vt:lpstr>Trouver de l'aide (Nom de l’organisme)</vt:lpstr>
      <vt:lpstr>Trouver de l'aide Éducaloi</vt:lpstr>
      <vt:lpstr>Trouver de l'aide Centres de justice de proximité</vt:lpstr>
      <vt:lpstr>Trouver de l'aide ReBâtir</vt:lpstr>
      <vt:lpstr>D'autres ressources</vt:lpstr>
      <vt:lpstr>Prendre action Qu’est-ce que Ana Júlia pourrait faire?</vt:lpstr>
      <vt:lpstr>Des questions?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Anne-Marie Lavoie</dc:creator>
  <cp:lastModifiedBy>Nihal Selim</cp:lastModifiedBy>
  <cp:revision>337</cp:revision>
  <dcterms:created xsi:type="dcterms:W3CDTF">2024-06-10T18:08:19Z</dcterms:created>
  <dcterms:modified xsi:type="dcterms:W3CDTF">2025-04-30T14:43:41Z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0x0101000E1991453D288B479B91425EDAF6CD3A</vt:lpwstr>
  </property>
  <property fmtid="{D5CDD505-2E9C-101B-9397-08002B2CF9AE}" pid="3" name="MediaServiceImageTags">
    <vt:lpwstr/>
  </property>
  <property fmtid="{D5CDD505-2E9C-101B-9397-08002B2CF9AE}" pid="4" name="Order">
    <vt:r8>204157900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dlc_DocIdItemGuid">
    <vt:lpwstr>3af6ab85-fca5-4cce-8427-982f48f47964</vt:lpwstr>
  </property>
  <property fmtid="{D5CDD505-2E9C-101B-9397-08002B2CF9AE}" pid="12" name="ArticulateGUID">
    <vt:lpwstr>20A7321C-40AD-4422-8BFC-9A122DA56A0E</vt:lpwstr>
  </property>
  <property fmtid="{D5CDD505-2E9C-101B-9397-08002B2CF9AE}" pid="13" name="ArticulatePath">
    <vt:lpwstr>https://educaloi.sharepoint.com/projets/081000/3_Productions_livrables/3_Atelier_ÉJ_Femmes/VF_Ateliers_FMC_apres_reforme_PL56_en_cours/4_Mes biens_FMC_en_cours</vt:lpwstr>
  </property>
</Properties>
</file>