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sldIdLst>
    <p:sldId id="256" r:id="rId6"/>
    <p:sldId id="261" r:id="rId7"/>
    <p:sldId id="273" r:id="rId8"/>
    <p:sldId id="268" r:id="rId9"/>
    <p:sldId id="277" r:id="rId10"/>
    <p:sldId id="280" r:id="rId11"/>
    <p:sldId id="264" r:id="rId12"/>
    <p:sldId id="270" r:id="rId13"/>
    <p:sldId id="284" r:id="rId14"/>
    <p:sldId id="283" r:id="rId15"/>
    <p:sldId id="286" r:id="rId16"/>
    <p:sldId id="285" r:id="rId17"/>
    <p:sldId id="274" r:id="rId18"/>
    <p:sldId id="275" r:id="rId19"/>
    <p:sldId id="281" r:id="rId20"/>
    <p:sldId id="279" r:id="rId21"/>
    <p:sldId id="276" r:id="rId22"/>
    <p:sldId id="263" r:id="rId23"/>
    <p:sldId id="282" r:id="rId24"/>
  </p:sldIdLst>
  <p:sldSz cx="12192000" cy="6858000"/>
  <p:notesSz cx="6858000" cy="9144000"/>
  <p:custDataLst>
    <p:tags r:id="rId2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3893" autoAdjust="0"/>
  </p:normalViewPr>
  <p:slideViewPr>
    <p:cSldViewPr snapToGrid="0">
      <p:cViewPr varScale="1">
        <p:scale>
          <a:sx n="40" d="100"/>
          <a:sy n="40" d="100"/>
        </p:scale>
        <p:origin x="1492" y="32"/>
      </p:cViewPr>
      <p:guideLst/>
    </p:cSldViewPr>
  </p:slideViewPr>
  <p:notesTextViewPr>
    <p:cViewPr>
      <p:scale>
        <a:sx n="1" d="1"/>
        <a:sy n="1" d="1"/>
      </p:scale>
      <p:origin x="0" y="-24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2544E916-008C-7483-3A14-E82B59AAACB0}"/>
    <pc:docChg chg="modSld">
      <pc:chgData name="Nihal Selim" userId="S::nihal.selim@educaloi.qc.ca::5ebe341c-5dd7-4c31-8797-5d5454b6c11a" providerId="AD" clId="Web-{2544E916-008C-7483-3A14-E82B59AAACB0}" dt="2024-08-15T20:15:45.808" v="87"/>
      <pc:docMkLst>
        <pc:docMk/>
      </pc:docMkLst>
      <pc:sldChg chg="modNotes">
        <pc:chgData name="Nihal Selim" userId="S::nihal.selim@educaloi.qc.ca::5ebe341c-5dd7-4c31-8797-5d5454b6c11a" providerId="AD" clId="Web-{2544E916-008C-7483-3A14-E82B59AAACB0}" dt="2024-08-15T19:32:15.084" v="3"/>
        <pc:sldMkLst>
          <pc:docMk/>
          <pc:sldMk cId="194442244" sldId="264"/>
        </pc:sldMkLst>
      </pc:sldChg>
      <pc:sldChg chg="modNotes">
        <pc:chgData name="Nihal Selim" userId="S::nihal.selim@educaloi.qc.ca::5ebe341c-5dd7-4c31-8797-5d5454b6c11a" providerId="AD" clId="Web-{2544E916-008C-7483-3A14-E82B59AAACB0}" dt="2024-08-15T20:15:45.808" v="87"/>
        <pc:sldMkLst>
          <pc:docMk/>
          <pc:sldMk cId="2258642045" sldId="268"/>
        </pc:sldMkLst>
      </pc:sldChg>
      <pc:sldChg chg="modSp modNotes">
        <pc:chgData name="Nihal Selim" userId="S::nihal.selim@educaloi.qc.ca::5ebe341c-5dd7-4c31-8797-5d5454b6c11a" providerId="AD" clId="Web-{2544E916-008C-7483-3A14-E82B59AAACB0}" dt="2024-08-15T19:07:14.979" v="2"/>
        <pc:sldMkLst>
          <pc:docMk/>
          <pc:sldMk cId="17678412" sldId="276"/>
        </pc:sldMkLst>
      </pc:sldChg>
      <pc:sldChg chg="modNotes">
        <pc:chgData name="Nihal Selim" userId="S::nihal.selim@educaloi.qc.ca::5ebe341c-5dd7-4c31-8797-5d5454b6c11a" providerId="AD" clId="Web-{2544E916-008C-7483-3A14-E82B59AAACB0}" dt="2024-08-15T20:15:29.604" v="51"/>
        <pc:sldMkLst>
          <pc:docMk/>
          <pc:sldMk cId="412656306" sldId="277"/>
        </pc:sldMkLst>
      </pc:sldChg>
    </pc:docChg>
  </pc:docChgLst>
  <pc:docChgLst>
    <pc:chgData name="Nihal Selim" userId="S::nihal.selim@educaloi.qc.ca::5ebe341c-5dd7-4c31-8797-5d5454b6c11a" providerId="AD" clId="Web-{4D3114A1-5FC5-08E6-AEEB-BB97D11C6910}"/>
    <pc:docChg chg="mod modSld">
      <pc:chgData name="Nihal Selim" userId="S::nihal.selim@educaloi.qc.ca::5ebe341c-5dd7-4c31-8797-5d5454b6c11a" providerId="AD" clId="Web-{4D3114A1-5FC5-08E6-AEEB-BB97D11C6910}" dt="2024-11-01T14:03:48.606" v="67"/>
      <pc:docMkLst>
        <pc:docMk/>
      </pc:docMkLst>
      <pc:sldChg chg="modNotes">
        <pc:chgData name="Nihal Selim" userId="S::nihal.selim@educaloi.qc.ca::5ebe341c-5dd7-4c31-8797-5d5454b6c11a" providerId="AD" clId="Web-{4D3114A1-5FC5-08E6-AEEB-BB97D11C6910}" dt="2024-11-01T13:39:18.904" v="15"/>
        <pc:sldMkLst>
          <pc:docMk/>
          <pc:sldMk cId="2049219551" sldId="256"/>
        </pc:sldMkLst>
      </pc:sldChg>
      <pc:sldChg chg="modNotes">
        <pc:chgData name="Nihal Selim" userId="S::nihal.selim@educaloi.qc.ca::5ebe341c-5dd7-4c31-8797-5d5454b6c11a" providerId="AD" clId="Web-{4D3114A1-5FC5-08E6-AEEB-BB97D11C6910}" dt="2024-11-01T13:32:23.149" v="11"/>
        <pc:sldMkLst>
          <pc:docMk/>
          <pc:sldMk cId="788116382" sldId="261"/>
        </pc:sldMkLst>
      </pc:sldChg>
      <pc:sldChg chg="mod modShow">
        <pc:chgData name="Nihal Selim" userId="S::nihal.selim@educaloi.qc.ca::5ebe341c-5dd7-4c31-8797-5d5454b6c11a" providerId="AD" clId="Web-{4D3114A1-5FC5-08E6-AEEB-BB97D11C6910}" dt="2024-11-01T14:03:48.606" v="67"/>
        <pc:sldMkLst>
          <pc:docMk/>
          <pc:sldMk cId="1046026074" sldId="270"/>
        </pc:sldMkLst>
      </pc:sldChg>
      <pc:sldChg chg="modNotes">
        <pc:chgData name="Nihal Selim" userId="S::nihal.selim@educaloi.qc.ca::5ebe341c-5dd7-4c31-8797-5d5454b6c11a" providerId="AD" clId="Web-{4D3114A1-5FC5-08E6-AEEB-BB97D11C6910}" dt="2024-11-01T13:51:50.946" v="21"/>
        <pc:sldMkLst>
          <pc:docMk/>
          <pc:sldMk cId="2562021519" sldId="273"/>
        </pc:sldMkLst>
      </pc:sldChg>
      <pc:sldChg chg="addAnim">
        <pc:chgData name="Nihal Selim" userId="S::nihal.selim@educaloi.qc.ca::5ebe341c-5dd7-4c31-8797-5d5454b6c11a" providerId="AD" clId="Web-{4D3114A1-5FC5-08E6-AEEB-BB97D11C6910}" dt="2024-11-01T13:17:22.591" v="6"/>
        <pc:sldMkLst>
          <pc:docMk/>
          <pc:sldMk cId="17678412" sldId="276"/>
        </pc:sldMkLst>
      </pc:sldChg>
      <pc:sldChg chg="modSp modNotes">
        <pc:chgData name="Nihal Selim" userId="S::nihal.selim@educaloi.qc.ca::5ebe341c-5dd7-4c31-8797-5d5454b6c11a" providerId="AD" clId="Web-{4D3114A1-5FC5-08E6-AEEB-BB97D11C6910}" dt="2024-11-01T14:00:44.651" v="47"/>
        <pc:sldMkLst>
          <pc:docMk/>
          <pc:sldMk cId="412656306" sldId="277"/>
        </pc:sldMkLst>
      </pc:sldChg>
      <pc:sldChg chg="modSp modNotes">
        <pc:chgData name="Nihal Selim" userId="S::nihal.selim@educaloi.qc.ca::5ebe341c-5dd7-4c31-8797-5d5454b6c11a" providerId="AD" clId="Web-{4D3114A1-5FC5-08E6-AEEB-BB97D11C6910}" dt="2024-11-01T13:17:16.434" v="5"/>
        <pc:sldMkLst>
          <pc:docMk/>
          <pc:sldMk cId="2120576460" sldId="279"/>
        </pc:sldMkLst>
      </pc:sldChg>
      <pc:sldChg chg="modSp modNotes">
        <pc:chgData name="Nihal Selim" userId="S::nihal.selim@educaloi.qc.ca::5ebe341c-5dd7-4c31-8797-5d5454b6c11a" providerId="AD" clId="Web-{4D3114A1-5FC5-08E6-AEEB-BB97D11C6910}" dt="2024-11-01T14:02:06.995" v="66"/>
        <pc:sldMkLst>
          <pc:docMk/>
          <pc:sldMk cId="1668909151" sldId="280"/>
        </pc:sldMkLst>
      </pc:sldChg>
    </pc:docChg>
  </pc:docChgLst>
  <pc:docChgLst>
    <pc:chgData clId="Web-{C5852551-07BB-7A19-47CD-0F00ACB1E574}"/>
    <pc:docChg chg="modSld">
      <pc:chgData name="" userId="" providerId="" clId="Web-{C5852551-07BB-7A19-47CD-0F00ACB1E574}" dt="2024-11-26T15:40:37.938" v="0" actId="1076"/>
      <pc:docMkLst>
        <pc:docMk/>
      </pc:docMkLst>
      <pc:sldChg chg="modSp">
        <pc:chgData name="" userId="" providerId="" clId="Web-{C5852551-07BB-7A19-47CD-0F00ACB1E574}" dt="2024-11-26T15:40:37.938" v="0" actId="1076"/>
        <pc:sldMkLst>
          <pc:docMk/>
          <pc:sldMk cId="788116382" sldId="261"/>
        </pc:sldMkLst>
      </pc:sldChg>
    </pc:docChg>
  </pc:docChgLst>
  <pc:docChgLst>
    <pc:chgData name="Nihal Selim" userId="S::nihal.selim@educaloi.qc.ca::5ebe341c-5dd7-4c31-8797-5d5454b6c11a" providerId="AD" clId="Web-{B4B5E411-0F55-B235-C1DE-A53AC1624736}"/>
    <pc:docChg chg="addSld modSld sldOrd">
      <pc:chgData name="Nihal Selim" userId="S::nihal.selim@educaloi.qc.ca::5ebe341c-5dd7-4c31-8797-5d5454b6c11a" providerId="AD" clId="Web-{B4B5E411-0F55-B235-C1DE-A53AC1624736}" dt="2024-12-17T21:33:44.216" v="288"/>
      <pc:docMkLst>
        <pc:docMk/>
      </pc:docMkLst>
      <pc:sldChg chg="modSp modNotes">
        <pc:chgData name="Nihal Selim" userId="S::nihal.selim@educaloi.qc.ca::5ebe341c-5dd7-4c31-8797-5d5454b6c11a" providerId="AD" clId="Web-{B4B5E411-0F55-B235-C1DE-A53AC1624736}" dt="2024-12-17T21:33:44.216" v="288"/>
        <pc:sldMkLst>
          <pc:docMk/>
          <pc:sldMk cId="2120576460" sldId="279"/>
        </pc:sldMkLst>
      </pc:sldChg>
      <pc:sldChg chg="add">
        <pc:chgData name="Nihal Selim" userId="S::nihal.selim@educaloi.qc.ca::5ebe341c-5dd7-4c31-8797-5d5454b6c11a" providerId="AD" clId="Web-{B4B5E411-0F55-B235-C1DE-A53AC1624736}" dt="2024-12-17T21:25:55.586" v="0"/>
        <pc:sldMkLst>
          <pc:docMk/>
          <pc:sldMk cId="3817288758" sldId="284"/>
        </pc:sldMkLst>
      </pc:sldChg>
      <pc:sldChg chg="addSp delSp modSp add ord replId modNotes">
        <pc:chgData name="Nihal Selim" userId="S::nihal.selim@educaloi.qc.ca::5ebe341c-5dd7-4c31-8797-5d5454b6c11a" providerId="AD" clId="Web-{B4B5E411-0F55-B235-C1DE-A53AC1624736}" dt="2024-12-17T21:30:07.191" v="137" actId="14100"/>
        <pc:sldMkLst>
          <pc:docMk/>
          <pc:sldMk cId="2799170783" sldId="285"/>
        </pc:sldMkLst>
      </pc:sldChg>
    </pc:docChg>
  </pc:docChgLst>
  <pc:docChgLst>
    <pc:chgData name="Anne-Marie Lavoie" userId="S::anne-marie.lavoie@educaloi.qc.ca::1b24b5aa-6417-4ba1-9155-5b4918e5dba3" providerId="AD" clId="Web-{18BCA05E-DB58-FDB0-1398-25744322FE92}"/>
    <pc:docChg chg="addSld modSld">
      <pc:chgData name="Anne-Marie Lavoie" userId="S::anne-marie.lavoie@educaloi.qc.ca::1b24b5aa-6417-4ba1-9155-5b4918e5dba3" providerId="AD" clId="Web-{18BCA05E-DB58-FDB0-1398-25744322FE92}" dt="2024-06-17T19:28:36.418" v="229"/>
      <pc:docMkLst>
        <pc:docMk/>
      </pc:docMkLst>
      <pc:sldChg chg="addSp delSp modSp">
        <pc:chgData name="Anne-Marie Lavoie" userId="S::anne-marie.lavoie@educaloi.qc.ca::1b24b5aa-6417-4ba1-9155-5b4918e5dba3" providerId="AD" clId="Web-{18BCA05E-DB58-FDB0-1398-25744322FE92}" dt="2024-06-17T19:07:31.312" v="7" actId="1076"/>
        <pc:sldMkLst>
          <pc:docMk/>
          <pc:sldMk cId="2049219551" sldId="256"/>
        </pc:sldMkLst>
      </pc:sldChg>
      <pc:sldChg chg="addSp delSp modSp">
        <pc:chgData name="Anne-Marie Lavoie" userId="S::anne-marie.lavoie@educaloi.qc.ca::1b24b5aa-6417-4ba1-9155-5b4918e5dba3" providerId="AD" clId="Web-{18BCA05E-DB58-FDB0-1398-25744322FE92}" dt="2024-06-17T19:08:28.629" v="11" actId="14100"/>
        <pc:sldMkLst>
          <pc:docMk/>
          <pc:sldMk cId="788116382" sldId="261"/>
        </pc:sldMkLst>
      </pc:sldChg>
      <pc:sldChg chg="delSp modSp modNotes">
        <pc:chgData name="Anne-Marie Lavoie" userId="S::anne-marie.lavoie@educaloi.qc.ca::1b24b5aa-6417-4ba1-9155-5b4918e5dba3" providerId="AD" clId="Web-{18BCA05E-DB58-FDB0-1398-25744322FE92}" dt="2024-06-17T19:12:56.164" v="57"/>
        <pc:sldMkLst>
          <pc:docMk/>
          <pc:sldMk cId="2258642045" sldId="268"/>
        </pc:sldMkLst>
      </pc:sldChg>
      <pc:sldChg chg="addSp delSp modSp modNotes">
        <pc:chgData name="Anne-Marie Lavoie" userId="S::anne-marie.lavoie@educaloi.qc.ca::1b24b5aa-6417-4ba1-9155-5b4918e5dba3" providerId="AD" clId="Web-{18BCA05E-DB58-FDB0-1398-25744322FE92}" dt="2024-06-17T19:11:11.344" v="26"/>
        <pc:sldMkLst>
          <pc:docMk/>
          <pc:sldMk cId="2562021519" sldId="273"/>
        </pc:sldMkLst>
      </pc:sldChg>
      <pc:sldChg chg="addSp delSp modSp modNotes">
        <pc:chgData name="Anne-Marie Lavoie" userId="S::anne-marie.lavoie@educaloi.qc.ca::1b24b5aa-6417-4ba1-9155-5b4918e5dba3" providerId="AD" clId="Web-{18BCA05E-DB58-FDB0-1398-25744322FE92}" dt="2024-06-17T19:28:36.418" v="229"/>
        <pc:sldMkLst>
          <pc:docMk/>
          <pc:sldMk cId="17678412" sldId="276"/>
        </pc:sldMkLst>
      </pc:sldChg>
      <pc:sldChg chg="modSp modNotes">
        <pc:chgData name="Anne-Marie Lavoie" userId="S::anne-marie.lavoie@educaloi.qc.ca::1b24b5aa-6417-4ba1-9155-5b4918e5dba3" providerId="AD" clId="Web-{18BCA05E-DB58-FDB0-1398-25744322FE92}" dt="2024-06-17T19:14:17.107" v="83"/>
        <pc:sldMkLst>
          <pc:docMk/>
          <pc:sldMk cId="412656306" sldId="277"/>
        </pc:sldMkLst>
      </pc:sldChg>
      <pc:sldChg chg="modSp modNotes">
        <pc:chgData name="Anne-Marie Lavoie" userId="S::anne-marie.lavoie@educaloi.qc.ca::1b24b5aa-6417-4ba1-9155-5b4918e5dba3" providerId="AD" clId="Web-{18BCA05E-DB58-FDB0-1398-25744322FE92}" dt="2024-06-17T19:25:50.344" v="200"/>
        <pc:sldMkLst>
          <pc:docMk/>
          <pc:sldMk cId="2120576460" sldId="279"/>
        </pc:sldMkLst>
      </pc:sldChg>
      <pc:sldChg chg="modSp add replId modNotes">
        <pc:chgData name="Anne-Marie Lavoie" userId="S::anne-marie.lavoie@educaloi.qc.ca::1b24b5aa-6417-4ba1-9155-5b4918e5dba3" providerId="AD" clId="Web-{18BCA05E-DB58-FDB0-1398-25744322FE92}" dt="2024-06-17T19:20:13.366" v="106"/>
        <pc:sldMkLst>
          <pc:docMk/>
          <pc:sldMk cId="1668909151" sldId="280"/>
        </pc:sldMkLst>
      </pc:sldChg>
      <pc:sldChg chg="addSp delSp modSp add replId modNotes">
        <pc:chgData name="Anne-Marie Lavoie" userId="S::anne-marie.lavoie@educaloi.qc.ca::1b24b5aa-6417-4ba1-9155-5b4918e5dba3" providerId="AD" clId="Web-{18BCA05E-DB58-FDB0-1398-25744322FE92}" dt="2024-06-17T19:25:12.169" v="194"/>
        <pc:sldMkLst>
          <pc:docMk/>
          <pc:sldMk cId="2672208301" sldId="281"/>
        </pc:sldMkLst>
      </pc:sldChg>
    </pc:docChg>
  </pc:docChgLst>
  <pc:docChgLst>
    <pc:chgData name="Ophélie Vincent" userId="7fab5384-1989-4cd8-a938-9f00900dde79" providerId="ADAL" clId="{940AB3FE-6FB8-44B3-97AF-6C163901E1BF}"/>
    <pc:docChg chg="modSld">
      <pc:chgData name="Ophélie Vincent" userId="7fab5384-1989-4cd8-a938-9f00900dde79" providerId="ADAL" clId="{940AB3FE-6FB8-44B3-97AF-6C163901E1BF}" dt="2024-11-15T14:48:10.317" v="63" actId="20577"/>
      <pc:docMkLst>
        <pc:docMk/>
      </pc:docMkLst>
      <pc:sldChg chg="modNotesTx">
        <pc:chgData name="Ophélie Vincent" userId="7fab5384-1989-4cd8-a938-9f00900dde79" providerId="ADAL" clId="{940AB3FE-6FB8-44B3-97AF-6C163901E1BF}" dt="2024-11-15T14:47:34.676" v="28" actId="20577"/>
        <pc:sldMkLst>
          <pc:docMk/>
          <pc:sldMk cId="2258642045" sldId="268"/>
        </pc:sldMkLst>
      </pc:sldChg>
      <pc:sldChg chg="modNotesTx">
        <pc:chgData name="Ophélie Vincent" userId="7fab5384-1989-4cd8-a938-9f00900dde79" providerId="ADAL" clId="{940AB3FE-6FB8-44B3-97AF-6C163901E1BF}" dt="2024-11-15T14:47:50.319" v="42" actId="113"/>
        <pc:sldMkLst>
          <pc:docMk/>
          <pc:sldMk cId="412656306" sldId="277"/>
        </pc:sldMkLst>
      </pc:sldChg>
      <pc:sldChg chg="modNotesTx">
        <pc:chgData name="Ophélie Vincent" userId="7fab5384-1989-4cd8-a938-9f00900dde79" providerId="ADAL" clId="{940AB3FE-6FB8-44B3-97AF-6C163901E1BF}" dt="2024-11-15T14:48:10.317" v="63" actId="20577"/>
        <pc:sldMkLst>
          <pc:docMk/>
          <pc:sldMk cId="1668909151" sldId="280"/>
        </pc:sldMkLst>
      </pc:sldChg>
    </pc:docChg>
  </pc:docChgLst>
  <pc:docChgLst>
    <pc:chgData name="Nihal Selim" userId="S::nihal.selim@educaloi.qc.ca::5ebe341c-5dd7-4c31-8797-5d5454b6c11a" providerId="AD" clId="Web-{02B232AA-E6B8-8DB3-794A-D8683B526BA9}"/>
    <pc:docChg chg="modSld">
      <pc:chgData name="Nihal Selim" userId="S::nihal.selim@educaloi.qc.ca::5ebe341c-5dd7-4c31-8797-5d5454b6c11a" providerId="AD" clId="Web-{02B232AA-E6B8-8DB3-794A-D8683B526BA9}" dt="2025-04-23T14:42:02.958" v="65"/>
      <pc:docMkLst>
        <pc:docMk/>
      </pc:docMkLst>
      <pc:sldChg chg="modNotes">
        <pc:chgData name="Nihal Selim" userId="S::nihal.selim@educaloi.qc.ca::5ebe341c-5dd7-4c31-8797-5d5454b6c11a" providerId="AD" clId="Web-{02B232AA-E6B8-8DB3-794A-D8683B526BA9}" dt="2025-04-23T14:42:02.958" v="65"/>
        <pc:sldMkLst>
          <pc:docMk/>
          <pc:sldMk cId="3147967890" sldId="274"/>
        </pc:sldMkLst>
      </pc:sldChg>
      <pc:sldChg chg="modNotes">
        <pc:chgData name="Nihal Selim" userId="S::nihal.selim@educaloi.qc.ca::5ebe341c-5dd7-4c31-8797-5d5454b6c11a" providerId="AD" clId="Web-{02B232AA-E6B8-8DB3-794A-D8683B526BA9}" dt="2025-04-23T14:39:42.380" v="1"/>
        <pc:sldMkLst>
          <pc:docMk/>
          <pc:sldMk cId="412656306" sldId="277"/>
        </pc:sldMkLst>
      </pc:sldChg>
      <pc:sldChg chg="modSp modNotes">
        <pc:chgData name="Nihal Selim" userId="S::nihal.selim@educaloi.qc.ca::5ebe341c-5dd7-4c31-8797-5d5454b6c11a" providerId="AD" clId="Web-{02B232AA-E6B8-8DB3-794A-D8683B526BA9}" dt="2025-04-23T14:40:51.005" v="58" actId="20577"/>
        <pc:sldMkLst>
          <pc:docMk/>
          <pc:sldMk cId="1668909151" sldId="280"/>
        </pc:sldMkLst>
        <pc:spChg chg="mod">
          <ac:chgData name="Nihal Selim" userId="S::nihal.selim@educaloi.qc.ca::5ebe341c-5dd7-4c31-8797-5d5454b6c11a" providerId="AD" clId="Web-{02B232AA-E6B8-8DB3-794A-D8683B526BA9}" dt="2025-04-23T14:40:51.005" v="58" actId="20577"/>
          <ac:spMkLst>
            <pc:docMk/>
            <pc:sldMk cId="1668909151" sldId="280"/>
            <ac:spMk id="2" creationId="{31287A08-DE0A-3C22-D512-1325EE58DCAB}"/>
          </ac:spMkLst>
        </pc:spChg>
      </pc:sldChg>
    </pc:docChg>
  </pc:docChgLst>
  <pc:docChgLst>
    <pc:chgData name="Nihal Selim" userId="S::nihal.selim@educaloi.qc.ca::5ebe341c-5dd7-4c31-8797-5d5454b6c11a" providerId="AD" clId="Web-{02C6F5C9-7229-8FBD-4C62-5722B54C0304}"/>
    <pc:docChg chg="modSld">
      <pc:chgData name="Nihal Selim" userId="S::nihal.selim@educaloi.qc.ca::5ebe341c-5dd7-4c31-8797-5d5454b6c11a" providerId="AD" clId="Web-{02C6F5C9-7229-8FBD-4C62-5722B54C0304}" dt="2025-01-28T18:11:15.869" v="59"/>
      <pc:docMkLst>
        <pc:docMk/>
      </pc:docMkLst>
      <pc:sldChg chg="modNotes">
        <pc:chgData name="Nihal Selim" userId="S::nihal.selim@educaloi.qc.ca::5ebe341c-5dd7-4c31-8797-5d5454b6c11a" providerId="AD" clId="Web-{02C6F5C9-7229-8FBD-4C62-5722B54C0304}" dt="2025-01-28T18:11:15.869" v="59"/>
        <pc:sldMkLst>
          <pc:docMk/>
          <pc:sldMk cId="1668909151" sldId="280"/>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ldChg>
    </pc:docChg>
  </pc:docChgLst>
  <pc:docChgLst>
    <pc:chgData name="Anne-Marie Lavoie" userId="S::anne-marie.lavoie@educaloi.qc.ca::1b24b5aa-6417-4ba1-9155-5b4918e5dba3" providerId="AD" clId="Web-{268AD607-F787-500C-5C3D-2472D1135C77}"/>
    <pc:docChg chg="delSld modSld modMainMaster">
      <pc:chgData name="Anne-Marie Lavoie" userId="S::anne-marie.lavoie@educaloi.qc.ca::1b24b5aa-6417-4ba1-9155-5b4918e5dba3" providerId="AD" clId="Web-{268AD607-F787-500C-5C3D-2472D1135C77}" dt="2024-06-10T20:56:44.226" v="89" actId="14100"/>
      <pc:docMkLst>
        <pc:docMk/>
      </pc:docMkLst>
      <pc:sldChg chg="addSp delSp modSp modTransition">
        <pc:chgData name="Anne-Marie Lavoie" userId="S::anne-marie.lavoie@educaloi.qc.ca::1b24b5aa-6417-4ba1-9155-5b4918e5dba3" providerId="AD" clId="Web-{268AD607-F787-500C-5C3D-2472D1135C77}" dt="2024-06-10T20:48:38.065" v="11"/>
        <pc:sldMkLst>
          <pc:docMk/>
          <pc:sldMk cId="2049219551" sldId="256"/>
        </pc:sldMkLst>
      </pc:sldChg>
      <pc:sldChg chg="addSp delSp modSp modTransition">
        <pc:chgData name="Anne-Marie Lavoie" userId="S::anne-marie.lavoie@educaloi.qc.ca::1b24b5aa-6417-4ba1-9155-5b4918e5dba3" providerId="AD" clId="Web-{268AD607-F787-500C-5C3D-2472D1135C77}" dt="2024-06-10T20:48:38.065" v="11"/>
        <pc:sldMkLst>
          <pc:docMk/>
          <pc:sldMk cId="788116382" sldId="261"/>
        </pc:sldMkLst>
      </pc:sldChg>
      <pc:sldChg chg="modTransition">
        <pc:chgData name="Anne-Marie Lavoie" userId="S::anne-marie.lavoie@educaloi.qc.ca::1b24b5aa-6417-4ba1-9155-5b4918e5dba3" providerId="AD" clId="Web-{268AD607-F787-500C-5C3D-2472D1135C77}" dt="2024-06-10T20:48:38.065" v="11"/>
        <pc:sldMkLst>
          <pc:docMk/>
          <pc:sldMk cId="1284194586" sldId="263"/>
        </pc:sldMkLst>
      </pc:sldChg>
      <pc:sldChg chg="modTransition">
        <pc:chgData name="Anne-Marie Lavoie" userId="S::anne-marie.lavoie@educaloi.qc.ca::1b24b5aa-6417-4ba1-9155-5b4918e5dba3" providerId="AD" clId="Web-{268AD607-F787-500C-5C3D-2472D1135C77}" dt="2024-06-10T20:48:38.065" v="11"/>
        <pc:sldMkLst>
          <pc:docMk/>
          <pc:sldMk cId="194442244" sldId="264"/>
        </pc:sldMkLst>
      </pc:sldChg>
      <pc:sldChg chg="addSp modSp modTransition modNotes">
        <pc:chgData name="Anne-Marie Lavoie" userId="S::anne-marie.lavoie@educaloi.qc.ca::1b24b5aa-6417-4ba1-9155-5b4918e5dba3" providerId="AD" clId="Web-{268AD607-F787-500C-5C3D-2472D1135C77}" dt="2024-06-10T20:52:46.482" v="53"/>
        <pc:sldMkLst>
          <pc:docMk/>
          <pc:sldMk cId="2258642045" sldId="268"/>
        </pc:sldMkLst>
      </pc:sldChg>
      <pc:sldChg chg="modTransition">
        <pc:chgData name="Anne-Marie Lavoie" userId="S::anne-marie.lavoie@educaloi.qc.ca::1b24b5aa-6417-4ba1-9155-5b4918e5dba3" providerId="AD" clId="Web-{268AD607-F787-500C-5C3D-2472D1135C77}" dt="2024-06-10T20:48:38.065" v="11"/>
        <pc:sldMkLst>
          <pc:docMk/>
          <pc:sldMk cId="1046026074" sldId="270"/>
        </pc:sldMkLst>
      </pc:sldChg>
      <pc:sldChg chg="addSp delSp modSp modTransition modNotes">
        <pc:chgData name="Anne-Marie Lavoie" userId="S::anne-marie.lavoie@educaloi.qc.ca::1b24b5aa-6417-4ba1-9155-5b4918e5dba3" providerId="AD" clId="Web-{268AD607-F787-500C-5C3D-2472D1135C77}" dt="2024-06-10T20:50:24.007" v="27"/>
        <pc:sldMkLst>
          <pc:docMk/>
          <pc:sldMk cId="2562021519" sldId="273"/>
        </pc:sldMkLst>
      </pc:sldChg>
      <pc:sldChg chg="modTransition">
        <pc:chgData name="Anne-Marie Lavoie" userId="S::anne-marie.lavoie@educaloi.qc.ca::1b24b5aa-6417-4ba1-9155-5b4918e5dba3" providerId="AD" clId="Web-{268AD607-F787-500C-5C3D-2472D1135C77}" dt="2024-06-10T20:48:38.065" v="11"/>
        <pc:sldMkLst>
          <pc:docMk/>
          <pc:sldMk cId="3147967890" sldId="274"/>
        </pc:sldMkLst>
      </pc:sldChg>
      <pc:sldChg chg="modTransition">
        <pc:chgData name="Anne-Marie Lavoie" userId="S::anne-marie.lavoie@educaloi.qc.ca::1b24b5aa-6417-4ba1-9155-5b4918e5dba3" providerId="AD" clId="Web-{268AD607-F787-500C-5C3D-2472D1135C77}" dt="2024-06-10T20:48:38.065" v="11"/>
        <pc:sldMkLst>
          <pc:docMk/>
          <pc:sldMk cId="3145390396" sldId="275"/>
        </pc:sldMkLst>
      </pc:sldChg>
      <pc:sldChg chg="addSp delSp modSp modTransition modNotes">
        <pc:chgData name="Anne-Marie Lavoie" userId="S::anne-marie.lavoie@educaloi.qc.ca::1b24b5aa-6417-4ba1-9155-5b4918e5dba3" providerId="AD" clId="Web-{268AD607-F787-500C-5C3D-2472D1135C77}" dt="2024-06-10T20:56:44.226" v="89" actId="14100"/>
        <pc:sldMkLst>
          <pc:docMk/>
          <pc:sldMk cId="17678412" sldId="276"/>
        </pc:sldMkLst>
      </pc:sldChg>
      <pc:sldChg chg="modSp modTransition modNotes">
        <pc:chgData name="Anne-Marie Lavoie" userId="S::anne-marie.lavoie@educaloi.qc.ca::1b24b5aa-6417-4ba1-9155-5b4918e5dba3" providerId="AD" clId="Web-{268AD607-F787-500C-5C3D-2472D1135C77}" dt="2024-06-10T20:54:47.815" v="73"/>
        <pc:sldMkLst>
          <pc:docMk/>
          <pc:sldMk cId="412656306" sldId="277"/>
        </pc:sldMkLst>
      </pc:sldChg>
      <pc:sldChg chg="modTransition">
        <pc:chgData name="Anne-Marie Lavoie" userId="S::anne-marie.lavoie@educaloi.qc.ca::1b24b5aa-6417-4ba1-9155-5b4918e5dba3" providerId="AD" clId="Web-{268AD607-F787-500C-5C3D-2472D1135C77}" dt="2024-06-10T20:48:38.065" v="11"/>
        <pc:sldMkLst>
          <pc:docMk/>
          <pc:sldMk cId="2120576460" sldId="279"/>
        </pc:sldMkLst>
      </pc:sldChg>
      <pc:sldChg chg="del modTransition">
        <pc:chgData name="Anne-Marie Lavoie" userId="S::anne-marie.lavoie@educaloi.qc.ca::1b24b5aa-6417-4ba1-9155-5b4918e5dba3" providerId="AD" clId="Web-{268AD607-F787-500C-5C3D-2472D1135C77}" dt="2024-06-10T20:54:55.253" v="74"/>
        <pc:sldMkLst>
          <pc:docMk/>
          <pc:sldMk cId="2825560202" sldId="280"/>
        </pc:sldMkLst>
      </pc:sldChg>
      <pc:sldMasterChg chg="modTransition modSldLayout">
        <pc:chgData name="Anne-Marie Lavoie" userId="S::anne-marie.lavoie@educaloi.qc.ca::1b24b5aa-6417-4ba1-9155-5b4918e5dba3" providerId="AD" clId="Web-{268AD607-F787-500C-5C3D-2472D1135C77}" dt="2024-06-10T20:48:38.065" v="11"/>
        <pc:sldMasterMkLst>
          <pc:docMk/>
          <pc:sldMasterMk cId="2869653256" sldId="2147483648"/>
        </pc:sldMasterMkLst>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268AD607-F787-500C-5C3D-2472D1135C77}" dt="2024-06-10T20:48:38.065" v="11"/>
          <pc:sldLayoutMkLst>
            <pc:docMk/>
            <pc:sldMasterMk cId="2869653256" sldId="2147483648"/>
            <pc:sldLayoutMk cId="279109481" sldId="2147483670"/>
          </pc:sldLayoutMkLst>
        </pc:sldLayoutChg>
      </pc:sldMaster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Nihal Selim" userId="S::nihal.selim@educaloi.qc.ca::5ebe341c-5dd7-4c31-8797-5d5454b6c11a" providerId="AD" clId="Web-{6ECCC98A-95F4-F849-9C57-4F56E9726A5F}"/>
    <pc:docChg chg="modSld">
      <pc:chgData name="Nihal Selim" userId="S::nihal.selim@educaloi.qc.ca::5ebe341c-5dd7-4c31-8797-5d5454b6c11a" providerId="AD" clId="Web-{6ECCC98A-95F4-F849-9C57-4F56E9726A5F}" dt="2025-01-27T20:53:48.499" v="1"/>
      <pc:docMkLst>
        <pc:docMk/>
      </pc:docMkLst>
      <pc:sldChg chg="modNotes">
        <pc:chgData name="Nihal Selim" userId="S::nihal.selim@educaloi.qc.ca::5ebe341c-5dd7-4c31-8797-5d5454b6c11a" providerId="AD" clId="Web-{6ECCC98A-95F4-F849-9C57-4F56E9726A5F}" dt="2025-01-27T20:53:48.499" v="1"/>
        <pc:sldMkLst>
          <pc:docMk/>
          <pc:sldMk cId="2258642045" sldId="268"/>
        </pc:sldMkLst>
      </pc:sldChg>
    </pc:docChg>
  </pc:docChgLst>
  <pc:docChgLst>
    <pc:chgData name="Nihal Selim" userId="S::nihal.selim@educaloi.qc.ca::5ebe341c-5dd7-4c31-8797-5d5454b6c11a" providerId="AD" clId="Web-{5B01705F-4F39-2B31-4291-4B9BD7F92700}"/>
    <pc:docChg chg="addSld modSld">
      <pc:chgData name="Nihal Selim" userId="S::nihal.selim@educaloi.qc.ca::5ebe341c-5dd7-4c31-8797-5d5454b6c11a" providerId="AD" clId="Web-{5B01705F-4F39-2B31-4291-4B9BD7F92700}" dt="2024-12-17T21:05:26.936" v="9"/>
      <pc:docMkLst>
        <pc:docMk/>
      </pc:docMkLst>
      <pc:sldChg chg="addSp delSp modSp">
        <pc:chgData name="Nihal Selim" userId="S::nihal.selim@educaloi.qc.ca::5ebe341c-5dd7-4c31-8797-5d5454b6c11a" providerId="AD" clId="Web-{5B01705F-4F39-2B31-4291-4B9BD7F92700}" dt="2024-12-17T20:50:23.059" v="0"/>
        <pc:sldMkLst>
          <pc:docMk/>
          <pc:sldMk cId="2049219551" sldId="256"/>
        </pc:sldMkLst>
      </pc:sldChg>
      <pc:sldChg chg="modNotes">
        <pc:chgData name="Nihal Selim" userId="S::nihal.selim@educaloi.qc.ca::5ebe341c-5dd7-4c31-8797-5d5454b6c11a" providerId="AD" clId="Web-{5B01705F-4F39-2B31-4291-4B9BD7F92700}" dt="2024-12-17T21:01:59.093" v="7"/>
        <pc:sldMkLst>
          <pc:docMk/>
          <pc:sldMk cId="194442244" sldId="264"/>
        </pc:sldMkLst>
      </pc:sldChg>
      <pc:sldChg chg="modNotes">
        <pc:chgData name="Nihal Selim" userId="S::nihal.selim@educaloi.qc.ca::5ebe341c-5dd7-4c31-8797-5d5454b6c11a" providerId="AD" clId="Web-{5B01705F-4F39-2B31-4291-4B9BD7F92700}" dt="2024-12-17T20:59:25.847" v="4"/>
        <pc:sldMkLst>
          <pc:docMk/>
          <pc:sldMk cId="2562021519" sldId="273"/>
        </pc:sldMkLst>
      </pc:sldChg>
      <pc:sldChg chg="addSp">
        <pc:chgData name="Nihal Selim" userId="S::nihal.selim@educaloi.qc.ca::5ebe341c-5dd7-4c31-8797-5d5454b6c11a" providerId="AD" clId="Web-{5B01705F-4F39-2B31-4291-4B9BD7F92700}" dt="2024-12-17T21:05:26.936" v="9"/>
        <pc:sldMkLst>
          <pc:docMk/>
          <pc:sldMk cId="3145390396" sldId="275"/>
        </pc:sldMkLst>
      </pc:sldChg>
      <pc:sldChg chg="add">
        <pc:chgData name="Nihal Selim" userId="S::nihal.selim@educaloi.qc.ca::5ebe341c-5dd7-4c31-8797-5d5454b6c11a" providerId="AD" clId="Web-{5B01705F-4F39-2B31-4291-4B9BD7F92700}" dt="2024-12-17T21:02:01.702" v="8"/>
        <pc:sldMkLst>
          <pc:docMk/>
          <pc:sldMk cId="2983779370" sldId="283"/>
        </pc:sldMkLst>
      </pc:sldChg>
    </pc:docChg>
  </pc:docChgLst>
  <pc:docChgLst>
    <pc:chgData name="Nihal Selim" userId="S::nihal.selim@educaloi.qc.ca::5ebe341c-5dd7-4c31-8797-5d5454b6c11a" providerId="AD" clId="Web-{7402C4EE-4D3A-9D93-BC5D-982FB3FC0697}"/>
    <pc:docChg chg="modSld">
      <pc:chgData name="Nihal Selim" userId="S::nihal.selim@educaloi.qc.ca::5ebe341c-5dd7-4c31-8797-5d5454b6c11a" providerId="AD" clId="Web-{7402C4EE-4D3A-9D93-BC5D-982FB3FC0697}" dt="2024-11-04T20:53:18.143" v="0" actId="20577"/>
      <pc:docMkLst>
        <pc:docMk/>
      </pc:docMkLst>
      <pc:sldChg chg="modSp">
        <pc:chgData name="Nihal Selim" userId="S::nihal.selim@educaloi.qc.ca::5ebe341c-5dd7-4c31-8797-5d5454b6c11a" providerId="AD" clId="Web-{7402C4EE-4D3A-9D93-BC5D-982FB3FC0697}" dt="2024-11-04T20:53:18.143" v="0" actId="20577"/>
        <pc:sldMkLst>
          <pc:docMk/>
          <pc:sldMk cId="2562021519" sldId="273"/>
        </pc:sldMkLst>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ldChg>
      <pc:sldChg chg="modSp new del">
        <pc:chgData name="Anne-Marie Lavoie" userId="S::anne-marie.lavoie@educaloi.qc.ca::1b24b5aa-6417-4ba1-9155-5b4918e5dba3" providerId="AD" clId="Web-{E4F11E9E-FE90-AA37-1F9C-BFC588C9F339}" dt="2024-06-10T20:22:07.780" v="99"/>
        <pc:sldMkLst>
          <pc:docMk/>
          <pc:sldMk cId="3953735982" sldId="279"/>
        </pc:sldMkLst>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Nihal Selim" userId="S::nihal.selim@educaloi.qc.ca::5ebe341c-5dd7-4c31-8797-5d5454b6c11a" providerId="AD" clId="Web-{3197820D-70E4-EF8E-1921-E7986680B27B}"/>
    <pc:docChg chg="addSld modSld">
      <pc:chgData name="Nihal Selim" userId="S::nihal.selim@educaloi.qc.ca::5ebe341c-5dd7-4c31-8797-5d5454b6c11a" providerId="AD" clId="Web-{3197820D-70E4-EF8E-1921-E7986680B27B}" dt="2025-02-21T15:00:44.338" v="514" actId="20577"/>
      <pc:docMkLst>
        <pc:docMk/>
      </pc:docMkLst>
      <pc:sldChg chg="modNotes">
        <pc:chgData name="Nihal Selim" userId="S::nihal.selim@educaloi.qc.ca::5ebe341c-5dd7-4c31-8797-5d5454b6c11a" providerId="AD" clId="Web-{3197820D-70E4-EF8E-1921-E7986680B27B}" dt="2025-02-21T14:56:28.582" v="207"/>
        <pc:sldMkLst>
          <pc:docMk/>
          <pc:sldMk cId="3147967890" sldId="274"/>
        </pc:sldMkLst>
      </pc:sldChg>
      <pc:sldChg chg="modNotes">
        <pc:chgData name="Nihal Selim" userId="S::nihal.selim@educaloi.qc.ca::5ebe341c-5dd7-4c31-8797-5d5454b6c11a" providerId="AD" clId="Web-{3197820D-70E4-EF8E-1921-E7986680B27B}" dt="2025-02-21T14:56:43.630" v="247"/>
        <pc:sldMkLst>
          <pc:docMk/>
          <pc:sldMk cId="3145390396" sldId="275"/>
        </pc:sldMkLst>
      </pc:sldChg>
      <pc:sldChg chg="modNotes">
        <pc:chgData name="Nihal Selim" userId="S::nihal.selim@educaloi.qc.ca::5ebe341c-5dd7-4c31-8797-5d5454b6c11a" providerId="AD" clId="Web-{3197820D-70E4-EF8E-1921-E7986680B27B}" dt="2025-02-21T15:00:05.446" v="500"/>
        <pc:sldMkLst>
          <pc:docMk/>
          <pc:sldMk cId="2983779370" sldId="283"/>
        </pc:sldMkLst>
      </pc:sldChg>
      <pc:sldChg chg="modNotes">
        <pc:chgData name="Nihal Selim" userId="S::nihal.selim@educaloi.qc.ca::5ebe341c-5dd7-4c31-8797-5d5454b6c11a" providerId="AD" clId="Web-{3197820D-70E4-EF8E-1921-E7986680B27B}" dt="2025-02-21T14:55:24.909" v="137"/>
        <pc:sldMkLst>
          <pc:docMk/>
          <pc:sldMk cId="3817288758" sldId="284"/>
        </pc:sldMkLst>
      </pc:sldChg>
      <pc:sldChg chg="modSp">
        <pc:chgData name="Nihal Selim" userId="S::nihal.selim@educaloi.qc.ca::5ebe341c-5dd7-4c31-8797-5d5454b6c11a" providerId="AD" clId="Web-{3197820D-70E4-EF8E-1921-E7986680B27B}" dt="2025-02-21T15:00:44.338" v="514" actId="20577"/>
        <pc:sldMkLst>
          <pc:docMk/>
          <pc:sldMk cId="2799170783" sldId="285"/>
        </pc:sldMkLst>
        <pc:spChg chg="mod">
          <ac:chgData name="Nihal Selim" userId="S::nihal.selim@educaloi.qc.ca::5ebe341c-5dd7-4c31-8797-5d5454b6c11a" providerId="AD" clId="Web-{3197820D-70E4-EF8E-1921-E7986680B27B}" dt="2025-02-21T15:00:44.338" v="514" actId="20577"/>
          <ac:spMkLst>
            <pc:docMk/>
            <pc:sldMk cId="2799170783" sldId="285"/>
            <ac:spMk id="9" creationId="{DFC00939-A5AF-2F45-8497-DF6071357F40}"/>
          </ac:spMkLst>
        </pc:spChg>
      </pc:sldChg>
      <pc:sldChg chg="addSp delSp modSp add replId modNotes">
        <pc:chgData name="Nihal Selim" userId="S::nihal.selim@educaloi.qc.ca::5ebe341c-5dd7-4c31-8797-5d5454b6c11a" providerId="AD" clId="Web-{3197820D-70E4-EF8E-1921-E7986680B27B}" dt="2025-02-21T15:00:35.416" v="513"/>
        <pc:sldMkLst>
          <pc:docMk/>
          <pc:sldMk cId="473025587" sldId="286"/>
        </pc:sldMkLst>
        <pc:spChg chg="mod">
          <ac:chgData name="Nihal Selim" userId="S::nihal.selim@educaloi.qc.ca::5ebe341c-5dd7-4c31-8797-5d5454b6c11a" providerId="AD" clId="Web-{3197820D-70E4-EF8E-1921-E7986680B27B}" dt="2025-02-21T14:52:38.109" v="6" actId="14100"/>
          <ac:spMkLst>
            <pc:docMk/>
            <pc:sldMk cId="473025587" sldId="286"/>
            <ac:spMk id="2" creationId="{706CD78D-4910-DEDA-BF98-9E04ADFA6302}"/>
          </ac:spMkLst>
        </pc:spChg>
        <pc:spChg chg="mod">
          <ac:chgData name="Nihal Selim" userId="S::nihal.selim@educaloi.qc.ca::5ebe341c-5dd7-4c31-8797-5d5454b6c11a" providerId="AD" clId="Web-{3197820D-70E4-EF8E-1921-E7986680B27B}" dt="2025-02-21T14:53:40.626" v="66" actId="20577"/>
          <ac:spMkLst>
            <pc:docMk/>
            <pc:sldMk cId="473025587" sldId="286"/>
            <ac:spMk id="4" creationId="{44903EB8-632D-AF0F-1E1F-D3BB7DDC816D}"/>
          </ac:spMkLst>
        </pc:spChg>
        <pc:picChg chg="mod">
          <ac:chgData name="Nihal Selim" userId="S::nihal.selim@educaloi.qc.ca::5ebe341c-5dd7-4c31-8797-5d5454b6c11a" providerId="AD" clId="Web-{3197820D-70E4-EF8E-1921-E7986680B27B}" dt="2025-02-21T14:53:43.313" v="67" actId="1076"/>
          <ac:picMkLst>
            <pc:docMk/>
            <pc:sldMk cId="473025587" sldId="286"/>
            <ac:picMk id="3" creationId="{1C2EC73D-0EF0-436D-F40C-A8DE5CE5D65E}"/>
          </ac:picMkLst>
        </pc:picChg>
        <pc:picChg chg="add mod">
          <ac:chgData name="Nihal Selim" userId="S::nihal.selim@educaloi.qc.ca::5ebe341c-5dd7-4c31-8797-5d5454b6c11a" providerId="AD" clId="Web-{3197820D-70E4-EF8E-1921-E7986680B27B}" dt="2025-02-21T14:54:41.783" v="75" actId="1076"/>
          <ac:picMkLst>
            <pc:docMk/>
            <pc:sldMk cId="473025587" sldId="286"/>
            <ac:picMk id="12" creationId="{2EB72448-74A5-9B72-D9DA-CB30B5A021A1}"/>
          </ac:picMkLst>
        </pc:picChg>
      </pc:sld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ldChg>
    </pc:docChg>
  </pc:docChgLst>
  <pc:docChgLst>
    <pc:chgData name="Isabelle Bourgeois" userId="S::isabelle.bourgeois@educaloi.qc.ca::62da3eca-ed7d-481c-ba2a-c4938ec016c9" providerId="AD" clId="Web-{F743A422-2187-6428-4288-EF8168099554}"/>
    <pc:docChg chg="modSld">
      <pc:chgData name="Isabelle Bourgeois" userId="S::isabelle.bourgeois@educaloi.qc.ca::62da3eca-ed7d-481c-ba2a-c4938ec016c9" providerId="AD" clId="Web-{F743A422-2187-6428-4288-EF8168099554}" dt="2024-09-16T14:32:44.067" v="1"/>
      <pc:docMkLst>
        <pc:docMk/>
      </pc:docMkLst>
      <pc:sldChg chg="modNotes">
        <pc:chgData name="Isabelle Bourgeois" userId="S::isabelle.bourgeois@educaloi.qc.ca::62da3eca-ed7d-481c-ba2a-c4938ec016c9" providerId="AD" clId="Web-{F743A422-2187-6428-4288-EF8168099554}" dt="2024-09-16T14:32:44.067" v="1"/>
        <pc:sldMkLst>
          <pc:docMk/>
          <pc:sldMk cId="1284194586" sldId="263"/>
        </pc:sldMkLst>
      </pc:sldChg>
    </pc:docChg>
  </pc:docChgLst>
  <pc:docChgLst>
    <pc:chgData name="Nihal Selim" userId="S::nihal.selim@educaloi.qc.ca::5ebe341c-5dd7-4c31-8797-5d5454b6c11a" providerId="AD" clId="Web-{6C9A9DC1-537F-6419-33DF-FA4F8D8977ED}"/>
    <pc:docChg chg="modSld">
      <pc:chgData name="Nihal Selim" userId="S::nihal.selim@educaloi.qc.ca::5ebe341c-5dd7-4c31-8797-5d5454b6c11a" providerId="AD" clId="Web-{6C9A9DC1-537F-6419-33DF-FA4F8D8977ED}" dt="2024-11-11T21:30:23.102" v="24"/>
      <pc:docMkLst>
        <pc:docMk/>
      </pc:docMkLst>
      <pc:sldChg chg="modNotes">
        <pc:chgData name="Nihal Selim" userId="S::nihal.selim@educaloi.qc.ca::5ebe341c-5dd7-4c31-8797-5d5454b6c11a" providerId="AD" clId="Web-{6C9A9DC1-537F-6419-33DF-FA4F8D8977ED}" dt="2024-11-11T20:01:19.052" v="13"/>
        <pc:sldMkLst>
          <pc:docMk/>
          <pc:sldMk cId="2049219551" sldId="256"/>
        </pc:sldMkLst>
      </pc:sldChg>
      <pc:sldChg chg="modNotes">
        <pc:chgData name="Nihal Selim" userId="S::nihal.selim@educaloi.qc.ca::5ebe341c-5dd7-4c31-8797-5d5454b6c11a" providerId="AD" clId="Web-{6C9A9DC1-537F-6419-33DF-FA4F8D8977ED}" dt="2024-11-11T21:30:23.102" v="24"/>
        <pc:sldMkLst>
          <pc:docMk/>
          <pc:sldMk cId="788116382" sldId="261"/>
        </pc:sldMkLst>
      </pc:sldChg>
      <pc:sldChg chg="modNotes">
        <pc:chgData name="Nihal Selim" userId="S::nihal.selim@educaloi.qc.ca::5ebe341c-5dd7-4c31-8797-5d5454b6c11a" providerId="AD" clId="Web-{6C9A9DC1-537F-6419-33DF-FA4F8D8977ED}" dt="2024-11-11T20:30:56.065" v="18"/>
        <pc:sldMkLst>
          <pc:docMk/>
          <pc:sldMk cId="1284194586" sldId="263"/>
        </pc:sldMkLst>
      </pc:sldChg>
      <pc:sldChg chg="modNotes">
        <pc:chgData name="Nihal Selim" userId="S::nihal.selim@educaloi.qc.ca::5ebe341c-5dd7-4c31-8797-5d5454b6c11a" providerId="AD" clId="Web-{6C9A9DC1-537F-6419-33DF-FA4F8D8977ED}" dt="2024-11-11T19:57:41.952" v="8"/>
        <pc:sldMkLst>
          <pc:docMk/>
          <pc:sldMk cId="194442244" sldId="264"/>
        </pc:sldMkLst>
      </pc:sldChg>
      <pc:sldChg chg="modSp modNotes">
        <pc:chgData name="Nihal Selim" userId="S::nihal.selim@educaloi.qc.ca::5ebe341c-5dd7-4c31-8797-5d5454b6c11a" providerId="AD" clId="Web-{6C9A9DC1-537F-6419-33DF-FA4F8D8977ED}" dt="2024-11-11T19:29:31.401" v="4"/>
        <pc:sldMkLst>
          <pc:docMk/>
          <pc:sldMk cId="3145390396" sldId="275"/>
        </pc:sldMkLst>
      </pc:sldChg>
      <pc:sldChg chg="modNotes">
        <pc:chgData name="Nihal Selim" userId="S::nihal.selim@educaloi.qc.ca::5ebe341c-5dd7-4c31-8797-5d5454b6c11a" providerId="AD" clId="Web-{6C9A9DC1-537F-6419-33DF-FA4F8D8977ED}" dt="2024-11-11T20:30:52.956" v="16"/>
        <pc:sldMkLst>
          <pc:docMk/>
          <pc:sldMk cId="17678412" sldId="276"/>
        </pc:sldMkLst>
      </pc:sldChg>
    </pc:docChg>
  </pc:docChgLst>
  <pc:docChgLst>
    <pc:chgData name="Nihal Selim" userId="S::nihal.selim@educaloi.qc.ca::5ebe341c-5dd7-4c31-8797-5d5454b6c11a" providerId="AD" clId="Web-{8D6931AF-21D2-997D-10D5-F617250A1DE5}"/>
    <pc:docChg chg="modSld">
      <pc:chgData name="Nihal Selim" userId="S::nihal.selim@educaloi.qc.ca::5ebe341c-5dd7-4c31-8797-5d5454b6c11a" providerId="AD" clId="Web-{8D6931AF-21D2-997D-10D5-F617250A1DE5}" dt="2025-01-28T16:36:49.153" v="111"/>
      <pc:docMkLst>
        <pc:docMk/>
      </pc:docMkLst>
      <pc:sldChg chg="modNotes">
        <pc:chgData name="Nihal Selim" userId="S::nihal.selim@educaloi.qc.ca::5ebe341c-5dd7-4c31-8797-5d5454b6c11a" providerId="AD" clId="Web-{8D6931AF-21D2-997D-10D5-F617250A1DE5}" dt="2025-01-28T16:14:11.400" v="2"/>
        <pc:sldMkLst>
          <pc:docMk/>
          <pc:sldMk cId="17678412" sldId="276"/>
        </pc:sldMkLst>
      </pc:sldChg>
      <pc:sldChg chg="modNotes">
        <pc:chgData name="Nihal Selim" userId="S::nihal.selim@educaloi.qc.ca::5ebe341c-5dd7-4c31-8797-5d5454b6c11a" providerId="AD" clId="Web-{8D6931AF-21D2-997D-10D5-F617250A1DE5}" dt="2025-01-28T16:22:51.886" v="5"/>
        <pc:sldMkLst>
          <pc:docMk/>
          <pc:sldMk cId="412656306" sldId="277"/>
        </pc:sldMkLst>
      </pc:sldChg>
      <pc:sldChg chg="modNotes">
        <pc:chgData name="Nihal Selim" userId="S::nihal.selim@educaloi.qc.ca::5ebe341c-5dd7-4c31-8797-5d5454b6c11a" providerId="AD" clId="Web-{8D6931AF-21D2-997D-10D5-F617250A1DE5}" dt="2025-01-28T16:36:49.153" v="111"/>
        <pc:sldMkLst>
          <pc:docMk/>
          <pc:sldMk cId="1668909151" sldId="280"/>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ldChg>
      <pc:sldChg chg="modSp modNotes">
        <pc:chgData name="Anne-Marie Lavoie" userId="S::anne-marie.lavoie@educaloi.qc.ca::1b24b5aa-6417-4ba1-9155-5b4918e5dba3" providerId="AD" clId="Web-{6729899B-AAB5-1A70-D941-B586F9A1ED71}" dt="2024-06-10T20:37:09.958" v="37"/>
        <pc:sldMkLst>
          <pc:docMk/>
          <pc:sldMk cId="412656306" sldId="277"/>
        </pc:sldMkLst>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ldChg>
    </pc:docChg>
  </pc:docChgLst>
  <pc:docChgLst>
    <pc:chgData name="Isabelle Bourgeois" userId="S::isabelle.bourgeois@educaloi.qc.ca::62da3eca-ed7d-481c-ba2a-c4938ec016c9" providerId="AD" clId="Web-{C5852551-07BB-7A19-47CD-0F00ACB1E574}"/>
    <pc:docChg chg="mod modSld">
      <pc:chgData name="Isabelle Bourgeois" userId="S::isabelle.bourgeois@educaloi.qc.ca::62da3eca-ed7d-481c-ba2a-c4938ec016c9" providerId="AD" clId="Web-{C5852551-07BB-7A19-47CD-0F00ACB1E574}" dt="2024-11-26T15:41:07.986" v="1"/>
      <pc:docMkLst>
        <pc:docMk/>
      </pc:docMkLst>
      <pc:sldChg chg="modSp">
        <pc:chgData name="Isabelle Bourgeois" userId="S::isabelle.bourgeois@educaloi.qc.ca::62da3eca-ed7d-481c-ba2a-c4938ec016c9" providerId="AD" clId="Web-{C5852551-07BB-7A19-47CD-0F00ACB1E574}" dt="2024-11-26T15:40:56.923" v="0" actId="1076"/>
        <pc:sldMkLst>
          <pc:docMk/>
          <pc:sldMk cId="788116382" sldId="261"/>
        </pc:sldMkLst>
      </pc:sldChg>
    </pc:docChg>
  </pc:docChgLst>
  <pc:docChgLst>
    <pc:chgData name="Julianne Chu" userId="S::julianne.chu@educaloi.qc.ca::e8f7f30b-d745-4019-beff-dc20084e4c5d" providerId="AD" clId="Web-{1B559831-0531-9F20-F522-C1A9EE078E1D}"/>
    <pc:docChg chg="modSld">
      <pc:chgData name="Julianne Chu" userId="S::julianne.chu@educaloi.qc.ca::e8f7f30b-d745-4019-beff-dc20084e4c5d" providerId="AD" clId="Web-{1B559831-0531-9F20-F522-C1A9EE078E1D}" dt="2025-03-31T02:15:39.014" v="1"/>
      <pc:docMkLst>
        <pc:docMk/>
      </pc:docMkLst>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docChg>
  </pc:docChgLst>
  <pc:docChgLst>
    <pc:chgData name="Anne-Marie Lavoie" userId="S::anne-marie.lavoie@educaloi.qc.ca::1b24b5aa-6417-4ba1-9155-5b4918e5dba3" providerId="AD" clId="Web-{3BD0E6A0-B165-581D-E88F-EC1721BD578D}"/>
    <pc:docChg chg="addSld modSld">
      <pc:chgData name="Anne-Marie Lavoie" userId="S::anne-marie.lavoie@educaloi.qc.ca::1b24b5aa-6417-4ba1-9155-5b4918e5dba3" providerId="AD" clId="Web-{3BD0E6A0-B165-581D-E88F-EC1721BD578D}" dt="2024-09-13T13:27:43.571" v="17"/>
      <pc:docMkLst>
        <pc:docMk/>
      </pc:docMkLst>
      <pc:sldChg chg="modSp">
        <pc:chgData name="Anne-Marie Lavoie" userId="S::anne-marie.lavoie@educaloi.qc.ca::1b24b5aa-6417-4ba1-9155-5b4918e5dba3" providerId="AD" clId="Web-{3BD0E6A0-B165-581D-E88F-EC1721BD578D}" dt="2024-09-13T13:27:33.587" v="13" actId="20577"/>
        <pc:sldMkLst>
          <pc:docMk/>
          <pc:sldMk cId="2049219551" sldId="256"/>
        </pc:sldMkLst>
      </pc:sldChg>
      <pc:sldChg chg="addSp delSp new">
        <pc:chgData name="Anne-Marie Lavoie" userId="S::anne-marie.lavoie@educaloi.qc.ca::1b24b5aa-6417-4ba1-9155-5b4918e5dba3" providerId="AD" clId="Web-{3BD0E6A0-B165-581D-E88F-EC1721BD578D}" dt="2024-09-13T13:27:43.571" v="17"/>
        <pc:sldMkLst>
          <pc:docMk/>
          <pc:sldMk cId="826502005" sldId="282"/>
        </pc:sldMkLst>
      </pc:sldChg>
    </pc:docChg>
  </pc:docChgLst>
  <pc:docChgLst>
    <pc:chgData name="Nihal Selim" userId="5ebe341c-5dd7-4c31-8797-5d5454b6c11a" providerId="ADAL" clId="{E3DFD30F-A5B5-4B92-811B-633A36B3D812}"/>
    <pc:docChg chg="custSel modSld">
      <pc:chgData name="Nihal Selim" userId="5ebe341c-5dd7-4c31-8797-5d5454b6c11a" providerId="ADAL" clId="{E3DFD30F-A5B5-4B92-811B-633A36B3D812}" dt="2025-04-23T14:57:19.361" v="32" actId="313"/>
      <pc:docMkLst>
        <pc:docMk/>
      </pc:docMkLst>
      <pc:sldChg chg="modSp mod modNotesTx">
        <pc:chgData name="Nihal Selim" userId="5ebe341c-5dd7-4c31-8797-5d5454b6c11a" providerId="ADAL" clId="{E3DFD30F-A5B5-4B92-811B-633A36B3D812}" dt="2025-04-23T14:57:19.361" v="32" actId="313"/>
        <pc:sldMkLst>
          <pc:docMk/>
          <pc:sldMk cId="412656306" sldId="277"/>
        </pc:sldMkLst>
        <pc:spChg chg="mod">
          <ac:chgData name="Nihal Selim" userId="5ebe341c-5dd7-4c31-8797-5d5454b6c11a" providerId="ADAL" clId="{E3DFD30F-A5B5-4B92-811B-633A36B3D812}" dt="2025-04-23T14:57:02.593" v="6" actId="20577"/>
          <ac:spMkLst>
            <pc:docMk/>
            <pc:sldMk cId="412656306" sldId="277"/>
            <ac:spMk id="2" creationId="{31287A08-DE0A-3C22-D512-1325EE58DCAB}"/>
          </ac:spMkLst>
        </pc:spChg>
      </pc:sldChg>
    </pc:docChg>
  </pc:docChgLst>
  <pc:docChgLst>
    <pc:chgData name="Nihal Selim" userId="S::nihal.selim@educaloi.qc.ca::5ebe341c-5dd7-4c31-8797-5d5454b6c11a" providerId="AD" clId="Web-{65AF3326-CCAC-257B-022C-F844E2478487}"/>
    <pc:docChg chg="modSld">
      <pc:chgData name="Nihal Selim" userId="S::nihal.selim@educaloi.qc.ca::5ebe341c-5dd7-4c31-8797-5d5454b6c11a" providerId="AD" clId="Web-{65AF3326-CCAC-257B-022C-F844E2478487}" dt="2025-01-28T18:49:43.880" v="2"/>
      <pc:docMkLst>
        <pc:docMk/>
      </pc:docMkLst>
      <pc:sldChg chg="modNotes">
        <pc:chgData name="Nihal Selim" userId="S::nihal.selim@educaloi.qc.ca::5ebe341c-5dd7-4c31-8797-5d5454b6c11a" providerId="AD" clId="Web-{65AF3326-CCAC-257B-022C-F844E2478487}" dt="2025-01-28T18:49:43.880" v="2"/>
        <pc:sldMkLst>
          <pc:docMk/>
          <pc:sldMk cId="3145390396" sldId="275"/>
        </pc:sldMkLst>
      </pc:sldChg>
    </pc:docChg>
  </pc:docChgLst>
  <pc:docChgLst>
    <pc:chgData name="Anne-Marie Lavoie" userId="S::anne-marie.lavoie@educaloi.qc.ca::1b24b5aa-6417-4ba1-9155-5b4918e5dba3" providerId="AD" clId="Web-{3B8C89AE-2549-8212-77DB-30368472CCC5}"/>
    <pc:docChg chg="modSld">
      <pc:chgData name="Anne-Marie Lavoie" userId="S::anne-marie.lavoie@educaloi.qc.ca::1b24b5aa-6417-4ba1-9155-5b4918e5dba3" providerId="AD" clId="Web-{3B8C89AE-2549-8212-77DB-30368472CCC5}" dt="2025-01-09T13:24:37.699" v="1"/>
      <pc:docMkLst>
        <pc:docMk/>
      </pc:docMkLst>
      <pc:sldChg chg="modNotes">
        <pc:chgData name="Anne-Marie Lavoie" userId="S::anne-marie.lavoie@educaloi.qc.ca::1b24b5aa-6417-4ba1-9155-5b4918e5dba3" providerId="AD" clId="Web-{3B8C89AE-2549-8212-77DB-30368472CCC5}" dt="2025-01-09T13:24:37.699" v="1"/>
        <pc:sldMkLst>
          <pc:docMk/>
          <pc:sldMk cId="1668909151" sldId="280"/>
        </pc:sldMkLst>
      </pc:sldChg>
    </pc:docChg>
  </pc:docChgLst>
  <pc:docChgLst>
    <pc:chgData name="Anne-Marie Lavoie" userId="S::anne-marie.lavoie@educaloi.qc.ca::1b24b5aa-6417-4ba1-9155-5b4918e5dba3" providerId="AD" clId="Web-{E3AC16F8-1BC6-9605-5F3A-2C308E6A35CE}"/>
    <pc:docChg chg="modSld">
      <pc:chgData name="Anne-Marie Lavoie" userId="S::anne-marie.lavoie@educaloi.qc.ca::1b24b5aa-6417-4ba1-9155-5b4918e5dba3" providerId="AD" clId="Web-{E3AC16F8-1BC6-9605-5F3A-2C308E6A35CE}" dt="2024-06-17T19:37:40.659" v="2" actId="20577"/>
      <pc:docMkLst>
        <pc:docMk/>
      </pc:docMkLst>
      <pc:sldChg chg="modSp">
        <pc:chgData name="Anne-Marie Lavoie" userId="S::anne-marie.lavoie@educaloi.qc.ca::1b24b5aa-6417-4ba1-9155-5b4918e5dba3" providerId="AD" clId="Web-{E3AC16F8-1BC6-9605-5F3A-2C308E6A35CE}" dt="2024-06-17T19:37:40.659" v="2" actId="20577"/>
        <pc:sldMkLst>
          <pc:docMk/>
          <pc:sldMk cId="1668909151" sldId="280"/>
        </pc:sldMkLst>
      </pc:sldChg>
    </pc:docChg>
  </pc:docChgLst>
  <pc:docChgLst>
    <pc:chgData name="Anne-Marie Lavoie" userId="S::anne-marie.lavoie@educaloi.qc.ca::1b24b5aa-6417-4ba1-9155-5b4918e5dba3" providerId="AD" clId="Web-{304FB312-FB18-588A-129B-8B2C056567CB}"/>
    <pc:docChg chg="modSld">
      <pc:chgData name="Anne-Marie Lavoie" userId="S::anne-marie.lavoie@educaloi.qc.ca::1b24b5aa-6417-4ba1-9155-5b4918e5dba3" providerId="AD" clId="Web-{304FB312-FB18-588A-129B-8B2C056567CB}" dt="2025-04-30T14:43:56.072" v="3"/>
      <pc:docMkLst>
        <pc:docMk/>
      </pc:docMkLst>
      <pc:sldChg chg="modNotes">
        <pc:chgData name="Anne-Marie Lavoie" userId="S::anne-marie.lavoie@educaloi.qc.ca::1b24b5aa-6417-4ba1-9155-5b4918e5dba3" providerId="AD" clId="Web-{304FB312-FB18-588A-129B-8B2C056567CB}" dt="2025-04-30T14:43:56.072" v="3"/>
        <pc:sldMkLst>
          <pc:docMk/>
          <pc:sldMk cId="2049219551" sldId="256"/>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del">
        <pc:chgData name="Anne-Marie Lavoie" userId="S::anne-marie.lavoie@educaloi.qc.ca::1b24b5aa-6417-4ba1-9155-5b4918e5dba3" providerId="AD" clId="Web-{705A6B6E-327A-F2C5-6B56-60727A5F5E05}" dt="2024-06-10T20:00:39.427" v="13"/>
        <pc:sldMkLst>
          <pc:docMk/>
          <pc:sldMk cId="2725634421"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justicedeproximite.qc.ca/nous-joind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f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ationquebec.ca/fr/repertoire/recherche_avance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quebec.ca/famille-et-soutien-aux-personnes/aide-sociale-et-solidarite-sociale" TargetMode="External"/><Relationship Id="rId5" Type="http://schemas.openxmlformats.org/officeDocument/2006/relationships/hyperlink" Target="https://www.quebec.ca/education/apprendre-le-francais" TargetMode="External"/><Relationship Id="rId4" Type="http://schemas.openxmlformats.org/officeDocument/2006/relationships/hyperlink" Target="https://www.siari.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6" TargetMode="External"/><Relationship Id="rId1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1" TargetMode="External"/><Relationship Id="rId1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2" TargetMode="External"/><Relationship Id="rId2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0" TargetMode="External"/><Relationship Id="rId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 TargetMode="External"/><Relationship Id="rId2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5" TargetMode="External"/><Relationship Id="rId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5" TargetMode="External"/><Relationship Id="rId1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0" TargetMode="External"/><Relationship Id="rId1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 TargetMode="External"/><Relationship Id="rId2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9" TargetMode="External"/><Relationship Id="rId2" Type="http://schemas.openxmlformats.org/officeDocument/2006/relationships/slide" Target="../slides/slide4.xml"/><Relationship Id="rId16" Type="http://schemas.openxmlformats.org/officeDocument/2006/relationships/hyperlink" Target="https://educaloi.qc.ca/capsules/mediation-familiale-6-etapes/" TargetMode="External"/><Relationship Id="rId2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4" TargetMode="External"/><Relationship Id="rId1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9" TargetMode="External"/><Relationship Id="rId2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8" TargetMode="External"/><Relationship Id="rId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3" TargetMode="External"/><Relationship Id="rId15" Type="http://schemas.openxmlformats.org/officeDocument/2006/relationships/hyperlink" Target="https://www.quebec.ca/famille-et-soutien-aux-personnes/separation-divorce/enfants-responsabilite/obligation-alimentaire/outil-calcul-pension-alimentaire-enfants" TargetMode="External"/><Relationship Id="rId2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7" TargetMode="External"/><Relationship Id="rId2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2" TargetMode="External"/><Relationship Id="rId1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8" TargetMode="External"/><Relationship Id="rId1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3" TargetMode="External"/><Relationship Id="rId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2" TargetMode="External"/><Relationship Id="rId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7" TargetMode="External"/><Relationship Id="rId1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12" TargetMode="External"/><Relationship Id="rId2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6" TargetMode="External"/><Relationship Id="rId2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1"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1" TargetMode="External"/><Relationship Id="rId18" Type="http://schemas.openxmlformats.org/officeDocument/2006/relationships/hyperlink" Target="https://mediationquebec.ca/fr/repertoire/recherche_avancee" TargetMode="External"/><Relationship Id="rId2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 TargetMode="External"/><Relationship Id="rId2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34" Type="http://schemas.openxmlformats.org/officeDocument/2006/relationships/hyperlink" Target="https://sosviolenceconjugale.ca/fr/articles/13-questions-sur-le-droit-familial-en-contexte-de-violence-conjugale"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5"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0" TargetMode="External"/><Relationship Id="rId1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3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4"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4" TargetMode="External"/><Relationship Id="rId2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 TargetMode="External"/><Relationship Id="rId2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4"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9" TargetMode="External"/><Relationship Id="rId2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3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3"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3"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3" TargetMode="External"/><Relationship Id="rId2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2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1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8" TargetMode="External"/><Relationship Id="rId19" Type="http://schemas.openxmlformats.org/officeDocument/2006/relationships/hyperlink" Target="https://educaloi.qc.ca/capsules/mediation-familiale-6-etapes/" TargetMode="External"/><Relationship Id="rId3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2" TargetMode="External"/><Relationship Id="rId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7"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2" TargetMode="External"/><Relationship Id="rId2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2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3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6"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6" TargetMode="External"/><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9" TargetMode="External"/><Relationship Id="rId1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2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2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5"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8" TargetMode="External"/><Relationship Id="rId17" Type="http://schemas.openxmlformats.org/officeDocument/2006/relationships/hyperlink" Target="https://educaloi.qc.ca/publications/statuts-immigration-mesures-sociales/" TargetMode="External"/><Relationship Id="rId2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 Id="rId2" Type="http://schemas.openxmlformats.org/officeDocument/2006/relationships/slide" Target="../slides/slide6.xml"/><Relationship Id="rId16" Type="http://schemas.openxmlformats.org/officeDocument/2006/relationships/hyperlink" Target="https://educaloi.qc.ca/capsules/contester-une-decision-de-laide-sociale/" TargetMode="External"/><Relationship Id="rId2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4"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7" TargetMode="External"/><Relationship Id="rId2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3"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2" TargetMode="External"/><Relationship Id="rId2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2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10" Type="http://schemas.openxmlformats.org/officeDocument/2006/relationships/hyperlink" Target="http://www.simulaide.emploiquebec.gouv.qc.ca/index.php/728252" TargetMode="External"/><Relationship Id="rId1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2" TargetMode="External"/><Relationship Id="rId9" Type="http://schemas.openxmlformats.org/officeDocument/2006/relationships/hyperlink" Target="https://www.quebec.ca/famille-et-soutien-aux-personnes/aide-sociale-et-solidarite-sociale/etapes-a-suivrepour-presenter-une-demande/formulaires-aide-financiere"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10" TargetMode="External"/><Relationship Id="rId2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27" Type="http://schemas.openxmlformats.org/officeDocument/2006/relationships/hyperlink" Target="https://www.quebec.ca/immigration/parrainer-membre-famille/parrainer-partenaire-conjugal/responsabilites-engagem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dirty="0"/>
          </a:p>
          <a:p>
            <a:r>
              <a:rPr lang="fr-CA" dirty="0"/>
              <a:t>Pour se préparer à animer cette activité : </a:t>
            </a:r>
            <a:endParaRPr lang="en-US"/>
          </a:p>
          <a:p>
            <a:endParaRPr lang="fr-CA" dirty="0"/>
          </a:p>
          <a:p>
            <a:pPr marL="285750" indent="-285750">
              <a:buFont typeface="Arial,Sans-Serif"/>
              <a:buChar char="•"/>
            </a:pPr>
            <a:r>
              <a:rPr lang="fr-CA" dirty="0"/>
              <a:t>Lisez </a:t>
            </a:r>
            <a:r>
              <a:rPr lang="fr-CA"/>
              <a:t>le manuel </a:t>
            </a:r>
            <a:r>
              <a:rPr lang="fr-CA" dirty="0"/>
              <a:t>d’animation</a:t>
            </a:r>
            <a:r>
              <a:rPr lang="en-US"/>
              <a:t> </a:t>
            </a:r>
          </a:p>
          <a:p>
            <a:pPr marL="285750" indent="-285750">
              <a:buFont typeface="Arial,Sans-Serif"/>
              <a:buChar char="•"/>
            </a:pPr>
            <a:r>
              <a:rPr lang="fr-CA" dirty="0"/>
              <a:t>Visionnez les vidéos </a:t>
            </a:r>
            <a:r>
              <a:rPr lang="en-US"/>
              <a:t> </a:t>
            </a:r>
          </a:p>
          <a:p>
            <a:pPr marL="285750" indent="-285750">
              <a:buFont typeface="Arial,Sans-Serif"/>
              <a:buChar char="•"/>
            </a:pPr>
            <a:r>
              <a:rPr lang="fr-CA" dirty="0"/>
              <a:t>Familiarisez-vous avec les notes </a:t>
            </a:r>
            <a:r>
              <a:rPr lang="fr-CA"/>
              <a:t>sous </a:t>
            </a:r>
            <a:r>
              <a:rPr lang="fr-CA" dirty="0"/>
              <a:t>les diapositives</a:t>
            </a:r>
            <a:r>
              <a:rPr lang="en-US"/>
              <a:t> </a:t>
            </a:r>
          </a:p>
          <a:p>
            <a:pPr marL="1200150" lvl="2" indent="-285750">
              <a:buFont typeface="Wingdings,Sans-Serif"/>
              <a:buChar char="§"/>
            </a:pPr>
            <a:r>
              <a:rPr lang="fr-CA"/>
              <a:t>Lisez les </a:t>
            </a:r>
            <a:r>
              <a:rPr lang="fr-CA" b="1" dirty="0"/>
              <a:t>instructions</a:t>
            </a:r>
            <a:r>
              <a:rPr lang="fr-CA"/>
              <a:t> </a:t>
            </a:r>
            <a:r>
              <a:rPr lang="fr-CA" dirty="0"/>
              <a:t>pour l’animation.</a:t>
            </a:r>
            <a:r>
              <a:rPr lang="en-US"/>
              <a:t> </a:t>
            </a:r>
          </a:p>
          <a:p>
            <a:pPr marL="1200150" lvl="2" indent="-285750">
              <a:buFont typeface="Wingdings,Sans-Serif"/>
              <a:buChar char="§"/>
            </a:pPr>
            <a:r>
              <a:rPr lang="fr-CA"/>
              <a:t>Lisez les </a:t>
            </a:r>
            <a:r>
              <a:rPr lang="fr-CA" b="1" dirty="0"/>
              <a:t>informations juridiques</a:t>
            </a:r>
            <a:r>
              <a:rPr lang="fr-CA" b="1"/>
              <a:t> </a:t>
            </a:r>
            <a:r>
              <a:rPr lang="fr-CA" dirty="0"/>
              <a:t>que vous allez partager avec les participantes. </a:t>
            </a:r>
            <a:r>
              <a:rPr lang="en-US"/>
              <a:t> </a:t>
            </a:r>
          </a:p>
          <a:p>
            <a:pPr marL="1200150" lvl="2" indent="-285750">
              <a:buFont typeface="Wingdings,Sans-Serif"/>
              <a:buChar char="§"/>
            </a:pPr>
            <a:r>
              <a:rPr lang="fr-CA"/>
              <a:t>Lisez les </a:t>
            </a:r>
            <a:r>
              <a:rPr lang="fr-CA" b="1" dirty="0"/>
              <a:t>notes complémentaires</a:t>
            </a:r>
            <a:r>
              <a:rPr lang="fr-CA" b="1"/>
              <a:t> </a:t>
            </a:r>
            <a:r>
              <a:rPr lang="fr-CA" dirty="0"/>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dirty="0"/>
          </a:p>
          <a:p>
            <a:r>
              <a:rPr lang="fr-CA" dirty="0"/>
              <a:t>N’oubliez pas de : </a:t>
            </a:r>
            <a:endParaRPr lang="en-US"/>
          </a:p>
          <a:p>
            <a:pPr marL="171450" indent="-171450">
              <a:buFont typeface="Arial,Sans-Serif"/>
              <a:buChar char="•"/>
            </a:pPr>
            <a:r>
              <a:rPr lang="fr-CA" dirty="0"/>
              <a:t>Mobiliser une personne interprète, au besoin.</a:t>
            </a:r>
            <a:endParaRPr lang="en-US"/>
          </a:p>
          <a:p>
            <a:pPr marL="171450" indent="-171450">
              <a:buFont typeface="Arial,Sans-Serif"/>
              <a:buChar char="•"/>
            </a:pPr>
            <a:r>
              <a:rPr lang="fr-CA" dirty="0"/>
              <a:t>Ajouter aux diapositives les ressources juridiques de votre quartier.</a:t>
            </a:r>
            <a:endParaRPr lang="en-US"/>
          </a:p>
          <a:p>
            <a:pPr marL="171450" indent="-171450">
              <a:buFont typeface="Arial,Sans-Serif"/>
              <a:buChar char="•"/>
            </a:pPr>
            <a:r>
              <a:rPr lang="fr-CA" dirty="0"/>
              <a:t>Combiner cette activité à d’autres activités psychosociales, au besoin.</a:t>
            </a:r>
            <a:endParaRPr lang="en-US"/>
          </a:p>
          <a:p>
            <a:pPr marL="171450" indent="-171450">
              <a:buFont typeface="Arial,Sans-Serif"/>
              <a:buChar char="•"/>
            </a:pPr>
            <a:r>
              <a:rPr lang="fr-CA" dirty="0"/>
              <a:t>Prendre le temps d’intervenir si des situations délicates surviennent durant l’activité. </a:t>
            </a:r>
            <a:endParaRPr lang="fr-CA"/>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Sans-Serif" panose="020B0604020202020204" pitchFamily="34" charset="0"/>
              <a:buChar char="•"/>
            </a:pPr>
            <a:r>
              <a:rPr lang="fr-CA" dirty="0">
                <a:highlight>
                  <a:srgbClr val="F5F5F5"/>
                </a:highlight>
              </a:rPr>
              <a:t>Expliquez que les participantes peuvent contacter cette ressource si elles ont des questions sur le logement, l'aide sociale,  les pensions ou les allocations familiales.</a:t>
            </a:r>
          </a:p>
          <a:p>
            <a:pPr marL="171450" indent="-171450">
              <a:buFont typeface="Arial,Sans-Serif" panose="020B0604020202020204" pitchFamily="34" charset="0"/>
              <a:buChar char="•"/>
            </a:pPr>
            <a:r>
              <a:rPr lang="fr-CA" dirty="0">
                <a:highlight>
                  <a:srgbClr val="F5F5F5"/>
                </a:highlight>
              </a:rPr>
              <a:t>Pour les joindre : 514-738-2036</a:t>
            </a:r>
          </a:p>
          <a:p>
            <a:pPr marL="171450" indent="-171450">
              <a:buFont typeface="Arial,Sans-Serif"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A184-55BF-47D3-08EA-491ED91253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7644A8-24DF-3119-EB79-8677315226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869040-36BF-7978-2B87-502AF8C6B712}"/>
              </a:ext>
            </a:extLst>
          </p:cNvPr>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Expliquez que les participantes peuvent contacter </a:t>
            </a:r>
            <a:r>
              <a:rPr lang="fr-CA" b="0" i="0" u="none" strike="noStrike" dirty="0">
                <a:solidFill>
                  <a:srgbClr val="000000"/>
                </a:solidFill>
                <a:effectLst/>
                <a:highlight>
                  <a:srgbClr val="F5F5F5"/>
                </a:highlight>
              </a:rPr>
              <a:t>cette </a:t>
            </a:r>
            <a:r>
              <a:rPr lang="fr-CA" dirty="0">
                <a:solidFill>
                  <a:srgbClr val="000000"/>
                </a:solidFill>
                <a:highlight>
                  <a:srgbClr val="F5F5F5"/>
                </a:highlight>
              </a:rPr>
              <a:t>ressource </a:t>
            </a:r>
            <a:r>
              <a:rPr lang="fr-CA" b="0" i="0" u="none" strike="noStrike" dirty="0">
                <a:solidFill>
                  <a:srgbClr val="000000"/>
                </a:solidFill>
                <a:effectLst/>
                <a:highlight>
                  <a:srgbClr val="F5F5F5"/>
                </a:highlight>
              </a:rPr>
              <a:t>si </a:t>
            </a:r>
            <a:r>
              <a:rPr lang="fr-CA" dirty="0">
                <a:solidFill>
                  <a:srgbClr val="000000"/>
                </a:solidFill>
                <a:highlight>
                  <a:srgbClr val="F5F5F5"/>
                </a:highlight>
              </a:rPr>
              <a:t>elles ont des questions sur l'aide sociale ou aimeraient être accompagnées dans certaines démarches </a:t>
            </a:r>
            <a:r>
              <a:rPr lang="fr-CA" b="0" i="0" u="none" strike="noStrike" dirty="0">
                <a:solidFill>
                  <a:srgbClr val="000000"/>
                </a:solidFill>
                <a:effectLst/>
                <a:highlight>
                  <a:srgbClr val="F5F5F5"/>
                </a:highlight>
              </a:rPr>
              <a:t>en </a:t>
            </a:r>
            <a:r>
              <a:rPr lang="fr-CA" dirty="0">
                <a:solidFill>
                  <a:srgbClr val="000000"/>
                </a:solidFill>
                <a:highlight>
                  <a:srgbClr val="F5F5F5"/>
                </a:highlight>
              </a:rPr>
              <a:t>matière d'aide sociale</a:t>
            </a:r>
            <a:r>
              <a:rPr lang="fr-CA" b="0" i="0" u="none" strike="noStrike" dirty="0">
                <a:solidFill>
                  <a:srgbClr val="000000"/>
                </a:solidFill>
                <a:effectLst/>
                <a:highlight>
                  <a:srgbClr val="F5F5F5"/>
                </a:highlight>
              </a:rPr>
              <a:t>.</a:t>
            </a:r>
            <a:endParaRPr lang="fr-CA" dirty="0">
              <a:solidFill>
                <a:srgbClr val="000000"/>
              </a:solidFill>
            </a:endParaRPr>
          </a:p>
          <a:p>
            <a:pPr marL="171450" indent="-171450">
              <a:buFont typeface="Arial" panose="020B0604020202020204" pitchFamily="34" charset="0"/>
              <a:buChar char="•"/>
            </a:pPr>
            <a:r>
              <a:rPr lang="fr-CA" dirty="0">
                <a:solidFill>
                  <a:srgbClr val="000000"/>
                </a:solidFill>
                <a:highlight>
                  <a:srgbClr val="F5F5F5"/>
                </a:highlight>
              </a:rPr>
              <a:t>Pour les joindre : appeler aux 514-527-0700 ou 514-322-5782 ou écrire à info@opdsrm.com</a:t>
            </a:r>
          </a:p>
          <a:p>
            <a:pPr marL="171450" indent="-171450">
              <a:buFont typeface="Arial"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solidFill>
                <a:srgbClr val="000000"/>
              </a:solidFill>
              <a:highlight>
                <a:srgbClr val="F5F5F5"/>
              </a:highlight>
            </a:endParaRPr>
          </a:p>
        </p:txBody>
      </p:sp>
      <p:sp>
        <p:nvSpPr>
          <p:cNvPr id="4" name="Espace réservé du numéro de diapositive 3">
            <a:extLst>
              <a:ext uri="{FF2B5EF4-FFF2-40B4-BE49-F238E27FC236}">
                <a16:creationId xmlns:a16="http://schemas.microsoft.com/office/drawing/2014/main" id="{A6BA440F-6094-2DD6-184C-12C7E0CF1D40}"/>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420199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endParaRPr lang="en-US"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 cette ressource </a:t>
            </a:r>
            <a:r>
              <a:rPr lang="fr-CA" dirty="0">
                <a:solidFill>
                  <a:srgbClr val="000000"/>
                </a:solidFill>
                <a:highlight>
                  <a:srgbClr val="F5F5F5"/>
                </a:highlight>
                <a:latin typeface="Calibri"/>
                <a:cs typeface="Calibri"/>
              </a:rPr>
              <a:t>permet de calculer si une personne pourrait être admissible à l'aide sociale.</a:t>
            </a:r>
            <a:endParaRPr lang="fr-CA" dirty="0">
              <a:solidFill>
                <a:srgbClr val="000000"/>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3390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ea typeface="Calibri"/>
              <a:cs typeface="Calibri"/>
            </a:endParaRPr>
          </a:p>
          <a:p>
            <a:pPr marL="285750" indent="-285750" fontAlgn="base">
              <a:buFont typeface="Arial" panose="020B0604020202020204" pitchFamily="34" charset="0"/>
              <a:buChar char="•"/>
            </a:pPr>
            <a:r>
              <a:rPr lang="fr-CA" sz="1800" b="0" i="0" u="none" strike="noStrike" dirty="0">
                <a:solidFill>
                  <a:srgbClr val="000000"/>
                </a:solidFill>
                <a:effectLst/>
                <a:highlight>
                  <a:srgbClr val="F5F5F5"/>
                </a:highlight>
                <a:latin typeface="Calibri"/>
                <a:ea typeface="Calibri"/>
                <a:cs typeface="Calibri"/>
              </a:rPr>
              <a:t>Expliquez que </a:t>
            </a:r>
            <a:r>
              <a:rPr lang="fr-CA" sz="1800" dirty="0">
                <a:solidFill>
                  <a:srgbClr val="000000"/>
                </a:solidFill>
                <a:highlight>
                  <a:srgbClr val="F5F5F5"/>
                </a:highlight>
                <a:latin typeface="Calibri"/>
                <a:ea typeface="Calibri"/>
                <a:cs typeface="Calibri"/>
              </a:rPr>
              <a:t>les participantes</a:t>
            </a:r>
            <a:r>
              <a:rPr lang="fr-CA" sz="1800" b="0" i="0" u="none" strike="noStrike" dirty="0">
                <a:solidFill>
                  <a:srgbClr val="000000"/>
                </a:solidFill>
                <a:effectLst/>
                <a:highlight>
                  <a:srgbClr val="F5F5F5"/>
                </a:highlight>
                <a:latin typeface="Calibri"/>
                <a:ea typeface="Calibri"/>
                <a:cs typeface="Calibri"/>
              </a:rPr>
              <a:t> </a:t>
            </a:r>
            <a:r>
              <a:rPr lang="fr-CA" sz="1800" dirty="0">
                <a:solidFill>
                  <a:srgbClr val="000000"/>
                </a:solidFill>
                <a:highlight>
                  <a:srgbClr val="F5F5F5"/>
                </a:highlight>
                <a:latin typeface="Calibri"/>
                <a:ea typeface="Calibri"/>
                <a:cs typeface="Calibri"/>
              </a:rPr>
              <a:t>peuvent contacter cette ressource si</a:t>
            </a:r>
            <a:r>
              <a:rPr lang="fr-CA" sz="1800" b="0" i="0" u="none" strike="noStrike" dirty="0">
                <a:solidFill>
                  <a:srgbClr val="000000"/>
                </a:solidFill>
                <a:effectLst/>
                <a:highlight>
                  <a:srgbClr val="F5F5F5"/>
                </a:highlight>
                <a:latin typeface="Calibri"/>
                <a:ea typeface="Calibri"/>
                <a:cs typeface="Calibri"/>
              </a:rPr>
              <a:t> elles rencontrent des enjeux juridiques liés à </a:t>
            </a:r>
            <a:r>
              <a:rPr lang="fr-CA" sz="1800" dirty="0">
                <a:solidFill>
                  <a:srgbClr val="000000"/>
                </a:solidFill>
                <a:highlight>
                  <a:srgbClr val="F5F5F5"/>
                </a:highlight>
                <a:latin typeface="Calibri"/>
                <a:ea typeface="Calibri"/>
                <a:cs typeface="Calibri"/>
              </a:rPr>
              <a:t>une séparation </a:t>
            </a:r>
            <a:r>
              <a:rPr lang="fr-CA" sz="1800" b="0" i="0" u="none" strike="noStrike" dirty="0">
                <a:solidFill>
                  <a:srgbClr val="000000"/>
                </a:solidFill>
                <a:effectLst/>
                <a:highlight>
                  <a:srgbClr val="F5F5F5"/>
                </a:highlight>
                <a:latin typeface="Calibri"/>
                <a:ea typeface="Calibri"/>
                <a:cs typeface="Calibri"/>
              </a:rPr>
              <a:t>: le service "Info-séparation" des Centres de justice de proximité (CJP) offre des consultations juridiques gratuites avec des juristes pour poser des questions juridiques en lien avec une séparation. </a:t>
            </a:r>
            <a:r>
              <a:rPr lang="fr-CA" sz="1800" b="0" i="0" dirty="0">
                <a:solidFill>
                  <a:srgbClr val="444444"/>
                </a:solidFill>
                <a:effectLst/>
                <a:highlight>
                  <a:srgbClr val="F5F5F5"/>
                </a:highlight>
                <a:latin typeface="Calibri"/>
                <a:ea typeface="Calibri"/>
                <a:cs typeface="Calibri"/>
              </a:rPr>
              <a:t>​</a:t>
            </a: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Pour les joindre : </a:t>
            </a:r>
            <a:r>
              <a:rPr lang="fr-CA" sz="1800" b="0" i="0" u="sng" strike="noStrike" dirty="0">
                <a:solidFill>
                  <a:srgbClr val="212121"/>
                </a:solidFill>
                <a:effectLst/>
                <a:highlight>
                  <a:srgbClr val="F5F5F5"/>
                </a:highlight>
                <a:latin typeface="Calibri" panose="020F0502020204030204" pitchFamily="34" charset="0"/>
                <a:hlinkClick r:id="rId3"/>
              </a:rPr>
              <a:t>Nous joindre - Centres de justice de proximité l Centres de justice de proximité (justicedeproximite.qc.ca)</a:t>
            </a:r>
            <a:endParaRPr lang="fr-CA" sz="18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a:t>
            </a:r>
            <a:r>
              <a:rPr lang="fr-CA" dirty="0">
                <a:solidFill>
                  <a:srgbClr val="000000"/>
                </a:solidFill>
                <a:highlight>
                  <a:srgbClr val="F5F5F5"/>
                </a:highlight>
                <a:latin typeface="Calibri"/>
                <a:cs typeface="Calibri"/>
              </a:rPr>
              <a:t> les participantes</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peuvent contacter cette ressource </a:t>
            </a:r>
            <a:r>
              <a:rPr lang="fr-CA" sz="1200" b="0" i="0" u="none" strike="noStrike" dirty="0">
                <a:solidFill>
                  <a:srgbClr val="000000"/>
                </a:solidFill>
                <a:effectLst/>
                <a:highlight>
                  <a:srgbClr val="F5F5F5"/>
                </a:highlight>
                <a:latin typeface="Calibri"/>
                <a:cs typeface="Calibri"/>
              </a:rPr>
              <a:t>si elles rencontrent des enjeux juridiques liés à </a:t>
            </a:r>
            <a:r>
              <a:rPr lang="fr-CA" dirty="0">
                <a:solidFill>
                  <a:srgbClr val="000000"/>
                </a:solidFill>
                <a:highlight>
                  <a:srgbClr val="F5F5F5"/>
                </a:highlight>
                <a:latin typeface="Calibri"/>
                <a:cs typeface="Calibri"/>
              </a:rPr>
              <a:t>l'argent </a:t>
            </a:r>
            <a:r>
              <a:rPr lang="fr-CA" dirty="0">
                <a:solidFill>
                  <a:srgbClr val="000000"/>
                </a:solidFill>
                <a:highlight>
                  <a:srgbClr val="F5F5F5"/>
                </a:highlight>
              </a:rPr>
              <a:t>en contexte de séparation</a:t>
            </a:r>
            <a:r>
              <a:rPr lang="fr-CA" dirty="0">
                <a:solidFill>
                  <a:srgbClr val="000000"/>
                </a:solidFill>
                <a:highlight>
                  <a:srgbClr val="F5F5F5"/>
                </a:highlight>
                <a:latin typeface="Calibri"/>
                <a:cs typeface="Calibri"/>
              </a:rPr>
              <a:t> </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le</a:t>
            </a:r>
            <a:r>
              <a:rPr lang="fr-CA" sz="1200" b="0" i="0" u="none" strike="noStrike" dirty="0">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dirty="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Pour les joindre: appeler au 1-833-REBÂTIR (1-833-732-2847) ou écrire à </a:t>
            </a:r>
            <a:r>
              <a:rPr lang="fr-CA" sz="1200" b="0" i="0" u="sng" strike="noStrike" dirty="0">
                <a:solidFill>
                  <a:srgbClr val="212121"/>
                </a:solidFill>
                <a:effectLst/>
                <a:highlight>
                  <a:srgbClr val="F5F5F5"/>
                </a:highlight>
                <a:latin typeface="Calibri" panose="020F0502020204030204" pitchFamily="34" charset="0"/>
                <a:hlinkClick r:id="rId3"/>
              </a:rPr>
              <a:t>projet@rebatir.ca</a:t>
            </a:r>
            <a:r>
              <a:rPr lang="fr-CA" sz="1200" b="0" i="0" u="none" strike="noStrike" dirty="0">
                <a:solidFill>
                  <a:srgbClr val="000000"/>
                </a:solidFill>
                <a:effectLst/>
                <a:highlight>
                  <a:srgbClr val="F5F5F5"/>
                </a:highlight>
                <a:latin typeface="Calibri" panose="020F0502020204030204" pitchFamily="34" charset="0"/>
              </a:rPr>
              <a:t> </a:t>
            </a:r>
            <a:endParaRPr lang="fr-CA"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en-US">
              <a:solidFill>
                <a:srgbClr val="444444"/>
              </a:solidFill>
              <a:highlight>
                <a:srgbClr val="F5F5F5"/>
              </a:highlight>
            </a:endParaRPr>
          </a:p>
          <a:p>
            <a:endParaRPr lang="fr-CA" dirty="0">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Expliquez que cette ressource juridique est à la disposition des participantes si elles rencontrent des enjeux juridiques liés à l'aide sociale : La Commission des services juridiques (l'aide juridique) offre des services gratuits ou à faible coût fournis par des avocates et avocats  pour les personnes admissibles à l'aide juridique. L'aide juridique offre notamment des services juridiques pour les questions d'aide sociale.</a:t>
            </a:r>
            <a:endParaRPr lang="fr-CA" dirty="0">
              <a:solidFill>
                <a:srgbClr val="444444"/>
              </a:solidFill>
              <a:highlight>
                <a:srgbClr val="F5F5F5"/>
              </a:highlight>
            </a:endParaRPr>
          </a:p>
          <a:p>
            <a:endParaRPr lang="fr-CA" dirty="0">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trouver un bureau d'aide juridique : </a:t>
            </a:r>
            <a:r>
              <a:rPr lang="fr-CA" dirty="0">
                <a:solidFill>
                  <a:srgbClr val="444444"/>
                </a:solidFill>
                <a:highlight>
                  <a:srgbClr val="F5F5F5"/>
                </a:highlight>
                <a:hlinkClick r:id="rId3"/>
              </a:rPr>
              <a:t>Bureaux et avocats de l’aide juridique (csj.qc.ca)</a:t>
            </a:r>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pour la personne animatrice</a:t>
            </a:r>
            <a:endParaRPr lang="fr-CA" dirty="0"/>
          </a:p>
          <a:p>
            <a:endParaRPr lang="fr-CA" dirty="0"/>
          </a:p>
          <a:p>
            <a:r>
              <a:rPr lang="fr-CA" dirty="0"/>
              <a:t>Présentez les ressources ci-dessous. </a:t>
            </a:r>
          </a:p>
          <a:p>
            <a:endParaRPr lang="fr-CA" dirty="0"/>
          </a:p>
          <a:p>
            <a:r>
              <a:rPr lang="fr-CA" b="1" u="sng" dirty="0"/>
              <a:t>Informations à transmettre</a:t>
            </a:r>
            <a:endParaRPr lang="fr-CA" dirty="0"/>
          </a:p>
          <a:p>
            <a:endParaRPr lang="fr-CA" dirty="0"/>
          </a:p>
          <a:p>
            <a:pPr marL="285750" indent="-285750">
              <a:buFont typeface="Arial,Sans-Serif"/>
              <a:buChar char="•"/>
            </a:pPr>
            <a:r>
              <a:rPr lang="fr-CA"/>
              <a:t>L'ACEF : Services d'accompagnement budgétaire. Pour trouver l'ACEF de votre région, simplement recherchez "ACEF" avec le nom de votre région ou municipalité.</a:t>
            </a:r>
          </a:p>
          <a:p>
            <a:pPr marL="285750" indent="-285750">
              <a:buFont typeface="Arial,Sans-Serif"/>
              <a:buChar char="•"/>
            </a:pPr>
            <a:endParaRPr lang="fr-CA" dirty="0"/>
          </a:p>
          <a:p>
            <a:pPr marL="285750" indent="-285750">
              <a:buFont typeface="Arial,Sans-Serif"/>
              <a:buChar char="•"/>
            </a:pPr>
            <a:r>
              <a:rPr lang="fr-CA" dirty="0">
                <a:hlinkClick r:id="rId3"/>
              </a:rPr>
              <a:t>Association des médiateurs familiaux du Québec – Répertoire des médiateurs familiaux au Québec</a:t>
            </a:r>
            <a:r>
              <a:rPr lang="fr-CA" dirty="0"/>
              <a:t> </a:t>
            </a:r>
            <a:endParaRPr lang="fr-CA"/>
          </a:p>
          <a:p>
            <a:r>
              <a:rPr lang="fr-CA" dirty="0"/>
              <a:t> </a:t>
            </a:r>
          </a:p>
          <a:p>
            <a:pPr marL="285750" indent="-285750">
              <a:buFont typeface="Arial,Sans-Serif"/>
              <a:buChar char="•"/>
            </a:pPr>
            <a:r>
              <a:rPr lang="fr-CA" dirty="0">
                <a:hlinkClick r:id="rId4"/>
              </a:rPr>
              <a:t>Service d’Interprète d’Aide et de Référence aux Immigrants (SIARI) </a:t>
            </a:r>
            <a:r>
              <a:rPr lang="fr-CA" dirty="0"/>
              <a:t>: Services de soutien linguistique pour les personnes immigrantes de tous âges (ex. cours de français gratuits, accompagnement dans des démarches administratives, cours d’informatique, </a:t>
            </a:r>
            <a:r>
              <a:rPr lang="fr-CA" dirty="0" err="1"/>
              <a:t>etc</a:t>
            </a:r>
            <a:r>
              <a:rPr lang="fr-CA" dirty="0"/>
              <a:t>). Leurs services sont offerts dans plus de 30 langues.</a:t>
            </a:r>
          </a:p>
          <a:p>
            <a:r>
              <a:rPr lang="fr-CA" dirty="0"/>
              <a:t> </a:t>
            </a:r>
          </a:p>
          <a:p>
            <a:pPr marL="285750" indent="-285750">
              <a:buFont typeface="Arial,Sans-Serif"/>
              <a:buChar char="•"/>
            </a:pPr>
            <a:r>
              <a:rPr lang="fr-CA" dirty="0">
                <a:hlinkClick r:id="rId5"/>
              </a:rPr>
              <a:t>Francisation Québec</a:t>
            </a:r>
            <a:r>
              <a:rPr lang="fr-CA" dirty="0"/>
              <a:t> : Cours de français gratuits offerts par le gouvernement, notamment pour intégrer le marché du travail au Québec.</a:t>
            </a:r>
          </a:p>
          <a:p>
            <a:pPr algn="just"/>
            <a:r>
              <a:rPr lang="fr-CA" dirty="0"/>
              <a:t> </a:t>
            </a:r>
          </a:p>
          <a:p>
            <a:pPr marL="285750" indent="-285750">
              <a:buFont typeface="Arial,Sans-Serif"/>
              <a:buChar char="•"/>
            </a:pPr>
            <a:r>
              <a:rPr lang="fr-CA" dirty="0">
                <a:hlinkClick r:id="rId6"/>
              </a:rPr>
              <a:t>Quebec.ca – Aide sociale</a:t>
            </a:r>
            <a:r>
              <a:rPr lang="fr-CA" dirty="0"/>
              <a:t> : Section du site du gouvernement qui porte sur l’aide sociale. </a:t>
            </a:r>
          </a:p>
          <a:p>
            <a:pPr marL="742950" lvl="1" indent="-285750">
              <a:buFont typeface="Arial,Sans-Serif"/>
              <a:buChar char="•"/>
            </a:pPr>
            <a:r>
              <a:rPr lang="fr-CA" dirty="0"/>
              <a:t>Numéro pour la région de Montréal et environs : 514 873-4000</a:t>
            </a:r>
          </a:p>
          <a:p>
            <a:pPr marL="742950" lvl="1" indent="-285750">
              <a:buFont typeface="Arial,Sans-Serif"/>
              <a:buChar char="•"/>
            </a:pPr>
            <a:r>
              <a:rPr lang="fr-CA" dirty="0"/>
              <a:t>Numéro pour les autres régions au Québec (sans frais) : 1 877 767-8773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Rappelez l’histoire partagée au début de l’activité.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Demandez aux participantes de répondre à la question suivante :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Jennifer pourrait faire?</a:t>
            </a:r>
          </a:p>
          <a:p>
            <a:pPr marL="171450" indent="-171450">
              <a:buFont typeface="Arial,Sans-Serif"/>
              <a:buChar char="•"/>
            </a:pPr>
            <a:r>
              <a:rPr lang="fr-CA" dirty="0">
                <a:solidFill>
                  <a:srgbClr val="444444"/>
                </a:solidFill>
                <a:highlight>
                  <a:srgbClr val="F5F5F5"/>
                </a:highlight>
              </a:rPr>
              <a:t>Complétez en partageant quelques pistes d’action. Cliquez pour faire apparaitre ces pistes à l'écran.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Concluez en mentionnant les 3 messages clés suivants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Une personne qui se sépare peut parfois demander une pension alimentaire pour ses enfants.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Une personne qui se sépare peut parfois demander une pension alimentaire pour elle-même si elle et l’autre personne étaient mariées avant la séparation.</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L’aide sociale sert à aider financièrement des personnes dont les revenus et les économies ne leur permettent pas de subvenir à leurs besoins de base.</a:t>
            </a:r>
            <a:endParaRPr lang="fr-CA" dirty="0"/>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17</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18</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algn="l" rtl="0" fontAlgn="base"/>
            <a:r>
              <a:rPr lang="fr-CA" b="1" i="0" dirty="0">
                <a:solidFill>
                  <a:srgbClr val="000000"/>
                </a:solidFill>
                <a:effectLst/>
                <a:highlight>
                  <a:srgbClr val="F5F5F5"/>
                </a:highlight>
                <a:latin typeface="Calibri" panose="020F0502020204030204" pitchFamily="34" charset="0"/>
              </a:rPr>
              <a:t>Instructions pour la personne animatrice</a:t>
            </a:r>
            <a:r>
              <a:rPr lang="fr-CA" b="0" i="0" dirty="0">
                <a:solidFill>
                  <a:srgbClr val="444444"/>
                </a:solidFill>
                <a:effectLst/>
                <a:highlight>
                  <a:srgbClr val="F5F5F5"/>
                </a:highlight>
                <a:latin typeface="Calibri" panose="020F0502020204030204" pitchFamily="34" charset="0"/>
              </a:rPr>
              <a:t>​</a:t>
            </a: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fontAlgn="base">
              <a:buFont typeface="Arial,Sans-Serif" panose="020B0604020202020204" pitchFamily="34" charset="0"/>
              <a:buChar char="•"/>
            </a:pPr>
            <a:r>
              <a:rPr lang="fr-CA" dirty="0">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br>
              <a:rPr lang="fr-CA" dirty="0">
                <a:solidFill>
                  <a:srgbClr val="000000"/>
                </a:solidFill>
                <a:highlight>
                  <a:srgbClr val="F5F5F5"/>
                </a:highlight>
              </a:rPr>
            </a:br>
            <a:endParaRPr lang="fr-CA" dirty="0">
              <a:solidFill>
                <a:srgbClr val="000000"/>
              </a:solidFill>
              <a:highlight>
                <a:srgbClr val="F5F5F5"/>
              </a:highlight>
            </a:endParaRPr>
          </a:p>
          <a:p>
            <a:pPr marL="285750" indent="-285750" algn="l">
              <a:buFont typeface="Arial" panose="020B0604020202020204" pitchFamily="34" charset="0"/>
              <a:buChar char="•"/>
            </a:pPr>
            <a:r>
              <a:rPr lang="fr-CA" sz="1800" b="0" i="0" u="none" strike="noStrike" dirty="0">
                <a:solidFill>
                  <a:srgbClr val="000000"/>
                </a:solidFill>
                <a:effectLst/>
                <a:highlight>
                  <a:srgbClr val="F5F5F5"/>
                </a:highlight>
                <a:latin typeface="Calibri"/>
                <a:ea typeface="Calibri"/>
                <a:cs typeface="Calibri"/>
              </a:rPr>
              <a:t>Animez une discussion à partir des questions suivantes : </a:t>
            </a:r>
            <a:r>
              <a:rPr lang="en-US" sz="1800" b="0" i="0" dirty="0">
                <a:solidFill>
                  <a:srgbClr val="444444"/>
                </a:solidFill>
                <a:effectLst/>
                <a:highlight>
                  <a:srgbClr val="F5F5F5"/>
                </a:highlight>
                <a:latin typeface="Calibri"/>
                <a:ea typeface="Calibri"/>
                <a:cs typeface="Calibri"/>
              </a:rPr>
              <a:t>​</a:t>
            </a: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qui se passe dans cette situation?</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cs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cette image nous dit sur le couple?</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souhaite quitter son mari?</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a un statut d’immigration précaire?</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Résumez en répétant les mots clés qui ont été nommés par les participantes et qui sont liés à la thématique de cette activité. </a:t>
            </a:r>
            <a:endParaRPr lang="fr-CA" sz="18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Sans-Serif"/>
              <a:buChar char="•"/>
            </a:pPr>
            <a:r>
              <a:rPr lang="fr-CA" dirty="0"/>
              <a:t>Lisez à voix haute l’histoire suivante : </a:t>
            </a:r>
            <a:endParaRPr lang="en-US" dirty="0"/>
          </a:p>
          <a:p>
            <a:pPr marL="171450" indent="-171450">
              <a:buFont typeface="Arial"/>
              <a:buChar char="•"/>
            </a:pPr>
            <a:endParaRPr lang="fr-CA" dirty="0"/>
          </a:p>
          <a:p>
            <a:r>
              <a:rPr lang="fr-CA" dirty="0"/>
              <a:t>Jennifer habite au Québec avec son conjoint et leurs jumeaux de 8 ans depuis quelques mois. Elle n'a toujours pas réussi à trouver un emploi. C'est donc son conjoint qui paie pour tout. De son côté, elle s’occupe des enfants et des tâches ménagères. Il a par contre commencé à s'absenter de plus en plus. Jennifer n’en peut plus. Elle veut se séparer, mais elle se soucie pour l'argent. Elle ne sait pas comment elle saura suffire aux besoins de ses garçons et à ses propres besoins sans emploi. </a:t>
            </a:r>
          </a:p>
          <a:p>
            <a:endParaRPr lang="fr-CA" dirty="0"/>
          </a:p>
          <a:p>
            <a:pPr marL="171450" indent="-171450">
              <a:buFont typeface="Arial,Sans-Serif"/>
              <a:buChar char="•"/>
            </a:pPr>
            <a:r>
              <a:rPr lang="fr-CA" dirty="0"/>
              <a:t>Animez une discussion à l’aide des questions suivantes : </a:t>
            </a:r>
            <a:endParaRPr lang="en-US" dirty="0"/>
          </a:p>
          <a:p>
            <a:pPr marL="628650" lvl="1" indent="-171450">
              <a:buFont typeface="Arial,Sans-Serif"/>
              <a:buChar char="•"/>
            </a:pPr>
            <a:r>
              <a:rPr lang="fr-CA" dirty="0"/>
              <a:t>Avez-vous déjà vécu une situation similaire?</a:t>
            </a:r>
            <a:endParaRPr lang="en-US" dirty="0"/>
          </a:p>
          <a:p>
            <a:pPr marL="628650" lvl="1" indent="-171450">
              <a:buFont typeface="Arial,Sans-Serif"/>
              <a:buChar char="•"/>
            </a:pPr>
            <a:r>
              <a:rPr lang="fr-CA" dirty="0"/>
              <a:t>Quels sont les principaux enjeux dans cette situation?</a:t>
            </a:r>
            <a:endParaRPr lang="en-US" dirty="0"/>
          </a:p>
          <a:p>
            <a:pPr marL="628650" lvl="1" indent="-171450">
              <a:buFont typeface="Arial,Sans-Serif"/>
              <a:buChar char="•"/>
            </a:pPr>
            <a:r>
              <a:rPr lang="fr-CA" dirty="0"/>
              <a:t>Quels sont les droits et responsabilités liés à ces enjeux</a:t>
            </a:r>
            <a:endParaRPr lang="en-US" dirty="0"/>
          </a:p>
          <a:p>
            <a:pPr marL="628650" lvl="1" indent="-171450">
              <a:buFont typeface="Arial,Sans-Serif"/>
              <a:buChar char="•"/>
            </a:pPr>
            <a:r>
              <a:rPr lang="fr-CA" dirty="0"/>
              <a:t>Que devrait faire Jennifer pour résoudre le problème? </a:t>
            </a:r>
          </a:p>
          <a:p>
            <a:pPr lvl="1"/>
            <a:endParaRPr lang="fr-CA" dirty="0"/>
          </a:p>
          <a:p>
            <a:pPr marL="171450" indent="-171450">
              <a:buFont typeface="Arial"/>
              <a:buChar char="•"/>
            </a:pPr>
            <a:r>
              <a:rPr lang="fr-CA" dirty="0"/>
              <a:t>Mentionnez que nous vous partagerons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Connaitre les options pour avoir de l'aide financière et devenir indépendante financièrement après une séparation ou un divorce.</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la pension alimentaire pour les enfants, la pension alimentaire pour les époux, l’aide sociale, et les ressources pour trouver un emploi.  </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en-US" dirty="0"/>
          </a:p>
          <a:p>
            <a:r>
              <a:rPr lang="fr-CA" dirty="0"/>
              <a:t>Expliquez les informations ci-dessous en faisant le lien avec l'histoire.</a:t>
            </a:r>
            <a:endParaRPr lang="en-US" dirty="0"/>
          </a:p>
          <a:p>
            <a:endParaRPr lang="en-US" dirty="0"/>
          </a:p>
          <a:p>
            <a:r>
              <a:rPr lang="fr-CA" b="1" u="sng" dirty="0"/>
              <a:t>Informations à transmettre</a:t>
            </a:r>
            <a:endParaRPr lang="fr-CA" dirty="0"/>
          </a:p>
          <a:p>
            <a:endParaRPr lang="fr-CA" dirty="0"/>
          </a:p>
          <a:p>
            <a:pPr marL="285750" indent="-285750">
              <a:buFont typeface="Arial,Sans-Serif"/>
              <a:buChar char="•"/>
            </a:pPr>
            <a:r>
              <a:rPr lang="fr-CA" dirty="0"/>
              <a:t>Les parents doivent </a:t>
            </a:r>
            <a:r>
              <a:rPr lang="fr-CA" b="1" dirty="0"/>
              <a:t>contribuer aux besoins</a:t>
            </a:r>
            <a:r>
              <a:rPr lang="fr-CA" dirty="0"/>
              <a:t> de leurs enfants. Ils doivent notamment les nourrir et les soutenir financièrement</a:t>
            </a:r>
            <a:r>
              <a:rPr lang="fr-CA" dirty="0">
                <a:hlinkClick r:id="rId3"/>
              </a:rPr>
              <a:t>[1]</a:t>
            </a:r>
            <a:r>
              <a:rPr lang="fr-CA" dirty="0"/>
              <a:t>. </a:t>
            </a:r>
            <a:endParaRPr lang="en-US" dirty="0"/>
          </a:p>
          <a:p>
            <a:r>
              <a:rPr lang="fr-CA" dirty="0"/>
              <a:t> </a:t>
            </a:r>
            <a:endParaRPr lang="en-US" dirty="0"/>
          </a:p>
          <a:p>
            <a:pPr marL="285750" indent="-285750">
              <a:buFont typeface="Arial,Sans-Serif"/>
              <a:buChar char="•"/>
            </a:pPr>
            <a:r>
              <a:rPr lang="fr-CA" dirty="0"/>
              <a:t>Si les parents se séparent, l’un des parents peut devoir une </a:t>
            </a:r>
            <a:r>
              <a:rPr lang="fr-CA" b="1" dirty="0"/>
              <a:t>somme d’argent</a:t>
            </a:r>
            <a:r>
              <a:rPr lang="fr-CA" dirty="0"/>
              <a:t> à l’autre pour couvrir les dépenses de base des enfants (nourriture, soins, vêtements, activités, etc.)</a:t>
            </a:r>
            <a:r>
              <a:rPr lang="fr-CA" dirty="0">
                <a:hlinkClick r:id="rId4"/>
              </a:rPr>
              <a:t>[2]</a:t>
            </a:r>
            <a:r>
              <a:rPr lang="fr-CA" dirty="0"/>
              <a:t>. Cette règle s’applique à la fois aux parents mariés et aux parents non mariés</a:t>
            </a:r>
            <a:r>
              <a:rPr lang="fr-CA" dirty="0">
                <a:hlinkClick r:id="rId5"/>
              </a:rPr>
              <a:t>[3]</a:t>
            </a:r>
            <a:r>
              <a:rPr lang="fr-CA" dirty="0"/>
              <a:t>. La somme qu’un parent reçoit de la part de l’autre pour les enfants s’appelle « la </a:t>
            </a:r>
            <a:r>
              <a:rPr lang="fr-CA" b="1" dirty="0"/>
              <a:t>pension alimentaire</a:t>
            </a:r>
            <a:r>
              <a:rPr lang="fr-CA" dirty="0"/>
              <a:t> »</a:t>
            </a:r>
            <a:r>
              <a:rPr lang="fr-CA" dirty="0">
                <a:hlinkClick r:id="rId6"/>
              </a:rPr>
              <a:t>[4]</a:t>
            </a:r>
            <a:r>
              <a:rPr lang="fr-CA" dirty="0"/>
              <a:t>. </a:t>
            </a:r>
          </a:p>
          <a:p>
            <a:r>
              <a:rPr lang="fr-CA" dirty="0"/>
              <a:t> </a:t>
            </a:r>
            <a:endParaRPr lang="en-US" dirty="0"/>
          </a:p>
          <a:p>
            <a:pPr marL="285750" indent="-285750">
              <a:buFont typeface="Arial,Sans-Serif"/>
              <a:buChar char="•"/>
            </a:pPr>
            <a:r>
              <a:rPr lang="fr-CA" dirty="0"/>
              <a:t>La pension alimentaire est calculée en fonction des </a:t>
            </a:r>
            <a:r>
              <a:rPr lang="fr-CA" b="1" dirty="0"/>
              <a:t>moyens </a:t>
            </a:r>
            <a:r>
              <a:rPr lang="fr-CA" dirty="0"/>
              <a:t>de chaque parent, des </a:t>
            </a:r>
            <a:r>
              <a:rPr lang="fr-CA" b="1" dirty="0"/>
              <a:t>besoins </a:t>
            </a:r>
            <a:r>
              <a:rPr lang="fr-CA" dirty="0"/>
              <a:t>des enfants, du </a:t>
            </a:r>
            <a:r>
              <a:rPr lang="fr-CA" b="1" dirty="0"/>
              <a:t>nombre d’enfants</a:t>
            </a:r>
            <a:r>
              <a:rPr lang="fr-CA" dirty="0"/>
              <a:t> concernés et du </a:t>
            </a:r>
            <a:r>
              <a:rPr lang="fr-CA" b="1" dirty="0"/>
              <a:t>temps de garde </a:t>
            </a:r>
            <a:r>
              <a:rPr lang="fr-CA" dirty="0"/>
              <a:t>de chaque parent</a:t>
            </a:r>
            <a:r>
              <a:rPr lang="fr-CA" dirty="0">
                <a:hlinkClick r:id="rId7"/>
              </a:rPr>
              <a:t>[5]</a:t>
            </a:r>
            <a:r>
              <a:rPr lang="fr-CA" dirty="0"/>
              <a:t>. La loi prévoit une formule de calcul précise</a:t>
            </a:r>
            <a:r>
              <a:rPr lang="fr-CA" dirty="0">
                <a:hlinkClick r:id="rId8"/>
              </a:rPr>
              <a:t>[6]</a:t>
            </a:r>
            <a:r>
              <a:rPr lang="fr-CA" dirty="0"/>
              <a:t>. </a:t>
            </a:r>
            <a:endParaRPr lang="en-US" dirty="0"/>
          </a:p>
          <a:p>
            <a:pPr marL="742950" lvl="1" indent="-285750">
              <a:buFont typeface="Arial,Sans-Serif"/>
              <a:buChar char="•"/>
            </a:pPr>
            <a:r>
              <a:rPr lang="fr-CA" dirty="0"/>
              <a:t>Par exemple, si la mère est sans emploi et le père a un revenu stable et élevé, il pourrait devoir lui payer une pension alimentaire pour les enfants. Dans le cas de Jennifer, elle n’a pas d’emploi et c’est son conjoint qui paie pour tout. S’ils se séparent, elle peut lui demander une pension alimentaire pour couvrir les besoins de leurs fils.</a:t>
            </a:r>
            <a:endParaRPr lang="en-US" dirty="0"/>
          </a:p>
          <a:p>
            <a:pPr lvl="1"/>
            <a:r>
              <a:rPr lang="fr-CA" dirty="0"/>
              <a:t> </a:t>
            </a:r>
            <a:endParaRPr lang="en-US" dirty="0"/>
          </a:p>
          <a:p>
            <a:pPr marL="285750" indent="-285750">
              <a:buFont typeface="Arial,Sans-Serif"/>
              <a:buChar char="•"/>
            </a:pPr>
            <a:r>
              <a:rPr lang="fr-CA" dirty="0"/>
              <a:t>Les parents peuvent </a:t>
            </a:r>
            <a:r>
              <a:rPr lang="fr-CA" b="1" dirty="0"/>
              <a:t>s’entendre</a:t>
            </a:r>
            <a:r>
              <a:rPr lang="fr-CA" dirty="0"/>
              <a:t> sur la pension alimentaire</a:t>
            </a:r>
            <a:r>
              <a:rPr lang="fr-CA" dirty="0">
                <a:hlinkClick r:id="rId9"/>
              </a:rPr>
              <a:t>[7]</a:t>
            </a:r>
            <a:r>
              <a:rPr lang="fr-CA" dirty="0"/>
              <a:t> (ensemble ou en médiation, si cela est approprié dans leur situation). </a:t>
            </a:r>
            <a:endParaRPr lang="en-US" dirty="0"/>
          </a:p>
          <a:p>
            <a:r>
              <a:rPr lang="fr-CA" dirty="0"/>
              <a:t> </a:t>
            </a:r>
            <a:endParaRPr lang="en-US" dirty="0"/>
          </a:p>
          <a:p>
            <a:pPr marL="285750" indent="-285750">
              <a:buFont typeface="Arial,Sans-Serif"/>
              <a:buChar char="•"/>
            </a:pPr>
            <a:r>
              <a:rPr lang="fr-CA" dirty="0"/>
              <a:t>L’un des parents peut aussi aller devant un </a:t>
            </a:r>
            <a:r>
              <a:rPr lang="fr-CA" b="1" dirty="0"/>
              <a:t>tribunal</a:t>
            </a:r>
            <a:r>
              <a:rPr lang="fr-CA" dirty="0"/>
              <a:t> pour lui demander d’établir la pension alimentaire</a:t>
            </a:r>
            <a:r>
              <a:rPr lang="fr-CA" dirty="0">
                <a:hlinkClick r:id="rId10"/>
              </a:rPr>
              <a:t>[8]</a:t>
            </a:r>
            <a:r>
              <a:rPr lang="fr-CA" dirty="0"/>
              <a:t>, ou d’officialiser son entente avec l’autre parent</a:t>
            </a:r>
            <a:r>
              <a:rPr lang="fr-CA" dirty="0">
                <a:hlinkClick r:id="rId11"/>
              </a:rPr>
              <a:t>[9]</a:t>
            </a:r>
            <a:r>
              <a:rPr lang="fr-CA" dirty="0"/>
              <a:t>. Dans ces deux cas, la pension alimentaire sera généralement prélevée par Revenu Québec chaque mois sur le salaire du parent qui paie la pension alimentaire</a:t>
            </a:r>
            <a:r>
              <a:rPr lang="fr-CA" dirty="0">
                <a:hlinkClick r:id="rId12"/>
              </a:rPr>
              <a:t>[10]</a:t>
            </a:r>
            <a:r>
              <a:rPr lang="fr-CA" dirty="0"/>
              <a:t>. Revenu Québec va ensuite verser l’argent à l’autre parent</a:t>
            </a:r>
            <a:r>
              <a:rPr lang="fr-CA" dirty="0">
                <a:hlinkClick r:id="rId13"/>
              </a:rPr>
              <a:t>[11]</a:t>
            </a:r>
            <a:r>
              <a:rPr lang="fr-CA" dirty="0"/>
              <a:t> (en général deux fois par mois</a:t>
            </a:r>
            <a:r>
              <a:rPr lang="fr-CA" dirty="0">
                <a:hlinkClick r:id="rId14"/>
              </a:rPr>
              <a:t>[12]</a:t>
            </a:r>
            <a:r>
              <a:rPr lang="fr-CA" dirty="0"/>
              <a:t>). Autrement dit, le parent qui reçoit la pension alimentaire n’aura pas besoin de contacter l’autre parent chaque mois pour réclamer de l’argent.</a:t>
            </a:r>
            <a:endParaRPr lang="en-US" dirty="0"/>
          </a:p>
          <a:p>
            <a:endParaRPr lang="en-US" dirty="0"/>
          </a:p>
          <a:p>
            <a:r>
              <a:rPr lang="fr-CA" b="1" u="sng" dirty="0"/>
              <a:t>Notes complémentaires pour la personne animatrice</a:t>
            </a:r>
            <a:endParaRPr lang="fr-CA" dirty="0"/>
          </a:p>
          <a:p>
            <a:endParaRPr lang="fr-CA" dirty="0"/>
          </a:p>
          <a:p>
            <a:pPr marL="285750" indent="-285750">
              <a:buFont typeface="Arial,Sans-Serif"/>
              <a:buChar char="•"/>
            </a:pPr>
            <a:r>
              <a:rPr lang="fr-CA" dirty="0"/>
              <a:t>La pension alimentaire pour enfants est aussi abordée dans l’atelier « Mes enfants ». </a:t>
            </a:r>
          </a:p>
          <a:p>
            <a:r>
              <a:rPr lang="fr-CA" dirty="0"/>
              <a:t> </a:t>
            </a:r>
          </a:p>
          <a:p>
            <a:pPr marL="285750" indent="-285750">
              <a:buFont typeface="Arial,Sans-Serif"/>
              <a:buChar char="•"/>
            </a:pPr>
            <a:r>
              <a:rPr lang="fr-CA" dirty="0"/>
              <a:t>L’</a:t>
            </a:r>
            <a:r>
              <a:rPr lang="fr-CA" dirty="0">
                <a:hlinkClick r:id="rId15"/>
              </a:rPr>
              <a:t>Outil de calcul de la pension alimentaire pour enfants</a:t>
            </a:r>
            <a:r>
              <a:rPr lang="fr-CA" dirty="0"/>
              <a:t> sur le site du gouvernement permet de faire une simulation pour calculer les pensions alimentaires. Un parent peut l’utiliser pour avoir une idée du montant qu’il ou elle pourrait recevoir en pension alimentaire pour les enfants s’il ou elle va au tribunal après une séparation. Par contre, ce montant n’est pas final. Un tribunal pourrait donc fixer un montant différent selon les circonstances. </a:t>
            </a:r>
          </a:p>
          <a:p>
            <a:endParaRPr lang="fr-CA" dirty="0"/>
          </a:p>
          <a:p>
            <a:pPr marL="285750" indent="-285750">
              <a:buFont typeface="Arial,Sans-Serif"/>
              <a:buChar char="•"/>
            </a:pP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6"/>
              </a:rPr>
              <a:t>La médiation familiale en six étapes | Éducaloi (educaloi.qc.ca)</a:t>
            </a:r>
            <a:r>
              <a:rPr lang="en-US" dirty="0"/>
              <a:t> </a:t>
            </a:r>
            <a:endParaRPr lang="fr-CA" dirty="0"/>
          </a:p>
          <a:p>
            <a:endParaRPr lang="fr-CA" dirty="0"/>
          </a:p>
          <a:p>
            <a:r>
              <a:rPr lang="fr-CA" b="1" u="sng" dirty="0"/>
              <a:t>Sources</a:t>
            </a:r>
            <a:endParaRPr lang="fr-CA" dirty="0"/>
          </a:p>
          <a:p>
            <a:endParaRPr lang="fr-CA" dirty="0"/>
          </a:p>
          <a:p>
            <a:r>
              <a:rPr lang="fr-CA" dirty="0">
                <a:hlinkClick r:id="rId17"/>
              </a:rPr>
              <a:t>[1]</a:t>
            </a:r>
            <a:r>
              <a:rPr lang="fr-CA" dirty="0"/>
              <a:t> </a:t>
            </a:r>
            <a:r>
              <a:rPr lang="fr-CA" i="1" dirty="0"/>
              <a:t>Code civil du Québec</a:t>
            </a:r>
            <a:r>
              <a:rPr lang="fr-CA" dirty="0"/>
              <a:t>, RLRQ, c C-1991, art 585.</a:t>
            </a:r>
            <a:endParaRPr lang="en-US" dirty="0"/>
          </a:p>
          <a:p>
            <a:r>
              <a:rPr lang="fr-CA" dirty="0">
                <a:hlinkClick r:id="rId18"/>
              </a:rPr>
              <a:t>[2]</a:t>
            </a:r>
            <a:r>
              <a:rPr lang="fr-CA" dirty="0"/>
              <a:t> </a:t>
            </a:r>
            <a:r>
              <a:rPr lang="fr-CA" i="1" dirty="0"/>
              <a:t>Code civil du Québec</a:t>
            </a:r>
            <a:r>
              <a:rPr lang="fr-CA" dirty="0"/>
              <a:t>, RLRQ, c C-1991, arts 585, 587.2.</a:t>
            </a:r>
            <a:endParaRPr lang="en-US" dirty="0"/>
          </a:p>
          <a:p>
            <a:r>
              <a:rPr lang="fr-CA" dirty="0">
                <a:hlinkClick r:id="rId19"/>
              </a:rPr>
              <a:t>[3]</a:t>
            </a:r>
            <a:r>
              <a:rPr lang="fr-CA" dirty="0"/>
              <a:t> </a:t>
            </a:r>
            <a:r>
              <a:rPr lang="fr-CA" i="1" dirty="0"/>
              <a:t>Code civil du Québec</a:t>
            </a:r>
            <a:r>
              <a:rPr lang="fr-CA" dirty="0"/>
              <a:t>, RLRQ, c C-1991, arts 522, 585.</a:t>
            </a:r>
            <a:endParaRPr lang="en-US" dirty="0"/>
          </a:p>
          <a:p>
            <a:r>
              <a:rPr lang="fr-CA" dirty="0">
                <a:hlinkClick r:id="rId20"/>
              </a:rPr>
              <a:t>[4]</a:t>
            </a:r>
            <a:r>
              <a:rPr lang="fr-CA" dirty="0"/>
              <a:t> </a:t>
            </a:r>
            <a:r>
              <a:rPr lang="fr-CA" i="1" dirty="0"/>
              <a:t>Code civil du Québec</a:t>
            </a:r>
            <a:r>
              <a:rPr lang="fr-CA" dirty="0"/>
              <a:t>, RLRQ, c C-1991, arts 589.</a:t>
            </a:r>
            <a:endParaRPr lang="en-US" dirty="0"/>
          </a:p>
          <a:p>
            <a:r>
              <a:rPr lang="fr-CA" dirty="0">
                <a:hlinkClick r:id="rId21"/>
              </a:rPr>
              <a:t>[5]</a:t>
            </a:r>
            <a:r>
              <a:rPr lang="fr-CA" dirty="0"/>
              <a:t> </a:t>
            </a:r>
            <a:r>
              <a:rPr lang="fr-CA" i="1" dirty="0"/>
              <a:t>Code civil du Québec</a:t>
            </a:r>
            <a:r>
              <a:rPr lang="fr-CA" dirty="0"/>
              <a:t>, RLRQ, c C-1991, art 587 ; </a:t>
            </a:r>
            <a:r>
              <a:rPr lang="fr-CA" i="1" dirty="0"/>
              <a:t>Règlement sur la fixation des pensions alimentaires pour enfants</a:t>
            </a:r>
            <a:r>
              <a:rPr lang="fr-CA" dirty="0"/>
              <a:t>, RLRQ c C-25.01, r 0.4, art 3.</a:t>
            </a:r>
            <a:endParaRPr lang="en-US" dirty="0"/>
          </a:p>
          <a:p>
            <a:r>
              <a:rPr lang="fr-CA" dirty="0">
                <a:hlinkClick r:id="rId22"/>
              </a:rPr>
              <a:t>[6]</a:t>
            </a:r>
            <a:r>
              <a:rPr lang="fr-CA" dirty="0"/>
              <a:t> </a:t>
            </a:r>
            <a:r>
              <a:rPr lang="fr-CA" i="1" dirty="0"/>
              <a:t>Règlement sur la fixation des pensions alimentaires pour enfants</a:t>
            </a:r>
            <a:r>
              <a:rPr lang="fr-CA" dirty="0"/>
              <a:t>, RLRQ c C-25.01, r 0.4, art 3, Annexe I.</a:t>
            </a:r>
            <a:endParaRPr lang="en-US" dirty="0"/>
          </a:p>
          <a:p>
            <a:r>
              <a:rPr lang="fr-CA" dirty="0">
                <a:hlinkClick r:id="rId23"/>
              </a:rPr>
              <a:t>[7]</a:t>
            </a:r>
            <a:r>
              <a:rPr lang="fr-CA" dirty="0"/>
              <a:t> </a:t>
            </a:r>
            <a:r>
              <a:rPr lang="fr-CA" i="1" dirty="0"/>
              <a:t>Code de procédure civile</a:t>
            </a:r>
            <a:r>
              <a:rPr lang="fr-CA" dirty="0"/>
              <a:t>, RLRQ, c C-25, art 72 al 2.</a:t>
            </a:r>
            <a:endParaRPr lang="en-US" dirty="0"/>
          </a:p>
          <a:p>
            <a:r>
              <a:rPr lang="fr-CA" dirty="0">
                <a:hlinkClick r:id="rId24"/>
              </a:rPr>
              <a:t>[8]</a:t>
            </a:r>
            <a:r>
              <a:rPr lang="fr-CA" dirty="0"/>
              <a:t> </a:t>
            </a:r>
            <a:r>
              <a:rPr lang="fr-CA" i="1" dirty="0"/>
              <a:t>Code de procédure civile</a:t>
            </a:r>
            <a:r>
              <a:rPr lang="fr-CA" dirty="0"/>
              <a:t>, RLRQ, c C-25, arts 409, 411.</a:t>
            </a:r>
            <a:endParaRPr lang="en-US" dirty="0"/>
          </a:p>
          <a:p>
            <a:r>
              <a:rPr lang="fr-CA" dirty="0">
                <a:hlinkClick r:id="rId25"/>
              </a:rPr>
              <a:t>[9]</a:t>
            </a:r>
            <a:r>
              <a:rPr lang="fr-CA" dirty="0"/>
              <a:t> </a:t>
            </a:r>
            <a:r>
              <a:rPr lang="fr-CA" i="1" dirty="0"/>
              <a:t>Code de procédure civile</a:t>
            </a:r>
            <a:r>
              <a:rPr lang="fr-CA" dirty="0"/>
              <a:t>, RLRQ, c C-25, art 72 al 2.</a:t>
            </a:r>
            <a:endParaRPr lang="en-US" dirty="0"/>
          </a:p>
          <a:p>
            <a:r>
              <a:rPr lang="fr-CA" dirty="0">
                <a:hlinkClick r:id="rId26"/>
              </a:rPr>
              <a:t>[10]</a:t>
            </a:r>
            <a:r>
              <a:rPr lang="fr-CA" dirty="0"/>
              <a:t> </a:t>
            </a:r>
            <a:r>
              <a:rPr lang="fr-CA" i="1" dirty="0"/>
              <a:t>Loi facilitant le paiement des pensions alimentaires</a:t>
            </a:r>
            <a:r>
              <a:rPr lang="fr-CA" dirty="0"/>
              <a:t>, RLRQ, c P-2.2, arts 6, 7, 8, 11.</a:t>
            </a:r>
            <a:endParaRPr lang="en-US" dirty="0"/>
          </a:p>
          <a:p>
            <a:r>
              <a:rPr lang="fr-CA" dirty="0">
                <a:hlinkClick r:id="rId27"/>
              </a:rPr>
              <a:t>[11]</a:t>
            </a:r>
            <a:r>
              <a:rPr lang="fr-CA" dirty="0"/>
              <a:t> </a:t>
            </a:r>
            <a:r>
              <a:rPr lang="fr-CA" i="1" dirty="0"/>
              <a:t>Loi facilitant le paiement des pensions alimentaires</a:t>
            </a:r>
            <a:r>
              <a:rPr lang="fr-CA" dirty="0"/>
              <a:t>, RLRQ, c P-2.2, art 36 al 1.</a:t>
            </a:r>
            <a:endParaRPr lang="en-US" dirty="0"/>
          </a:p>
          <a:p>
            <a:r>
              <a:rPr lang="fr-CA" dirty="0">
                <a:hlinkClick r:id="rId28"/>
              </a:rPr>
              <a:t>[12]</a:t>
            </a:r>
            <a:r>
              <a:rPr lang="fr-CA" dirty="0"/>
              <a:t> </a:t>
            </a:r>
            <a:r>
              <a:rPr lang="fr-CA" i="1" dirty="0"/>
              <a:t>Loi facilitant le paiement des pensions alimentaires</a:t>
            </a:r>
            <a:r>
              <a:rPr lang="fr-CA" dirty="0"/>
              <a:t>, RLRQ, c P-2.2, art 36 al 1.</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Quand un couple de personnes mariées se sépare ou divorce, l’une d’elles peut demander à l’autre de lui payer une </a:t>
            </a:r>
            <a:r>
              <a:rPr lang="fr-CA" b="1" dirty="0"/>
              <a:t>pension alimentaire pour elle-même</a:t>
            </a:r>
            <a:r>
              <a:rPr lang="fr-CA" dirty="0">
                <a:hlinkClick r:id="rId3"/>
              </a:rPr>
              <a:t>[1]</a:t>
            </a:r>
            <a:r>
              <a:rPr lang="fr-CA" dirty="0"/>
              <a:t>. Cette somme est différente de la pension alimentaire pour enfants. Elle sert principalement à :</a:t>
            </a:r>
            <a:endParaRPr lang="en-US" dirty="0"/>
          </a:p>
          <a:p>
            <a:r>
              <a:rPr lang="fr-CA" dirty="0"/>
              <a:t> </a:t>
            </a:r>
          </a:p>
          <a:p>
            <a:pPr marL="1085850" lvl="2" indent="-285750">
              <a:buFont typeface="Wingdings,Sans-Serif"/>
              <a:buChar char="§"/>
            </a:pPr>
            <a:r>
              <a:rPr lang="fr-CA" dirty="0"/>
              <a:t>couvrir temporairement les besoins d’une personne qui divorce jusqu’à ce qu’elle devienne </a:t>
            </a:r>
            <a:r>
              <a:rPr lang="fr-CA" b="1" dirty="0"/>
              <a:t>indépendante financièrement</a:t>
            </a:r>
            <a:r>
              <a:rPr lang="fr-CA" dirty="0">
                <a:hlinkClick r:id="rId4"/>
              </a:rPr>
              <a:t>[2]</a:t>
            </a:r>
            <a:r>
              <a:rPr lang="fr-CA" dirty="0"/>
              <a:t> </a:t>
            </a:r>
          </a:p>
          <a:p>
            <a:pPr marL="628650" lvl="2"/>
            <a:endParaRPr lang="fr-CA" dirty="0"/>
          </a:p>
          <a:p>
            <a:pPr marL="1085850" lvl="2" indent="-285750">
              <a:buFont typeface="Wingdings,Sans-Serif"/>
              <a:buChar char="§"/>
            </a:pPr>
            <a:r>
              <a:rPr lang="fr-CA" b="1" dirty="0"/>
              <a:t>éviter </a:t>
            </a:r>
            <a:r>
              <a:rPr lang="fr-CA" dirty="0"/>
              <a:t>que le divorce crée des </a:t>
            </a:r>
            <a:r>
              <a:rPr lang="fr-CA" b="1" dirty="0"/>
              <a:t>difficultés financières</a:t>
            </a:r>
            <a:r>
              <a:rPr lang="fr-CA" dirty="0"/>
              <a:t> pour elle</a:t>
            </a:r>
            <a:r>
              <a:rPr lang="fr-CA" dirty="0">
                <a:hlinkClick r:id="rId5"/>
              </a:rPr>
              <a:t>[3]</a:t>
            </a:r>
            <a:r>
              <a:rPr lang="fr-CA" dirty="0"/>
              <a:t>.  </a:t>
            </a:r>
          </a:p>
          <a:p>
            <a:r>
              <a:rPr lang="fr-CA" dirty="0"/>
              <a:t> </a:t>
            </a:r>
          </a:p>
          <a:p>
            <a:pPr marL="285750" indent="-285750">
              <a:buFont typeface="Arial,Sans-Serif"/>
              <a:buChar char="•"/>
            </a:pPr>
            <a:r>
              <a:rPr lang="fr-CA" dirty="0"/>
              <a:t>La pension alimentaire peut prendre </a:t>
            </a:r>
            <a:r>
              <a:rPr lang="fr-CA" b="1" dirty="0"/>
              <a:t>plusieurs formes</a:t>
            </a:r>
            <a:r>
              <a:rPr lang="fr-CA" dirty="0"/>
              <a:t>. Par exemple, elle peut être versée régulièrement à la personne (ex. 200$ tous les mois)</a:t>
            </a:r>
            <a:r>
              <a:rPr lang="fr-CA" dirty="0">
                <a:hlinkClick r:id="rId6"/>
              </a:rPr>
              <a:t>[4]</a:t>
            </a:r>
            <a:r>
              <a:rPr lang="fr-CA" dirty="0"/>
              <a:t>. Sinon, elle pourrait être versée une seule fois en un grand versement (ex. 20 000$)</a:t>
            </a:r>
            <a:r>
              <a:rPr lang="fr-CA" dirty="0">
                <a:hlinkClick r:id="rId7"/>
              </a:rPr>
              <a:t>[5]</a:t>
            </a:r>
            <a:r>
              <a:rPr lang="fr-CA" dirty="0"/>
              <a:t>. </a:t>
            </a:r>
            <a:endParaRPr lang="en-US" dirty="0"/>
          </a:p>
          <a:p>
            <a:r>
              <a:rPr lang="fr-CA" dirty="0"/>
              <a:t> </a:t>
            </a:r>
            <a:endParaRPr lang="en-US" dirty="0"/>
          </a:p>
          <a:p>
            <a:pPr marL="285750" indent="-285750">
              <a:buFont typeface="Arial,Sans-Serif"/>
              <a:buChar char="•"/>
            </a:pPr>
            <a:r>
              <a:rPr lang="fr-CA" dirty="0"/>
              <a:t>Si une personne veut demander une pension alimentaire à son ex-époux ou son ex-épouse, elle peut </a:t>
            </a:r>
            <a:r>
              <a:rPr lang="fr-CA" b="1" dirty="0"/>
              <a:t>s’entendre</a:t>
            </a:r>
            <a:r>
              <a:rPr lang="fr-CA" dirty="0"/>
              <a:t> là-dessus directement avec son ex</a:t>
            </a:r>
            <a:r>
              <a:rPr lang="fr-CA" dirty="0">
                <a:hlinkClick r:id="rId8"/>
              </a:rPr>
              <a:t>[6]</a:t>
            </a:r>
            <a:r>
              <a:rPr lang="fr-CA" dirty="0"/>
              <a:t>. Ils peuvent aussi avoir de l’aide pour s’entendre sur le montant. Par exemple, ils peuvent demander l’aide d’une personne qui s’appelle une </a:t>
            </a:r>
            <a:r>
              <a:rPr lang="fr-CA" b="1" dirty="0"/>
              <a:t>« médiatrice » ou un « médiateur » familial</a:t>
            </a:r>
            <a:r>
              <a:rPr lang="fr-CA" dirty="0"/>
              <a:t> si cela est approprié dans leur situation</a:t>
            </a:r>
            <a:r>
              <a:rPr lang="fr-CA" dirty="0">
                <a:hlinkClick r:id="rId9"/>
              </a:rPr>
              <a:t>[7]</a:t>
            </a:r>
            <a:r>
              <a:rPr lang="fr-CA" dirty="0"/>
              <a:t>. </a:t>
            </a:r>
            <a:endParaRPr lang="en-US" dirty="0"/>
          </a:p>
          <a:p>
            <a:pPr marL="742950" lvl="1" indent="-285750">
              <a:buFont typeface="Courier New,monospace"/>
              <a:buChar char="o"/>
            </a:pPr>
            <a:r>
              <a:rPr lang="fr-CA" dirty="0"/>
              <a:t>Cette personne va essayer de les aider à trouver une solution</a:t>
            </a:r>
            <a:r>
              <a:rPr lang="fr-CA" dirty="0">
                <a:hlinkClick r:id="rId10"/>
              </a:rPr>
              <a:t>[8]</a:t>
            </a:r>
            <a:r>
              <a:rPr lang="fr-CA" dirty="0"/>
              <a:t>. </a:t>
            </a:r>
          </a:p>
          <a:p>
            <a:pPr marL="742950" lvl="1" indent="-285750">
              <a:buFont typeface="Courier New,monospace"/>
              <a:buChar char="o"/>
            </a:pPr>
            <a:r>
              <a:rPr lang="fr-CA" dirty="0"/>
              <a:t>Les parents ont généralement droit à des heures gratuites de médiation</a:t>
            </a:r>
            <a:r>
              <a:rPr lang="fr-CA" dirty="0">
                <a:hlinkClick r:id="rId11"/>
              </a:rPr>
              <a:t>[9]</a:t>
            </a:r>
            <a:r>
              <a:rPr lang="fr-CA" dirty="0"/>
              <a:t>.</a:t>
            </a:r>
          </a:p>
          <a:p>
            <a:pPr marL="742950" lvl="1" indent="-285750">
              <a:buFont typeface="Courier New,monospace"/>
              <a:buChar char="o"/>
            </a:pPr>
            <a:r>
              <a:rPr lang="fr-CA" dirty="0"/>
              <a:t>Ils peuvent aussi choisir une médiatrice ou un médiateur qui parle leur langue maternelle. Par exemple, il y a notamment des médiatrices et médiateurs qui parlent l’espagnol, l’arabe et l’italien.</a:t>
            </a:r>
          </a:p>
          <a:p>
            <a:pPr lvl="1"/>
            <a:r>
              <a:rPr lang="fr-CA" dirty="0"/>
              <a:t> </a:t>
            </a:r>
          </a:p>
          <a:p>
            <a:pPr marL="285750" indent="-285750">
              <a:buFont typeface="Arial,Sans-Serif"/>
              <a:buChar char="•"/>
            </a:pPr>
            <a:r>
              <a:rPr lang="fr-CA" dirty="0"/>
              <a:t>Une personne qui veut demander une pension alimentaire pour elle-même peut aussi aller </a:t>
            </a:r>
            <a:r>
              <a:rPr lang="fr-CA" b="1" dirty="0"/>
              <a:t>devant un tribunal</a:t>
            </a:r>
            <a:r>
              <a:rPr lang="fr-CA" dirty="0">
                <a:hlinkClick r:id="rId12"/>
              </a:rPr>
              <a:t>[10]</a:t>
            </a:r>
            <a:r>
              <a:rPr lang="fr-CA" dirty="0"/>
              <a:t>. C’est alors le tribunal qui va décider si elle a le droit à une pension alimentaire ou non. Le tribunal va aussi établir le montant de la pension alimentaire et sa durée. </a:t>
            </a:r>
          </a:p>
          <a:p>
            <a:r>
              <a:rPr lang="fr-CA" dirty="0"/>
              <a:t> </a:t>
            </a:r>
          </a:p>
          <a:p>
            <a:pPr marL="285750" indent="-285750">
              <a:buFont typeface="Arial,Sans-Serif"/>
              <a:buChar char="•"/>
            </a:pPr>
            <a:r>
              <a:rPr lang="fr-CA" dirty="0"/>
              <a:t>Les personnes non mariées qui se séparent (« conjoints de fait » ou </a:t>
            </a:r>
            <a:r>
              <a:rPr lang="fr-CA"/>
              <a:t>« conjointes de fait ») </a:t>
            </a:r>
            <a:r>
              <a:rPr lang="fr-CA" dirty="0"/>
              <a:t>ne peuvent pas demander de pension alimentaire pour elles-mêmes. Comme Jennifer et son conjoint ne sont pas mariés, elle ne pourrait donc pas demander une pension alimentaire pour elle-même. Par contre, elle pourrait avoir d’autres options pour avoir de l’aide financière.</a:t>
            </a:r>
          </a:p>
          <a:p>
            <a:r>
              <a:rPr lang="fr-CA" b="1" dirty="0"/>
              <a:t> </a:t>
            </a:r>
            <a:endParaRPr lang="fr-CA" dirty="0"/>
          </a:p>
          <a:p>
            <a:r>
              <a:rPr lang="fr-CA" b="1" u="sng" dirty="0"/>
              <a:t>Notes complémentaires pour la personne animatrice</a:t>
            </a:r>
            <a:endParaRPr lang="fr-CA" dirty="0"/>
          </a:p>
          <a:p>
            <a:endParaRPr lang="fr-CA" dirty="0"/>
          </a:p>
          <a:p>
            <a:pPr marL="285750" indent="-285750">
              <a:buFont typeface="Arial,Sans-Serif"/>
              <a:buChar char="•"/>
            </a:pPr>
            <a:r>
              <a:rPr lang="fr-CA" dirty="0"/>
              <a:t>Un jugement de divorce peut prendre plusieurs mois, voire plus que ça. Par contre, une personne peut demander une pension alimentaire temporaire en attendant que le divorce soit prononcé</a:t>
            </a:r>
            <a:r>
              <a:rPr lang="fr-CA" dirty="0">
                <a:hlinkClick r:id="rId13"/>
              </a:rPr>
              <a:t>[11]</a:t>
            </a:r>
            <a:r>
              <a:rPr lang="fr-CA" dirty="0"/>
              <a:t>.</a:t>
            </a:r>
            <a:endParaRPr lang="en-US" dirty="0"/>
          </a:p>
          <a:p>
            <a:r>
              <a:rPr lang="fr-CA" dirty="0"/>
              <a:t> </a:t>
            </a:r>
            <a:endParaRPr lang="en-US" dirty="0"/>
          </a:p>
          <a:p>
            <a:pPr marL="285750" indent="-285750">
              <a:buFont typeface="Arial,Sans-Serif"/>
              <a:buChar char="•"/>
            </a:pPr>
            <a:r>
              <a:rPr lang="fr-CA" dirty="0"/>
              <a:t>Le tribunal tient compte de plusieurs facteurs quand il doit décider si une personne doit recevoir une pension alimentaire pour elle-même dans un contexte de divorce</a:t>
            </a:r>
            <a:r>
              <a:rPr lang="fr-CA" dirty="0">
                <a:hlinkClick r:id="rId14"/>
              </a:rPr>
              <a:t>[12]</a:t>
            </a:r>
            <a:r>
              <a:rPr lang="fr-CA" dirty="0"/>
              <a:t>. Par exemple, il tient notamment compte des facteurs suivants</a:t>
            </a:r>
            <a:r>
              <a:rPr lang="fr-CA" dirty="0">
                <a:hlinkClick r:id="rId15"/>
              </a:rPr>
              <a:t>[13]</a:t>
            </a:r>
            <a:r>
              <a:rPr lang="fr-CA" dirty="0"/>
              <a:t> : </a:t>
            </a:r>
            <a:endParaRPr lang="en-US" dirty="0"/>
          </a:p>
          <a:p>
            <a:pPr marL="742950" lvl="1" indent="-285750">
              <a:buFont typeface="Courier New,monospace"/>
              <a:buChar char="o"/>
            </a:pPr>
            <a:r>
              <a:rPr lang="fr-CA" dirty="0"/>
              <a:t>les besoins financiers de chaque membre du couple,</a:t>
            </a:r>
            <a:endParaRPr lang="en-US" dirty="0"/>
          </a:p>
          <a:p>
            <a:pPr marL="742950" lvl="1" indent="-285750">
              <a:buFont typeface="Courier New,monospace"/>
              <a:buChar char="o"/>
            </a:pPr>
            <a:r>
              <a:rPr lang="fr-CA" dirty="0"/>
              <a:t>leurs moyens, </a:t>
            </a:r>
            <a:endParaRPr lang="en-US" dirty="0"/>
          </a:p>
          <a:p>
            <a:pPr marL="742950" lvl="1" indent="-285750">
              <a:buFont typeface="Courier New,monospace"/>
              <a:buChar char="o"/>
            </a:pPr>
            <a:r>
              <a:rPr lang="fr-CA" dirty="0"/>
              <a:t>la durée de leur cohabitation, </a:t>
            </a:r>
            <a:endParaRPr lang="en-US" dirty="0"/>
          </a:p>
          <a:p>
            <a:pPr marL="742950" lvl="1" indent="-285750">
              <a:buFont typeface="Courier New,monospace"/>
              <a:buChar char="o"/>
            </a:pPr>
            <a:r>
              <a:rPr lang="fr-CA" dirty="0"/>
              <a:t>les rôles que chaque personne a eus durant le mariage.</a:t>
            </a:r>
            <a:endParaRPr lang="en-US" dirty="0"/>
          </a:p>
          <a:p>
            <a:pPr lvl="1"/>
            <a:r>
              <a:rPr lang="fr-CA" dirty="0"/>
              <a:t> </a:t>
            </a:r>
            <a:endParaRPr lang="en-US" dirty="0"/>
          </a:p>
          <a:p>
            <a:pPr marL="285750" indent="-285750">
              <a:buFont typeface="Arial,Sans-Serif"/>
              <a:buChar char="•"/>
            </a:pPr>
            <a:r>
              <a:rPr lang="fr-CA" dirty="0"/>
              <a:t>Si un époux n’a pas les moyens de payer à la fois une pension alimentaire pour enfants et une pension alimentaire pour l’autre parent, celle des enfants a priorité</a:t>
            </a:r>
            <a:r>
              <a:rPr lang="fr-CA" dirty="0">
                <a:hlinkClick r:id="rId16"/>
              </a:rPr>
              <a:t>[14]</a:t>
            </a:r>
            <a:r>
              <a:rPr lang="fr-CA" dirty="0"/>
              <a:t>.</a:t>
            </a:r>
            <a:endParaRPr lang="en-US" dirty="0"/>
          </a:p>
          <a:p>
            <a:endParaRPr lang="fr-CA" dirty="0"/>
          </a:p>
          <a:p>
            <a:pPr marL="171450" indent="-171450">
              <a:buFont typeface="Arial,Sans-Serif"/>
              <a:buChar char="•"/>
            </a:pPr>
            <a:r>
              <a:rPr lang="fr-CA" dirty="0"/>
              <a:t>Il est généralement déconseillé d'avoir recours à la médiation en contexte de violence</a:t>
            </a:r>
            <a:r>
              <a:rPr lang="fr-CA" dirty="0">
                <a:hlinkClick r:id="rId17"/>
              </a:rPr>
              <a:t>[15]</a:t>
            </a:r>
            <a:r>
              <a:rPr lang="fr-CA" dirty="0"/>
              <a:t>. Cela dit, certaines personnes médiatrices sont spécialisées en médiation dans un contexte de violence conjugale. Pour les trouver, la personne peut aller sur le </a:t>
            </a:r>
            <a:r>
              <a:rPr lang="fr-CA" dirty="0">
                <a:hlinkClick r:id="rId18"/>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9"/>
              </a:rPr>
              <a:t>La médiation familiale en six étapes | Éducaloi (educaloi.qc.ca)</a:t>
            </a:r>
            <a:r>
              <a:rPr lang="en-US" dirty="0"/>
              <a:t> </a:t>
            </a:r>
          </a:p>
          <a:p>
            <a:pPr marL="285750" indent="-285750">
              <a:buFont typeface="Arial,Sans-Serif"/>
              <a:buChar char="•"/>
            </a:pPr>
            <a:endParaRPr lang="en-US" dirty="0"/>
          </a:p>
          <a:p>
            <a:endParaRPr lang="fr-CA" dirty="0"/>
          </a:p>
          <a:p>
            <a:r>
              <a:rPr lang="fr-CA" b="1" u="sng" dirty="0"/>
              <a:t>Sources</a:t>
            </a:r>
            <a:endParaRPr lang="fr-CA" dirty="0"/>
          </a:p>
          <a:p>
            <a:endParaRPr lang="fr-CA" dirty="0"/>
          </a:p>
          <a:p>
            <a:r>
              <a:rPr lang="fr-CA" dirty="0">
                <a:hlinkClick r:id="rId20"/>
              </a:rPr>
              <a:t>[1]</a:t>
            </a:r>
            <a:r>
              <a:rPr lang="fr-CA" dirty="0"/>
              <a:t> </a:t>
            </a:r>
            <a:r>
              <a:rPr lang="fr-CA" i="1" dirty="0"/>
              <a:t>Loi sur le divorce</a:t>
            </a:r>
            <a:r>
              <a:rPr lang="fr-CA" dirty="0"/>
              <a:t>, LRC (1985), art 15.2 (1) et (2).</a:t>
            </a:r>
            <a:endParaRPr lang="en-US" dirty="0"/>
          </a:p>
          <a:p>
            <a:r>
              <a:rPr lang="fr-CA" dirty="0">
                <a:hlinkClick r:id="rId21"/>
              </a:rPr>
              <a:t>[2]</a:t>
            </a:r>
            <a:r>
              <a:rPr lang="fr-CA" dirty="0"/>
              <a:t> </a:t>
            </a:r>
            <a:r>
              <a:rPr lang="fr-CA" i="1" dirty="0"/>
              <a:t>Loi sur le divorce</a:t>
            </a:r>
            <a:r>
              <a:rPr lang="fr-CA" dirty="0"/>
              <a:t>, LRC (1985), art 15.2 (6) d).</a:t>
            </a:r>
            <a:endParaRPr lang="en-US" dirty="0"/>
          </a:p>
          <a:p>
            <a:r>
              <a:rPr lang="fr-CA" dirty="0">
                <a:hlinkClick r:id="rId22"/>
              </a:rPr>
              <a:t>[3]</a:t>
            </a:r>
            <a:r>
              <a:rPr lang="fr-CA" dirty="0"/>
              <a:t> </a:t>
            </a:r>
            <a:r>
              <a:rPr lang="fr-CA" i="1" dirty="0"/>
              <a:t>Loi sur le divorce</a:t>
            </a:r>
            <a:r>
              <a:rPr lang="fr-CA" dirty="0"/>
              <a:t>, LRC (1985), art 15.2 (6) c).</a:t>
            </a:r>
            <a:endParaRPr lang="en-US" dirty="0"/>
          </a:p>
          <a:p>
            <a:r>
              <a:rPr lang="fr-CA" dirty="0">
                <a:hlinkClick r:id="rId23"/>
              </a:rPr>
              <a:t>[4]</a:t>
            </a:r>
            <a:r>
              <a:rPr lang="fr-CA" dirty="0"/>
              <a:t> </a:t>
            </a:r>
            <a:r>
              <a:rPr lang="fr-CA" i="1" dirty="0"/>
              <a:t>Loi sur le divorce</a:t>
            </a:r>
            <a:r>
              <a:rPr lang="fr-CA" dirty="0"/>
              <a:t>, LRC (1985), art 15.2 (1)</a:t>
            </a:r>
            <a:endParaRPr lang="en-US" dirty="0"/>
          </a:p>
          <a:p>
            <a:r>
              <a:rPr lang="fr-CA" dirty="0">
                <a:hlinkClick r:id="rId24"/>
              </a:rPr>
              <a:t>[5]</a:t>
            </a:r>
            <a:r>
              <a:rPr lang="fr-CA" dirty="0"/>
              <a:t> </a:t>
            </a:r>
            <a:r>
              <a:rPr lang="fr-CA" i="1" dirty="0"/>
              <a:t>Loi sur le divorce</a:t>
            </a:r>
            <a:r>
              <a:rPr lang="fr-CA" dirty="0"/>
              <a:t>, LRC (1985), art 15.2 (1)</a:t>
            </a:r>
            <a:endParaRPr lang="en-US" dirty="0"/>
          </a:p>
          <a:p>
            <a:r>
              <a:rPr lang="fr-CA" dirty="0">
                <a:hlinkClick r:id="rId25"/>
              </a:rPr>
              <a:t>[6]</a:t>
            </a:r>
            <a:r>
              <a:rPr lang="fr-CA" dirty="0"/>
              <a:t> </a:t>
            </a:r>
            <a:r>
              <a:rPr lang="fr-CA" i="1" dirty="0"/>
              <a:t>Loi sur le divorce</a:t>
            </a:r>
            <a:r>
              <a:rPr lang="fr-CA" dirty="0"/>
              <a:t>, LRC (1985), art 15.2 (4) c)</a:t>
            </a:r>
            <a:endParaRPr lang="en-US" dirty="0"/>
          </a:p>
          <a:p>
            <a:r>
              <a:rPr lang="fr-CA" dirty="0">
                <a:hlinkClick r:id="rId26"/>
              </a:rPr>
              <a:t>[7]</a:t>
            </a:r>
            <a:r>
              <a:rPr lang="fr-CA" dirty="0"/>
              <a:t> </a:t>
            </a:r>
            <a:r>
              <a:rPr lang="fr-CA" i="1" dirty="0"/>
              <a:t>Code de procédure civile</a:t>
            </a:r>
            <a:r>
              <a:rPr lang="fr-CA" dirty="0"/>
              <a:t>, RLRQ, c C-25, arts 605 al 2, 616.</a:t>
            </a:r>
            <a:endParaRPr lang="en-US" dirty="0"/>
          </a:p>
          <a:p>
            <a:r>
              <a:rPr lang="fr-CA" dirty="0">
                <a:hlinkClick r:id="rId27"/>
              </a:rPr>
              <a:t>[8]</a:t>
            </a:r>
            <a:r>
              <a:rPr lang="fr-CA" dirty="0"/>
              <a:t> </a:t>
            </a:r>
            <a:r>
              <a:rPr lang="fr-CA" i="1" dirty="0"/>
              <a:t>Code de procédure civile</a:t>
            </a:r>
            <a:r>
              <a:rPr lang="fr-CA" dirty="0"/>
              <a:t>, RLRQ, c C-25, art 605 al 2, 616.</a:t>
            </a:r>
            <a:endParaRPr lang="en-US" dirty="0"/>
          </a:p>
          <a:p>
            <a:r>
              <a:rPr lang="fr-CA" dirty="0">
                <a:hlinkClick r:id="rId28"/>
              </a:rPr>
              <a:t>[9]</a:t>
            </a:r>
            <a:r>
              <a:rPr lang="fr-CA" dirty="0"/>
              <a:t> </a:t>
            </a:r>
            <a:r>
              <a:rPr lang="fr-CA" i="1" dirty="0"/>
              <a:t>Code de procédure civile</a:t>
            </a:r>
            <a:r>
              <a:rPr lang="fr-CA" dirty="0"/>
              <a:t>, RLRQ, c C-25, art 619 ; </a:t>
            </a:r>
            <a:r>
              <a:rPr lang="fr-CA" i="1" dirty="0"/>
              <a:t>Règlement sur la médiation familiale</a:t>
            </a:r>
            <a:r>
              <a:rPr lang="fr-CA" dirty="0"/>
              <a:t>, c. C-25-01, r. 0.7, art.10.1.</a:t>
            </a:r>
            <a:endParaRPr lang="en-US" dirty="0"/>
          </a:p>
          <a:p>
            <a:r>
              <a:rPr lang="fr-CA" dirty="0">
                <a:hlinkClick r:id="rId29"/>
              </a:rPr>
              <a:t>[10]</a:t>
            </a:r>
            <a:r>
              <a:rPr lang="fr-CA" dirty="0"/>
              <a:t> </a:t>
            </a:r>
            <a:r>
              <a:rPr lang="fr-CA" i="1" dirty="0"/>
              <a:t>Loi sur le divorce</a:t>
            </a:r>
            <a:r>
              <a:rPr lang="fr-CA" dirty="0"/>
              <a:t>, LRC (1985), art 15.2 (1).</a:t>
            </a:r>
            <a:endParaRPr lang="en-US" dirty="0"/>
          </a:p>
          <a:p>
            <a:r>
              <a:rPr lang="fr-CA" dirty="0">
                <a:hlinkClick r:id="rId30"/>
              </a:rPr>
              <a:t>[11]</a:t>
            </a:r>
            <a:r>
              <a:rPr lang="fr-CA" dirty="0"/>
              <a:t> </a:t>
            </a:r>
            <a:r>
              <a:rPr lang="fr-CA" i="1" dirty="0"/>
              <a:t>Loi sur le divorce</a:t>
            </a:r>
            <a:r>
              <a:rPr lang="fr-CA" dirty="0"/>
              <a:t>, LRC (1985), art 15.2 (2).</a:t>
            </a:r>
            <a:endParaRPr lang="en-US" dirty="0"/>
          </a:p>
          <a:p>
            <a:r>
              <a:rPr lang="fr-CA" dirty="0">
                <a:hlinkClick r:id="rId31"/>
              </a:rPr>
              <a:t>[12]</a:t>
            </a:r>
            <a:r>
              <a:rPr lang="fr-CA" dirty="0"/>
              <a:t> </a:t>
            </a:r>
            <a:r>
              <a:rPr lang="fr-CA" i="1" dirty="0"/>
              <a:t>Loi sur le divorce</a:t>
            </a:r>
            <a:r>
              <a:rPr lang="fr-CA" dirty="0"/>
              <a:t>, LRC (1985), art 15.2 (4).</a:t>
            </a:r>
            <a:endParaRPr lang="en-US" dirty="0"/>
          </a:p>
          <a:p>
            <a:r>
              <a:rPr lang="fr-CA" dirty="0">
                <a:hlinkClick r:id="rId32"/>
              </a:rPr>
              <a:t>[13]</a:t>
            </a:r>
            <a:r>
              <a:rPr lang="fr-CA" dirty="0"/>
              <a:t> </a:t>
            </a:r>
            <a:r>
              <a:rPr lang="fr-CA" i="1" dirty="0"/>
              <a:t>Loi sur le divorce</a:t>
            </a:r>
            <a:r>
              <a:rPr lang="fr-CA" dirty="0"/>
              <a:t>, LRC (1985), art 15.2 (4).</a:t>
            </a:r>
            <a:endParaRPr lang="en-US" dirty="0"/>
          </a:p>
          <a:p>
            <a:r>
              <a:rPr lang="fr-CA" dirty="0">
                <a:hlinkClick r:id="rId33"/>
              </a:rPr>
              <a:t>[14]</a:t>
            </a:r>
            <a:r>
              <a:rPr lang="fr-CA" dirty="0"/>
              <a:t> </a:t>
            </a:r>
            <a:r>
              <a:rPr lang="fr-CA" i="1" dirty="0"/>
              <a:t>Loi sur le divorce</a:t>
            </a:r>
            <a:r>
              <a:rPr lang="fr-CA" dirty="0"/>
              <a:t>, LRC (1985), art 15.3(1).</a:t>
            </a:r>
          </a:p>
          <a:p>
            <a:r>
              <a:rPr lang="fr-CA" dirty="0">
                <a:hlinkClick r:id="rId17"/>
              </a:rPr>
              <a:t>[15]</a:t>
            </a:r>
            <a:r>
              <a:rPr lang="fr-CA" dirty="0"/>
              <a:t> Par exemple : </a:t>
            </a:r>
            <a:r>
              <a:rPr lang="fr-CA" dirty="0">
                <a:hlinkClick r:id="rId34"/>
              </a:rPr>
              <a:t>13 questions sur le droit familial en contexte de violence conjugale — SOS violence conjugale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r>
              <a:rPr lang="fr-CA" b="1" dirty="0"/>
              <a:t>3 minutes</a:t>
            </a:r>
            <a:endParaRPr lang="en-US" dirty="0"/>
          </a:p>
          <a:p>
            <a:pPr marL="0"/>
            <a:endParaRPr lang="fr-CA" dirty="0"/>
          </a:p>
          <a:p>
            <a:pPr marL="0"/>
            <a:r>
              <a:rPr lang="fr-CA" b="1" u="sng" dirty="0"/>
              <a:t>Instructions pour la personne animatrice</a:t>
            </a:r>
            <a:endParaRPr lang="fr-CA" dirty="0"/>
          </a:p>
          <a:p>
            <a:pPr marL="0"/>
            <a:endParaRPr lang="fr-CA" dirty="0"/>
          </a:p>
          <a:p>
            <a:pPr marL="0"/>
            <a:r>
              <a:rPr lang="fr-CA" dirty="0"/>
              <a:t>Expliquez les informations ci-dessous en faisant le lien avec l'histoire.</a:t>
            </a:r>
            <a:endParaRPr lang="en-US" dirty="0"/>
          </a:p>
          <a:p>
            <a:pPr marL="0"/>
            <a:endParaRPr lang="fr-CA" dirty="0"/>
          </a:p>
          <a:p>
            <a:r>
              <a:rPr lang="fr-CA" b="1" u="sng" dirty="0"/>
              <a:t>Informations à transmettre</a:t>
            </a:r>
          </a:p>
          <a:p>
            <a:endParaRPr lang="fr-CA" dirty="0"/>
          </a:p>
          <a:p>
            <a:pPr marL="285750" indent="-285750">
              <a:buFont typeface="Arial,Sans-Serif"/>
              <a:buChar char="•"/>
            </a:pPr>
            <a:r>
              <a:rPr lang="fr-CA" dirty="0"/>
              <a:t>Il existe certains programmes gouvernementaux qui servent à </a:t>
            </a:r>
            <a:r>
              <a:rPr lang="fr-CA" b="1" dirty="0"/>
              <a:t>aider financièrement</a:t>
            </a:r>
            <a:r>
              <a:rPr lang="fr-CA" dirty="0"/>
              <a:t> des personnes dont les revenus et les économies ne leur permettent pas de subvenir à leurs besoins de base</a:t>
            </a:r>
            <a:r>
              <a:rPr lang="fr-CA" dirty="0">
                <a:hlinkClick r:id="rId3"/>
              </a:rPr>
              <a:t>[1]</a:t>
            </a:r>
            <a:r>
              <a:rPr lang="fr-CA" dirty="0"/>
              <a:t>. On appelle ces programmes « </a:t>
            </a:r>
            <a:r>
              <a:rPr lang="fr-CA" b="1" dirty="0"/>
              <a:t>l’aide sociale</a:t>
            </a:r>
            <a:r>
              <a:rPr lang="fr-CA" dirty="0"/>
              <a:t> » ou « </a:t>
            </a:r>
            <a:r>
              <a:rPr lang="fr-CA" b="1" dirty="0"/>
              <a:t>l’assistance sociale</a:t>
            </a:r>
            <a:r>
              <a:rPr lang="fr-CA" dirty="0"/>
              <a:t> ».</a:t>
            </a:r>
          </a:p>
          <a:p>
            <a:pPr marL="0"/>
            <a:r>
              <a:rPr lang="fr-CA" dirty="0"/>
              <a:t> </a:t>
            </a:r>
          </a:p>
          <a:p>
            <a:pPr marL="285750" indent="-285750">
              <a:buFont typeface="Arial,Sans-Serif"/>
              <a:buChar char="•"/>
            </a:pPr>
            <a:r>
              <a:rPr lang="fr-CA" dirty="0"/>
              <a:t>Les </a:t>
            </a:r>
            <a:r>
              <a:rPr lang="fr-CA" b="1" dirty="0"/>
              <a:t>conditions</a:t>
            </a:r>
            <a:r>
              <a:rPr lang="fr-CA" dirty="0"/>
              <a:t> pour être admissibles à l’aide sociale varient selon les différents programmes. En général, pour qu’une personne soit admissible à l’aide sociale :</a:t>
            </a:r>
          </a:p>
          <a:p>
            <a:pPr marL="0"/>
            <a:r>
              <a:rPr lang="fr-CA" dirty="0"/>
              <a:t> </a:t>
            </a:r>
          </a:p>
          <a:p>
            <a:pPr marL="742950" lvl="1" indent="-285750">
              <a:buFont typeface="Arial,Sans-Serif"/>
              <a:buChar char="•"/>
            </a:pPr>
            <a:r>
              <a:rPr lang="fr-CA" dirty="0"/>
              <a:t>Elle doit avoir peu ou pas de revenus ni d'avoirs liquides,</a:t>
            </a:r>
          </a:p>
          <a:p>
            <a:pPr lvl="1"/>
            <a:r>
              <a:rPr lang="fr-CA" dirty="0"/>
              <a:t> </a:t>
            </a:r>
            <a:endParaRPr lang="en-US" dirty="0"/>
          </a:p>
          <a:p>
            <a:pPr marL="742950" lvl="1" indent="-285750">
              <a:buFont typeface="Arial,Sans-Serif"/>
              <a:buChar char="•"/>
            </a:pPr>
            <a:r>
              <a:rPr lang="fr-CA" dirty="0"/>
              <a:t>Elle doit avoir utilisé tous les autres recours qui existent pour avoir de l’aide financière</a:t>
            </a:r>
            <a:r>
              <a:rPr lang="fr-CA" dirty="0">
                <a:hlinkClick r:id="rId4"/>
              </a:rPr>
              <a:t>[2]</a:t>
            </a:r>
            <a:r>
              <a:rPr lang="fr-CA" dirty="0"/>
              <a:t>. Par exemple, si elle se sépare et qu’elle a des enfants, elle doit d’abord demander une pension alimentaire de la part de l’autre parent</a:t>
            </a:r>
            <a:r>
              <a:rPr lang="fr-CA" dirty="0">
                <a:hlinkClick r:id="rId5"/>
              </a:rPr>
              <a:t>[3]</a:t>
            </a:r>
            <a:r>
              <a:rPr lang="fr-CA" dirty="0"/>
              <a:t>. </a:t>
            </a:r>
          </a:p>
          <a:p>
            <a:pPr lvl="1"/>
            <a:r>
              <a:rPr lang="fr-CA" dirty="0"/>
              <a:t> </a:t>
            </a:r>
          </a:p>
          <a:p>
            <a:pPr marL="285750" indent="-285750">
              <a:buFont typeface="Arial,Sans-Serif"/>
              <a:buChar char="•"/>
            </a:pPr>
            <a:r>
              <a:rPr lang="fr-CA" dirty="0"/>
              <a:t>Une personne peut recevoir des prestations d’aide sociale </a:t>
            </a:r>
            <a:r>
              <a:rPr lang="fr-CA" b="1" dirty="0"/>
              <a:t>même si elle n’est pas citoyenne canadienne</a:t>
            </a:r>
            <a:r>
              <a:rPr lang="fr-CA" dirty="0"/>
              <a:t>. Par exemple, les personnes résidentes permanentes</a:t>
            </a:r>
            <a:r>
              <a:rPr lang="fr-CA" dirty="0">
                <a:hlinkClick r:id="rId6"/>
              </a:rPr>
              <a:t>[4]</a:t>
            </a:r>
            <a:r>
              <a:rPr lang="fr-CA" dirty="0"/>
              <a:t>, les personnes réfugiées</a:t>
            </a:r>
            <a:r>
              <a:rPr lang="fr-CA" dirty="0">
                <a:hlinkClick r:id="rId7"/>
              </a:rPr>
              <a:t>[5]</a:t>
            </a:r>
            <a:r>
              <a:rPr lang="fr-CA" dirty="0"/>
              <a:t> et les personnes demandeuses d’asile</a:t>
            </a:r>
            <a:r>
              <a:rPr lang="fr-CA" dirty="0">
                <a:hlinkClick r:id="rId8"/>
              </a:rPr>
              <a:t>[6]</a:t>
            </a:r>
            <a:r>
              <a:rPr lang="fr-CA" dirty="0"/>
              <a:t> peuvent avoir droit à l’aide sociale. Les personnes sans statut peuvent aussi avoir de l’aide dans certaines situations d’urgence</a:t>
            </a:r>
            <a:r>
              <a:rPr lang="fr-CA" dirty="0">
                <a:hlinkClick r:id="rId8"/>
              </a:rPr>
              <a:t>[7]</a:t>
            </a:r>
            <a:r>
              <a:rPr lang="fr-CA" dirty="0"/>
              <a:t>.</a:t>
            </a:r>
          </a:p>
          <a:p>
            <a:pPr marL="0"/>
            <a:r>
              <a:rPr lang="fr-CA" dirty="0"/>
              <a:t> </a:t>
            </a:r>
          </a:p>
          <a:p>
            <a:pPr marL="285750" indent="-285750">
              <a:buFont typeface="Arial,Sans-Serif"/>
              <a:buChar char="•"/>
            </a:pPr>
            <a:r>
              <a:rPr lang="fr-CA" dirty="0"/>
              <a:t>Une personne qui souhaite faire une demande peut la faire sur le site du </a:t>
            </a:r>
            <a:r>
              <a:rPr lang="fr-CA" dirty="0">
                <a:hlinkClick r:id="rId9"/>
              </a:rPr>
              <a:t>gouvernement du Québec</a:t>
            </a:r>
            <a:r>
              <a:rPr lang="fr-CA" dirty="0"/>
              <a:t>. Avant de faire la demande, elle peut utiliser l’outil </a:t>
            </a:r>
            <a:r>
              <a:rPr lang="fr-CA" dirty="0">
                <a:hlinkClick r:id="rId10"/>
              </a:rPr>
              <a:t>SimulAide</a:t>
            </a:r>
            <a:r>
              <a:rPr lang="fr-CA" dirty="0"/>
              <a:t> sur le site d’Emploi Québec. Cet outil lui permettrait d’évaluer si elle est admissible à l’aide sociale.</a:t>
            </a:r>
          </a:p>
          <a:p>
            <a:pPr marL="0"/>
            <a:r>
              <a:rPr lang="fr-CA" dirty="0"/>
              <a:t> </a:t>
            </a:r>
          </a:p>
          <a:p>
            <a:pPr marL="0"/>
            <a:r>
              <a:rPr lang="fr-CA" b="1" u="sng" dirty="0"/>
              <a:t>Notes complémentaires pour la personne animatrice</a:t>
            </a:r>
            <a:endParaRPr lang="fr-CA" dirty="0"/>
          </a:p>
          <a:p>
            <a:pPr marL="0"/>
            <a:r>
              <a:rPr lang="fr-CA" dirty="0"/>
              <a:t> </a:t>
            </a:r>
          </a:p>
          <a:p>
            <a:pPr marL="285750" indent="-285750">
              <a:buFont typeface="Arial,Sans-Serif"/>
              <a:buChar char="•"/>
            </a:pPr>
            <a:r>
              <a:rPr lang="fr-CA" dirty="0"/>
              <a:t>Une personne qui reçoit une pension alimentaire de la part de son ex pour les enfants peut quand même être admissible à l’aide sociale</a:t>
            </a:r>
            <a:r>
              <a:rPr lang="fr-CA" dirty="0">
                <a:hlinkClick r:id="rId11"/>
              </a:rPr>
              <a:t>[8]</a:t>
            </a:r>
            <a:r>
              <a:rPr lang="fr-CA" dirty="0"/>
              <a:t>. Une personne peut techniquement recevoir à la fois des prestations d’aide sociale et une pension alimentaire pour enfants. Tout dépend de sa situation. </a:t>
            </a:r>
          </a:p>
          <a:p>
            <a:pPr marL="0"/>
            <a:r>
              <a:rPr lang="fr-CA" dirty="0"/>
              <a:t> </a:t>
            </a:r>
          </a:p>
          <a:p>
            <a:pPr marL="285750" indent="-285750">
              <a:buFont typeface="Arial,Sans-Serif"/>
              <a:buChar char="•"/>
            </a:pPr>
            <a:r>
              <a:rPr lang="fr-CA" dirty="0"/>
              <a:t>En ce qui concerne l'aide sociale, les règles particulières s'appliquent aux personnes résidentes permanentes qui ont été parrainées. Si une personne résidente permanente se sépare après avoir été parrainée par son conjoint ou sa conjointe, le conjoint ou la conjointe doit continuer à subvenir à ses besoins pendant 3 ans après l’obtention de la résidence permanente</a:t>
            </a:r>
            <a:r>
              <a:rPr lang="fr-CA" dirty="0">
                <a:hlinkClick r:id="rId12"/>
              </a:rPr>
              <a:t>[9]</a:t>
            </a:r>
            <a:r>
              <a:rPr lang="fr-CA" dirty="0"/>
              <a:t> (même si les deux personnes n’habitent plus ensemble</a:t>
            </a:r>
            <a:r>
              <a:rPr lang="fr-CA" dirty="0">
                <a:hlinkClick r:id="rId13"/>
              </a:rPr>
              <a:t>[10]</a:t>
            </a:r>
            <a:r>
              <a:rPr lang="fr-CA" dirty="0"/>
              <a:t>). Durant cette période, elle ne peut généralement pas avoir accès à l’aide sociale</a:t>
            </a:r>
            <a:r>
              <a:rPr lang="fr-CA" dirty="0">
                <a:hlinkClick r:id="rId14"/>
              </a:rPr>
              <a:t>[11]</a:t>
            </a:r>
            <a:r>
              <a:rPr lang="fr-CA" dirty="0"/>
              <a:t>. Il y a par contre deux exceptions : elle peut demander l’aide sociale dans une situation de parrainage si [12] : </a:t>
            </a:r>
          </a:p>
          <a:p>
            <a:pPr marL="0"/>
            <a:r>
              <a:rPr lang="fr-CA" dirty="0"/>
              <a:t> </a:t>
            </a:r>
          </a:p>
          <a:p>
            <a:pPr marL="742950" lvl="1" indent="-285750">
              <a:buFont typeface="Arial,Sans-Serif"/>
              <a:buChar char="•"/>
            </a:pPr>
            <a:r>
              <a:rPr lang="fr-CA" dirty="0"/>
              <a:t>son parrain ou sa parraine (ou son "garant" ou sa "garante") refuse de subvenir à ses besoins, ou </a:t>
            </a:r>
          </a:p>
          <a:p>
            <a:pPr marL="742950" lvl="1" indent="-285750">
              <a:buFont typeface="Arial,Sans-Serif"/>
              <a:buChar char="•"/>
            </a:pPr>
            <a:r>
              <a:rPr lang="fr-CA" dirty="0"/>
              <a:t>s’il devient intolérable de vivre avec lui ou elle (ex. violence conjugale). </a:t>
            </a:r>
          </a:p>
          <a:p>
            <a:pPr lvl="1"/>
            <a:r>
              <a:rPr lang="fr-CA" dirty="0"/>
              <a:t> </a:t>
            </a:r>
          </a:p>
          <a:p>
            <a:pPr lvl="1"/>
            <a:r>
              <a:rPr lang="fr-CA" dirty="0"/>
              <a:t>Le parrain ou la parraine devra alors généralement rembourser l’État</a:t>
            </a:r>
            <a:r>
              <a:rPr lang="fr-CA" dirty="0">
                <a:hlinkClick r:id="rId15"/>
              </a:rPr>
              <a:t>[13]</a:t>
            </a:r>
            <a:r>
              <a:rPr lang="fr-CA" dirty="0"/>
              <a:t>.</a:t>
            </a:r>
          </a:p>
          <a:p>
            <a:pPr lvl="1"/>
            <a:r>
              <a:rPr lang="fr-CA" dirty="0"/>
              <a:t> </a:t>
            </a:r>
          </a:p>
          <a:p>
            <a:pPr marL="285750" indent="-285750">
              <a:buFont typeface="Arial,Sans-Serif"/>
              <a:buChar char="•"/>
            </a:pPr>
            <a:r>
              <a:rPr lang="fr-CA" dirty="0"/>
              <a:t>Une personne qui se fait refuser sa demande d’aide sociale peut contester cette décision. Pour plus d’informations, consultez notre article : </a:t>
            </a:r>
            <a:r>
              <a:rPr lang="fr-CA" dirty="0">
                <a:hlinkClick r:id="rId16"/>
              </a:rPr>
              <a:t>Contester une décision de l'aide sociale | Éducaloi (educaloi.qc.ca)</a:t>
            </a:r>
            <a:endParaRPr lang="fr-CA" dirty="0"/>
          </a:p>
          <a:p>
            <a:pPr marL="0"/>
            <a:r>
              <a:rPr lang="fr-CA" dirty="0"/>
              <a:t> </a:t>
            </a:r>
          </a:p>
          <a:p>
            <a:pPr marL="285750" indent="-285750">
              <a:buFont typeface="Arial,Sans-Serif"/>
              <a:buChar char="•"/>
            </a:pPr>
            <a:r>
              <a:rPr lang="fr-CA" dirty="0"/>
              <a:t>Pour plus d’informations sur l’accès à des mesures sociales selon le statut, consultez notre guide : </a:t>
            </a:r>
            <a:r>
              <a:rPr lang="fr-CA" dirty="0">
                <a:hlinkClick r:id="rId17"/>
              </a:rPr>
              <a:t>Les statuts d'immigration et les mesures sociales | Guide | Éducaloi (educaloi.qc.ca)</a:t>
            </a:r>
            <a:endParaRPr lang="fr-CA" dirty="0"/>
          </a:p>
          <a:p>
            <a:pPr marL="0"/>
            <a:endParaRPr lang="en-US" dirty="0"/>
          </a:p>
          <a:p>
            <a:pPr marL="0"/>
            <a:r>
              <a:rPr lang="fr-CA" b="1" u="sng" dirty="0"/>
              <a:t>Sources</a:t>
            </a:r>
            <a:endParaRPr lang="fr-CA" dirty="0"/>
          </a:p>
          <a:p>
            <a:pPr marL="0"/>
            <a:endParaRPr lang="fr-CA" dirty="0"/>
          </a:p>
          <a:p>
            <a:r>
              <a:rPr lang="fr-CA" dirty="0">
                <a:hlinkClick r:id="rId3"/>
              </a:rPr>
              <a:t>[1]</a:t>
            </a:r>
            <a:r>
              <a:rPr lang="fr-CA" dirty="0"/>
              <a:t> </a:t>
            </a:r>
            <a:r>
              <a:rPr lang="fr-CA" i="1" dirty="0"/>
              <a:t>Loi sur l’aide aux personnes et aux familles</a:t>
            </a:r>
            <a:r>
              <a:rPr lang="fr-CA" dirty="0"/>
              <a:t>, RLRQ c A-1311, arts 1, 2.</a:t>
            </a:r>
            <a:endParaRPr lang="en-US" dirty="0"/>
          </a:p>
          <a:p>
            <a:r>
              <a:rPr lang="fr-CA" dirty="0">
                <a:hlinkClick r:id="rId18"/>
              </a:rPr>
              <a:t>[2]</a:t>
            </a:r>
            <a:r>
              <a:rPr lang="fr-CA" dirty="0"/>
              <a:t> </a:t>
            </a:r>
            <a:r>
              <a:rPr lang="fr-CA" i="1" dirty="0"/>
              <a:t>Loi sur l’aide aux personnes et aux familles</a:t>
            </a:r>
            <a:r>
              <a:rPr lang="fr-CA" dirty="0"/>
              <a:t>, RLRQ c A-1311, art 63 al 1.</a:t>
            </a:r>
            <a:endParaRPr lang="en-US"/>
          </a:p>
          <a:p>
            <a:r>
              <a:rPr lang="fr-CA" dirty="0">
                <a:hlinkClick r:id="rId19"/>
              </a:rPr>
              <a:t>[3]</a:t>
            </a:r>
            <a:r>
              <a:rPr lang="fr-CA" i="1" dirty="0"/>
              <a:t> Loi sur l’aide aux personnes et aux familles</a:t>
            </a:r>
            <a:r>
              <a:rPr lang="fr-CA" dirty="0"/>
              <a:t>, RLRQ c A-1311, art 63 al. 1.</a:t>
            </a:r>
            <a:endParaRPr lang="en-US"/>
          </a:p>
          <a:p>
            <a:r>
              <a:rPr lang="fr-CA" dirty="0">
                <a:hlinkClick r:id="rId20"/>
              </a:rPr>
              <a:t>[4]</a:t>
            </a:r>
            <a:r>
              <a:rPr lang="fr-CA" dirty="0"/>
              <a:t> </a:t>
            </a:r>
            <a:r>
              <a:rPr lang="fr-CA" i="1" dirty="0"/>
              <a:t>Loi sur l’aide aux personnes et aux familles</a:t>
            </a:r>
            <a:r>
              <a:rPr lang="fr-CA" dirty="0"/>
              <a:t>, RLRQ c A-1311, art 26 al. 1 au para 3.</a:t>
            </a:r>
            <a:endParaRPr lang="en-US" dirty="0"/>
          </a:p>
          <a:p>
            <a:r>
              <a:rPr lang="fr-CA" dirty="0">
                <a:hlinkClick r:id="rId21"/>
              </a:rPr>
              <a:t>[5]</a:t>
            </a:r>
            <a:r>
              <a:rPr lang="fr-CA" dirty="0"/>
              <a:t> </a:t>
            </a:r>
            <a:r>
              <a:rPr lang="fr-CA" i="1" dirty="0"/>
              <a:t>Loi sur l’aide aux personnes et aux familles</a:t>
            </a:r>
            <a:r>
              <a:rPr lang="fr-CA" dirty="0"/>
              <a:t>, RLRQ c A-1311, art 26 al. 1 para 4; </a:t>
            </a:r>
            <a:r>
              <a:rPr lang="fr-CA" i="1" dirty="0"/>
              <a:t>Règlement sur l’aide aux personnes et aux familles</a:t>
            </a:r>
            <a:r>
              <a:rPr lang="fr-CA" dirty="0"/>
              <a:t>, RLRQ c A-1311, r 1, art 47.</a:t>
            </a:r>
            <a:endParaRPr lang="en-US"/>
          </a:p>
          <a:p>
            <a:r>
              <a:rPr lang="fr-CA" dirty="0">
                <a:hlinkClick r:id="rId22"/>
              </a:rPr>
              <a:t>[6]</a:t>
            </a:r>
            <a:r>
              <a:rPr lang="fr-CA" i="1" dirty="0"/>
              <a:t> Règlement sur l’aide aux personnes et aux familles</a:t>
            </a:r>
            <a:r>
              <a:rPr lang="fr-CA" dirty="0"/>
              <a:t>, RLRQ c A-1311, r 1, art 47.</a:t>
            </a:r>
            <a:endParaRPr lang="en-US"/>
          </a:p>
          <a:p>
            <a:r>
              <a:rPr lang="fr-CA" dirty="0">
                <a:hlinkClick r:id="rId22"/>
              </a:rPr>
              <a:t>[7]</a:t>
            </a:r>
            <a:r>
              <a:rPr lang="fr-CA" i="1" dirty="0"/>
              <a:t> Loi sur l’aide aux personnes et aux familles</a:t>
            </a:r>
            <a:r>
              <a:rPr lang="fr-CA" dirty="0"/>
              <a:t>, RLRQ c A-1311, art 49. </a:t>
            </a:r>
          </a:p>
          <a:p>
            <a:r>
              <a:rPr lang="fr-CA" dirty="0">
                <a:hlinkClick r:id="rId23"/>
              </a:rPr>
              <a:t>[8]</a:t>
            </a:r>
            <a:r>
              <a:rPr lang="fr-CA" dirty="0"/>
              <a:t> </a:t>
            </a:r>
            <a:r>
              <a:rPr lang="fr-CA" i="1" dirty="0"/>
              <a:t>Règlement sur l’aide aux personnes et aux familles</a:t>
            </a:r>
            <a:r>
              <a:rPr lang="fr-CA" dirty="0"/>
              <a:t>, RLRQ c A-1311, r 1, art 111 (21).</a:t>
            </a:r>
            <a:endParaRPr lang="en-US" dirty="0"/>
          </a:p>
          <a:p>
            <a:r>
              <a:rPr lang="fr-CA" dirty="0">
                <a:hlinkClick r:id="rId24"/>
              </a:rPr>
              <a:t>[9]</a:t>
            </a:r>
            <a:r>
              <a:rPr lang="fr-CA" dirty="0"/>
              <a:t> </a:t>
            </a:r>
            <a:r>
              <a:rPr lang="fr-CA" i="1" dirty="0"/>
              <a:t>Loi sur l’immigration au Québec</a:t>
            </a:r>
            <a:r>
              <a:rPr lang="fr-CA" dirty="0"/>
              <a:t>, RLRQ c I-021, art 22, 23, 24.</a:t>
            </a:r>
            <a:endParaRPr lang="en-US"/>
          </a:p>
          <a:p>
            <a:r>
              <a:rPr lang="fr-CA" dirty="0">
                <a:hlinkClick r:id="rId25"/>
              </a:rPr>
              <a:t>[10]</a:t>
            </a:r>
            <a:r>
              <a:rPr lang="fr-CA" i="1" dirty="0"/>
              <a:t> Loi sur l’immigration au Québec, RLRQ c I-0.2.1</a:t>
            </a:r>
            <a:r>
              <a:rPr lang="fr-CA" dirty="0"/>
              <a:t>, art 22, 23, 24 ; </a:t>
            </a:r>
            <a:r>
              <a:rPr lang="fr-CA" i="1" dirty="0"/>
              <a:t>Règlement sur l’immigration au Québec</a:t>
            </a:r>
            <a:r>
              <a:rPr lang="fr-CA" dirty="0"/>
              <a:t>, chapitre I-021, r 3, art 68.</a:t>
            </a:r>
            <a:endParaRPr lang="en-US"/>
          </a:p>
          <a:p>
            <a:r>
              <a:rPr lang="fr-CA" dirty="0">
                <a:hlinkClick r:id="rId26"/>
              </a:rPr>
              <a:t>[11]</a:t>
            </a:r>
            <a:r>
              <a:rPr lang="fr-CA" i="1" dirty="0"/>
              <a:t> Loi sur l’aide aux personnes et aux familles</a:t>
            </a:r>
            <a:r>
              <a:rPr lang="fr-CA" dirty="0"/>
              <a:t>, RLRQ c A-1311, art 48 al 1 ; </a:t>
            </a:r>
            <a:r>
              <a:rPr lang="fr-CA" dirty="0">
                <a:hlinkClick r:id="rId27"/>
              </a:rPr>
              <a:t>Comprendre les responsabilités et les obligations liées à l’engagement | Gouvernement du Québec (quebec.ca)</a:t>
            </a:r>
            <a:endParaRPr lang="fr-CA" dirty="0"/>
          </a:p>
          <a:p>
            <a:r>
              <a:rPr lang="fr-CA" dirty="0">
                <a:hlinkClick r:id="rId28"/>
              </a:rPr>
              <a:t>[12]</a:t>
            </a:r>
            <a:r>
              <a:rPr lang="fr-CA" dirty="0"/>
              <a:t> </a:t>
            </a:r>
            <a:r>
              <a:rPr lang="fr-CA" i="1" dirty="0"/>
              <a:t>Loi sur l’aide aux personnes et aux familles</a:t>
            </a:r>
            <a:r>
              <a:rPr lang="fr-CA" dirty="0"/>
              <a:t>, RLRQ c A-1311, art 48 al 1 ; </a:t>
            </a:r>
            <a:r>
              <a:rPr lang="fr-CA" dirty="0">
                <a:hlinkClick r:id="rId27"/>
              </a:rPr>
              <a:t>Comprendre les responsabilités et les obligations liées à l’engagement | Gouvernement du Québec (quebec.ca)</a:t>
            </a:r>
            <a:endParaRPr lang="fr-CA" dirty="0"/>
          </a:p>
          <a:p>
            <a:r>
              <a:rPr lang="fr-CA" dirty="0">
                <a:hlinkClick r:id="rId28"/>
              </a:rPr>
              <a:t>[13]</a:t>
            </a:r>
            <a:r>
              <a:rPr lang="fr-CA" dirty="0"/>
              <a:t> </a:t>
            </a:r>
            <a:r>
              <a:rPr lang="fr-CA" dirty="0">
                <a:hlinkClick r:id="rId27"/>
              </a:rPr>
              <a:t>Comprendre les responsabilités et les obligations liées à l’engagement | Gouvernement du Québec (quebec.ca)</a:t>
            </a:r>
            <a:endParaRPr lang="fr-CA" dirty="0"/>
          </a:p>
          <a:p>
            <a:endParaRPr lang="fr-CA" b="1"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 Vous pouvez aussi naviguer sur les sites avec elles</a:t>
            </a:r>
            <a:r>
              <a:rPr lang="fr-CA" b="0" i="0" u="none" strike="noStrike" dirty="0">
                <a:solidFill>
                  <a:srgbClr val="444444"/>
                </a:solidFill>
                <a:effectLst/>
                <a:highlight>
                  <a:srgbClr val="F5F5F5"/>
                </a:highlight>
              </a:rPr>
              <a:t>.</a:t>
            </a:r>
            <a:endParaRPr lang="en-US" dirty="0">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fr-CA" b="0" i="0" dirty="0">
              <a:solidFill>
                <a:srgbClr val="444444"/>
              </a:solidFill>
              <a:effectLst/>
              <a:highlight>
                <a:srgbClr val="F5F5F5"/>
              </a:highlight>
            </a:endParaRPr>
          </a:p>
          <a:p>
            <a:endParaRPr lang="fr-CA" dirty="0">
              <a:solidFill>
                <a:srgbClr val="444444"/>
              </a:solidFill>
              <a:highlight>
                <a:srgbClr val="F5F5F5"/>
              </a:highlight>
              <a:latin typeface="Aptos"/>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à plusieurs sujets juridiques, dont la famille et le couple, la séparation et le divorce, le logement, le travail et plus. La majorité des contenus d'Éducaloi sont disponibles en français et en anglais. </a:t>
            </a:r>
            <a:endParaRPr lang="en-US" sz="1200" b="0" i="0" dirty="0">
              <a:solidFill>
                <a:srgbClr val="444444"/>
              </a:solidFill>
              <a:effectLst/>
              <a:highlight>
                <a:srgbClr val="F5F5F5"/>
              </a:highlight>
              <a:latin typeface="Arial" panose="020B060402020202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genese.qc.ca/fr/pg/droit-au-logement/" TargetMode="External"/><Relationship Id="rId7" Type="http://schemas.openxmlformats.org/officeDocument/2006/relationships/image" Target="../media/image23.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opdsrm.com/" TargetMode="External"/><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simulaide.emploiquebec.gouv.qc.ca/index.php/728252"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services/info-separation/"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6.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csj.qc.ca/commission-des-services-juridiques/nous-joindre/bureaux-d-aide-juridique/fr"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a:t>Mon argent</a:t>
            </a:r>
            <a:br>
              <a:rPr lang="fr-CA" dirty="0"/>
            </a:br>
            <a:r>
              <a:rPr lang="fr-CA" sz="2000" dirty="0">
                <a:cs typeface="Arial"/>
              </a:rPr>
              <a:t>Mon couple</a:t>
            </a:r>
          </a:p>
        </p:txBody>
      </p:sp>
      <p:pic>
        <p:nvPicPr>
          <p:cNvPr id="5" name="Image 4" descr="Une image contenant habits, illustration, Dessin animé, dessin&#10;&#10;Description générée automatiquement">
            <a:extLst>
              <a:ext uri="{FF2B5EF4-FFF2-40B4-BE49-F238E27FC236}">
                <a16:creationId xmlns:a16="http://schemas.microsoft.com/office/drawing/2014/main" id="{0449F2F0-FFDA-36C6-C432-A90CB797885B}"/>
              </a:ext>
            </a:extLst>
          </p:cNvPr>
          <p:cNvPicPr>
            <a:picLocks noChangeAspect="1"/>
          </p:cNvPicPr>
          <p:nvPr/>
        </p:nvPicPr>
        <p:blipFill>
          <a:blip r:embed="rId4"/>
          <a:stretch>
            <a:fillRect/>
          </a:stretch>
        </p:blipFill>
        <p:spPr>
          <a:xfrm>
            <a:off x="7343660" y="609600"/>
            <a:ext cx="4114800" cy="4114800"/>
          </a:xfrm>
          <a:prstGeom prst="rect">
            <a:avLst/>
          </a:prstGeom>
        </p:spPr>
      </p:pic>
      <p:sp>
        <p:nvSpPr>
          <p:cNvPr id="6" name="Sous-titre 5">
            <a:extLst>
              <a:ext uri="{FF2B5EF4-FFF2-40B4-BE49-F238E27FC236}">
                <a16:creationId xmlns:a16="http://schemas.microsoft.com/office/drawing/2014/main" id="{9F1B9B72-8CE8-3B55-61AC-D3C03E3900B9}"/>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highlight>
                  <a:srgbClr val="FFFF00"/>
                </a:highlight>
              </a:rPr>
            </a:br>
            <a:r>
              <a:rPr lang="fr-FR" dirty="0"/>
              <a:t>Projet Genèse </a:t>
            </a:r>
            <a:endParaRPr lang="fr-FR" dirty="0">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a:normAutofit fontScale="70000" lnSpcReduction="20000"/>
          </a:bodyPr>
          <a:lstStyle/>
          <a:p>
            <a:r>
              <a:rPr lang="fr-FR" sz="4400" dirty="0"/>
              <a:t>Information juridique gratuite :</a:t>
            </a:r>
          </a:p>
          <a:p>
            <a:pPr marL="571500" indent="-571500">
              <a:buFont typeface="Arial" panose="020B0604020202020204" pitchFamily="34" charset="0"/>
              <a:buChar char="•"/>
            </a:pPr>
            <a:r>
              <a:rPr lang="fr-FR" sz="4400" dirty="0"/>
              <a:t>logement</a:t>
            </a:r>
          </a:p>
          <a:p>
            <a:pPr marL="571500" indent="-571500">
              <a:buFont typeface="Arial" panose="020B0604020202020204" pitchFamily="34" charset="0"/>
              <a:buChar char="•"/>
            </a:pPr>
            <a:r>
              <a:rPr lang="fr-FR" sz="4400" dirty="0"/>
              <a:t>aide sociale</a:t>
            </a:r>
            <a:endParaRPr lang="fr-FR" sz="4400" dirty="0">
              <a:solidFill>
                <a:schemeClr val="tx1"/>
              </a:solidFill>
            </a:endParaRPr>
          </a:p>
          <a:p>
            <a:pPr marL="571500" indent="-571500">
              <a:buFont typeface="Arial" panose="020B0604020202020204" pitchFamily="34" charset="0"/>
              <a:buChar char="•"/>
            </a:pPr>
            <a:r>
              <a:rPr lang="fr-FR" sz="4400" dirty="0">
                <a:solidFill>
                  <a:schemeClr val="tx1"/>
                </a:solidFill>
              </a:rPr>
              <a:t>pensions et allocations familiales</a:t>
            </a:r>
          </a:p>
          <a:p>
            <a:endParaRPr lang="fr-FR" sz="4400" dirty="0">
              <a:solidFill>
                <a:schemeClr val="accent2"/>
              </a:solidFill>
            </a:endParaRPr>
          </a:p>
          <a:p>
            <a:r>
              <a:rPr lang="fr-FR" sz="2900" dirty="0"/>
              <a:t>514-738-2036</a:t>
            </a:r>
            <a:endParaRPr lang="fr-FR" sz="2900" dirty="0">
              <a:highlight>
                <a:srgbClr val="FFFF00"/>
              </a:highlight>
            </a:endParaRPr>
          </a:p>
          <a:p>
            <a:r>
              <a:rPr lang="fr-FR" sz="2900" dirty="0">
                <a:hlinkClick r:id="rId3">
                  <a:extLst>
                    <a:ext uri="{A12FA001-AC4F-418D-AE19-62706E023703}">
                      <ahyp:hlinkClr xmlns:ahyp="http://schemas.microsoft.com/office/drawing/2018/hyperlinkcolor" val="tx"/>
                    </a:ext>
                  </a:extLst>
                </a:hlinkClick>
              </a:rPr>
              <a:t>https://genese.qc.ca/fr/pg/droit-au-logement/</a:t>
            </a:r>
            <a:r>
              <a:rPr lang="fr-FR" sz="2900" dirty="0"/>
              <a:t> </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05234" y="5557283"/>
            <a:ext cx="914400" cy="914400"/>
          </a:xfrm>
          <a:prstGeom prst="rect">
            <a:avLst/>
          </a:prstGeom>
        </p:spPr>
      </p:pic>
      <p:pic>
        <p:nvPicPr>
          <p:cNvPr id="17" name="Image 16">
            <a:extLst>
              <a:ext uri="{FF2B5EF4-FFF2-40B4-BE49-F238E27FC236}">
                <a16:creationId xmlns:a16="http://schemas.microsoft.com/office/drawing/2014/main" id="{D1942531-AB38-D113-A32B-FFC29E2D7965}"/>
              </a:ext>
            </a:extLst>
          </p:cNvPr>
          <p:cNvPicPr>
            <a:picLocks noChangeAspect="1"/>
          </p:cNvPicPr>
          <p:nvPr/>
        </p:nvPicPr>
        <p:blipFill>
          <a:blip r:embed="rId12"/>
          <a:stretch>
            <a:fillRect/>
          </a:stretch>
        </p:blipFill>
        <p:spPr>
          <a:xfrm>
            <a:off x="5654899" y="2440704"/>
            <a:ext cx="4800264" cy="2877283"/>
          </a:xfrm>
          <a:prstGeom prst="rect">
            <a:avLst/>
          </a:prstGeom>
        </p:spPr>
      </p:pic>
    </p:spTree>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F8FC-8CD6-3020-6116-A427B42104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6CD78D-4910-DEDA-BF98-9E04ADFA6302}"/>
              </a:ext>
            </a:extLst>
          </p:cNvPr>
          <p:cNvSpPr>
            <a:spLocks noGrp="1"/>
          </p:cNvSpPr>
          <p:nvPr>
            <p:ph type="title"/>
          </p:nvPr>
        </p:nvSpPr>
        <p:spPr>
          <a:xfrm>
            <a:off x="839788" y="522336"/>
            <a:ext cx="10852352" cy="1071529"/>
          </a:xfrm>
        </p:spPr>
        <p:txBody>
          <a:bodyPr>
            <a:normAutofit fontScale="90000"/>
          </a:bodyPr>
          <a:lstStyle/>
          <a:p>
            <a:r>
              <a:rPr lang="fr-CA" sz="2000" b="1" i="0" u="none" strike="noStrike" dirty="0">
                <a:effectLst/>
                <a:latin typeface="Arial"/>
                <a:cs typeface="Arial"/>
              </a:rPr>
              <a:t>Trouver de l'aide</a:t>
            </a:r>
            <a:br>
              <a:rPr lang="fr-FR" dirty="0">
                <a:highlight>
                  <a:srgbClr val="FFFF00"/>
                </a:highlight>
              </a:rPr>
            </a:br>
            <a:r>
              <a:rPr lang="fr-FR" dirty="0">
                <a:ea typeface="+mj-lt"/>
                <a:cs typeface="+mj-lt"/>
              </a:rPr>
              <a:t>L’Organisation Populaire des Droits Sociaux (OPDS)</a:t>
            </a:r>
          </a:p>
        </p:txBody>
      </p:sp>
      <p:sp>
        <p:nvSpPr>
          <p:cNvPr id="4" name="Espace réservé du texte 3">
            <a:extLst>
              <a:ext uri="{FF2B5EF4-FFF2-40B4-BE49-F238E27FC236}">
                <a16:creationId xmlns:a16="http://schemas.microsoft.com/office/drawing/2014/main" id="{44903EB8-632D-AF0F-1E1F-D3BB7DDC816D}"/>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Information juridique gratuite sur l'aide sociale</a:t>
            </a:r>
            <a:endParaRPr lang="fr-FR" dirty="0"/>
          </a:p>
          <a:p>
            <a:endParaRPr lang="fr-FR" sz="4400" dirty="0">
              <a:cs typeface="Arial"/>
            </a:endParaRPr>
          </a:p>
          <a:p>
            <a:r>
              <a:rPr lang="fr-FR" sz="4400" dirty="0">
                <a:solidFill>
                  <a:srgbClr val="000000"/>
                </a:solidFill>
                <a:cs typeface="Arial"/>
              </a:rPr>
              <a:t>Accompagnement dans certaines démarches</a:t>
            </a:r>
          </a:p>
          <a:p>
            <a:endParaRPr lang="fr-FR" sz="4400" dirty="0">
              <a:solidFill>
                <a:srgbClr val="333F48"/>
              </a:solidFill>
            </a:endParaRPr>
          </a:p>
          <a:p>
            <a:r>
              <a:rPr lang="fr-FR" sz="2900" dirty="0">
                <a:ea typeface="+mn-lt"/>
                <a:cs typeface="+mn-lt"/>
              </a:rPr>
              <a:t>514-527-0700 ou 514-322-5782</a:t>
            </a:r>
            <a:endParaRPr lang="fr-FR" dirty="0">
              <a:ea typeface="+mn-lt"/>
              <a:cs typeface="+mn-lt"/>
            </a:endParaRPr>
          </a:p>
          <a:p>
            <a:endParaRPr lang="fr-FR" sz="2900" dirty="0">
              <a:cs typeface="Arial"/>
            </a:endParaRPr>
          </a:p>
          <a:p>
            <a:r>
              <a:rPr lang="fr-FR" sz="2900" dirty="0">
                <a:solidFill>
                  <a:srgbClr val="333F48"/>
                </a:solidFill>
                <a:cs typeface="Arial"/>
                <a:hlinkClick r:id="rId3">
                  <a:extLst>
                    <a:ext uri="{A12FA001-AC4F-418D-AE19-62706E023703}">
                      <ahyp:hlinkClr xmlns:ahyp="http://schemas.microsoft.com/office/drawing/2018/hyperlinkcolor" val="tx"/>
                    </a:ext>
                  </a:extLst>
                </a:hlinkClick>
              </a:rPr>
              <a:t>opdsrm.com</a:t>
            </a:r>
            <a:endParaRPr lang="fr-FR">
              <a:solidFill>
                <a:srgbClr val="333F48"/>
              </a:solidFill>
              <a:hlinkClick r:id="rId3">
                <a:extLst>
                  <a:ext uri="{A12FA001-AC4F-418D-AE19-62706E023703}">
                    <ahyp:hlinkClr xmlns:ahyp="http://schemas.microsoft.com/office/drawing/2018/hyperlinkcolor" val="tx"/>
                  </a:ext>
                </a:extLst>
              </a:hlinkClick>
            </a:endParaRPr>
          </a:p>
          <a:p>
            <a:endParaRPr lang="fr-FR" sz="2900" dirty="0">
              <a:cs typeface="Arial"/>
            </a:endParaRPr>
          </a:p>
        </p:txBody>
      </p:sp>
      <p:grpSp>
        <p:nvGrpSpPr>
          <p:cNvPr id="5" name="Groupe 4">
            <a:extLst>
              <a:ext uri="{FF2B5EF4-FFF2-40B4-BE49-F238E27FC236}">
                <a16:creationId xmlns:a16="http://schemas.microsoft.com/office/drawing/2014/main" id="{CEED2A92-7749-09B8-8317-CB099AA47EFF}"/>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DAE463D5-92ED-1AAA-3671-2B0F925589EA}"/>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0616D2C8-A673-D5B7-DF7D-95AD1CE7C2F7}"/>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DFDE6EA-300D-A38C-57FA-C7E79377BEC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5F8B5F99-CCBB-33F7-1B6B-FF85A17462B4}"/>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8486B50C-060D-8005-D7B4-71E9EE45F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1E737AEC-8FF3-56C5-0C24-624B57B7306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DDEC839-0612-2E85-DBD6-760CF610B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1C2EC73D-0EF0-436D-F40C-A8DE5CE5D6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8253" y="5614792"/>
            <a:ext cx="914400" cy="914400"/>
          </a:xfrm>
          <a:prstGeom prst="rect">
            <a:avLst/>
          </a:prstGeom>
        </p:spPr>
      </p:pic>
      <p:pic>
        <p:nvPicPr>
          <p:cNvPr id="12" name="Image 11" descr="Une image contenant texte, capture d’écran, graphisme, logo&#10;&#10;Le contenu généré par l’IA peut être incorrect.">
            <a:extLst>
              <a:ext uri="{FF2B5EF4-FFF2-40B4-BE49-F238E27FC236}">
                <a16:creationId xmlns:a16="http://schemas.microsoft.com/office/drawing/2014/main" id="{2EB72448-74A5-9B72-D9DA-CB30B5A021A1}"/>
              </a:ext>
            </a:extLst>
          </p:cNvPr>
          <p:cNvPicPr>
            <a:picLocks noChangeAspect="1"/>
          </p:cNvPicPr>
          <p:nvPr/>
        </p:nvPicPr>
        <p:blipFill>
          <a:blip r:embed="rId12"/>
          <a:stretch>
            <a:fillRect/>
          </a:stretch>
        </p:blipFill>
        <p:spPr>
          <a:xfrm>
            <a:off x="5664678" y="2440602"/>
            <a:ext cx="4787662" cy="2896945"/>
          </a:xfrm>
          <a:prstGeom prst="rect">
            <a:avLst/>
          </a:prstGeom>
        </p:spPr>
      </p:pic>
    </p:spTree>
    <p:extLst>
      <p:ext uri="{BB962C8B-B14F-4D97-AF65-F5344CB8AC3E}">
        <p14:creationId xmlns:p14="http://schemas.microsoft.com/office/powerpoint/2010/main" val="4730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err="1"/>
              <a:t>SimulAide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0362" cy="3753584"/>
          </a:xfrm>
        </p:spPr>
        <p:txBody>
          <a:bodyPr vert="horz" lIns="91440" tIns="45720" rIns="91440" bIns="45720" rtlCol="0" anchor="t">
            <a:normAutofit/>
          </a:bodyPr>
          <a:lstStyle/>
          <a:p>
            <a:r>
              <a:rPr lang="fr-FR" sz="2800" dirty="0">
                <a:solidFill>
                  <a:schemeClr val="accent2"/>
                </a:solidFill>
              </a:rPr>
              <a:t>Outil de calcul de l'admissibilité à l'aide sociale</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6689" y="532246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SimulAide</a:t>
            </a:r>
            <a:endParaRPr lang="fr-FR">
              <a:solidFill>
                <a:srgbClr val="333F48"/>
              </a:solidFill>
              <a:cs typeface="Arial"/>
              <a:hlinkClick r:id="rId11">
                <a:extLst>
                  <a:ext uri="{A12FA001-AC4F-418D-AE19-62706E023703}">
                    <ahyp:hlinkClr xmlns:ahyp="http://schemas.microsoft.com/office/drawing/2018/hyperlinkcolor" val="tx"/>
                  </a:ext>
                </a:extLst>
              </a:hlinkClick>
            </a:endParaRPr>
          </a:p>
        </p:txBody>
      </p:sp>
      <p:pic>
        <p:nvPicPr>
          <p:cNvPr id="16" name="Image 15" descr="Une image contenant texte, capture d’écran, Police, Page web&#10;&#10;Description générée automatiquement">
            <a:extLst>
              <a:ext uri="{FF2B5EF4-FFF2-40B4-BE49-F238E27FC236}">
                <a16:creationId xmlns:a16="http://schemas.microsoft.com/office/drawing/2014/main" id="{E18F95C9-5CE4-E0A6-0A46-9731051AD6E0}"/>
              </a:ext>
            </a:extLst>
          </p:cNvPr>
          <p:cNvPicPr>
            <a:picLocks noChangeAspect="1"/>
          </p:cNvPicPr>
          <p:nvPr/>
        </p:nvPicPr>
        <p:blipFill>
          <a:blip r:embed="rId12"/>
          <a:stretch>
            <a:fillRect/>
          </a:stretch>
        </p:blipFill>
        <p:spPr>
          <a:xfrm>
            <a:off x="5693074" y="2386641"/>
            <a:ext cx="4817136" cy="3119887"/>
          </a:xfrm>
          <a:prstGeom prst="rect">
            <a:avLst/>
          </a:prstGeom>
        </p:spPr>
      </p:pic>
    </p:spTree>
    <p:extLst>
      <p:ext uri="{BB962C8B-B14F-4D97-AF65-F5344CB8AC3E}">
        <p14:creationId xmlns:p14="http://schemas.microsoft.com/office/powerpoint/2010/main" val="27991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CA" sz="2000" b="1" i="0" u="none" strike="noStrike" dirty="0">
                <a:effectLst/>
                <a:latin typeface="Arial" panose="020B0604020202020204" pitchFamily="34" charset="0"/>
              </a:rPr>
              <a:t>Trouver de l'aide</a:t>
            </a:r>
            <a:br>
              <a:rPr lang="fr-FR" dirty="0"/>
            </a:br>
            <a:r>
              <a:rPr lang="fr-FR" dirty="0"/>
              <a:t>Centres de justice de proximité</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fontScale="92500"/>
          </a:bodyPr>
          <a:lstStyle/>
          <a:p>
            <a:r>
              <a:rPr lang="fr-FR" sz="4000" b="1" dirty="0">
                <a:solidFill>
                  <a:schemeClr val="accent2"/>
                </a:solidFill>
              </a:rPr>
              <a:t>Service « Info-séparation »</a:t>
            </a:r>
          </a:p>
          <a:p>
            <a:r>
              <a:rPr lang="fr-FR" sz="4000" dirty="0">
                <a:solidFill>
                  <a:schemeClr val="accent2"/>
                </a:solidFill>
              </a:rPr>
              <a:t>Information juridique gratuite</a:t>
            </a:r>
          </a:p>
          <a:p>
            <a:endParaRPr lang="fr-FR" sz="2000" dirty="0">
              <a:highlight>
                <a:srgbClr val="FFFF00"/>
              </a:highlight>
            </a:endParaRPr>
          </a:p>
          <a:p>
            <a:r>
              <a:rPr lang="fr-CA" sz="1800" b="0" i="0" u="sng" strike="noStrike" dirty="0">
                <a:solidFill>
                  <a:schemeClr val="accent2"/>
                </a:solidFill>
                <a:effectLst/>
                <a:highlight>
                  <a:srgbClr val="F5F5F5"/>
                </a:highlight>
                <a:latin typeface="Arial" panose="020B0604020202020204" pitchFamily="34" charset="0"/>
                <a:hlinkClick r:id="rId3">
                  <a:extLst>
                    <a:ext uri="{A12FA001-AC4F-418D-AE19-62706E023703}">
                      <ahyp:hlinkClr xmlns:ahyp="http://schemas.microsoft.com/office/drawing/2018/hyperlinkcolor" val="tx"/>
                    </a:ext>
                  </a:extLst>
                </a:hlinkClick>
              </a:rPr>
              <a:t>Service info-séparation - Centres de justice de proximité l Centres de justice de proximité (justicedeproximite.qc.ca)</a:t>
            </a:r>
            <a:endParaRPr lang="fr-FR" sz="2000" dirty="0">
              <a:solidFill>
                <a:schemeClr val="accent2"/>
              </a:solidFill>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5128" name="Picture 8" descr="Une image contenant texte, capture d’écran, Visage humain, personne&#10;&#10;Description générée automatiquement">
            <a:extLst>
              <a:ext uri="{FF2B5EF4-FFF2-40B4-BE49-F238E27FC236}">
                <a16:creationId xmlns:a16="http://schemas.microsoft.com/office/drawing/2014/main" id="{79F103AB-68F8-850E-3CEC-8CFA962EBD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8137" y="2573078"/>
            <a:ext cx="4802036" cy="263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0362" cy="3753584"/>
          </a:xfrm>
        </p:spPr>
        <p:txBody>
          <a:bodyPr vert="horz" lIns="91440" tIns="45720" rIns="91440" bIns="45720" rtlCol="0" anchor="t">
            <a:normAutofit/>
          </a:bodyPr>
          <a:lstStyle/>
          <a:p>
            <a:r>
              <a:rPr lang="fr-FR" sz="2800" dirty="0">
                <a:solidFill>
                  <a:schemeClr val="accent2"/>
                </a:solidFill>
              </a:rPr>
              <a:t>4 heures de consultation juridique gratuite</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Rebâtir.ca</a:t>
            </a:r>
            <a:endParaRPr lang="fr-CA" dirty="0">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b="1" i="0" u="none" strike="noStrike" dirty="0">
                <a:effectLst/>
                <a:latin typeface="Arial"/>
                <a:cs typeface="Arial"/>
              </a:rPr>
              <a:t>Trouver de l'aide</a:t>
            </a:r>
            <a:br>
              <a:rPr lang="fr-FR" dirty="0"/>
            </a:br>
            <a:r>
              <a:rPr lang="fr-CA" dirty="0">
                <a:cs typeface="Arial"/>
              </a:rPr>
              <a:t>Commission des services juridiques (aide juridique)</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rPr>
              <a:t>Aide juridique gratuite ou à faible coût</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cs typeface="Arial"/>
                <a:hlinkClick r:id="rId11">
                  <a:extLst>
                    <a:ext uri="{A12FA001-AC4F-418D-AE19-62706E023703}">
                      <ahyp:hlinkClr xmlns:ahyp="http://schemas.microsoft.com/office/drawing/2018/hyperlinkcolor" val="tx"/>
                    </a:ext>
                  </a:extLst>
                </a:hlinkClick>
              </a:rPr>
              <a:t>Bureaux et avocats de l’aide juridique (csj.qc.ca)</a:t>
            </a:r>
            <a:endParaRPr lang="fr-FR"/>
          </a:p>
        </p:txBody>
      </p:sp>
      <p:pic>
        <p:nvPicPr>
          <p:cNvPr id="13" name="Image 12" descr="Une image contenant texte, Appareils électroniques, capture d’écran, logiciel&#10;&#10;Description générée automatiquement">
            <a:extLst>
              <a:ext uri="{FF2B5EF4-FFF2-40B4-BE49-F238E27FC236}">
                <a16:creationId xmlns:a16="http://schemas.microsoft.com/office/drawing/2014/main" id="{00144459-BC6B-D079-AE7F-1C2788656B95}"/>
              </a:ext>
            </a:extLst>
          </p:cNvPr>
          <p:cNvPicPr>
            <a:picLocks noChangeAspect="1"/>
          </p:cNvPicPr>
          <p:nvPr/>
        </p:nvPicPr>
        <p:blipFill>
          <a:blip r:embed="rId12"/>
          <a:stretch>
            <a:fillRect/>
          </a:stretch>
        </p:blipFill>
        <p:spPr>
          <a:xfrm>
            <a:off x="5690487" y="2377636"/>
            <a:ext cx="4795459" cy="3021239"/>
          </a:xfrm>
          <a:prstGeom prst="rect">
            <a:avLst/>
          </a:prstGeom>
        </p:spPr>
      </p:pic>
    </p:spTree>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buFont typeface="Police système,Sans-Serif" panose="020B0604020202020204" pitchFamily="34" charset="0"/>
            </a:pPr>
            <a:r>
              <a:rPr lang="fr-CA" sz="2400" dirty="0">
                <a:solidFill>
                  <a:srgbClr val="212121"/>
                </a:solidFill>
                <a:cs typeface="Arial"/>
              </a:rPr>
              <a:t>L'ACEF</a:t>
            </a: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Service d’Interprète d’Aide et de Référence aux Immigrants (SIARI) </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Francisation Québec</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Quebec.ca - Aide sociale</a:t>
            </a:r>
            <a:endParaRPr lang="fr-FR" dirty="0"/>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Jennifer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a:solidFill>
                  <a:srgbClr val="212121"/>
                </a:solidFill>
                <a:cs typeface="Arial"/>
              </a:rPr>
              <a:t>Trouver un organisme pour aider à calculer la pension alimentaire </a:t>
            </a:r>
            <a:endParaRPr lang="fr-CA"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a:cs typeface="Arial"/>
              </a:rPr>
              <a:t>Trouver un centre d'emploi près de chez elle</a:t>
            </a:r>
            <a:endParaRPr lang="fr-CA" sz="2400" dirty="0">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Vérifier si elle peut être admissible à l'aide sociale</a:t>
            </a:r>
            <a:endParaRPr lang="fr-CA" sz="2400"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habits, illustration, clipart, dessin&#10;&#10;Description générée automatiquement">
            <a:extLst>
              <a:ext uri="{FF2B5EF4-FFF2-40B4-BE49-F238E27FC236}">
                <a16:creationId xmlns:a16="http://schemas.microsoft.com/office/drawing/2014/main" id="{460D0854-221B-91A5-1E4A-81B39DCF800C}"/>
              </a:ext>
            </a:extLst>
          </p:cNvPr>
          <p:cNvPicPr>
            <a:picLocks noGrp="1" noChangeAspect="1"/>
          </p:cNvPicPr>
          <p:nvPr>
            <p:ph sz="half" idx="1"/>
          </p:nvPr>
        </p:nvPicPr>
        <p:blipFill>
          <a:blip r:embed="rId4"/>
          <a:stretch>
            <a:fillRect/>
          </a:stretch>
        </p:blipFill>
        <p:spPr>
          <a:xfrm>
            <a:off x="1420936" y="1702661"/>
            <a:ext cx="4729906" cy="4638101"/>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82650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6" name="Espace réservé du contenu 5" descr="Une image contenant habits, illustration, clipart, dessin&#10;&#10;Description générée automatiquement">
            <a:extLst>
              <a:ext uri="{FF2B5EF4-FFF2-40B4-BE49-F238E27FC236}">
                <a16:creationId xmlns:a16="http://schemas.microsoft.com/office/drawing/2014/main" id="{2D8CC6AC-0E2E-83C2-19DA-59F0A57A2BC1}"/>
              </a:ext>
            </a:extLst>
          </p:cNvPr>
          <p:cNvPicPr>
            <a:picLocks noGrp="1" noChangeAspect="1"/>
          </p:cNvPicPr>
          <p:nvPr>
            <p:ph sz="half" idx="2"/>
          </p:nvPr>
        </p:nvPicPr>
        <p:blipFill>
          <a:blip r:embed="rId4"/>
          <a:stretch>
            <a:fillRect/>
          </a:stretch>
        </p:blipFill>
        <p:spPr>
          <a:xfrm>
            <a:off x="4178294" y="1716260"/>
            <a:ext cx="4739089" cy="471154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Jennifer</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cs typeface="Arial"/>
              </a:rPr>
              <a:t>"Je n'ai pas d'emploi."</a:t>
            </a:r>
            <a:endParaRPr lang="fr-FR">
              <a:solidFill>
                <a:srgbClr val="212121"/>
              </a:solidFill>
              <a:cs typeface="Arial"/>
            </a:endParaRPr>
          </a:p>
          <a:p>
            <a:pPr>
              <a:lnSpc>
                <a:spcPct val="100000"/>
              </a:lnSpc>
            </a:pPr>
            <a:r>
              <a:rPr lang="fr-CA" b="1">
                <a:solidFill>
                  <a:srgbClr val="212121"/>
                </a:solidFill>
                <a:cs typeface="Arial"/>
              </a:rPr>
              <a:t>"Il payait pour tout."</a:t>
            </a:r>
            <a:endParaRPr lang="en-US">
              <a:solidFill>
                <a:srgbClr val="212121"/>
              </a:solidFill>
              <a:cs typeface="Arial"/>
            </a:endParaRPr>
          </a:p>
          <a:p>
            <a:pPr>
              <a:lnSpc>
                <a:spcPct val="100000"/>
              </a:lnSpc>
            </a:pPr>
            <a:r>
              <a:rPr lang="fr-CA" b="1" dirty="0">
                <a:solidFill>
                  <a:srgbClr val="212121"/>
                </a:solidFill>
                <a:cs typeface="Arial"/>
              </a:rPr>
              <a:t>"Je veux le quitter."</a:t>
            </a:r>
            <a:endParaRPr lang="en-US">
              <a:solidFill>
                <a:srgbClr val="212121"/>
              </a:solidFill>
              <a:cs typeface="Arial"/>
            </a:endParaRPr>
          </a:p>
          <a:p>
            <a:pPr>
              <a:lnSpc>
                <a:spcPct val="100000"/>
              </a:lnSpc>
            </a:pPr>
            <a:r>
              <a:rPr lang="fr-CA" b="1" dirty="0">
                <a:solidFill>
                  <a:srgbClr val="212121"/>
                </a:solidFill>
                <a:cs typeface="Arial"/>
              </a:rPr>
              <a:t>"Je ne pourrai pas payer seule toutes les dépenses."</a:t>
            </a:r>
            <a:endParaRPr lang="fr-CA">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habits, illustration, clipart, dessin&#10;&#10;Description générée automatiquement">
            <a:extLst>
              <a:ext uri="{FF2B5EF4-FFF2-40B4-BE49-F238E27FC236}">
                <a16:creationId xmlns:a16="http://schemas.microsoft.com/office/drawing/2014/main" id="{6C506BC6-B863-8CA4-CDAC-7225EF6210D4}"/>
              </a:ext>
            </a:extLst>
          </p:cNvPr>
          <p:cNvPicPr>
            <a:picLocks noChangeAspect="1"/>
          </p:cNvPicPr>
          <p:nvPr/>
        </p:nvPicPr>
        <p:blipFill>
          <a:blip r:embed="rId5"/>
          <a:stretch>
            <a:fillRect/>
          </a:stretch>
        </p:blipFill>
        <p:spPr>
          <a:xfrm>
            <a:off x="1424152" y="1686910"/>
            <a:ext cx="4508937" cy="4456386"/>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Payer les dépenses pour les enfants : </a:t>
            </a:r>
            <a:br>
              <a:rPr lang="fr-FR" dirty="0">
                <a:cs typeface="Arial"/>
              </a:rPr>
            </a:br>
            <a:r>
              <a:rPr lang="fr-FR" dirty="0">
                <a:cs typeface="Arial"/>
              </a:rPr>
              <a:t>la pension alimentaire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buFont typeface="Arial,Sans-Serif" panose="020B0604020202020204" pitchFamily="34" charset="0"/>
            </a:pPr>
            <a:r>
              <a:rPr lang="fr-CA" sz="2400">
                <a:solidFill>
                  <a:srgbClr val="212121"/>
                </a:solidFill>
                <a:cs typeface="Arial"/>
              </a:rPr>
              <a:t>Demander une somme d'argent à l'autre parent</a:t>
            </a:r>
            <a:endParaRPr lang="en-US" sz="2400">
              <a:solidFill>
                <a:srgbClr val="212121"/>
              </a:solidFill>
              <a:cs typeface="Arial"/>
            </a:endParaRPr>
          </a:p>
          <a:p>
            <a:pPr marL="404495" lvl="2" indent="-404495">
              <a:lnSpc>
                <a:spcPct val="100000"/>
              </a:lnSpc>
              <a:spcBef>
                <a:spcPts val="1000"/>
              </a:spcBef>
              <a:buFont typeface="Arial,Sans-Serif" panose="020B0604020202020204" pitchFamily="34" charset="0"/>
            </a:pPr>
            <a:r>
              <a:rPr lang="fr-CA" sz="2400">
                <a:solidFill>
                  <a:srgbClr val="212121"/>
                </a:solidFill>
                <a:cs typeface="Arial"/>
              </a:rPr>
              <a:t>Calculée selon revenus, nombre d'enfants, besoins des enfants et temps de garde</a:t>
            </a:r>
            <a:endParaRPr lang="en-US" sz="2400">
              <a:solidFill>
                <a:srgbClr val="212121"/>
              </a:solidFill>
              <a:cs typeface="Arial"/>
            </a:endParaRPr>
          </a:p>
          <a:p>
            <a:pPr marL="404495" lvl="2" indent="-404495">
              <a:lnSpc>
                <a:spcPct val="100000"/>
              </a:lnSpc>
              <a:spcBef>
                <a:spcPts val="1000"/>
              </a:spcBef>
              <a:buFont typeface="Arial,Sans-Serif" panose="020B0604020202020204" pitchFamily="34" charset="0"/>
            </a:pPr>
            <a:r>
              <a:rPr lang="fr-CA" sz="2400" dirty="0">
                <a:solidFill>
                  <a:srgbClr val="212121"/>
                </a:solidFill>
                <a:cs typeface="Arial"/>
              </a:rPr>
              <a:t>Généralement prélevée chaque mois automatiquement</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La pension alimentaire pour épouse ou époux (couples mariés)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Différente de la pension alimentaire pour enfants</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Sert à atteindre une indépendance financière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Montant et durée dépendent des situations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Un tribunal peut l'accorder ou refuser de l'accorder</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Demander l'aide sociale </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Aide financière de dernier recours</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Revenus et économies doivent être sous un certain montant</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Il faut utiliser les autres recours d'abord </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Possible même pour les personnes qui ne sont pas citoyennes</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EDUC-1465940978-594</_dlc_DocId>
    <_dlc_DocIdUrl xmlns="8ee12ee5-159c-4bfa-a4d1-c6eb204610cd">
      <Url>https://educaloi.sharepoint.com/projets/_layouts/15/DocIdRedir.aspx?ID=EDUC-1465940978-594</Url>
      <Description>EDUC-1465940978-594</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8B9E5B5D-7AF1-486A-979B-B5ED2CF875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caddf82-89a6-4838-8327-d09ffc873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AE8C6C2-DDA4-4AE5-86FD-885A7AFED248}">
  <ds:schemaRefs>
    <ds:schemaRef ds:uri="http://purl.org/dc/dcmitype/"/>
    <ds:schemaRef ds:uri="http://schemas.microsoft.com/office/2006/documentManagement/types"/>
    <ds:schemaRef ds:uri="8ee12ee5-159c-4bfa-a4d1-c6eb204610cd"/>
    <ds:schemaRef ds:uri="http://purl.org/dc/elements/1.1/"/>
    <ds:schemaRef ds:uri="http://www.w3.org/XML/1998/namespace"/>
    <ds:schemaRef ds:uri="http://schemas.microsoft.com/office/infopath/2007/PartnerControls"/>
    <ds:schemaRef ds:uri="http://schemas.openxmlformats.org/package/2006/metadata/core-properties"/>
    <ds:schemaRef ds:uri="0caddf82-89a6-4838-8327-d09ffc8737b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94</TotalTime>
  <Words>4704</Words>
  <Application>Microsoft Office PowerPoint</Application>
  <PresentationFormat>Grand écran</PresentationFormat>
  <Paragraphs>432</Paragraphs>
  <Slides>19</Slides>
  <Notes>18</Notes>
  <HiddenSlides>1</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Mon argent Mon couple</vt:lpstr>
      <vt:lpstr>Observer la situation Que voyez-vous ici?</vt:lpstr>
      <vt:lpstr>Comprendre les enjeux juridiques L’histoire de Jennifer</vt:lpstr>
      <vt:lpstr>Payer les dépenses pour les enfants :  la pension alimentaire</vt:lpstr>
      <vt:lpstr>La pension alimentaire pour épouse ou époux (couples mariés)</vt:lpstr>
      <vt:lpstr>Demander l'aide sociale </vt:lpstr>
      <vt:lpstr>Présentation PowerPoint</vt:lpstr>
      <vt:lpstr>Trouver de l'aide (Nom de l’organisme)</vt:lpstr>
      <vt:lpstr>Trouver de l'aide Éducaloi</vt:lpstr>
      <vt:lpstr>Trouver de l'aide Projet Genèse </vt:lpstr>
      <vt:lpstr>Trouver de l'aide L’Organisation Populaire des Droits Sociaux (OPDS)</vt:lpstr>
      <vt:lpstr>Trouver de l'aide SimulAide</vt:lpstr>
      <vt:lpstr>Trouver de l'aide Centres de justice de proximité</vt:lpstr>
      <vt:lpstr>Trouver de l'aide ReBâtir</vt:lpstr>
      <vt:lpstr>Trouver de l'aide Commission des services juridiques (aide juridique)</vt:lpstr>
      <vt:lpstr>D'autres ressources</vt:lpstr>
      <vt:lpstr>Prendre action Qu’est-ce que Jennifer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557</cp:revision>
  <dcterms:created xsi:type="dcterms:W3CDTF">2024-06-10T18:08:19Z</dcterms:created>
  <dcterms:modified xsi:type="dcterms:W3CDTF">2025-04-30T14:43:58Z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ca58f03f-1f49-4011-9624-701bb34bcc8c</vt:lpwstr>
  </property>
  <property fmtid="{D5CDD505-2E9C-101B-9397-08002B2CF9AE}" pid="12" name="ArticulateGUID">
    <vt:lpwstr>79994A94-04CC-4B22-8115-EE8FF49BD074</vt:lpwstr>
  </property>
  <property fmtid="{D5CDD505-2E9C-101B-9397-08002B2CF9AE}" pid="13" name="ArticulatePath">
    <vt:lpwstr>https://educaloi.sharepoint.com/projets/081000/3_Productions_livrables/3_Atelier_ÉJ_Femmes/VF_Ateliers_FMC_apres_reforme_PL56_en_cours/5_Mon argent_FMC_VF</vt:lpwstr>
  </property>
</Properties>
</file>