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5"/>
  </p:notesMasterIdLst>
  <p:sldIdLst>
    <p:sldId id="256" r:id="rId6"/>
    <p:sldId id="261" r:id="rId7"/>
    <p:sldId id="273" r:id="rId8"/>
    <p:sldId id="268" r:id="rId9"/>
    <p:sldId id="277" r:id="rId10"/>
    <p:sldId id="280" r:id="rId11"/>
    <p:sldId id="287" r:id="rId12"/>
    <p:sldId id="288" r:id="rId13"/>
    <p:sldId id="289" r:id="rId14"/>
    <p:sldId id="292" r:id="rId15"/>
    <p:sldId id="286" r:id="rId16"/>
    <p:sldId id="285" r:id="rId17"/>
    <p:sldId id="290" r:id="rId18"/>
    <p:sldId id="291" r:id="rId19"/>
    <p:sldId id="281" r:id="rId20"/>
    <p:sldId id="279" r:id="rId21"/>
    <p:sldId id="276" r:id="rId22"/>
    <p:sldId id="293" r:id="rId23"/>
    <p:sldId id="294" r:id="rId24"/>
  </p:sldIdLst>
  <p:sldSz cx="12192000" cy="6858000"/>
  <p:notesSz cx="6858000" cy="9144000"/>
  <p:custDataLst>
    <p:tags r:id="rId26"/>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AD4248-0ED8-836A-4DB0-480D67A55B05}" name="Nihal Selim" initials="NS" userId="S::nihal.selim@educaloi.qc.ca::5ebe341c-5dd7-4c31-8797-5d5454b6c11a" providerId="AD"/>
  <p188:author id="{FBB2CFB5-13EC-FC14-2A94-DB18D308ED67}" name="Isabelle Bourgeois" initials="IB" userId="S::isabelle.bourgeois@educaloi.qc.ca::62da3eca-ed7d-481c-ba2a-c4938ec016c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F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DC11BC-D320-6A3E-A3A0-D37F8AE2BC74}" v="8" dt="2025-06-10T15:54:02.0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53893" autoAdjust="0"/>
  </p:normalViewPr>
  <p:slideViewPr>
    <p:cSldViewPr snapToGrid="0">
      <p:cViewPr varScale="1">
        <p:scale>
          <a:sx n="40" d="100"/>
          <a:sy n="40" d="100"/>
        </p:scale>
        <p:origin x="1492" y="32"/>
      </p:cViewPr>
      <p:guideLst/>
    </p:cSldViewPr>
  </p:slideViewPr>
  <p:notesTextViewPr>
    <p:cViewPr>
      <p:scale>
        <a:sx n="1" d="1"/>
        <a:sy n="1" d="1"/>
      </p:scale>
      <p:origin x="0" y="-2448"/>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hal Selim" userId="S::nihal.selim@educaloi.qc.ca::5ebe341c-5dd7-4c31-8797-5d5454b6c11a" providerId="AD" clId="Web-{2544E916-008C-7483-3A14-E82B59AAACB0}"/>
    <pc:docChg chg="modSld">
      <pc:chgData name="Nihal Selim" userId="S::nihal.selim@educaloi.qc.ca::5ebe341c-5dd7-4c31-8797-5d5454b6c11a" providerId="AD" clId="Web-{2544E916-008C-7483-3A14-E82B59AAACB0}" dt="2024-08-15T20:15:45.808" v="87"/>
      <pc:docMkLst>
        <pc:docMk/>
      </pc:docMkLst>
      <pc:sldChg chg="modNotes">
        <pc:chgData name="Nihal Selim" userId="S::nihal.selim@educaloi.qc.ca::5ebe341c-5dd7-4c31-8797-5d5454b6c11a" providerId="AD" clId="Web-{2544E916-008C-7483-3A14-E82B59AAACB0}" dt="2024-08-15T19:32:15.084" v="3"/>
        <pc:sldMkLst>
          <pc:docMk/>
          <pc:sldMk cId="194442244" sldId="264"/>
        </pc:sldMkLst>
      </pc:sldChg>
      <pc:sldChg chg="modNotes">
        <pc:chgData name="Nihal Selim" userId="S::nihal.selim@educaloi.qc.ca::5ebe341c-5dd7-4c31-8797-5d5454b6c11a" providerId="AD" clId="Web-{2544E916-008C-7483-3A14-E82B59AAACB0}" dt="2024-08-15T20:15:45.808" v="87"/>
        <pc:sldMkLst>
          <pc:docMk/>
          <pc:sldMk cId="2258642045" sldId="268"/>
        </pc:sldMkLst>
      </pc:sldChg>
      <pc:sldChg chg="modSp modNotes">
        <pc:chgData name="Nihal Selim" userId="S::nihal.selim@educaloi.qc.ca::5ebe341c-5dd7-4c31-8797-5d5454b6c11a" providerId="AD" clId="Web-{2544E916-008C-7483-3A14-E82B59AAACB0}" dt="2024-08-15T19:07:14.979" v="2"/>
        <pc:sldMkLst>
          <pc:docMk/>
          <pc:sldMk cId="17678412" sldId="276"/>
        </pc:sldMkLst>
      </pc:sldChg>
      <pc:sldChg chg="modNotes">
        <pc:chgData name="Nihal Selim" userId="S::nihal.selim@educaloi.qc.ca::5ebe341c-5dd7-4c31-8797-5d5454b6c11a" providerId="AD" clId="Web-{2544E916-008C-7483-3A14-E82B59AAACB0}" dt="2024-08-15T20:15:29.604" v="51"/>
        <pc:sldMkLst>
          <pc:docMk/>
          <pc:sldMk cId="412656306" sldId="277"/>
        </pc:sldMkLst>
      </pc:sldChg>
    </pc:docChg>
  </pc:docChgLst>
  <pc:docChgLst>
    <pc:chgData name="Nihal Selim" userId="S::nihal.selim@educaloi.qc.ca::5ebe341c-5dd7-4c31-8797-5d5454b6c11a" providerId="AD" clId="Web-{4D3114A1-5FC5-08E6-AEEB-BB97D11C6910}"/>
    <pc:docChg chg="mod modSld">
      <pc:chgData name="Nihal Selim" userId="S::nihal.selim@educaloi.qc.ca::5ebe341c-5dd7-4c31-8797-5d5454b6c11a" providerId="AD" clId="Web-{4D3114A1-5FC5-08E6-AEEB-BB97D11C6910}" dt="2024-11-01T14:03:48.606" v="67"/>
      <pc:docMkLst>
        <pc:docMk/>
      </pc:docMkLst>
      <pc:sldChg chg="modNotes">
        <pc:chgData name="Nihal Selim" userId="S::nihal.selim@educaloi.qc.ca::5ebe341c-5dd7-4c31-8797-5d5454b6c11a" providerId="AD" clId="Web-{4D3114A1-5FC5-08E6-AEEB-BB97D11C6910}" dt="2024-11-01T13:39:18.904" v="15"/>
        <pc:sldMkLst>
          <pc:docMk/>
          <pc:sldMk cId="2049219551" sldId="256"/>
        </pc:sldMkLst>
      </pc:sldChg>
      <pc:sldChg chg="modNotes">
        <pc:chgData name="Nihal Selim" userId="S::nihal.selim@educaloi.qc.ca::5ebe341c-5dd7-4c31-8797-5d5454b6c11a" providerId="AD" clId="Web-{4D3114A1-5FC5-08E6-AEEB-BB97D11C6910}" dt="2024-11-01T13:32:23.149" v="11"/>
        <pc:sldMkLst>
          <pc:docMk/>
          <pc:sldMk cId="788116382" sldId="261"/>
        </pc:sldMkLst>
      </pc:sldChg>
      <pc:sldChg chg="mod modShow">
        <pc:chgData name="Nihal Selim" userId="S::nihal.selim@educaloi.qc.ca::5ebe341c-5dd7-4c31-8797-5d5454b6c11a" providerId="AD" clId="Web-{4D3114A1-5FC5-08E6-AEEB-BB97D11C6910}" dt="2024-11-01T14:03:48.606" v="67"/>
        <pc:sldMkLst>
          <pc:docMk/>
          <pc:sldMk cId="1046026074" sldId="270"/>
        </pc:sldMkLst>
      </pc:sldChg>
      <pc:sldChg chg="modNotes">
        <pc:chgData name="Nihal Selim" userId="S::nihal.selim@educaloi.qc.ca::5ebe341c-5dd7-4c31-8797-5d5454b6c11a" providerId="AD" clId="Web-{4D3114A1-5FC5-08E6-AEEB-BB97D11C6910}" dt="2024-11-01T13:51:50.946" v="21"/>
        <pc:sldMkLst>
          <pc:docMk/>
          <pc:sldMk cId="2562021519" sldId="273"/>
        </pc:sldMkLst>
      </pc:sldChg>
      <pc:sldChg chg="addAnim">
        <pc:chgData name="Nihal Selim" userId="S::nihal.selim@educaloi.qc.ca::5ebe341c-5dd7-4c31-8797-5d5454b6c11a" providerId="AD" clId="Web-{4D3114A1-5FC5-08E6-AEEB-BB97D11C6910}" dt="2024-11-01T13:17:22.591" v="6"/>
        <pc:sldMkLst>
          <pc:docMk/>
          <pc:sldMk cId="17678412" sldId="276"/>
        </pc:sldMkLst>
      </pc:sldChg>
      <pc:sldChg chg="modSp modNotes">
        <pc:chgData name="Nihal Selim" userId="S::nihal.selim@educaloi.qc.ca::5ebe341c-5dd7-4c31-8797-5d5454b6c11a" providerId="AD" clId="Web-{4D3114A1-5FC5-08E6-AEEB-BB97D11C6910}" dt="2024-11-01T14:00:44.651" v="47"/>
        <pc:sldMkLst>
          <pc:docMk/>
          <pc:sldMk cId="412656306" sldId="277"/>
        </pc:sldMkLst>
      </pc:sldChg>
      <pc:sldChg chg="modSp modNotes">
        <pc:chgData name="Nihal Selim" userId="S::nihal.selim@educaloi.qc.ca::5ebe341c-5dd7-4c31-8797-5d5454b6c11a" providerId="AD" clId="Web-{4D3114A1-5FC5-08E6-AEEB-BB97D11C6910}" dt="2024-11-01T13:17:16.434" v="5"/>
        <pc:sldMkLst>
          <pc:docMk/>
          <pc:sldMk cId="2120576460" sldId="279"/>
        </pc:sldMkLst>
      </pc:sldChg>
      <pc:sldChg chg="modSp modNotes">
        <pc:chgData name="Nihal Selim" userId="S::nihal.selim@educaloi.qc.ca::5ebe341c-5dd7-4c31-8797-5d5454b6c11a" providerId="AD" clId="Web-{4D3114A1-5FC5-08E6-AEEB-BB97D11C6910}" dt="2024-11-01T14:02:06.995" v="66"/>
        <pc:sldMkLst>
          <pc:docMk/>
          <pc:sldMk cId="1668909151" sldId="280"/>
        </pc:sldMkLst>
      </pc:sldChg>
    </pc:docChg>
  </pc:docChgLst>
  <pc:docChgLst>
    <pc:chgData clId="Web-{C5852551-07BB-7A19-47CD-0F00ACB1E574}"/>
    <pc:docChg chg="modSld">
      <pc:chgData name="" userId="" providerId="" clId="Web-{C5852551-07BB-7A19-47CD-0F00ACB1E574}" dt="2024-11-26T15:40:37.938" v="0" actId="1076"/>
      <pc:docMkLst>
        <pc:docMk/>
      </pc:docMkLst>
      <pc:sldChg chg="modSp">
        <pc:chgData name="" userId="" providerId="" clId="Web-{C5852551-07BB-7A19-47CD-0F00ACB1E574}" dt="2024-11-26T15:40:37.938" v="0" actId="1076"/>
        <pc:sldMkLst>
          <pc:docMk/>
          <pc:sldMk cId="788116382" sldId="261"/>
        </pc:sldMkLst>
      </pc:sldChg>
    </pc:docChg>
  </pc:docChgLst>
  <pc:docChgLst>
    <pc:chgData name="Nihal Selim" userId="S::nihal.selim@educaloi.qc.ca::5ebe341c-5dd7-4c31-8797-5d5454b6c11a" providerId="AD" clId="Web-{B4B5E411-0F55-B235-C1DE-A53AC1624736}"/>
    <pc:docChg chg="addSld modSld sldOrd">
      <pc:chgData name="Nihal Selim" userId="S::nihal.selim@educaloi.qc.ca::5ebe341c-5dd7-4c31-8797-5d5454b6c11a" providerId="AD" clId="Web-{B4B5E411-0F55-B235-C1DE-A53AC1624736}" dt="2024-12-17T21:33:44.216" v="288"/>
      <pc:docMkLst>
        <pc:docMk/>
      </pc:docMkLst>
      <pc:sldChg chg="modSp modNotes">
        <pc:chgData name="Nihal Selim" userId="S::nihal.selim@educaloi.qc.ca::5ebe341c-5dd7-4c31-8797-5d5454b6c11a" providerId="AD" clId="Web-{B4B5E411-0F55-B235-C1DE-A53AC1624736}" dt="2024-12-17T21:33:44.216" v="288"/>
        <pc:sldMkLst>
          <pc:docMk/>
          <pc:sldMk cId="2120576460" sldId="279"/>
        </pc:sldMkLst>
      </pc:sldChg>
      <pc:sldChg chg="add">
        <pc:chgData name="Nihal Selim" userId="S::nihal.selim@educaloi.qc.ca::5ebe341c-5dd7-4c31-8797-5d5454b6c11a" providerId="AD" clId="Web-{B4B5E411-0F55-B235-C1DE-A53AC1624736}" dt="2024-12-17T21:25:55.586" v="0"/>
        <pc:sldMkLst>
          <pc:docMk/>
          <pc:sldMk cId="3817288758" sldId="284"/>
        </pc:sldMkLst>
      </pc:sldChg>
      <pc:sldChg chg="addSp delSp modSp add ord replId modNotes">
        <pc:chgData name="Nihal Selim" userId="S::nihal.selim@educaloi.qc.ca::5ebe341c-5dd7-4c31-8797-5d5454b6c11a" providerId="AD" clId="Web-{B4B5E411-0F55-B235-C1DE-A53AC1624736}" dt="2024-12-17T21:30:07.191" v="137" actId="14100"/>
        <pc:sldMkLst>
          <pc:docMk/>
          <pc:sldMk cId="2799170783" sldId="285"/>
        </pc:sldMkLst>
      </pc:sldChg>
    </pc:docChg>
  </pc:docChgLst>
  <pc:docChgLst>
    <pc:chgData name="Anne-Marie Lavoie" userId="S::anne-marie.lavoie@educaloi.qc.ca::1b24b5aa-6417-4ba1-9155-5b4918e5dba3" providerId="AD" clId="Web-{0778C3D6-748A-40B2-2832-6CF0B87F02FA}"/>
    <pc:docChg chg="addSld delSld modSld">
      <pc:chgData name="Anne-Marie Lavoie" userId="S::anne-marie.lavoie@educaloi.qc.ca::1b24b5aa-6417-4ba1-9155-5b4918e5dba3" providerId="AD" clId="Web-{0778C3D6-748A-40B2-2832-6CF0B87F02FA}" dt="2025-05-08T17:28:06.155" v="988"/>
      <pc:docMkLst>
        <pc:docMk/>
      </pc:docMkLst>
      <pc:sldChg chg="del">
        <pc:chgData name="Anne-Marie Lavoie" userId="S::anne-marie.lavoie@educaloi.qc.ca::1b24b5aa-6417-4ba1-9155-5b4918e5dba3" providerId="AD" clId="Web-{0778C3D6-748A-40B2-2832-6CF0B87F02FA}" dt="2025-05-08T17:27:49.123" v="987"/>
        <pc:sldMkLst>
          <pc:docMk/>
          <pc:sldMk cId="1284194586" sldId="263"/>
        </pc:sldMkLst>
      </pc:sldChg>
      <pc:sldChg chg="modSp modNotes">
        <pc:chgData name="Anne-Marie Lavoie" userId="S::anne-marie.lavoie@educaloi.qc.ca::1b24b5aa-6417-4ba1-9155-5b4918e5dba3" providerId="AD" clId="Web-{0778C3D6-748A-40B2-2832-6CF0B87F02FA}" dt="2025-05-08T17:26:59.823" v="984"/>
        <pc:sldMkLst>
          <pc:docMk/>
          <pc:sldMk cId="17678412" sldId="276"/>
        </pc:sldMkLst>
        <pc:spChg chg="mod">
          <ac:chgData name="Anne-Marie Lavoie" userId="S::anne-marie.lavoie@educaloi.qc.ca::1b24b5aa-6417-4ba1-9155-5b4918e5dba3" providerId="AD" clId="Web-{0778C3D6-748A-40B2-2832-6CF0B87F02FA}" dt="2025-05-08T17:24:06.655" v="879" actId="20577"/>
          <ac:spMkLst>
            <pc:docMk/>
            <pc:sldMk cId="17678412" sldId="276"/>
            <ac:spMk id="2" creationId="{E7E739C1-403D-1C98-CE13-2CD78AF72842}"/>
          </ac:spMkLst>
        </pc:spChg>
        <pc:spChg chg="mod">
          <ac:chgData name="Anne-Marie Lavoie" userId="S::anne-marie.lavoie@educaloi.qc.ca::1b24b5aa-6417-4ba1-9155-5b4918e5dba3" providerId="AD" clId="Web-{0778C3D6-748A-40B2-2832-6CF0B87F02FA}" dt="2025-05-08T17:26:31.665" v="968" actId="20577"/>
          <ac:spMkLst>
            <pc:docMk/>
            <pc:sldMk cId="17678412" sldId="276"/>
            <ac:spMk id="4" creationId="{58C44320-6FD9-CC92-7A20-1AD20861F3FE}"/>
          </ac:spMkLst>
        </pc:spChg>
        <pc:picChg chg="mod">
          <ac:chgData name="Anne-Marie Lavoie" userId="S::anne-marie.lavoie@educaloi.qc.ca::1b24b5aa-6417-4ba1-9155-5b4918e5dba3" providerId="AD" clId="Web-{0778C3D6-748A-40B2-2832-6CF0B87F02FA}" dt="2025-05-08T17:25:57.819" v="964" actId="1076"/>
          <ac:picMkLst>
            <pc:docMk/>
            <pc:sldMk cId="17678412" sldId="276"/>
            <ac:picMk id="9" creationId="{F4BAD8E5-07FB-1694-5D75-161763364659}"/>
          </ac:picMkLst>
        </pc:picChg>
      </pc:sldChg>
      <pc:sldChg chg="modSp modNotes">
        <pc:chgData name="Anne-Marie Lavoie" userId="S::anne-marie.lavoie@educaloi.qc.ca::1b24b5aa-6417-4ba1-9155-5b4918e5dba3" providerId="AD" clId="Web-{0778C3D6-748A-40B2-2832-6CF0B87F02FA}" dt="2025-05-08T17:23:42.778" v="861"/>
        <pc:sldMkLst>
          <pc:docMk/>
          <pc:sldMk cId="2120576460" sldId="279"/>
        </pc:sldMkLst>
        <pc:spChg chg="mod">
          <ac:chgData name="Anne-Marie Lavoie" userId="S::anne-marie.lavoie@educaloi.qc.ca::1b24b5aa-6417-4ba1-9155-5b4918e5dba3" providerId="AD" clId="Web-{0778C3D6-748A-40B2-2832-6CF0B87F02FA}" dt="2025-05-08T17:14:12.318" v="740" actId="20577"/>
          <ac:spMkLst>
            <pc:docMk/>
            <pc:sldMk cId="2120576460" sldId="279"/>
            <ac:spMk id="2" creationId="{5D2932B2-778B-E564-A069-D21DA32A6D4F}"/>
          </ac:spMkLst>
        </pc:spChg>
        <pc:spChg chg="mod">
          <ac:chgData name="Anne-Marie Lavoie" userId="S::anne-marie.lavoie@educaloi.qc.ca::1b24b5aa-6417-4ba1-9155-5b4918e5dba3" providerId="AD" clId="Web-{0778C3D6-748A-40B2-2832-6CF0B87F02FA}" dt="2025-05-08T17:16:49.329" v="776" actId="20577"/>
          <ac:spMkLst>
            <pc:docMk/>
            <pc:sldMk cId="2120576460" sldId="279"/>
            <ac:spMk id="3" creationId="{2736D7D5-1126-A213-EBC9-FBE7AF17CC6D}"/>
          </ac:spMkLst>
        </pc:spChg>
      </pc:sldChg>
      <pc:sldChg chg="addSp delSp modSp modNotes">
        <pc:chgData name="Anne-Marie Lavoie" userId="S::anne-marie.lavoie@educaloi.qc.ca::1b24b5aa-6417-4ba1-9155-5b4918e5dba3" providerId="AD" clId="Web-{0778C3D6-748A-40B2-2832-6CF0B87F02FA}" dt="2025-05-08T16:08:23.263" v="729"/>
        <pc:sldMkLst>
          <pc:docMk/>
          <pc:sldMk cId="2672208301" sldId="281"/>
        </pc:sldMkLst>
        <pc:spChg chg="mod">
          <ac:chgData name="Anne-Marie Lavoie" userId="S::anne-marie.lavoie@educaloi.qc.ca::1b24b5aa-6417-4ba1-9155-5b4918e5dba3" providerId="AD" clId="Web-{0778C3D6-748A-40B2-2832-6CF0B87F02FA}" dt="2025-05-08T16:02:04.372" v="445" actId="20577"/>
          <ac:spMkLst>
            <pc:docMk/>
            <pc:sldMk cId="2672208301" sldId="281"/>
            <ac:spMk id="2" creationId="{D60169F9-DB6E-F048-179F-D40EB2C95A96}"/>
          </ac:spMkLst>
        </pc:spChg>
        <pc:spChg chg="mod">
          <ac:chgData name="Anne-Marie Lavoie" userId="S::anne-marie.lavoie@educaloi.qc.ca::1b24b5aa-6417-4ba1-9155-5b4918e5dba3" providerId="AD" clId="Web-{0778C3D6-748A-40B2-2832-6CF0B87F02FA}" dt="2025-05-08T16:02:38.172" v="472" actId="20577"/>
          <ac:spMkLst>
            <pc:docMk/>
            <pc:sldMk cId="2672208301" sldId="281"/>
            <ac:spMk id="4" creationId="{3F0D7A1A-5954-C4F2-A92B-20225AE4FDE0}"/>
          </ac:spMkLst>
        </pc:spChg>
        <pc:spChg chg="mod">
          <ac:chgData name="Anne-Marie Lavoie" userId="S::anne-marie.lavoie@educaloi.qc.ca::1b24b5aa-6417-4ba1-9155-5b4918e5dba3" providerId="AD" clId="Web-{0778C3D6-748A-40B2-2832-6CF0B87F02FA}" dt="2025-05-08T16:02:43.454" v="475" actId="20577"/>
          <ac:spMkLst>
            <pc:docMk/>
            <pc:sldMk cId="2672208301" sldId="281"/>
            <ac:spMk id="9" creationId="{DFC00939-A5AF-2F45-8497-DF6071357F40}"/>
          </ac:spMkLst>
        </pc:spChg>
        <pc:picChg chg="del">
          <ac:chgData name="Anne-Marie Lavoie" userId="S::anne-marie.lavoie@educaloi.qc.ca::1b24b5aa-6417-4ba1-9155-5b4918e5dba3" providerId="AD" clId="Web-{0778C3D6-748A-40B2-2832-6CF0B87F02FA}" dt="2025-05-08T16:02:47.939" v="476"/>
          <ac:picMkLst>
            <pc:docMk/>
            <pc:sldMk cId="2672208301" sldId="281"/>
            <ac:picMk id="13" creationId="{00144459-BC6B-D079-AE7F-1C2788656B95}"/>
          </ac:picMkLst>
        </pc:picChg>
        <pc:picChg chg="add mod modCrop">
          <ac:chgData name="Anne-Marie Lavoie" userId="S::anne-marie.lavoie@educaloi.qc.ca::1b24b5aa-6417-4ba1-9155-5b4918e5dba3" providerId="AD" clId="Web-{0778C3D6-748A-40B2-2832-6CF0B87F02FA}" dt="2025-05-08T16:03:51.256" v="485"/>
          <ac:picMkLst>
            <pc:docMk/>
            <pc:sldMk cId="2672208301" sldId="281"/>
            <ac:picMk id="14" creationId="{277192FC-1F22-6C64-9922-97D39CBEA9A6}"/>
          </ac:picMkLst>
        </pc:picChg>
      </pc:sldChg>
      <pc:sldChg chg="del">
        <pc:chgData name="Anne-Marie Lavoie" userId="S::anne-marie.lavoie@educaloi.qc.ca::1b24b5aa-6417-4ba1-9155-5b4918e5dba3" providerId="AD" clId="Web-{0778C3D6-748A-40B2-2832-6CF0B87F02FA}" dt="2025-05-08T15:42:42.010" v="74"/>
        <pc:sldMkLst>
          <pc:docMk/>
          <pc:sldMk cId="2983779370" sldId="283"/>
        </pc:sldMkLst>
      </pc:sldChg>
      <pc:sldChg chg="addSp delSp modSp modNotes">
        <pc:chgData name="Anne-Marie Lavoie" userId="S::anne-marie.lavoie@educaloi.qc.ca::1b24b5aa-6417-4ba1-9155-5b4918e5dba3" providerId="AD" clId="Web-{0778C3D6-748A-40B2-2832-6CF0B87F02FA}" dt="2025-05-08T16:00:36.693" v="419"/>
        <pc:sldMkLst>
          <pc:docMk/>
          <pc:sldMk cId="2799170783" sldId="285"/>
        </pc:sldMkLst>
        <pc:spChg chg="mod">
          <ac:chgData name="Anne-Marie Lavoie" userId="S::anne-marie.lavoie@educaloi.qc.ca::1b24b5aa-6417-4ba1-9155-5b4918e5dba3" providerId="AD" clId="Web-{0778C3D6-748A-40B2-2832-6CF0B87F02FA}" dt="2025-05-08T15:57:16.426" v="371" actId="20577"/>
          <ac:spMkLst>
            <pc:docMk/>
            <pc:sldMk cId="2799170783" sldId="285"/>
            <ac:spMk id="2" creationId="{D60169F9-DB6E-F048-179F-D40EB2C95A96}"/>
          </ac:spMkLst>
        </pc:spChg>
        <pc:spChg chg="mod">
          <ac:chgData name="Anne-Marie Lavoie" userId="S::anne-marie.lavoie@educaloi.qc.ca::1b24b5aa-6417-4ba1-9155-5b4918e5dba3" providerId="AD" clId="Web-{0778C3D6-748A-40B2-2832-6CF0B87F02FA}" dt="2025-05-08T16:00:05.519" v="411" actId="20577"/>
          <ac:spMkLst>
            <pc:docMk/>
            <pc:sldMk cId="2799170783" sldId="285"/>
            <ac:spMk id="4" creationId="{3F0D7A1A-5954-C4F2-A92B-20225AE4FDE0}"/>
          </ac:spMkLst>
        </pc:spChg>
        <pc:picChg chg="add mod modCrop">
          <ac:chgData name="Anne-Marie Lavoie" userId="S::anne-marie.lavoie@educaloi.qc.ca::1b24b5aa-6417-4ba1-9155-5b4918e5dba3" providerId="AD" clId="Web-{0778C3D6-748A-40B2-2832-6CF0B87F02FA}" dt="2025-05-08T16:00:36.693" v="419"/>
          <ac:picMkLst>
            <pc:docMk/>
            <pc:sldMk cId="2799170783" sldId="285"/>
            <ac:picMk id="13" creationId="{A19EB039-5A11-7A2D-8C0C-C82E5B801173}"/>
          </ac:picMkLst>
        </pc:picChg>
        <pc:picChg chg="del mod">
          <ac:chgData name="Anne-Marie Lavoie" userId="S::anne-marie.lavoie@educaloi.qc.ca::1b24b5aa-6417-4ba1-9155-5b4918e5dba3" providerId="AD" clId="Web-{0778C3D6-748A-40B2-2832-6CF0B87F02FA}" dt="2025-05-08T16:00:07.847" v="413"/>
          <ac:picMkLst>
            <pc:docMk/>
            <pc:sldMk cId="2799170783" sldId="285"/>
            <ac:picMk id="16" creationId="{E18F95C9-5CE4-E0A6-0A46-9731051AD6E0}"/>
          </ac:picMkLst>
        </pc:picChg>
      </pc:sldChg>
      <pc:sldChg chg="modSp modNotes">
        <pc:chgData name="Anne-Marie Lavoie" userId="S::anne-marie.lavoie@educaloi.qc.ca::1b24b5aa-6417-4ba1-9155-5b4918e5dba3" providerId="AD" clId="Web-{0778C3D6-748A-40B2-2832-6CF0B87F02FA}" dt="2025-05-08T15:50:54.316" v="364"/>
        <pc:sldMkLst>
          <pc:docMk/>
          <pc:sldMk cId="473025587" sldId="286"/>
        </pc:sldMkLst>
        <pc:spChg chg="mod">
          <ac:chgData name="Anne-Marie Lavoie" userId="S::anne-marie.lavoie@educaloi.qc.ca::1b24b5aa-6417-4ba1-9155-5b4918e5dba3" providerId="AD" clId="Web-{0778C3D6-748A-40B2-2832-6CF0B87F02FA}" dt="2025-05-08T15:46:18.434" v="100" actId="20577"/>
          <ac:spMkLst>
            <pc:docMk/>
            <pc:sldMk cId="473025587" sldId="286"/>
            <ac:spMk id="2" creationId="{706CD78D-4910-DEDA-BF98-9E04ADFA6302}"/>
          </ac:spMkLst>
        </pc:spChg>
        <pc:spChg chg="mod">
          <ac:chgData name="Anne-Marie Lavoie" userId="S::anne-marie.lavoie@educaloi.qc.ca::1b24b5aa-6417-4ba1-9155-5b4918e5dba3" providerId="AD" clId="Web-{0778C3D6-748A-40B2-2832-6CF0B87F02FA}" dt="2025-05-08T15:49:40.154" v="288" actId="20577"/>
          <ac:spMkLst>
            <pc:docMk/>
            <pc:sldMk cId="473025587" sldId="286"/>
            <ac:spMk id="4" creationId="{44903EB8-632D-AF0F-1E1F-D3BB7DDC816D}"/>
          </ac:spMkLst>
        </pc:spChg>
      </pc:sldChg>
      <pc:sldChg chg="add modNotes">
        <pc:chgData name="Anne-Marie Lavoie" userId="S::anne-marie.lavoie@educaloi.qc.ca::1b24b5aa-6417-4ba1-9155-5b4918e5dba3" providerId="AD" clId="Web-{0778C3D6-748A-40B2-2832-6CF0B87F02FA}" dt="2025-05-08T15:42:24.665" v="73"/>
        <pc:sldMkLst>
          <pc:docMk/>
          <pc:sldMk cId="3814287066" sldId="292"/>
        </pc:sldMkLst>
      </pc:sldChg>
      <pc:sldChg chg="add modNotes">
        <pc:chgData name="Anne-Marie Lavoie" userId="S::anne-marie.lavoie@educaloi.qc.ca::1b24b5aa-6417-4ba1-9155-5b4918e5dba3" providerId="AD" clId="Web-{0778C3D6-748A-40B2-2832-6CF0B87F02FA}" dt="2025-05-08T17:27:35.638" v="986"/>
        <pc:sldMkLst>
          <pc:docMk/>
          <pc:sldMk cId="4017619561" sldId="293"/>
        </pc:sldMkLst>
      </pc:sldChg>
      <pc:sldChg chg="add">
        <pc:chgData name="Anne-Marie Lavoie" userId="S::anne-marie.lavoie@educaloi.qc.ca::1b24b5aa-6417-4ba1-9155-5b4918e5dba3" providerId="AD" clId="Web-{0778C3D6-748A-40B2-2832-6CF0B87F02FA}" dt="2025-05-08T17:28:06.155" v="988"/>
        <pc:sldMkLst>
          <pc:docMk/>
          <pc:sldMk cId="4185815877" sldId="294"/>
        </pc:sldMkLst>
      </pc:sldChg>
    </pc:docChg>
  </pc:docChgLst>
  <pc:docChgLst>
    <pc:chgData name="Anne-Marie Lavoie" userId="S::anne-marie.lavoie@educaloi.qc.ca::1b24b5aa-6417-4ba1-9155-5b4918e5dba3" providerId="AD" clId="Web-{18BCA05E-DB58-FDB0-1398-25744322FE92}"/>
    <pc:docChg chg="addSld modSld">
      <pc:chgData name="Anne-Marie Lavoie" userId="S::anne-marie.lavoie@educaloi.qc.ca::1b24b5aa-6417-4ba1-9155-5b4918e5dba3" providerId="AD" clId="Web-{18BCA05E-DB58-FDB0-1398-25744322FE92}" dt="2024-06-17T19:28:36.418" v="229"/>
      <pc:docMkLst>
        <pc:docMk/>
      </pc:docMkLst>
      <pc:sldChg chg="addSp delSp modSp">
        <pc:chgData name="Anne-Marie Lavoie" userId="S::anne-marie.lavoie@educaloi.qc.ca::1b24b5aa-6417-4ba1-9155-5b4918e5dba3" providerId="AD" clId="Web-{18BCA05E-DB58-FDB0-1398-25744322FE92}" dt="2024-06-17T19:07:31.312" v="7" actId="1076"/>
        <pc:sldMkLst>
          <pc:docMk/>
          <pc:sldMk cId="2049219551" sldId="256"/>
        </pc:sldMkLst>
      </pc:sldChg>
      <pc:sldChg chg="addSp delSp modSp">
        <pc:chgData name="Anne-Marie Lavoie" userId="S::anne-marie.lavoie@educaloi.qc.ca::1b24b5aa-6417-4ba1-9155-5b4918e5dba3" providerId="AD" clId="Web-{18BCA05E-DB58-FDB0-1398-25744322FE92}" dt="2024-06-17T19:08:28.629" v="11" actId="14100"/>
        <pc:sldMkLst>
          <pc:docMk/>
          <pc:sldMk cId="788116382" sldId="261"/>
        </pc:sldMkLst>
      </pc:sldChg>
      <pc:sldChg chg="delSp modSp modNotes">
        <pc:chgData name="Anne-Marie Lavoie" userId="S::anne-marie.lavoie@educaloi.qc.ca::1b24b5aa-6417-4ba1-9155-5b4918e5dba3" providerId="AD" clId="Web-{18BCA05E-DB58-FDB0-1398-25744322FE92}" dt="2024-06-17T19:12:56.164" v="57"/>
        <pc:sldMkLst>
          <pc:docMk/>
          <pc:sldMk cId="2258642045" sldId="268"/>
        </pc:sldMkLst>
      </pc:sldChg>
      <pc:sldChg chg="addSp delSp modSp modNotes">
        <pc:chgData name="Anne-Marie Lavoie" userId="S::anne-marie.lavoie@educaloi.qc.ca::1b24b5aa-6417-4ba1-9155-5b4918e5dba3" providerId="AD" clId="Web-{18BCA05E-DB58-FDB0-1398-25744322FE92}" dt="2024-06-17T19:11:11.344" v="26"/>
        <pc:sldMkLst>
          <pc:docMk/>
          <pc:sldMk cId="2562021519" sldId="273"/>
        </pc:sldMkLst>
      </pc:sldChg>
      <pc:sldChg chg="addSp delSp modSp modNotes">
        <pc:chgData name="Anne-Marie Lavoie" userId="S::anne-marie.lavoie@educaloi.qc.ca::1b24b5aa-6417-4ba1-9155-5b4918e5dba3" providerId="AD" clId="Web-{18BCA05E-DB58-FDB0-1398-25744322FE92}" dt="2024-06-17T19:28:36.418" v="229"/>
        <pc:sldMkLst>
          <pc:docMk/>
          <pc:sldMk cId="17678412" sldId="276"/>
        </pc:sldMkLst>
      </pc:sldChg>
      <pc:sldChg chg="modSp modNotes">
        <pc:chgData name="Anne-Marie Lavoie" userId="S::anne-marie.lavoie@educaloi.qc.ca::1b24b5aa-6417-4ba1-9155-5b4918e5dba3" providerId="AD" clId="Web-{18BCA05E-DB58-FDB0-1398-25744322FE92}" dt="2024-06-17T19:14:17.107" v="83"/>
        <pc:sldMkLst>
          <pc:docMk/>
          <pc:sldMk cId="412656306" sldId="277"/>
        </pc:sldMkLst>
      </pc:sldChg>
      <pc:sldChg chg="modSp modNotes">
        <pc:chgData name="Anne-Marie Lavoie" userId="S::anne-marie.lavoie@educaloi.qc.ca::1b24b5aa-6417-4ba1-9155-5b4918e5dba3" providerId="AD" clId="Web-{18BCA05E-DB58-FDB0-1398-25744322FE92}" dt="2024-06-17T19:25:50.344" v="200"/>
        <pc:sldMkLst>
          <pc:docMk/>
          <pc:sldMk cId="2120576460" sldId="279"/>
        </pc:sldMkLst>
      </pc:sldChg>
      <pc:sldChg chg="modSp add replId modNotes">
        <pc:chgData name="Anne-Marie Lavoie" userId="S::anne-marie.lavoie@educaloi.qc.ca::1b24b5aa-6417-4ba1-9155-5b4918e5dba3" providerId="AD" clId="Web-{18BCA05E-DB58-FDB0-1398-25744322FE92}" dt="2024-06-17T19:20:13.366" v="106"/>
        <pc:sldMkLst>
          <pc:docMk/>
          <pc:sldMk cId="1668909151" sldId="280"/>
        </pc:sldMkLst>
      </pc:sldChg>
      <pc:sldChg chg="addSp delSp modSp add replId modNotes">
        <pc:chgData name="Anne-Marie Lavoie" userId="S::anne-marie.lavoie@educaloi.qc.ca::1b24b5aa-6417-4ba1-9155-5b4918e5dba3" providerId="AD" clId="Web-{18BCA05E-DB58-FDB0-1398-25744322FE92}" dt="2024-06-17T19:25:12.169" v="194"/>
        <pc:sldMkLst>
          <pc:docMk/>
          <pc:sldMk cId="2672208301" sldId="281"/>
        </pc:sldMkLst>
      </pc:sldChg>
    </pc:docChg>
  </pc:docChgLst>
  <pc:docChgLst>
    <pc:chgData name="Ophélie Vincent" userId="7fab5384-1989-4cd8-a938-9f00900dde79" providerId="ADAL" clId="{940AB3FE-6FB8-44B3-97AF-6C163901E1BF}"/>
    <pc:docChg chg="modSld">
      <pc:chgData name="Ophélie Vincent" userId="7fab5384-1989-4cd8-a938-9f00900dde79" providerId="ADAL" clId="{940AB3FE-6FB8-44B3-97AF-6C163901E1BF}" dt="2024-11-15T14:48:10.317" v="63" actId="20577"/>
      <pc:docMkLst>
        <pc:docMk/>
      </pc:docMkLst>
      <pc:sldChg chg="modNotesTx">
        <pc:chgData name="Ophélie Vincent" userId="7fab5384-1989-4cd8-a938-9f00900dde79" providerId="ADAL" clId="{940AB3FE-6FB8-44B3-97AF-6C163901E1BF}" dt="2024-11-15T14:47:34.676" v="28" actId="20577"/>
        <pc:sldMkLst>
          <pc:docMk/>
          <pc:sldMk cId="2258642045" sldId="268"/>
        </pc:sldMkLst>
      </pc:sldChg>
      <pc:sldChg chg="modNotesTx">
        <pc:chgData name="Ophélie Vincent" userId="7fab5384-1989-4cd8-a938-9f00900dde79" providerId="ADAL" clId="{940AB3FE-6FB8-44B3-97AF-6C163901E1BF}" dt="2024-11-15T14:47:50.319" v="42" actId="113"/>
        <pc:sldMkLst>
          <pc:docMk/>
          <pc:sldMk cId="412656306" sldId="277"/>
        </pc:sldMkLst>
      </pc:sldChg>
      <pc:sldChg chg="modNotesTx">
        <pc:chgData name="Ophélie Vincent" userId="7fab5384-1989-4cd8-a938-9f00900dde79" providerId="ADAL" clId="{940AB3FE-6FB8-44B3-97AF-6C163901E1BF}" dt="2024-11-15T14:48:10.317" v="63" actId="20577"/>
        <pc:sldMkLst>
          <pc:docMk/>
          <pc:sldMk cId="1668909151" sldId="280"/>
        </pc:sldMkLst>
      </pc:sldChg>
    </pc:docChg>
  </pc:docChgLst>
  <pc:docChgLst>
    <pc:chgData name="Nihal Selim" userId="S::nihal.selim@educaloi.qc.ca::5ebe341c-5dd7-4c31-8797-5d5454b6c11a" providerId="AD" clId="Web-{02B232AA-E6B8-8DB3-794A-D8683B526BA9}"/>
    <pc:docChg chg="modSld">
      <pc:chgData name="Nihal Selim" userId="S::nihal.selim@educaloi.qc.ca::5ebe341c-5dd7-4c31-8797-5d5454b6c11a" providerId="AD" clId="Web-{02B232AA-E6B8-8DB3-794A-D8683B526BA9}" dt="2025-04-23T14:42:02.958" v="65"/>
      <pc:docMkLst>
        <pc:docMk/>
      </pc:docMkLst>
      <pc:sldChg chg="modNotes">
        <pc:chgData name="Nihal Selim" userId="S::nihal.selim@educaloi.qc.ca::5ebe341c-5dd7-4c31-8797-5d5454b6c11a" providerId="AD" clId="Web-{02B232AA-E6B8-8DB3-794A-D8683B526BA9}" dt="2025-04-23T14:42:02.958" v="65"/>
        <pc:sldMkLst>
          <pc:docMk/>
          <pc:sldMk cId="3147967890" sldId="274"/>
        </pc:sldMkLst>
      </pc:sldChg>
      <pc:sldChg chg="modNotes">
        <pc:chgData name="Nihal Selim" userId="S::nihal.selim@educaloi.qc.ca::5ebe341c-5dd7-4c31-8797-5d5454b6c11a" providerId="AD" clId="Web-{02B232AA-E6B8-8DB3-794A-D8683B526BA9}" dt="2025-04-23T14:39:42.380" v="1"/>
        <pc:sldMkLst>
          <pc:docMk/>
          <pc:sldMk cId="412656306" sldId="277"/>
        </pc:sldMkLst>
      </pc:sldChg>
      <pc:sldChg chg="modSp modNotes">
        <pc:chgData name="Nihal Selim" userId="S::nihal.selim@educaloi.qc.ca::5ebe341c-5dd7-4c31-8797-5d5454b6c11a" providerId="AD" clId="Web-{02B232AA-E6B8-8DB3-794A-D8683B526BA9}" dt="2025-04-23T14:40:51.005" v="58" actId="20577"/>
        <pc:sldMkLst>
          <pc:docMk/>
          <pc:sldMk cId="1668909151" sldId="280"/>
        </pc:sldMkLst>
        <pc:spChg chg="mod">
          <ac:chgData name="Nihal Selim" userId="S::nihal.selim@educaloi.qc.ca::5ebe341c-5dd7-4c31-8797-5d5454b6c11a" providerId="AD" clId="Web-{02B232AA-E6B8-8DB3-794A-D8683B526BA9}" dt="2025-04-23T14:40:51.005" v="58" actId="20577"/>
          <ac:spMkLst>
            <pc:docMk/>
            <pc:sldMk cId="1668909151" sldId="280"/>
            <ac:spMk id="2" creationId="{31287A08-DE0A-3C22-D512-1325EE58DCAB}"/>
          </ac:spMkLst>
        </pc:spChg>
      </pc:sldChg>
    </pc:docChg>
  </pc:docChgLst>
  <pc:docChgLst>
    <pc:chgData name="Nihal Selim" userId="S::nihal.selim@educaloi.qc.ca::5ebe341c-5dd7-4c31-8797-5d5454b6c11a" providerId="AD" clId="Web-{02C6F5C9-7229-8FBD-4C62-5722B54C0304}"/>
    <pc:docChg chg="modSld">
      <pc:chgData name="Nihal Selim" userId="S::nihal.selim@educaloi.qc.ca::5ebe341c-5dd7-4c31-8797-5d5454b6c11a" providerId="AD" clId="Web-{02C6F5C9-7229-8FBD-4C62-5722B54C0304}" dt="2025-01-28T18:11:15.869" v="59"/>
      <pc:docMkLst>
        <pc:docMk/>
      </pc:docMkLst>
      <pc:sldChg chg="modNotes">
        <pc:chgData name="Nihal Selim" userId="S::nihal.selim@educaloi.qc.ca::5ebe341c-5dd7-4c31-8797-5d5454b6c11a" providerId="AD" clId="Web-{02C6F5C9-7229-8FBD-4C62-5722B54C0304}" dt="2025-01-28T18:11:15.869" v="59"/>
        <pc:sldMkLst>
          <pc:docMk/>
          <pc:sldMk cId="1668909151" sldId="280"/>
        </pc:sldMkLst>
      </pc:sldChg>
    </pc:docChg>
  </pc:docChgLst>
  <pc:docChgLst>
    <pc:chgData name="Anne-Marie Lavoie" userId="S::anne-marie.lavoie@educaloi.qc.ca::1b24b5aa-6417-4ba1-9155-5b4918e5dba3" providerId="AD" clId="Web-{CEFE0AB8-A071-C667-984B-797F65A30B8A}"/>
    <pc:docChg chg="modSld">
      <pc:chgData name="Anne-Marie Lavoie" userId="S::anne-marie.lavoie@educaloi.qc.ca::1b24b5aa-6417-4ba1-9155-5b4918e5dba3" providerId="AD" clId="Web-{CEFE0AB8-A071-C667-984B-797F65A30B8A}" dt="2024-06-10T20:31:05.022" v="25" actId="20577"/>
      <pc:docMkLst>
        <pc:docMk/>
      </pc:docMkLst>
      <pc:sldChg chg="addSp delSp modSp modNotes">
        <pc:chgData name="Anne-Marie Lavoie" userId="S::anne-marie.lavoie@educaloi.qc.ca::1b24b5aa-6417-4ba1-9155-5b4918e5dba3" providerId="AD" clId="Web-{CEFE0AB8-A071-C667-984B-797F65A30B8A}" dt="2024-06-10T20:29:02.888" v="9"/>
        <pc:sldMkLst>
          <pc:docMk/>
          <pc:sldMk cId="2049219551" sldId="256"/>
        </pc:sldMkLst>
      </pc:sldChg>
      <pc:sldChg chg="addSp delSp modSp">
        <pc:chgData name="Anne-Marie Lavoie" userId="S::anne-marie.lavoie@educaloi.qc.ca::1b24b5aa-6417-4ba1-9155-5b4918e5dba3" providerId="AD" clId="Web-{CEFE0AB8-A071-C667-984B-797F65A30B8A}" dt="2024-06-10T20:30:11.268" v="15" actId="1076"/>
        <pc:sldMkLst>
          <pc:docMk/>
          <pc:sldMk cId="788116382" sldId="261"/>
        </pc:sldMkLst>
      </pc:sldChg>
      <pc:sldChg chg="addSp delSp modSp">
        <pc:chgData name="Anne-Marie Lavoie" userId="S::anne-marie.lavoie@educaloi.qc.ca::1b24b5aa-6417-4ba1-9155-5b4918e5dba3" providerId="AD" clId="Web-{CEFE0AB8-A071-C667-984B-797F65A30B8A}" dt="2024-06-10T20:31:05.022" v="25" actId="20577"/>
        <pc:sldMkLst>
          <pc:docMk/>
          <pc:sldMk cId="2562021519" sldId="273"/>
        </pc:sldMkLst>
      </pc:sldChg>
    </pc:docChg>
  </pc:docChgLst>
  <pc:docChgLst>
    <pc:chgData name="Anne-Marie Lavoie" userId="S::anne-marie.lavoie@educaloi.qc.ca::1b24b5aa-6417-4ba1-9155-5b4918e5dba3" providerId="AD" clId="Web-{268AD607-F787-500C-5C3D-2472D1135C77}"/>
    <pc:docChg chg="delSld modSld modMainMaster">
      <pc:chgData name="Anne-Marie Lavoie" userId="S::anne-marie.lavoie@educaloi.qc.ca::1b24b5aa-6417-4ba1-9155-5b4918e5dba3" providerId="AD" clId="Web-{268AD607-F787-500C-5C3D-2472D1135C77}" dt="2024-06-10T20:56:44.226" v="89" actId="14100"/>
      <pc:docMkLst>
        <pc:docMk/>
      </pc:docMkLst>
      <pc:sldChg chg="addSp delSp modSp modTransition">
        <pc:chgData name="Anne-Marie Lavoie" userId="S::anne-marie.lavoie@educaloi.qc.ca::1b24b5aa-6417-4ba1-9155-5b4918e5dba3" providerId="AD" clId="Web-{268AD607-F787-500C-5C3D-2472D1135C77}" dt="2024-06-10T20:48:38.065" v="11"/>
        <pc:sldMkLst>
          <pc:docMk/>
          <pc:sldMk cId="2049219551" sldId="256"/>
        </pc:sldMkLst>
      </pc:sldChg>
      <pc:sldChg chg="addSp delSp modSp modTransition">
        <pc:chgData name="Anne-Marie Lavoie" userId="S::anne-marie.lavoie@educaloi.qc.ca::1b24b5aa-6417-4ba1-9155-5b4918e5dba3" providerId="AD" clId="Web-{268AD607-F787-500C-5C3D-2472D1135C77}" dt="2024-06-10T20:48:38.065" v="11"/>
        <pc:sldMkLst>
          <pc:docMk/>
          <pc:sldMk cId="788116382" sldId="261"/>
        </pc:sldMkLst>
      </pc:sldChg>
      <pc:sldChg chg="modTransition">
        <pc:chgData name="Anne-Marie Lavoie" userId="S::anne-marie.lavoie@educaloi.qc.ca::1b24b5aa-6417-4ba1-9155-5b4918e5dba3" providerId="AD" clId="Web-{268AD607-F787-500C-5C3D-2472D1135C77}" dt="2024-06-10T20:48:38.065" v="11"/>
        <pc:sldMkLst>
          <pc:docMk/>
          <pc:sldMk cId="1284194586" sldId="263"/>
        </pc:sldMkLst>
      </pc:sldChg>
      <pc:sldChg chg="modTransition">
        <pc:chgData name="Anne-Marie Lavoie" userId="S::anne-marie.lavoie@educaloi.qc.ca::1b24b5aa-6417-4ba1-9155-5b4918e5dba3" providerId="AD" clId="Web-{268AD607-F787-500C-5C3D-2472D1135C77}" dt="2024-06-10T20:48:38.065" v="11"/>
        <pc:sldMkLst>
          <pc:docMk/>
          <pc:sldMk cId="194442244" sldId="264"/>
        </pc:sldMkLst>
      </pc:sldChg>
      <pc:sldChg chg="addSp modSp modTransition modNotes">
        <pc:chgData name="Anne-Marie Lavoie" userId="S::anne-marie.lavoie@educaloi.qc.ca::1b24b5aa-6417-4ba1-9155-5b4918e5dba3" providerId="AD" clId="Web-{268AD607-F787-500C-5C3D-2472D1135C77}" dt="2024-06-10T20:52:46.482" v="53"/>
        <pc:sldMkLst>
          <pc:docMk/>
          <pc:sldMk cId="2258642045" sldId="268"/>
        </pc:sldMkLst>
      </pc:sldChg>
      <pc:sldChg chg="modTransition">
        <pc:chgData name="Anne-Marie Lavoie" userId="S::anne-marie.lavoie@educaloi.qc.ca::1b24b5aa-6417-4ba1-9155-5b4918e5dba3" providerId="AD" clId="Web-{268AD607-F787-500C-5C3D-2472D1135C77}" dt="2024-06-10T20:48:38.065" v="11"/>
        <pc:sldMkLst>
          <pc:docMk/>
          <pc:sldMk cId="1046026074" sldId="270"/>
        </pc:sldMkLst>
      </pc:sldChg>
      <pc:sldChg chg="addSp delSp modSp modTransition modNotes">
        <pc:chgData name="Anne-Marie Lavoie" userId="S::anne-marie.lavoie@educaloi.qc.ca::1b24b5aa-6417-4ba1-9155-5b4918e5dba3" providerId="AD" clId="Web-{268AD607-F787-500C-5C3D-2472D1135C77}" dt="2024-06-10T20:50:24.007" v="27"/>
        <pc:sldMkLst>
          <pc:docMk/>
          <pc:sldMk cId="2562021519" sldId="273"/>
        </pc:sldMkLst>
      </pc:sldChg>
      <pc:sldChg chg="modTransition">
        <pc:chgData name="Anne-Marie Lavoie" userId="S::anne-marie.lavoie@educaloi.qc.ca::1b24b5aa-6417-4ba1-9155-5b4918e5dba3" providerId="AD" clId="Web-{268AD607-F787-500C-5C3D-2472D1135C77}" dt="2024-06-10T20:48:38.065" v="11"/>
        <pc:sldMkLst>
          <pc:docMk/>
          <pc:sldMk cId="3147967890" sldId="274"/>
        </pc:sldMkLst>
      </pc:sldChg>
      <pc:sldChg chg="modTransition">
        <pc:chgData name="Anne-Marie Lavoie" userId="S::anne-marie.lavoie@educaloi.qc.ca::1b24b5aa-6417-4ba1-9155-5b4918e5dba3" providerId="AD" clId="Web-{268AD607-F787-500C-5C3D-2472D1135C77}" dt="2024-06-10T20:48:38.065" v="11"/>
        <pc:sldMkLst>
          <pc:docMk/>
          <pc:sldMk cId="3145390396" sldId="275"/>
        </pc:sldMkLst>
      </pc:sldChg>
      <pc:sldChg chg="addSp delSp modSp modTransition modNotes">
        <pc:chgData name="Anne-Marie Lavoie" userId="S::anne-marie.lavoie@educaloi.qc.ca::1b24b5aa-6417-4ba1-9155-5b4918e5dba3" providerId="AD" clId="Web-{268AD607-F787-500C-5C3D-2472D1135C77}" dt="2024-06-10T20:56:44.226" v="89" actId="14100"/>
        <pc:sldMkLst>
          <pc:docMk/>
          <pc:sldMk cId="17678412" sldId="276"/>
        </pc:sldMkLst>
      </pc:sldChg>
      <pc:sldChg chg="modSp modTransition modNotes">
        <pc:chgData name="Anne-Marie Lavoie" userId="S::anne-marie.lavoie@educaloi.qc.ca::1b24b5aa-6417-4ba1-9155-5b4918e5dba3" providerId="AD" clId="Web-{268AD607-F787-500C-5C3D-2472D1135C77}" dt="2024-06-10T20:54:47.815" v="73"/>
        <pc:sldMkLst>
          <pc:docMk/>
          <pc:sldMk cId="412656306" sldId="277"/>
        </pc:sldMkLst>
      </pc:sldChg>
      <pc:sldChg chg="modTransition">
        <pc:chgData name="Anne-Marie Lavoie" userId="S::anne-marie.lavoie@educaloi.qc.ca::1b24b5aa-6417-4ba1-9155-5b4918e5dba3" providerId="AD" clId="Web-{268AD607-F787-500C-5C3D-2472D1135C77}" dt="2024-06-10T20:48:38.065" v="11"/>
        <pc:sldMkLst>
          <pc:docMk/>
          <pc:sldMk cId="2120576460" sldId="279"/>
        </pc:sldMkLst>
      </pc:sldChg>
      <pc:sldChg chg="del modTransition">
        <pc:chgData name="Anne-Marie Lavoie" userId="S::anne-marie.lavoie@educaloi.qc.ca::1b24b5aa-6417-4ba1-9155-5b4918e5dba3" providerId="AD" clId="Web-{268AD607-F787-500C-5C3D-2472D1135C77}" dt="2024-06-10T20:54:55.253" v="74"/>
        <pc:sldMkLst>
          <pc:docMk/>
          <pc:sldMk cId="2825560202" sldId="280"/>
        </pc:sldMkLst>
      </pc:sldChg>
      <pc:sldMasterChg chg="modTransition modSldLayout">
        <pc:chgData name="Anne-Marie Lavoie" userId="S::anne-marie.lavoie@educaloi.qc.ca::1b24b5aa-6417-4ba1-9155-5b4918e5dba3" providerId="AD" clId="Web-{268AD607-F787-500C-5C3D-2472D1135C77}" dt="2024-06-10T20:48:38.065" v="11"/>
        <pc:sldMasterMkLst>
          <pc:docMk/>
          <pc:sldMasterMk cId="2869653256" sldId="2147483648"/>
        </pc:sldMasterMkLst>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4279856871" sldId="2147483649"/>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04390168" sldId="2147483650"/>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1870373785" sldId="2147483651"/>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478324938" sldId="2147483652"/>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785946216" sldId="2147483654"/>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100289402" sldId="2147483655"/>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255062822" sldId="2147483656"/>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735583333" sldId="2147483660"/>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648816707" sldId="2147483661"/>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704355599" sldId="2147483662"/>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521806310" sldId="2147483663"/>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4082421386" sldId="2147483664"/>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424558682" sldId="2147483666"/>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92156504" sldId="2147483667"/>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970805779" sldId="2147483668"/>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48108822" sldId="2147483669"/>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79109481" sldId="2147483670"/>
          </pc:sldLayoutMkLst>
        </pc:sldLayoutChg>
      </pc:sldMasterChg>
    </pc:docChg>
  </pc:docChgLst>
  <pc:docChgLst>
    <pc:chgData name="Anne-Marie Lavoie" userId="1b24b5aa-6417-4ba1-9155-5b4918e5dba3" providerId="ADAL" clId="{3F45A232-1D3C-4252-B804-81F9DD58D18D}"/>
    <pc:docChg chg="undo custSel addSld delSld modSld sldOrd">
      <pc:chgData name="Anne-Marie Lavoie" userId="1b24b5aa-6417-4ba1-9155-5b4918e5dba3" providerId="ADAL" clId="{3F45A232-1D3C-4252-B804-81F9DD58D18D}" dt="2024-06-10T19:45:28.450" v="1121" actId="207"/>
      <pc:docMkLst>
        <pc:docMk/>
      </pc:docMkLst>
      <pc:sldChg chg="addSp modSp mod">
        <pc:chgData name="Anne-Marie Lavoie" userId="1b24b5aa-6417-4ba1-9155-5b4918e5dba3" providerId="ADAL" clId="{3F45A232-1D3C-4252-B804-81F9DD58D18D}" dt="2024-06-10T18:21:28.259" v="93" actId="1076"/>
        <pc:sldMkLst>
          <pc:docMk/>
          <pc:sldMk cId="2049219551" sldId="256"/>
        </pc:sldMkLst>
      </pc:sldChg>
      <pc:sldChg chg="addSp delSp modSp mod modNotesTx">
        <pc:chgData name="Anne-Marie Lavoie" userId="1b24b5aa-6417-4ba1-9155-5b4918e5dba3" providerId="ADAL" clId="{3F45A232-1D3C-4252-B804-81F9DD58D18D}" dt="2024-06-10T18:20:41.612" v="86" actId="207"/>
        <pc:sldMkLst>
          <pc:docMk/>
          <pc:sldMk cId="2725634421" sldId="257"/>
        </pc:sldMkLst>
      </pc:sldChg>
      <pc:sldChg chg="del">
        <pc:chgData name="Anne-Marie Lavoie" userId="1b24b5aa-6417-4ba1-9155-5b4918e5dba3" providerId="ADAL" clId="{3F45A232-1D3C-4252-B804-81F9DD58D18D}" dt="2024-06-10T19:44:49.923" v="1118" actId="47"/>
        <pc:sldMkLst>
          <pc:docMk/>
          <pc:sldMk cId="4212076830" sldId="258"/>
        </pc:sldMkLst>
      </pc:sldChg>
      <pc:sldChg chg="del">
        <pc:chgData name="Anne-Marie Lavoie" userId="1b24b5aa-6417-4ba1-9155-5b4918e5dba3" providerId="ADAL" clId="{3F45A232-1D3C-4252-B804-81F9DD58D18D}" dt="2024-06-10T19:44:48.782" v="1117" actId="47"/>
        <pc:sldMkLst>
          <pc:docMk/>
          <pc:sldMk cId="2845101940" sldId="259"/>
        </pc:sldMkLst>
      </pc:sldChg>
      <pc:sldChg chg="addSp delSp modSp mod modNotesTx">
        <pc:chgData name="Anne-Marie Lavoie" userId="1b24b5aa-6417-4ba1-9155-5b4918e5dba3" providerId="ADAL" clId="{3F45A232-1D3C-4252-B804-81F9DD58D18D}" dt="2024-06-10T19:04:33.100" v="463" actId="12"/>
        <pc:sldMkLst>
          <pc:docMk/>
          <pc:sldMk cId="2922681230" sldId="260"/>
        </pc:sldMkLst>
      </pc:sldChg>
      <pc:sldChg chg="addSp delSp modSp mod ord modNotesTx">
        <pc:chgData name="Anne-Marie Lavoie" userId="1b24b5aa-6417-4ba1-9155-5b4918e5dba3" providerId="ADAL" clId="{3F45A232-1D3C-4252-B804-81F9DD58D18D}" dt="2024-06-10T18:27:54.768" v="124" actId="207"/>
        <pc:sldMkLst>
          <pc:docMk/>
          <pc:sldMk cId="788116382" sldId="261"/>
        </pc:sldMkLst>
      </pc:sldChg>
      <pc:sldChg chg="del">
        <pc:chgData name="Anne-Marie Lavoie" userId="1b24b5aa-6417-4ba1-9155-5b4918e5dba3" providerId="ADAL" clId="{3F45A232-1D3C-4252-B804-81F9DD58D18D}" dt="2024-06-10T19:44:47.840" v="1116" actId="47"/>
        <pc:sldMkLst>
          <pc:docMk/>
          <pc:sldMk cId="705444620" sldId="262"/>
        </pc:sldMkLst>
      </pc:sldChg>
      <pc:sldChg chg="delSp modSp mod ord modNotesTx">
        <pc:chgData name="Anne-Marie Lavoie" userId="1b24b5aa-6417-4ba1-9155-5b4918e5dba3" providerId="ADAL" clId="{3F45A232-1D3C-4252-B804-81F9DD58D18D}" dt="2024-06-10T19:44:31.961" v="1110"/>
        <pc:sldMkLst>
          <pc:docMk/>
          <pc:sldMk cId="1284194586" sldId="263"/>
        </pc:sldMkLst>
      </pc:sldChg>
      <pc:sldChg chg="modSp mod ord modNotesTx">
        <pc:chgData name="Anne-Marie Lavoie" userId="1b24b5aa-6417-4ba1-9155-5b4918e5dba3" providerId="ADAL" clId="{3F45A232-1D3C-4252-B804-81F9DD58D18D}" dt="2024-06-10T19:25:39.671" v="807"/>
        <pc:sldMkLst>
          <pc:docMk/>
          <pc:sldMk cId="194442244" sldId="264"/>
        </pc:sldMkLst>
      </pc:sldChg>
      <pc:sldChg chg="del">
        <pc:chgData name="Anne-Marie Lavoie" userId="1b24b5aa-6417-4ba1-9155-5b4918e5dba3" providerId="ADAL" clId="{3F45A232-1D3C-4252-B804-81F9DD58D18D}" dt="2024-06-10T19:44:46.930" v="1115" actId="47"/>
        <pc:sldMkLst>
          <pc:docMk/>
          <pc:sldMk cId="671735368" sldId="265"/>
        </pc:sldMkLst>
      </pc:sldChg>
      <pc:sldChg chg="del">
        <pc:chgData name="Anne-Marie Lavoie" userId="1b24b5aa-6417-4ba1-9155-5b4918e5dba3" providerId="ADAL" clId="{3F45A232-1D3C-4252-B804-81F9DD58D18D}" dt="2024-06-10T19:44:45.819" v="1114" actId="47"/>
        <pc:sldMkLst>
          <pc:docMk/>
          <pc:sldMk cId="1999439447" sldId="266"/>
        </pc:sldMkLst>
      </pc:sldChg>
      <pc:sldChg chg="del">
        <pc:chgData name="Anne-Marie Lavoie" userId="1b24b5aa-6417-4ba1-9155-5b4918e5dba3" providerId="ADAL" clId="{3F45A232-1D3C-4252-B804-81F9DD58D18D}" dt="2024-06-10T19:44:44.725" v="1113" actId="47"/>
        <pc:sldMkLst>
          <pc:docMk/>
          <pc:sldMk cId="1012829428" sldId="267"/>
        </pc:sldMkLst>
      </pc:sldChg>
      <pc:sldChg chg="addSp modSp mod ord modNotesTx">
        <pc:chgData name="Anne-Marie Lavoie" userId="1b24b5aa-6417-4ba1-9155-5b4918e5dba3" providerId="ADAL" clId="{3F45A232-1D3C-4252-B804-81F9DD58D18D}" dt="2024-06-10T18:59:18.639" v="373" actId="20577"/>
        <pc:sldMkLst>
          <pc:docMk/>
          <pc:sldMk cId="2258642045" sldId="268"/>
        </pc:sldMkLst>
      </pc:sldChg>
      <pc:sldChg chg="del">
        <pc:chgData name="Anne-Marie Lavoie" userId="1b24b5aa-6417-4ba1-9155-5b4918e5dba3" providerId="ADAL" clId="{3F45A232-1D3C-4252-B804-81F9DD58D18D}" dt="2024-06-10T19:44:43.631" v="1112" actId="47"/>
        <pc:sldMkLst>
          <pc:docMk/>
          <pc:sldMk cId="4149592756" sldId="269"/>
        </pc:sldMkLst>
      </pc:sldChg>
      <pc:sldChg chg="addSp delSp modSp mod ord modNotesTx">
        <pc:chgData name="Anne-Marie Lavoie" userId="1b24b5aa-6417-4ba1-9155-5b4918e5dba3" providerId="ADAL" clId="{3F45A232-1D3C-4252-B804-81F9DD58D18D}" dt="2024-06-10T19:45:28.450" v="1121" actId="207"/>
        <pc:sldMkLst>
          <pc:docMk/>
          <pc:sldMk cId="1046026074" sldId="270"/>
        </pc:sldMkLst>
      </pc:sldChg>
      <pc:sldChg chg="del">
        <pc:chgData name="Anne-Marie Lavoie" userId="1b24b5aa-6417-4ba1-9155-5b4918e5dba3" providerId="ADAL" clId="{3F45A232-1D3C-4252-B804-81F9DD58D18D}" dt="2024-06-10T19:45:10.277" v="1119" actId="47"/>
        <pc:sldMkLst>
          <pc:docMk/>
          <pc:sldMk cId="377609633" sldId="271"/>
        </pc:sldMkLst>
      </pc:sldChg>
      <pc:sldChg chg="del">
        <pc:chgData name="Anne-Marie Lavoie" userId="1b24b5aa-6417-4ba1-9155-5b4918e5dba3" providerId="ADAL" clId="{3F45A232-1D3C-4252-B804-81F9DD58D18D}" dt="2024-06-10T19:44:38.931" v="1111" actId="47"/>
        <pc:sldMkLst>
          <pc:docMk/>
          <pc:sldMk cId="62476029" sldId="272"/>
        </pc:sldMkLst>
      </pc:sldChg>
      <pc:sldChg chg="addSp delSp modSp new mod modNotesTx">
        <pc:chgData name="Anne-Marie Lavoie" userId="1b24b5aa-6417-4ba1-9155-5b4918e5dba3" providerId="ADAL" clId="{3F45A232-1D3C-4252-B804-81F9DD58D18D}" dt="2024-06-10T18:53:28.957" v="306" actId="1076"/>
        <pc:sldMkLst>
          <pc:docMk/>
          <pc:sldMk cId="2562021519" sldId="273"/>
        </pc:sldMkLst>
      </pc:sldChg>
      <pc:sldChg chg="addSp delSp modSp add mod ord modNotesTx">
        <pc:chgData name="Anne-Marie Lavoie" userId="1b24b5aa-6417-4ba1-9155-5b4918e5dba3" providerId="ADAL" clId="{3F45A232-1D3C-4252-B804-81F9DD58D18D}" dt="2024-06-10T19:30:40.878" v="940" actId="12"/>
        <pc:sldMkLst>
          <pc:docMk/>
          <pc:sldMk cId="3147967890" sldId="274"/>
        </pc:sldMkLst>
      </pc:sldChg>
      <pc:sldChg chg="addSp delSp modSp add mod modNotesTx">
        <pc:chgData name="Anne-Marie Lavoie" userId="1b24b5aa-6417-4ba1-9155-5b4918e5dba3" providerId="ADAL" clId="{3F45A232-1D3C-4252-B804-81F9DD58D18D}" dt="2024-06-10T19:31:25.945" v="951" actId="12"/>
        <pc:sldMkLst>
          <pc:docMk/>
          <pc:sldMk cId="3145390396" sldId="275"/>
        </pc:sldMkLst>
      </pc:sldChg>
      <pc:sldChg chg="addSp delSp modSp add mod ord modNotesTx">
        <pc:chgData name="Anne-Marie Lavoie" userId="1b24b5aa-6417-4ba1-9155-5b4918e5dba3" providerId="ADAL" clId="{3F45A232-1D3C-4252-B804-81F9DD58D18D}" dt="2024-06-10T19:36:56.216" v="1087" actId="15"/>
        <pc:sldMkLst>
          <pc:docMk/>
          <pc:sldMk cId="17678412" sldId="276"/>
        </pc:sldMkLst>
      </pc:sldChg>
    </pc:docChg>
  </pc:docChgLst>
  <pc:docChgLst>
    <pc:chgData name="Nihal Selim" userId="S::nihal.selim@educaloi.qc.ca::5ebe341c-5dd7-4c31-8797-5d5454b6c11a" providerId="AD" clId="Web-{6ECCC98A-95F4-F849-9C57-4F56E9726A5F}"/>
    <pc:docChg chg="modSld">
      <pc:chgData name="Nihal Selim" userId="S::nihal.selim@educaloi.qc.ca::5ebe341c-5dd7-4c31-8797-5d5454b6c11a" providerId="AD" clId="Web-{6ECCC98A-95F4-F849-9C57-4F56E9726A5F}" dt="2025-01-27T20:53:48.499" v="1"/>
      <pc:docMkLst>
        <pc:docMk/>
      </pc:docMkLst>
      <pc:sldChg chg="modNotes">
        <pc:chgData name="Nihal Selim" userId="S::nihal.selim@educaloi.qc.ca::5ebe341c-5dd7-4c31-8797-5d5454b6c11a" providerId="AD" clId="Web-{6ECCC98A-95F4-F849-9C57-4F56E9726A5F}" dt="2025-01-27T20:53:48.499" v="1"/>
        <pc:sldMkLst>
          <pc:docMk/>
          <pc:sldMk cId="2258642045" sldId="268"/>
        </pc:sldMkLst>
      </pc:sldChg>
    </pc:docChg>
  </pc:docChgLst>
  <pc:docChgLst>
    <pc:chgData name="Nihal Selim" userId="S::nihal.selim@educaloi.qc.ca::5ebe341c-5dd7-4c31-8797-5d5454b6c11a" providerId="AD" clId="Web-{7402C4EE-4D3A-9D93-BC5D-982FB3FC0697}"/>
    <pc:docChg chg="modSld">
      <pc:chgData name="Nihal Selim" userId="S::nihal.selim@educaloi.qc.ca::5ebe341c-5dd7-4c31-8797-5d5454b6c11a" providerId="AD" clId="Web-{7402C4EE-4D3A-9D93-BC5D-982FB3FC0697}" dt="2024-11-04T20:53:18.143" v="0" actId="20577"/>
      <pc:docMkLst>
        <pc:docMk/>
      </pc:docMkLst>
      <pc:sldChg chg="modSp">
        <pc:chgData name="Nihal Selim" userId="S::nihal.selim@educaloi.qc.ca::5ebe341c-5dd7-4c31-8797-5d5454b6c11a" providerId="AD" clId="Web-{7402C4EE-4D3A-9D93-BC5D-982FB3FC0697}" dt="2024-11-04T20:53:18.143" v="0" actId="20577"/>
        <pc:sldMkLst>
          <pc:docMk/>
          <pc:sldMk cId="2562021519" sldId="273"/>
        </pc:sldMkLst>
      </pc:sldChg>
    </pc:docChg>
  </pc:docChgLst>
  <pc:docChgLst>
    <pc:chgData name="Nihal Selim" userId="S::nihal.selim@educaloi.qc.ca::5ebe341c-5dd7-4c31-8797-5d5454b6c11a" providerId="AD" clId="Web-{5B01705F-4F39-2B31-4291-4B9BD7F92700}"/>
    <pc:docChg chg="addSld modSld">
      <pc:chgData name="Nihal Selim" userId="S::nihal.selim@educaloi.qc.ca::5ebe341c-5dd7-4c31-8797-5d5454b6c11a" providerId="AD" clId="Web-{5B01705F-4F39-2B31-4291-4B9BD7F92700}" dt="2024-12-17T21:05:26.936" v="9"/>
      <pc:docMkLst>
        <pc:docMk/>
      </pc:docMkLst>
      <pc:sldChg chg="addSp delSp modSp">
        <pc:chgData name="Nihal Selim" userId="S::nihal.selim@educaloi.qc.ca::5ebe341c-5dd7-4c31-8797-5d5454b6c11a" providerId="AD" clId="Web-{5B01705F-4F39-2B31-4291-4B9BD7F92700}" dt="2024-12-17T20:50:23.059" v="0"/>
        <pc:sldMkLst>
          <pc:docMk/>
          <pc:sldMk cId="2049219551" sldId="256"/>
        </pc:sldMkLst>
      </pc:sldChg>
      <pc:sldChg chg="modNotes">
        <pc:chgData name="Nihal Selim" userId="S::nihal.selim@educaloi.qc.ca::5ebe341c-5dd7-4c31-8797-5d5454b6c11a" providerId="AD" clId="Web-{5B01705F-4F39-2B31-4291-4B9BD7F92700}" dt="2024-12-17T21:01:59.093" v="7"/>
        <pc:sldMkLst>
          <pc:docMk/>
          <pc:sldMk cId="194442244" sldId="264"/>
        </pc:sldMkLst>
      </pc:sldChg>
      <pc:sldChg chg="modNotes">
        <pc:chgData name="Nihal Selim" userId="S::nihal.selim@educaloi.qc.ca::5ebe341c-5dd7-4c31-8797-5d5454b6c11a" providerId="AD" clId="Web-{5B01705F-4F39-2B31-4291-4B9BD7F92700}" dt="2024-12-17T20:59:25.847" v="4"/>
        <pc:sldMkLst>
          <pc:docMk/>
          <pc:sldMk cId="2562021519" sldId="273"/>
        </pc:sldMkLst>
      </pc:sldChg>
      <pc:sldChg chg="addSp">
        <pc:chgData name="Nihal Selim" userId="S::nihal.selim@educaloi.qc.ca::5ebe341c-5dd7-4c31-8797-5d5454b6c11a" providerId="AD" clId="Web-{5B01705F-4F39-2B31-4291-4B9BD7F92700}" dt="2024-12-17T21:05:26.936" v="9"/>
        <pc:sldMkLst>
          <pc:docMk/>
          <pc:sldMk cId="3145390396" sldId="275"/>
        </pc:sldMkLst>
      </pc:sldChg>
      <pc:sldChg chg="add">
        <pc:chgData name="Nihal Selim" userId="S::nihal.selim@educaloi.qc.ca::5ebe341c-5dd7-4c31-8797-5d5454b6c11a" providerId="AD" clId="Web-{5B01705F-4F39-2B31-4291-4B9BD7F92700}" dt="2024-12-17T21:02:01.702" v="8"/>
        <pc:sldMkLst>
          <pc:docMk/>
          <pc:sldMk cId="2983779370" sldId="283"/>
        </pc:sldMkLst>
      </pc:sldChg>
    </pc:docChg>
  </pc:docChgLst>
  <pc:docChgLst>
    <pc:chgData name="Anne-Marie Lavoie" userId="S::anne-marie.lavoie@educaloi.qc.ca::1b24b5aa-6417-4ba1-9155-5b4918e5dba3" providerId="AD" clId="Web-{E4F11E9E-FE90-AA37-1F9C-BFC588C9F339}"/>
    <pc:docChg chg="addSld delSld modSld modMainMaster">
      <pc:chgData name="Anne-Marie Lavoie" userId="S::anne-marie.lavoie@educaloi.qc.ca::1b24b5aa-6417-4ba1-9155-5b4918e5dba3" providerId="AD" clId="Web-{E4F11E9E-FE90-AA37-1F9C-BFC588C9F339}" dt="2024-06-10T20:24:23.394" v="123"/>
      <pc:docMkLst>
        <pc:docMk/>
      </pc:docMkLst>
      <pc:sldChg chg="modTransition">
        <pc:chgData name="Anne-Marie Lavoie" userId="S::anne-marie.lavoie@educaloi.qc.ca::1b24b5aa-6417-4ba1-9155-5b4918e5dba3" providerId="AD" clId="Web-{E4F11E9E-FE90-AA37-1F9C-BFC588C9F339}" dt="2024-06-10T20:24:23.394" v="123"/>
        <pc:sldMkLst>
          <pc:docMk/>
          <pc:sldMk cId="2049219551" sldId="256"/>
        </pc:sldMkLst>
      </pc:sldChg>
      <pc:sldChg chg="del">
        <pc:chgData name="Anne-Marie Lavoie" userId="S::anne-marie.lavoie@educaloi.qc.ca::1b24b5aa-6417-4ba1-9155-5b4918e5dba3" providerId="AD" clId="Web-{E4F11E9E-FE90-AA37-1F9C-BFC588C9F339}" dt="2024-06-10T20:19:47.057" v="60"/>
        <pc:sldMkLst>
          <pc:docMk/>
          <pc:sldMk cId="2922681230" sldId="260"/>
        </pc:sldMkLst>
      </pc:sldChg>
      <pc:sldChg chg="modTransition">
        <pc:chgData name="Anne-Marie Lavoie" userId="S::anne-marie.lavoie@educaloi.qc.ca::1b24b5aa-6417-4ba1-9155-5b4918e5dba3" providerId="AD" clId="Web-{E4F11E9E-FE90-AA37-1F9C-BFC588C9F339}" dt="2024-06-10T20:24:23.394" v="123"/>
        <pc:sldMkLst>
          <pc:docMk/>
          <pc:sldMk cId="788116382" sldId="261"/>
        </pc:sldMkLst>
      </pc:sldChg>
      <pc:sldChg chg="modTransition">
        <pc:chgData name="Anne-Marie Lavoie" userId="S::anne-marie.lavoie@educaloi.qc.ca::1b24b5aa-6417-4ba1-9155-5b4918e5dba3" providerId="AD" clId="Web-{E4F11E9E-FE90-AA37-1F9C-BFC588C9F339}" dt="2024-06-10T20:24:23.394" v="123"/>
        <pc:sldMkLst>
          <pc:docMk/>
          <pc:sldMk cId="1284194586" sldId="263"/>
        </pc:sldMkLst>
      </pc:sldChg>
      <pc:sldChg chg="modSp modTransition">
        <pc:chgData name="Anne-Marie Lavoie" userId="S::anne-marie.lavoie@educaloi.qc.ca::1b24b5aa-6417-4ba1-9155-5b4918e5dba3" providerId="AD" clId="Web-{E4F11E9E-FE90-AA37-1F9C-BFC588C9F339}" dt="2024-06-10T20:24:23.394" v="123"/>
        <pc:sldMkLst>
          <pc:docMk/>
          <pc:sldMk cId="194442244" sldId="264"/>
        </pc:sldMkLst>
      </pc:sldChg>
      <pc:sldChg chg="modSp modTransition modNotes">
        <pc:chgData name="Anne-Marie Lavoie" userId="S::anne-marie.lavoie@educaloi.qc.ca::1b24b5aa-6417-4ba1-9155-5b4918e5dba3" providerId="AD" clId="Web-{E4F11E9E-FE90-AA37-1F9C-BFC588C9F339}" dt="2024-06-10T20:24:23.394" v="123"/>
        <pc:sldMkLst>
          <pc:docMk/>
          <pc:sldMk cId="2258642045" sldId="268"/>
        </pc:sldMkLst>
      </pc:sldChg>
      <pc:sldChg chg="modTransition">
        <pc:chgData name="Anne-Marie Lavoie" userId="S::anne-marie.lavoie@educaloi.qc.ca::1b24b5aa-6417-4ba1-9155-5b4918e5dba3" providerId="AD" clId="Web-{E4F11E9E-FE90-AA37-1F9C-BFC588C9F339}" dt="2024-06-10T20:24:23.394" v="123"/>
        <pc:sldMkLst>
          <pc:docMk/>
          <pc:sldMk cId="1046026074" sldId="270"/>
        </pc:sldMkLst>
      </pc:sldChg>
      <pc:sldChg chg="modTransition modNotes">
        <pc:chgData name="Anne-Marie Lavoie" userId="S::anne-marie.lavoie@educaloi.qc.ca::1b24b5aa-6417-4ba1-9155-5b4918e5dba3" providerId="AD" clId="Web-{E4F11E9E-FE90-AA37-1F9C-BFC588C9F339}" dt="2024-06-10T20:24:23.394" v="123"/>
        <pc:sldMkLst>
          <pc:docMk/>
          <pc:sldMk cId="2562021519" sldId="273"/>
        </pc:sldMkLst>
      </pc:sldChg>
      <pc:sldChg chg="modTransition">
        <pc:chgData name="Anne-Marie Lavoie" userId="S::anne-marie.lavoie@educaloi.qc.ca::1b24b5aa-6417-4ba1-9155-5b4918e5dba3" providerId="AD" clId="Web-{E4F11E9E-FE90-AA37-1F9C-BFC588C9F339}" dt="2024-06-10T20:24:23.394" v="123"/>
        <pc:sldMkLst>
          <pc:docMk/>
          <pc:sldMk cId="3147967890" sldId="274"/>
        </pc:sldMkLst>
      </pc:sldChg>
      <pc:sldChg chg="modTransition">
        <pc:chgData name="Anne-Marie Lavoie" userId="S::anne-marie.lavoie@educaloi.qc.ca::1b24b5aa-6417-4ba1-9155-5b4918e5dba3" providerId="AD" clId="Web-{E4F11E9E-FE90-AA37-1F9C-BFC588C9F339}" dt="2024-06-10T20:24:23.394" v="123"/>
        <pc:sldMkLst>
          <pc:docMk/>
          <pc:sldMk cId="3145390396" sldId="275"/>
        </pc:sldMkLst>
      </pc:sldChg>
      <pc:sldChg chg="addSp delSp modSp modTransition modNotes">
        <pc:chgData name="Anne-Marie Lavoie" userId="S::anne-marie.lavoie@educaloi.qc.ca::1b24b5aa-6417-4ba1-9155-5b4918e5dba3" providerId="AD" clId="Web-{E4F11E9E-FE90-AA37-1F9C-BFC588C9F339}" dt="2024-06-10T20:24:23.394" v="123"/>
        <pc:sldMkLst>
          <pc:docMk/>
          <pc:sldMk cId="17678412" sldId="276"/>
        </pc:sldMkLst>
      </pc:sldChg>
      <pc:sldChg chg="modSp add replId modTransition modNotes">
        <pc:chgData name="Anne-Marie Lavoie" userId="S::anne-marie.lavoie@educaloi.qc.ca::1b24b5aa-6417-4ba1-9155-5b4918e5dba3" providerId="AD" clId="Web-{E4F11E9E-FE90-AA37-1F9C-BFC588C9F339}" dt="2024-06-10T20:24:23.394" v="123"/>
        <pc:sldMkLst>
          <pc:docMk/>
          <pc:sldMk cId="412656306" sldId="277"/>
        </pc:sldMkLst>
      </pc:sldChg>
      <pc:sldChg chg="modSp add replId modTransition modNotes">
        <pc:chgData name="Anne-Marie Lavoie" userId="S::anne-marie.lavoie@educaloi.qc.ca::1b24b5aa-6417-4ba1-9155-5b4918e5dba3" providerId="AD" clId="Web-{E4F11E9E-FE90-AA37-1F9C-BFC588C9F339}" dt="2024-06-10T20:24:23.394" v="123"/>
        <pc:sldMkLst>
          <pc:docMk/>
          <pc:sldMk cId="2219041496" sldId="278"/>
        </pc:sldMkLst>
      </pc:sldChg>
      <pc:sldChg chg="modSp new modTransition modNotes">
        <pc:chgData name="Anne-Marie Lavoie" userId="S::anne-marie.lavoie@educaloi.qc.ca::1b24b5aa-6417-4ba1-9155-5b4918e5dba3" providerId="AD" clId="Web-{E4F11E9E-FE90-AA37-1F9C-BFC588C9F339}" dt="2024-06-10T20:24:23.394" v="123"/>
        <pc:sldMkLst>
          <pc:docMk/>
          <pc:sldMk cId="2120576460" sldId="279"/>
        </pc:sldMkLst>
      </pc:sldChg>
      <pc:sldChg chg="modSp new del">
        <pc:chgData name="Anne-Marie Lavoie" userId="S::anne-marie.lavoie@educaloi.qc.ca::1b24b5aa-6417-4ba1-9155-5b4918e5dba3" providerId="AD" clId="Web-{E4F11E9E-FE90-AA37-1F9C-BFC588C9F339}" dt="2024-06-10T20:22:07.780" v="99"/>
        <pc:sldMkLst>
          <pc:docMk/>
          <pc:sldMk cId="3953735982" sldId="279"/>
        </pc:sldMkLst>
      </pc:sldChg>
      <pc:sldMasterChg chg="modTransition modSldLayout">
        <pc:chgData name="Anne-Marie Lavoie" userId="S::anne-marie.lavoie@educaloi.qc.ca::1b24b5aa-6417-4ba1-9155-5b4918e5dba3" providerId="AD" clId="Web-{E4F11E9E-FE90-AA37-1F9C-BFC588C9F339}" dt="2024-06-10T20:24:23.394" v="123"/>
        <pc:sldMasterMkLst>
          <pc:docMk/>
          <pc:sldMasterMk cId="2869653256" sldId="2147483648"/>
        </pc:sldMasterMkLst>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4279856871" sldId="2147483649"/>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04390168" sldId="2147483650"/>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1870373785" sldId="2147483651"/>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478324938" sldId="2147483652"/>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785946216" sldId="2147483654"/>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100289402" sldId="2147483655"/>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255062822" sldId="2147483656"/>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735583333" sldId="2147483660"/>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648816707" sldId="2147483661"/>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704355599" sldId="2147483662"/>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521806310" sldId="2147483663"/>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4082421386" sldId="2147483664"/>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424558682" sldId="2147483666"/>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92156504" sldId="2147483667"/>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970805779" sldId="2147483668"/>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48108822" sldId="2147483669"/>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79109481" sldId="2147483670"/>
          </pc:sldLayoutMkLst>
        </pc:sldLayoutChg>
      </pc:sldMasterChg>
    </pc:docChg>
  </pc:docChgLst>
  <pc:docChgLst>
    <pc:chgData name="Nihal Selim" userId="S::nihal.selim@educaloi.qc.ca::5ebe341c-5dd7-4c31-8797-5d5454b6c11a" providerId="AD" clId="Web-{3197820D-70E4-EF8E-1921-E7986680B27B}"/>
    <pc:docChg chg="addSld modSld">
      <pc:chgData name="Nihal Selim" userId="S::nihal.selim@educaloi.qc.ca::5ebe341c-5dd7-4c31-8797-5d5454b6c11a" providerId="AD" clId="Web-{3197820D-70E4-EF8E-1921-E7986680B27B}" dt="2025-02-21T15:00:44.338" v="514" actId="20577"/>
      <pc:docMkLst>
        <pc:docMk/>
      </pc:docMkLst>
      <pc:sldChg chg="modNotes">
        <pc:chgData name="Nihal Selim" userId="S::nihal.selim@educaloi.qc.ca::5ebe341c-5dd7-4c31-8797-5d5454b6c11a" providerId="AD" clId="Web-{3197820D-70E4-EF8E-1921-E7986680B27B}" dt="2025-02-21T14:56:28.582" v="207"/>
        <pc:sldMkLst>
          <pc:docMk/>
          <pc:sldMk cId="3147967890" sldId="274"/>
        </pc:sldMkLst>
      </pc:sldChg>
      <pc:sldChg chg="modNotes">
        <pc:chgData name="Nihal Selim" userId="S::nihal.selim@educaloi.qc.ca::5ebe341c-5dd7-4c31-8797-5d5454b6c11a" providerId="AD" clId="Web-{3197820D-70E4-EF8E-1921-E7986680B27B}" dt="2025-02-21T14:56:43.630" v="247"/>
        <pc:sldMkLst>
          <pc:docMk/>
          <pc:sldMk cId="3145390396" sldId="275"/>
        </pc:sldMkLst>
      </pc:sldChg>
      <pc:sldChg chg="modNotes">
        <pc:chgData name="Nihal Selim" userId="S::nihal.selim@educaloi.qc.ca::5ebe341c-5dd7-4c31-8797-5d5454b6c11a" providerId="AD" clId="Web-{3197820D-70E4-EF8E-1921-E7986680B27B}" dt="2025-02-21T15:00:05.446" v="500"/>
        <pc:sldMkLst>
          <pc:docMk/>
          <pc:sldMk cId="2983779370" sldId="283"/>
        </pc:sldMkLst>
      </pc:sldChg>
      <pc:sldChg chg="modNotes">
        <pc:chgData name="Nihal Selim" userId="S::nihal.selim@educaloi.qc.ca::5ebe341c-5dd7-4c31-8797-5d5454b6c11a" providerId="AD" clId="Web-{3197820D-70E4-EF8E-1921-E7986680B27B}" dt="2025-02-21T14:55:24.909" v="137"/>
        <pc:sldMkLst>
          <pc:docMk/>
          <pc:sldMk cId="3817288758" sldId="284"/>
        </pc:sldMkLst>
      </pc:sldChg>
      <pc:sldChg chg="modSp">
        <pc:chgData name="Nihal Selim" userId="S::nihal.selim@educaloi.qc.ca::5ebe341c-5dd7-4c31-8797-5d5454b6c11a" providerId="AD" clId="Web-{3197820D-70E4-EF8E-1921-E7986680B27B}" dt="2025-02-21T15:00:44.338" v="514" actId="20577"/>
        <pc:sldMkLst>
          <pc:docMk/>
          <pc:sldMk cId="2799170783" sldId="285"/>
        </pc:sldMkLst>
        <pc:spChg chg="mod">
          <ac:chgData name="Nihal Selim" userId="S::nihal.selim@educaloi.qc.ca::5ebe341c-5dd7-4c31-8797-5d5454b6c11a" providerId="AD" clId="Web-{3197820D-70E4-EF8E-1921-E7986680B27B}" dt="2025-02-21T15:00:44.338" v="514" actId="20577"/>
          <ac:spMkLst>
            <pc:docMk/>
            <pc:sldMk cId="2799170783" sldId="285"/>
            <ac:spMk id="9" creationId="{DFC00939-A5AF-2F45-8497-DF6071357F40}"/>
          </ac:spMkLst>
        </pc:spChg>
      </pc:sldChg>
      <pc:sldChg chg="addSp delSp modSp add replId modNotes">
        <pc:chgData name="Nihal Selim" userId="S::nihal.selim@educaloi.qc.ca::5ebe341c-5dd7-4c31-8797-5d5454b6c11a" providerId="AD" clId="Web-{3197820D-70E4-EF8E-1921-E7986680B27B}" dt="2025-02-21T15:00:35.416" v="513"/>
        <pc:sldMkLst>
          <pc:docMk/>
          <pc:sldMk cId="473025587" sldId="286"/>
        </pc:sldMkLst>
        <pc:spChg chg="mod">
          <ac:chgData name="Nihal Selim" userId="S::nihal.selim@educaloi.qc.ca::5ebe341c-5dd7-4c31-8797-5d5454b6c11a" providerId="AD" clId="Web-{3197820D-70E4-EF8E-1921-E7986680B27B}" dt="2025-02-21T14:52:38.109" v="6" actId="14100"/>
          <ac:spMkLst>
            <pc:docMk/>
            <pc:sldMk cId="473025587" sldId="286"/>
            <ac:spMk id="2" creationId="{706CD78D-4910-DEDA-BF98-9E04ADFA6302}"/>
          </ac:spMkLst>
        </pc:spChg>
        <pc:spChg chg="mod">
          <ac:chgData name="Nihal Selim" userId="S::nihal.selim@educaloi.qc.ca::5ebe341c-5dd7-4c31-8797-5d5454b6c11a" providerId="AD" clId="Web-{3197820D-70E4-EF8E-1921-E7986680B27B}" dt="2025-02-21T14:53:40.626" v="66" actId="20577"/>
          <ac:spMkLst>
            <pc:docMk/>
            <pc:sldMk cId="473025587" sldId="286"/>
            <ac:spMk id="4" creationId="{44903EB8-632D-AF0F-1E1F-D3BB7DDC816D}"/>
          </ac:spMkLst>
        </pc:spChg>
        <pc:picChg chg="mod">
          <ac:chgData name="Nihal Selim" userId="S::nihal.selim@educaloi.qc.ca::5ebe341c-5dd7-4c31-8797-5d5454b6c11a" providerId="AD" clId="Web-{3197820D-70E4-EF8E-1921-E7986680B27B}" dt="2025-02-21T14:53:43.313" v="67" actId="1076"/>
          <ac:picMkLst>
            <pc:docMk/>
            <pc:sldMk cId="473025587" sldId="286"/>
            <ac:picMk id="3" creationId="{1C2EC73D-0EF0-436D-F40C-A8DE5CE5D65E}"/>
          </ac:picMkLst>
        </pc:picChg>
        <pc:picChg chg="add mod">
          <ac:chgData name="Nihal Selim" userId="S::nihal.selim@educaloi.qc.ca::5ebe341c-5dd7-4c31-8797-5d5454b6c11a" providerId="AD" clId="Web-{3197820D-70E4-EF8E-1921-E7986680B27B}" dt="2025-02-21T14:54:41.783" v="75" actId="1076"/>
          <ac:picMkLst>
            <pc:docMk/>
            <pc:sldMk cId="473025587" sldId="286"/>
            <ac:picMk id="12" creationId="{2EB72448-74A5-9B72-D9DA-CB30B5A021A1}"/>
          </ac:picMkLst>
        </pc:picChg>
      </pc:sldChg>
    </pc:docChg>
  </pc:docChgLst>
  <pc:docChgLst>
    <pc:chgData name="Anne-Marie Lavoie" userId="S::anne-marie.lavoie@educaloi.qc.ca::1b24b5aa-6417-4ba1-9155-5b4918e5dba3" providerId="AD" clId="Web-{34B3D7C8-67AF-635C-04CA-C18475C13CB5}"/>
    <pc:docChg chg="addSld delSld modSld">
      <pc:chgData name="Anne-Marie Lavoie" userId="S::anne-marie.lavoie@educaloi.qc.ca::1b24b5aa-6417-4ba1-9155-5b4918e5dba3" providerId="AD" clId="Web-{34B3D7C8-67AF-635C-04CA-C18475C13CB5}" dt="2025-05-06T18:18:40.362" v="1481"/>
      <pc:docMkLst>
        <pc:docMk/>
      </pc:docMkLst>
      <pc:sldChg chg="modSp modNotes">
        <pc:chgData name="Anne-Marie Lavoie" userId="S::anne-marie.lavoie@educaloi.qc.ca::1b24b5aa-6417-4ba1-9155-5b4918e5dba3" providerId="AD" clId="Web-{34B3D7C8-67AF-635C-04CA-C18475C13CB5}" dt="2025-05-06T12:20:55.578" v="14"/>
        <pc:sldMkLst>
          <pc:docMk/>
          <pc:sldMk cId="2049219551" sldId="256"/>
        </pc:sldMkLst>
        <pc:spChg chg="mod">
          <ac:chgData name="Anne-Marie Lavoie" userId="S::anne-marie.lavoie@educaloi.qc.ca::1b24b5aa-6417-4ba1-9155-5b4918e5dba3" providerId="AD" clId="Web-{34B3D7C8-67AF-635C-04CA-C18475C13CB5}" dt="2025-05-06T12:20:47.781" v="11" actId="20577"/>
          <ac:spMkLst>
            <pc:docMk/>
            <pc:sldMk cId="2049219551" sldId="256"/>
            <ac:spMk id="2" creationId="{24BD971B-2C72-F1DB-8C22-B12CAC11AF0F}"/>
          </ac:spMkLst>
        </pc:spChg>
      </pc:sldChg>
      <pc:sldChg chg="modSp modNotes">
        <pc:chgData name="Anne-Marie Lavoie" userId="S::anne-marie.lavoie@educaloi.qc.ca::1b24b5aa-6417-4ba1-9155-5b4918e5dba3" providerId="AD" clId="Web-{34B3D7C8-67AF-635C-04CA-C18475C13CB5}" dt="2025-05-06T12:21:38.205" v="46"/>
        <pc:sldMkLst>
          <pc:docMk/>
          <pc:sldMk cId="788116382" sldId="261"/>
        </pc:sldMkLst>
        <pc:spChg chg="mod">
          <ac:chgData name="Anne-Marie Lavoie" userId="S::anne-marie.lavoie@educaloi.qc.ca::1b24b5aa-6417-4ba1-9155-5b4918e5dba3" providerId="AD" clId="Web-{34B3D7C8-67AF-635C-04CA-C18475C13CB5}" dt="2025-05-06T12:21:33.048" v="44" actId="20577"/>
          <ac:spMkLst>
            <pc:docMk/>
            <pc:sldMk cId="788116382" sldId="261"/>
            <ac:spMk id="3" creationId="{EB514E21-4339-3A09-CDE5-9BDD2BAB410C}"/>
          </ac:spMkLst>
        </pc:spChg>
      </pc:sldChg>
      <pc:sldChg chg="add del">
        <pc:chgData name="Anne-Marie Lavoie" userId="S::anne-marie.lavoie@educaloi.qc.ca::1b24b5aa-6417-4ba1-9155-5b4918e5dba3" providerId="AD" clId="Web-{34B3D7C8-67AF-635C-04CA-C18475C13CB5}" dt="2025-05-06T18:13:28.954" v="1471"/>
        <pc:sldMkLst>
          <pc:docMk/>
          <pc:sldMk cId="194442244" sldId="264"/>
        </pc:sldMkLst>
      </pc:sldChg>
      <pc:sldChg chg="modSp modNotes">
        <pc:chgData name="Anne-Marie Lavoie" userId="S::anne-marie.lavoie@educaloi.qc.ca::1b24b5aa-6417-4ba1-9155-5b4918e5dba3" providerId="AD" clId="Web-{34B3D7C8-67AF-635C-04CA-C18475C13CB5}" dt="2025-05-06T18:11:06.063" v="1467"/>
        <pc:sldMkLst>
          <pc:docMk/>
          <pc:sldMk cId="2258642045" sldId="268"/>
        </pc:sldMkLst>
        <pc:spChg chg="mod">
          <ac:chgData name="Anne-Marie Lavoie" userId="S::anne-marie.lavoie@educaloi.qc.ca::1b24b5aa-6417-4ba1-9155-5b4918e5dba3" providerId="AD" clId="Web-{34B3D7C8-67AF-635C-04CA-C18475C13CB5}" dt="2025-05-06T12:55:46.203" v="196" actId="20577"/>
          <ac:spMkLst>
            <pc:docMk/>
            <pc:sldMk cId="2258642045" sldId="268"/>
            <ac:spMk id="2" creationId="{31287A08-DE0A-3C22-D512-1325EE58DCAB}"/>
          </ac:spMkLst>
        </pc:spChg>
        <pc:spChg chg="mod">
          <ac:chgData name="Anne-Marie Lavoie" userId="S::anne-marie.lavoie@educaloi.qc.ca::1b24b5aa-6417-4ba1-9155-5b4918e5dba3" providerId="AD" clId="Web-{34B3D7C8-67AF-635C-04CA-C18475C13CB5}" dt="2025-05-06T13:00:10.275" v="303" actId="20577"/>
          <ac:spMkLst>
            <pc:docMk/>
            <pc:sldMk cId="2258642045" sldId="268"/>
            <ac:spMk id="3" creationId="{3B28B986-B56D-E700-4184-02404A001CA2}"/>
          </ac:spMkLst>
        </pc:spChg>
      </pc:sldChg>
      <pc:sldChg chg="del">
        <pc:chgData name="Anne-Marie Lavoie" userId="S::anne-marie.lavoie@educaloi.qc.ca::1b24b5aa-6417-4ba1-9155-5b4918e5dba3" providerId="AD" clId="Web-{34B3D7C8-67AF-635C-04CA-C18475C13CB5}" dt="2025-05-06T18:14:02.313" v="1473"/>
        <pc:sldMkLst>
          <pc:docMk/>
          <pc:sldMk cId="1046026074" sldId="270"/>
        </pc:sldMkLst>
      </pc:sldChg>
      <pc:sldChg chg="modSp modNotes">
        <pc:chgData name="Anne-Marie Lavoie" userId="S::anne-marie.lavoie@educaloi.qc.ca::1b24b5aa-6417-4ba1-9155-5b4918e5dba3" providerId="AD" clId="Web-{34B3D7C8-67AF-635C-04CA-C18475C13CB5}" dt="2025-05-06T12:54:47.076" v="172"/>
        <pc:sldMkLst>
          <pc:docMk/>
          <pc:sldMk cId="2562021519" sldId="273"/>
        </pc:sldMkLst>
        <pc:spChg chg="mod">
          <ac:chgData name="Anne-Marie Lavoie" userId="S::anne-marie.lavoie@educaloi.qc.ca::1b24b5aa-6417-4ba1-9155-5b4918e5dba3" providerId="AD" clId="Web-{34B3D7C8-67AF-635C-04CA-C18475C13CB5}" dt="2025-05-06T12:22:27.238" v="77" actId="20577"/>
          <ac:spMkLst>
            <pc:docMk/>
            <pc:sldMk cId="2562021519" sldId="273"/>
            <ac:spMk id="2" creationId="{E7E739C1-403D-1C98-CE13-2CD78AF72842}"/>
          </ac:spMkLst>
        </pc:spChg>
        <pc:spChg chg="mod">
          <ac:chgData name="Anne-Marie Lavoie" userId="S::anne-marie.lavoie@educaloi.qc.ca::1b24b5aa-6417-4ba1-9155-5b4918e5dba3" providerId="AD" clId="Web-{34B3D7C8-67AF-635C-04CA-C18475C13CB5}" dt="2025-05-06T12:23:59.194" v="139" actId="20577"/>
          <ac:spMkLst>
            <pc:docMk/>
            <pc:sldMk cId="2562021519" sldId="273"/>
            <ac:spMk id="4" creationId="{58C44320-6FD9-CC92-7A20-1AD20861F3FE}"/>
          </ac:spMkLst>
        </pc:spChg>
      </pc:sldChg>
      <pc:sldChg chg="del">
        <pc:chgData name="Anne-Marie Lavoie" userId="S::anne-marie.lavoie@educaloi.qc.ca::1b24b5aa-6417-4ba1-9155-5b4918e5dba3" providerId="AD" clId="Web-{34B3D7C8-67AF-635C-04CA-C18475C13CB5}" dt="2025-05-06T18:15:30.361" v="1477"/>
        <pc:sldMkLst>
          <pc:docMk/>
          <pc:sldMk cId="3147967890" sldId="274"/>
        </pc:sldMkLst>
      </pc:sldChg>
      <pc:sldChg chg="add del">
        <pc:chgData name="Anne-Marie Lavoie" userId="S::anne-marie.lavoie@educaloi.qc.ca::1b24b5aa-6417-4ba1-9155-5b4918e5dba3" providerId="AD" clId="Web-{34B3D7C8-67AF-635C-04CA-C18475C13CB5}" dt="2025-05-06T18:18:40.362" v="1481"/>
        <pc:sldMkLst>
          <pc:docMk/>
          <pc:sldMk cId="3145390396" sldId="275"/>
        </pc:sldMkLst>
      </pc:sldChg>
      <pc:sldChg chg="modSp modNotes">
        <pc:chgData name="Anne-Marie Lavoie" userId="S::anne-marie.lavoie@educaloi.qc.ca::1b24b5aa-6417-4ba1-9155-5b4918e5dba3" providerId="AD" clId="Web-{34B3D7C8-67AF-635C-04CA-C18475C13CB5}" dt="2025-05-06T18:08:24.890" v="1456"/>
        <pc:sldMkLst>
          <pc:docMk/>
          <pc:sldMk cId="412656306" sldId="277"/>
        </pc:sldMkLst>
        <pc:spChg chg="mod">
          <ac:chgData name="Anne-Marie Lavoie" userId="S::anne-marie.lavoie@educaloi.qc.ca::1b24b5aa-6417-4ba1-9155-5b4918e5dba3" providerId="AD" clId="Web-{34B3D7C8-67AF-635C-04CA-C18475C13CB5}" dt="2025-05-06T15:50:50.152" v="713" actId="20577"/>
          <ac:spMkLst>
            <pc:docMk/>
            <pc:sldMk cId="412656306" sldId="277"/>
            <ac:spMk id="2" creationId="{31287A08-DE0A-3C22-D512-1325EE58DCAB}"/>
          </ac:spMkLst>
        </pc:spChg>
        <pc:spChg chg="mod">
          <ac:chgData name="Anne-Marie Lavoie" userId="S::anne-marie.lavoie@educaloi.qc.ca::1b24b5aa-6417-4ba1-9155-5b4918e5dba3" providerId="AD" clId="Web-{34B3D7C8-67AF-635C-04CA-C18475C13CB5}" dt="2025-05-06T15:56:22.666" v="861" actId="20577"/>
          <ac:spMkLst>
            <pc:docMk/>
            <pc:sldMk cId="412656306" sldId="277"/>
            <ac:spMk id="3" creationId="{3B28B986-B56D-E700-4184-02404A001CA2}"/>
          </ac:spMkLst>
        </pc:spChg>
      </pc:sldChg>
      <pc:sldChg chg="modSp modNotes">
        <pc:chgData name="Anne-Marie Lavoie" userId="S::anne-marie.lavoie@educaloi.qc.ca::1b24b5aa-6417-4ba1-9155-5b4918e5dba3" providerId="AD" clId="Web-{34B3D7C8-67AF-635C-04CA-C18475C13CB5}" dt="2025-05-06T18:07:20.499" v="1447"/>
        <pc:sldMkLst>
          <pc:docMk/>
          <pc:sldMk cId="1668909151" sldId="280"/>
        </pc:sldMkLst>
        <pc:spChg chg="mod">
          <ac:chgData name="Anne-Marie Lavoie" userId="S::anne-marie.lavoie@educaloi.qc.ca::1b24b5aa-6417-4ba1-9155-5b4918e5dba3" providerId="AD" clId="Web-{34B3D7C8-67AF-635C-04CA-C18475C13CB5}" dt="2025-05-06T17:42:28.790" v="1149" actId="20577"/>
          <ac:spMkLst>
            <pc:docMk/>
            <pc:sldMk cId="1668909151" sldId="280"/>
            <ac:spMk id="2" creationId="{31287A08-DE0A-3C22-D512-1325EE58DCAB}"/>
          </ac:spMkLst>
        </pc:spChg>
        <pc:spChg chg="mod">
          <ac:chgData name="Anne-Marie Lavoie" userId="S::anne-marie.lavoie@educaloi.qc.ca::1b24b5aa-6417-4ba1-9155-5b4918e5dba3" providerId="AD" clId="Web-{34B3D7C8-67AF-635C-04CA-C18475C13CB5}" dt="2025-05-06T17:48:02.349" v="1213" actId="20577"/>
          <ac:spMkLst>
            <pc:docMk/>
            <pc:sldMk cId="1668909151" sldId="280"/>
            <ac:spMk id="3" creationId="{3B28B986-B56D-E700-4184-02404A001CA2}"/>
          </ac:spMkLst>
        </pc:spChg>
      </pc:sldChg>
      <pc:sldChg chg="del">
        <pc:chgData name="Anne-Marie Lavoie" userId="S::anne-marie.lavoie@educaloi.qc.ca::1b24b5aa-6417-4ba1-9155-5b4918e5dba3" providerId="AD" clId="Web-{34B3D7C8-67AF-635C-04CA-C18475C13CB5}" dt="2025-05-06T18:14:41.173" v="1475"/>
        <pc:sldMkLst>
          <pc:docMk/>
          <pc:sldMk cId="3817288758" sldId="284"/>
        </pc:sldMkLst>
      </pc:sldChg>
      <pc:sldChg chg="add">
        <pc:chgData name="Anne-Marie Lavoie" userId="S::anne-marie.lavoie@educaloi.qc.ca::1b24b5aa-6417-4ba1-9155-5b4918e5dba3" providerId="AD" clId="Web-{34B3D7C8-67AF-635C-04CA-C18475C13CB5}" dt="2025-05-06T18:12:39.251" v="1468"/>
        <pc:sldMkLst>
          <pc:docMk/>
          <pc:sldMk cId="848877719" sldId="287"/>
        </pc:sldMkLst>
      </pc:sldChg>
      <pc:sldChg chg="add">
        <pc:chgData name="Anne-Marie Lavoie" userId="S::anne-marie.lavoie@educaloi.qc.ca::1b24b5aa-6417-4ba1-9155-5b4918e5dba3" providerId="AD" clId="Web-{34B3D7C8-67AF-635C-04CA-C18475C13CB5}" dt="2025-05-06T18:13:46.876" v="1472"/>
        <pc:sldMkLst>
          <pc:docMk/>
          <pc:sldMk cId="2315159472" sldId="288"/>
        </pc:sldMkLst>
      </pc:sldChg>
      <pc:sldChg chg="add">
        <pc:chgData name="Anne-Marie Lavoie" userId="S::anne-marie.lavoie@educaloi.qc.ca::1b24b5aa-6417-4ba1-9155-5b4918e5dba3" providerId="AD" clId="Web-{34B3D7C8-67AF-635C-04CA-C18475C13CB5}" dt="2025-05-06T18:14:25.720" v="1474"/>
        <pc:sldMkLst>
          <pc:docMk/>
          <pc:sldMk cId="2467085901" sldId="289"/>
        </pc:sldMkLst>
      </pc:sldChg>
      <pc:sldChg chg="add">
        <pc:chgData name="Anne-Marie Lavoie" userId="S::anne-marie.lavoie@educaloi.qc.ca::1b24b5aa-6417-4ba1-9155-5b4918e5dba3" providerId="AD" clId="Web-{34B3D7C8-67AF-635C-04CA-C18475C13CB5}" dt="2025-05-06T18:15:20.251" v="1476"/>
        <pc:sldMkLst>
          <pc:docMk/>
          <pc:sldMk cId="2114117850" sldId="290"/>
        </pc:sldMkLst>
      </pc:sldChg>
      <pc:sldChg chg="add">
        <pc:chgData name="Anne-Marie Lavoie" userId="S::anne-marie.lavoie@educaloi.qc.ca::1b24b5aa-6417-4ba1-9155-5b4918e5dba3" providerId="AD" clId="Web-{34B3D7C8-67AF-635C-04CA-C18475C13CB5}" dt="2025-05-06T18:15:50.658" v="1478"/>
        <pc:sldMkLst>
          <pc:docMk/>
          <pc:sldMk cId="2008167517" sldId="291"/>
        </pc:sldMkLst>
      </pc:sldChg>
    </pc:docChg>
  </pc:docChgLst>
  <pc:docChgLst>
    <pc:chgData name="Anne-Marie Lavoie" userId="1b24b5aa-6417-4ba1-9155-5b4918e5dba3" providerId="ADAL" clId="{692978F4-39DC-48C6-B197-C27B00DA4598}"/>
    <pc:docChg chg="undo custSel modSld">
      <pc:chgData name="Anne-Marie Lavoie" userId="1b24b5aa-6417-4ba1-9155-5b4918e5dba3" providerId="ADAL" clId="{692978F4-39DC-48C6-B197-C27B00DA4598}" dt="2024-06-10T20:05:37.607" v="7"/>
      <pc:docMkLst>
        <pc:docMk/>
      </pc:docMkLst>
      <pc:sldChg chg="modSp mod modNotesTx">
        <pc:chgData name="Anne-Marie Lavoie" userId="1b24b5aa-6417-4ba1-9155-5b4918e5dba3" providerId="ADAL" clId="{692978F4-39DC-48C6-B197-C27B00DA4598}" dt="2024-06-10T20:05:37.607" v="7"/>
        <pc:sldMkLst>
          <pc:docMk/>
          <pc:sldMk cId="2562021519" sldId="273"/>
        </pc:sldMkLst>
      </pc:sldChg>
    </pc:docChg>
  </pc:docChgLst>
  <pc:docChgLst>
    <pc:chgData name="Isabelle Bourgeois" userId="S::isabelle.bourgeois@educaloi.qc.ca::62da3eca-ed7d-481c-ba2a-c4938ec016c9" providerId="AD" clId="Web-{F743A422-2187-6428-4288-EF8168099554}"/>
    <pc:docChg chg="modSld">
      <pc:chgData name="Isabelle Bourgeois" userId="S::isabelle.bourgeois@educaloi.qc.ca::62da3eca-ed7d-481c-ba2a-c4938ec016c9" providerId="AD" clId="Web-{F743A422-2187-6428-4288-EF8168099554}" dt="2024-09-16T14:32:44.067" v="1"/>
      <pc:docMkLst>
        <pc:docMk/>
      </pc:docMkLst>
      <pc:sldChg chg="modNotes">
        <pc:chgData name="Isabelle Bourgeois" userId="S::isabelle.bourgeois@educaloi.qc.ca::62da3eca-ed7d-481c-ba2a-c4938ec016c9" providerId="AD" clId="Web-{F743A422-2187-6428-4288-EF8168099554}" dt="2024-09-16T14:32:44.067" v="1"/>
        <pc:sldMkLst>
          <pc:docMk/>
          <pc:sldMk cId="1284194586" sldId="263"/>
        </pc:sldMkLst>
      </pc:sldChg>
    </pc:docChg>
  </pc:docChgLst>
  <pc:docChgLst>
    <pc:chgData name="Nihal Selim" userId="S::nihal.selim@educaloi.qc.ca::5ebe341c-5dd7-4c31-8797-5d5454b6c11a" providerId="AD" clId="Web-{6C9A9DC1-537F-6419-33DF-FA4F8D8977ED}"/>
    <pc:docChg chg="modSld">
      <pc:chgData name="Nihal Selim" userId="S::nihal.selim@educaloi.qc.ca::5ebe341c-5dd7-4c31-8797-5d5454b6c11a" providerId="AD" clId="Web-{6C9A9DC1-537F-6419-33DF-FA4F8D8977ED}" dt="2024-11-11T21:30:23.102" v="24"/>
      <pc:docMkLst>
        <pc:docMk/>
      </pc:docMkLst>
      <pc:sldChg chg="modNotes">
        <pc:chgData name="Nihal Selim" userId="S::nihal.selim@educaloi.qc.ca::5ebe341c-5dd7-4c31-8797-5d5454b6c11a" providerId="AD" clId="Web-{6C9A9DC1-537F-6419-33DF-FA4F8D8977ED}" dt="2024-11-11T20:01:19.052" v="13"/>
        <pc:sldMkLst>
          <pc:docMk/>
          <pc:sldMk cId="2049219551" sldId="256"/>
        </pc:sldMkLst>
      </pc:sldChg>
      <pc:sldChg chg="modNotes">
        <pc:chgData name="Nihal Selim" userId="S::nihal.selim@educaloi.qc.ca::5ebe341c-5dd7-4c31-8797-5d5454b6c11a" providerId="AD" clId="Web-{6C9A9DC1-537F-6419-33DF-FA4F8D8977ED}" dt="2024-11-11T21:30:23.102" v="24"/>
        <pc:sldMkLst>
          <pc:docMk/>
          <pc:sldMk cId="788116382" sldId="261"/>
        </pc:sldMkLst>
      </pc:sldChg>
      <pc:sldChg chg="modNotes">
        <pc:chgData name="Nihal Selim" userId="S::nihal.selim@educaloi.qc.ca::5ebe341c-5dd7-4c31-8797-5d5454b6c11a" providerId="AD" clId="Web-{6C9A9DC1-537F-6419-33DF-FA4F8D8977ED}" dt="2024-11-11T20:30:56.065" v="18"/>
        <pc:sldMkLst>
          <pc:docMk/>
          <pc:sldMk cId="1284194586" sldId="263"/>
        </pc:sldMkLst>
      </pc:sldChg>
      <pc:sldChg chg="modNotes">
        <pc:chgData name="Nihal Selim" userId="S::nihal.selim@educaloi.qc.ca::5ebe341c-5dd7-4c31-8797-5d5454b6c11a" providerId="AD" clId="Web-{6C9A9DC1-537F-6419-33DF-FA4F8D8977ED}" dt="2024-11-11T19:57:41.952" v="8"/>
        <pc:sldMkLst>
          <pc:docMk/>
          <pc:sldMk cId="194442244" sldId="264"/>
        </pc:sldMkLst>
      </pc:sldChg>
      <pc:sldChg chg="modSp modNotes">
        <pc:chgData name="Nihal Selim" userId="S::nihal.selim@educaloi.qc.ca::5ebe341c-5dd7-4c31-8797-5d5454b6c11a" providerId="AD" clId="Web-{6C9A9DC1-537F-6419-33DF-FA4F8D8977ED}" dt="2024-11-11T19:29:31.401" v="4"/>
        <pc:sldMkLst>
          <pc:docMk/>
          <pc:sldMk cId="3145390396" sldId="275"/>
        </pc:sldMkLst>
      </pc:sldChg>
      <pc:sldChg chg="modNotes">
        <pc:chgData name="Nihal Selim" userId="S::nihal.selim@educaloi.qc.ca::5ebe341c-5dd7-4c31-8797-5d5454b6c11a" providerId="AD" clId="Web-{6C9A9DC1-537F-6419-33DF-FA4F8D8977ED}" dt="2024-11-11T20:30:52.956" v="16"/>
        <pc:sldMkLst>
          <pc:docMk/>
          <pc:sldMk cId="17678412" sldId="276"/>
        </pc:sldMkLst>
      </pc:sldChg>
    </pc:docChg>
  </pc:docChgLst>
  <pc:docChgLst>
    <pc:chgData name="Nihal Selim" userId="S::nihal.selim@educaloi.qc.ca::5ebe341c-5dd7-4c31-8797-5d5454b6c11a" providerId="AD" clId="Web-{8D6931AF-21D2-997D-10D5-F617250A1DE5}"/>
    <pc:docChg chg="modSld">
      <pc:chgData name="Nihal Selim" userId="S::nihal.selim@educaloi.qc.ca::5ebe341c-5dd7-4c31-8797-5d5454b6c11a" providerId="AD" clId="Web-{8D6931AF-21D2-997D-10D5-F617250A1DE5}" dt="2025-01-28T16:36:49.153" v="111"/>
      <pc:docMkLst>
        <pc:docMk/>
      </pc:docMkLst>
      <pc:sldChg chg="modNotes">
        <pc:chgData name="Nihal Selim" userId="S::nihal.selim@educaloi.qc.ca::5ebe341c-5dd7-4c31-8797-5d5454b6c11a" providerId="AD" clId="Web-{8D6931AF-21D2-997D-10D5-F617250A1DE5}" dt="2025-01-28T16:14:11.400" v="2"/>
        <pc:sldMkLst>
          <pc:docMk/>
          <pc:sldMk cId="17678412" sldId="276"/>
        </pc:sldMkLst>
      </pc:sldChg>
      <pc:sldChg chg="modNotes">
        <pc:chgData name="Nihal Selim" userId="S::nihal.selim@educaloi.qc.ca::5ebe341c-5dd7-4c31-8797-5d5454b6c11a" providerId="AD" clId="Web-{8D6931AF-21D2-997D-10D5-F617250A1DE5}" dt="2025-01-28T16:22:51.886" v="5"/>
        <pc:sldMkLst>
          <pc:docMk/>
          <pc:sldMk cId="412656306" sldId="277"/>
        </pc:sldMkLst>
      </pc:sldChg>
      <pc:sldChg chg="modNotes">
        <pc:chgData name="Nihal Selim" userId="S::nihal.selim@educaloi.qc.ca::5ebe341c-5dd7-4c31-8797-5d5454b6c11a" providerId="AD" clId="Web-{8D6931AF-21D2-997D-10D5-F617250A1DE5}" dt="2025-01-28T16:36:49.153" v="111"/>
        <pc:sldMkLst>
          <pc:docMk/>
          <pc:sldMk cId="1668909151" sldId="280"/>
        </pc:sldMkLst>
      </pc:sldChg>
    </pc:docChg>
  </pc:docChgLst>
  <pc:docChgLst>
    <pc:chgData name="Anne-Marie Lavoie" userId="S::anne-marie.lavoie@educaloi.qc.ca::1b24b5aa-6417-4ba1-9155-5b4918e5dba3" providerId="AD" clId="Web-{6729899B-AAB5-1A70-D941-B586F9A1ED71}"/>
    <pc:docChg chg="addSld delSld modSld">
      <pc:chgData name="Anne-Marie Lavoie" userId="S::anne-marie.lavoie@educaloi.qc.ca::1b24b5aa-6417-4ba1-9155-5b4918e5dba3" providerId="AD" clId="Web-{6729899B-AAB5-1A70-D941-B586F9A1ED71}" dt="2024-06-10T20:41:47.747" v="132"/>
      <pc:docMkLst>
        <pc:docMk/>
      </pc:docMkLst>
      <pc:sldChg chg="modSp modNotes">
        <pc:chgData name="Anne-Marie Lavoie" userId="S::anne-marie.lavoie@educaloi.qc.ca::1b24b5aa-6417-4ba1-9155-5b4918e5dba3" providerId="AD" clId="Web-{6729899B-AAB5-1A70-D941-B586F9A1ED71}" dt="2024-06-10T20:36:12.238" v="21"/>
        <pc:sldMkLst>
          <pc:docMk/>
          <pc:sldMk cId="2258642045" sldId="268"/>
        </pc:sldMkLst>
      </pc:sldChg>
      <pc:sldChg chg="addSp delSp modSp modNotes">
        <pc:chgData name="Anne-Marie Lavoie" userId="S::anne-marie.lavoie@educaloi.qc.ca::1b24b5aa-6417-4ba1-9155-5b4918e5dba3" providerId="AD" clId="Web-{6729899B-AAB5-1A70-D941-B586F9A1ED71}" dt="2024-06-10T20:41:47.747" v="132"/>
        <pc:sldMkLst>
          <pc:docMk/>
          <pc:sldMk cId="17678412" sldId="276"/>
        </pc:sldMkLst>
      </pc:sldChg>
      <pc:sldChg chg="modSp modNotes">
        <pc:chgData name="Anne-Marie Lavoie" userId="S::anne-marie.lavoie@educaloi.qc.ca::1b24b5aa-6417-4ba1-9155-5b4918e5dba3" providerId="AD" clId="Web-{6729899B-AAB5-1A70-D941-B586F9A1ED71}" dt="2024-06-10T20:37:09.958" v="37"/>
        <pc:sldMkLst>
          <pc:docMk/>
          <pc:sldMk cId="412656306" sldId="277"/>
        </pc:sldMkLst>
      </pc:sldChg>
      <pc:sldChg chg="del">
        <pc:chgData name="Anne-Marie Lavoie" userId="S::anne-marie.lavoie@educaloi.qc.ca::1b24b5aa-6417-4ba1-9155-5b4918e5dba3" providerId="AD" clId="Web-{6729899B-AAB5-1A70-D941-B586F9A1ED71}" dt="2024-06-10T20:37:13.458" v="38"/>
        <pc:sldMkLst>
          <pc:docMk/>
          <pc:sldMk cId="2219041496" sldId="278"/>
        </pc:sldMkLst>
      </pc:sldChg>
      <pc:sldChg chg="addSp delSp modSp add replId modNotes">
        <pc:chgData name="Anne-Marie Lavoie" userId="S::anne-marie.lavoie@educaloi.qc.ca::1b24b5aa-6417-4ba1-9155-5b4918e5dba3" providerId="AD" clId="Web-{6729899B-AAB5-1A70-D941-B586F9A1ED71}" dt="2024-06-10T20:39:51.712" v="116"/>
        <pc:sldMkLst>
          <pc:docMk/>
          <pc:sldMk cId="2825560202" sldId="280"/>
        </pc:sldMkLst>
      </pc:sldChg>
    </pc:docChg>
  </pc:docChgLst>
  <pc:docChgLst>
    <pc:chgData name="Isabelle Bourgeois" userId="S::isabelle.bourgeois@educaloi.qc.ca::62da3eca-ed7d-481c-ba2a-c4938ec016c9" providerId="AD" clId="Web-{C5852551-07BB-7A19-47CD-0F00ACB1E574}"/>
    <pc:docChg chg="mod modSld">
      <pc:chgData name="Isabelle Bourgeois" userId="S::isabelle.bourgeois@educaloi.qc.ca::62da3eca-ed7d-481c-ba2a-c4938ec016c9" providerId="AD" clId="Web-{C5852551-07BB-7A19-47CD-0F00ACB1E574}" dt="2024-11-26T15:41:07.986" v="1"/>
      <pc:docMkLst>
        <pc:docMk/>
      </pc:docMkLst>
      <pc:sldChg chg="modSp">
        <pc:chgData name="Isabelle Bourgeois" userId="S::isabelle.bourgeois@educaloi.qc.ca::62da3eca-ed7d-481c-ba2a-c4938ec016c9" providerId="AD" clId="Web-{C5852551-07BB-7A19-47CD-0F00ACB1E574}" dt="2024-11-26T15:40:56.923" v="0" actId="1076"/>
        <pc:sldMkLst>
          <pc:docMk/>
          <pc:sldMk cId="788116382" sldId="261"/>
        </pc:sldMkLst>
      </pc:sldChg>
    </pc:docChg>
  </pc:docChgLst>
  <pc:docChgLst>
    <pc:chgData name="Julianne Chu" userId="S::julianne.chu@educaloi.qc.ca::e8f7f30b-d745-4019-beff-dc20084e4c5d" providerId="AD" clId="Web-{1B559831-0531-9F20-F522-C1A9EE078E1D}"/>
    <pc:docChg chg="modSld">
      <pc:chgData name="Julianne Chu" userId="S::julianne.chu@educaloi.qc.ca::e8f7f30b-d745-4019-beff-dc20084e4c5d" providerId="AD" clId="Web-{1B559831-0531-9F20-F522-C1A9EE078E1D}" dt="2025-03-31T02:15:39.014" v="1"/>
      <pc:docMkLst>
        <pc:docMk/>
      </pc:docMkLst>
    </pc:docChg>
  </pc:docChgLst>
  <pc:docChgLst>
    <pc:chgData name="Anne-Marie Lavoie" userId="1b24b5aa-6417-4ba1-9155-5b4918e5dba3" providerId="ADAL" clId="{6C5DFF3E-AE7B-43BA-A633-55085ABF503F}"/>
    <pc:docChg chg="modSld">
      <pc:chgData name="Anne-Marie Lavoie" userId="1b24b5aa-6417-4ba1-9155-5b4918e5dba3" providerId="ADAL" clId="{6C5DFF3E-AE7B-43BA-A633-55085ABF503F}" dt="2024-06-10T20:31:17.357" v="0" actId="14"/>
      <pc:docMkLst>
        <pc:docMk/>
      </pc:docMkLst>
    </pc:docChg>
  </pc:docChgLst>
  <pc:docChgLst>
    <pc:chgData name="Anne-Marie Lavoie" userId="S::anne-marie.lavoie@educaloi.qc.ca::1b24b5aa-6417-4ba1-9155-5b4918e5dba3" providerId="AD" clId="Web-{3BD0E6A0-B165-581D-E88F-EC1721BD578D}"/>
    <pc:docChg chg="addSld modSld">
      <pc:chgData name="Anne-Marie Lavoie" userId="S::anne-marie.lavoie@educaloi.qc.ca::1b24b5aa-6417-4ba1-9155-5b4918e5dba3" providerId="AD" clId="Web-{3BD0E6A0-B165-581D-E88F-EC1721BD578D}" dt="2024-09-13T13:27:43.571" v="17"/>
      <pc:docMkLst>
        <pc:docMk/>
      </pc:docMkLst>
      <pc:sldChg chg="modSp">
        <pc:chgData name="Anne-Marie Lavoie" userId="S::anne-marie.lavoie@educaloi.qc.ca::1b24b5aa-6417-4ba1-9155-5b4918e5dba3" providerId="AD" clId="Web-{3BD0E6A0-B165-581D-E88F-EC1721BD578D}" dt="2024-09-13T13:27:33.587" v="13" actId="20577"/>
        <pc:sldMkLst>
          <pc:docMk/>
          <pc:sldMk cId="2049219551" sldId="256"/>
        </pc:sldMkLst>
      </pc:sldChg>
      <pc:sldChg chg="addSp delSp new">
        <pc:chgData name="Anne-Marie Lavoie" userId="S::anne-marie.lavoie@educaloi.qc.ca::1b24b5aa-6417-4ba1-9155-5b4918e5dba3" providerId="AD" clId="Web-{3BD0E6A0-B165-581D-E88F-EC1721BD578D}" dt="2024-09-13T13:27:43.571" v="17"/>
        <pc:sldMkLst>
          <pc:docMk/>
          <pc:sldMk cId="826502005" sldId="282"/>
        </pc:sldMkLst>
      </pc:sldChg>
    </pc:docChg>
  </pc:docChgLst>
  <pc:docChgLst>
    <pc:chgData name="Nihal Selim" userId="5ebe341c-5dd7-4c31-8797-5d5454b6c11a" providerId="ADAL" clId="{E3DFD30F-A5B5-4B92-811B-633A36B3D812}"/>
    <pc:docChg chg="custSel modSld">
      <pc:chgData name="Nihal Selim" userId="5ebe341c-5dd7-4c31-8797-5d5454b6c11a" providerId="ADAL" clId="{E3DFD30F-A5B5-4B92-811B-633A36B3D812}" dt="2025-04-23T14:57:19.361" v="32" actId="313"/>
      <pc:docMkLst>
        <pc:docMk/>
      </pc:docMkLst>
      <pc:sldChg chg="modSp mod modNotesTx">
        <pc:chgData name="Nihal Selim" userId="5ebe341c-5dd7-4c31-8797-5d5454b6c11a" providerId="ADAL" clId="{E3DFD30F-A5B5-4B92-811B-633A36B3D812}" dt="2025-04-23T14:57:19.361" v="32" actId="313"/>
        <pc:sldMkLst>
          <pc:docMk/>
          <pc:sldMk cId="412656306" sldId="277"/>
        </pc:sldMkLst>
        <pc:spChg chg="mod">
          <ac:chgData name="Nihal Selim" userId="5ebe341c-5dd7-4c31-8797-5d5454b6c11a" providerId="ADAL" clId="{E3DFD30F-A5B5-4B92-811B-633A36B3D812}" dt="2025-04-23T14:57:02.593" v="6" actId="20577"/>
          <ac:spMkLst>
            <pc:docMk/>
            <pc:sldMk cId="412656306" sldId="277"/>
            <ac:spMk id="2" creationId="{31287A08-DE0A-3C22-D512-1325EE58DCAB}"/>
          </ac:spMkLst>
        </pc:spChg>
      </pc:sldChg>
    </pc:docChg>
  </pc:docChgLst>
  <pc:docChgLst>
    <pc:chgData name="Nihal Selim" userId="S::nihal.selim@educaloi.qc.ca::5ebe341c-5dd7-4c31-8797-5d5454b6c11a" providerId="AD" clId="Web-{65AF3326-CCAC-257B-022C-F844E2478487}"/>
    <pc:docChg chg="modSld">
      <pc:chgData name="Nihal Selim" userId="S::nihal.selim@educaloi.qc.ca::5ebe341c-5dd7-4c31-8797-5d5454b6c11a" providerId="AD" clId="Web-{65AF3326-CCAC-257B-022C-F844E2478487}" dt="2025-01-28T18:49:43.880" v="2"/>
      <pc:docMkLst>
        <pc:docMk/>
      </pc:docMkLst>
      <pc:sldChg chg="modNotes">
        <pc:chgData name="Nihal Selim" userId="S::nihal.selim@educaloi.qc.ca::5ebe341c-5dd7-4c31-8797-5d5454b6c11a" providerId="AD" clId="Web-{65AF3326-CCAC-257B-022C-F844E2478487}" dt="2025-01-28T18:49:43.880" v="2"/>
        <pc:sldMkLst>
          <pc:docMk/>
          <pc:sldMk cId="3145390396" sldId="275"/>
        </pc:sldMkLst>
      </pc:sldChg>
    </pc:docChg>
  </pc:docChgLst>
  <pc:docChgLst>
    <pc:chgData name="Anne-Marie Lavoie" userId="S::anne-marie.lavoie@educaloi.qc.ca::1b24b5aa-6417-4ba1-9155-5b4918e5dba3" providerId="AD" clId="Web-{3B8C89AE-2549-8212-77DB-30368472CCC5}"/>
    <pc:docChg chg="modSld">
      <pc:chgData name="Anne-Marie Lavoie" userId="S::anne-marie.lavoie@educaloi.qc.ca::1b24b5aa-6417-4ba1-9155-5b4918e5dba3" providerId="AD" clId="Web-{3B8C89AE-2549-8212-77DB-30368472CCC5}" dt="2025-01-09T13:24:37.699" v="1"/>
      <pc:docMkLst>
        <pc:docMk/>
      </pc:docMkLst>
      <pc:sldChg chg="modNotes">
        <pc:chgData name="Anne-Marie Lavoie" userId="S::anne-marie.lavoie@educaloi.qc.ca::1b24b5aa-6417-4ba1-9155-5b4918e5dba3" providerId="AD" clId="Web-{3B8C89AE-2549-8212-77DB-30368472CCC5}" dt="2025-01-09T13:24:37.699" v="1"/>
        <pc:sldMkLst>
          <pc:docMk/>
          <pc:sldMk cId="1668909151" sldId="280"/>
        </pc:sldMkLst>
      </pc:sldChg>
    </pc:docChg>
  </pc:docChgLst>
  <pc:docChgLst>
    <pc:chgData name="Anne-Marie Lavoie" userId="S::anne-marie.lavoie@educaloi.qc.ca::1b24b5aa-6417-4ba1-9155-5b4918e5dba3" providerId="AD" clId="Web-{E3AC16F8-1BC6-9605-5F3A-2C308E6A35CE}"/>
    <pc:docChg chg="modSld">
      <pc:chgData name="Anne-Marie Lavoie" userId="S::anne-marie.lavoie@educaloi.qc.ca::1b24b5aa-6417-4ba1-9155-5b4918e5dba3" providerId="AD" clId="Web-{E3AC16F8-1BC6-9605-5F3A-2C308E6A35CE}" dt="2024-06-17T19:37:40.659" v="2" actId="20577"/>
      <pc:docMkLst>
        <pc:docMk/>
      </pc:docMkLst>
      <pc:sldChg chg="modSp">
        <pc:chgData name="Anne-Marie Lavoie" userId="S::anne-marie.lavoie@educaloi.qc.ca::1b24b5aa-6417-4ba1-9155-5b4918e5dba3" providerId="AD" clId="Web-{E3AC16F8-1BC6-9605-5F3A-2C308E6A35CE}" dt="2024-06-17T19:37:40.659" v="2" actId="20577"/>
        <pc:sldMkLst>
          <pc:docMk/>
          <pc:sldMk cId="1668909151" sldId="280"/>
        </pc:sldMkLst>
      </pc:sldChg>
    </pc:docChg>
  </pc:docChgLst>
  <pc:docChgLst>
    <pc:chgData name="Anne-Marie Lavoie" userId="S::anne-marie.lavoie@educaloi.qc.ca::1b24b5aa-6417-4ba1-9155-5b4918e5dba3" providerId="AD" clId="Web-{304FB312-FB18-588A-129B-8B2C056567CB}"/>
    <pc:docChg chg="modSld">
      <pc:chgData name="Anne-Marie Lavoie" userId="S::anne-marie.lavoie@educaloi.qc.ca::1b24b5aa-6417-4ba1-9155-5b4918e5dba3" providerId="AD" clId="Web-{304FB312-FB18-588A-129B-8B2C056567CB}" dt="2025-04-30T14:43:56.072" v="3"/>
      <pc:docMkLst>
        <pc:docMk/>
      </pc:docMkLst>
      <pc:sldChg chg="modNotes">
        <pc:chgData name="Anne-Marie Lavoie" userId="S::anne-marie.lavoie@educaloi.qc.ca::1b24b5aa-6417-4ba1-9155-5b4918e5dba3" providerId="AD" clId="Web-{304FB312-FB18-588A-129B-8B2C056567CB}" dt="2025-04-30T14:43:56.072" v="3"/>
        <pc:sldMkLst>
          <pc:docMk/>
          <pc:sldMk cId="2049219551" sldId="256"/>
        </pc:sldMkLst>
      </pc:sldChg>
    </pc:docChg>
  </pc:docChgLst>
  <pc:docChgLst>
    <pc:chgData name="Anne-Marie Lavoie" userId="S::anne-marie.lavoie@educaloi.qc.ca::1b24b5aa-6417-4ba1-9155-5b4918e5dba3" providerId="AD" clId="Web-{E0DC11BC-D320-6A3E-A3A0-D37F8AE2BC74}"/>
    <pc:docChg chg="modSld">
      <pc:chgData name="Anne-Marie Lavoie" userId="S::anne-marie.lavoie@educaloi.qc.ca::1b24b5aa-6417-4ba1-9155-5b4918e5dba3" providerId="AD" clId="Web-{E0DC11BC-D320-6A3E-A3A0-D37F8AE2BC74}" dt="2025-06-10T15:55:10.342" v="13"/>
      <pc:docMkLst>
        <pc:docMk/>
      </pc:docMkLst>
      <pc:sldChg chg="modSp">
        <pc:chgData name="Anne-Marie Lavoie" userId="S::anne-marie.lavoie@educaloi.qc.ca::1b24b5aa-6417-4ba1-9155-5b4918e5dba3" providerId="AD" clId="Web-{E0DC11BC-D320-6A3E-A3A0-D37F8AE2BC74}" dt="2025-06-10T15:53:57.933" v="6" actId="20577"/>
        <pc:sldMkLst>
          <pc:docMk/>
          <pc:sldMk cId="2049219551" sldId="256"/>
        </pc:sldMkLst>
        <pc:spChg chg="mod">
          <ac:chgData name="Anne-Marie Lavoie" userId="S::anne-marie.lavoie@educaloi.qc.ca::1b24b5aa-6417-4ba1-9155-5b4918e5dba3" providerId="AD" clId="Web-{E0DC11BC-D320-6A3E-A3A0-D37F8AE2BC74}" dt="2025-06-10T15:53:57.933" v="6" actId="20577"/>
          <ac:spMkLst>
            <pc:docMk/>
            <pc:sldMk cId="2049219551" sldId="256"/>
            <ac:spMk id="2" creationId="{24BD971B-2C72-F1DB-8C22-B12CAC11AF0F}"/>
          </ac:spMkLst>
        </pc:spChg>
      </pc:sldChg>
      <pc:sldChg chg="modNotes">
        <pc:chgData name="Anne-Marie Lavoie" userId="S::anne-marie.lavoie@educaloi.qc.ca::1b24b5aa-6417-4ba1-9155-5b4918e5dba3" providerId="AD" clId="Web-{E0DC11BC-D320-6A3E-A3A0-D37F8AE2BC74}" dt="2025-06-10T15:55:10.342" v="13"/>
        <pc:sldMkLst>
          <pc:docMk/>
          <pc:sldMk cId="17678412" sldId="276"/>
        </pc:sldMkLst>
      </pc:sldChg>
    </pc:docChg>
  </pc:docChgLst>
  <pc:docChgLst>
    <pc:chgData name="Anne-Marie Lavoie" userId="S::anne-marie.lavoie@educaloi.qc.ca::1b24b5aa-6417-4ba1-9155-5b4918e5dba3" providerId="AD" clId="Web-{705A6B6E-327A-F2C5-6B56-60727A5F5E05}"/>
    <pc:docChg chg="delSld modSld">
      <pc:chgData name="Anne-Marie Lavoie" userId="S::anne-marie.lavoie@educaloi.qc.ca::1b24b5aa-6417-4ba1-9155-5b4918e5dba3" providerId="AD" clId="Web-{705A6B6E-327A-F2C5-6B56-60727A5F5E05}" dt="2024-06-10T20:04:33.903" v="35" actId="20577"/>
      <pc:docMkLst>
        <pc:docMk/>
      </pc:docMkLst>
      <pc:sldChg chg="del">
        <pc:chgData name="Anne-Marie Lavoie" userId="S::anne-marie.lavoie@educaloi.qc.ca::1b24b5aa-6417-4ba1-9155-5b4918e5dba3" providerId="AD" clId="Web-{705A6B6E-327A-F2C5-6B56-60727A5F5E05}" dt="2024-06-10T20:00:39.427" v="13"/>
        <pc:sldMkLst>
          <pc:docMk/>
          <pc:sldMk cId="2725634421" sldId="257"/>
        </pc:sldMkLst>
      </pc:sldChg>
    </pc:docChg>
  </pc:docChgLst>
  <pc:docChgLst>
    <pc:chgData name="Anne-Marie Lavoie" userId="S::anne-marie.lavoie@educaloi.qc.ca::1b24b5aa-6417-4ba1-9155-5b4918e5dba3" providerId="AD" clId="Web-{2EB7628B-EB6A-BFAE-587C-9C01CB3A29B8}"/>
    <pc:docChg chg="addSld delSld modSld">
      <pc:chgData name="Anne-Marie Lavoie" userId="S::anne-marie.lavoie@educaloi.qc.ca::1b24b5aa-6417-4ba1-9155-5b4918e5dba3" providerId="AD" clId="Web-{2EB7628B-EB6A-BFAE-587C-9C01CB3A29B8}" dt="2025-05-12T21:22:26.701" v="4"/>
      <pc:docMkLst>
        <pc:docMk/>
      </pc:docMkLst>
      <pc:sldChg chg="modNotes">
        <pc:chgData name="Anne-Marie Lavoie" userId="S::anne-marie.lavoie@educaloi.qc.ca::1b24b5aa-6417-4ba1-9155-5b4918e5dba3" providerId="AD" clId="Web-{2EB7628B-EB6A-BFAE-587C-9C01CB3A29B8}" dt="2025-05-12T21:22:03.153" v="2"/>
        <pc:sldMkLst>
          <pc:docMk/>
          <pc:sldMk cId="412656306" sldId="277"/>
        </pc:sldMkLst>
      </pc:sldChg>
      <pc:sldChg chg="del">
        <pc:chgData name="Anne-Marie Lavoie" userId="S::anne-marie.lavoie@educaloi.qc.ca::1b24b5aa-6417-4ba1-9155-5b4918e5dba3" providerId="AD" clId="Web-{2EB7628B-EB6A-BFAE-587C-9C01CB3A29B8}" dt="2025-05-08T20:18:31.397" v="0"/>
        <pc:sldMkLst>
          <pc:docMk/>
          <pc:sldMk cId="826502005" sldId="282"/>
        </pc:sldMkLst>
      </pc:sldChg>
      <pc:sldChg chg="add del replId">
        <pc:chgData name="Anne-Marie Lavoie" userId="S::anne-marie.lavoie@educaloi.qc.ca::1b24b5aa-6417-4ba1-9155-5b4918e5dba3" providerId="AD" clId="Web-{2EB7628B-EB6A-BFAE-587C-9C01CB3A29B8}" dt="2025-05-12T21:22:26.701" v="4"/>
        <pc:sldMkLst>
          <pc:docMk/>
          <pc:sldMk cId="3904462897" sldId="29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75F62-46BC-467F-B139-F02B29887D82}" type="datetimeFigureOut">
              <a:rPr lang="fr-CA" smtClean="0"/>
              <a:t>2025-06-10</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A964A5-F659-4CE6-8211-A0E2A008B8AC}" type="slidenum">
              <a:rPr lang="fr-CA" smtClean="0"/>
              <a:t>‹#›</a:t>
            </a:fld>
            <a:endParaRPr lang="fr-CA"/>
          </a:p>
        </p:txBody>
      </p:sp>
    </p:spTree>
    <p:extLst>
      <p:ext uri="{BB962C8B-B14F-4D97-AF65-F5344CB8AC3E}">
        <p14:creationId xmlns:p14="http://schemas.microsoft.com/office/powerpoint/2010/main" val="1328600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info@opdsrm.co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justicedeproximite.qc.ca/en/contact-u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mailto:projet@rebatir.ca"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sj.qc.ca/commission-des-services-juridiques/nous-joindre/bureaux-d-aide-juridique/e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acefsom.ca/en/" TargetMode="External"/><Relationship Id="rId7" Type="http://schemas.openxmlformats.org/officeDocument/2006/relationships/hyperlink" Target="https://www.quebec.ca/en/family-and-support-for-individuals/social-assistance-social-solidarity"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quebec.ca/en/education/learn-french" TargetMode="External"/><Relationship Id="rId5" Type="http://schemas.openxmlformats.org/officeDocument/2006/relationships/hyperlink" Target="https://www.siari.org/en/home/" TargetMode="External"/><Relationship Id="rId4" Type="http://schemas.openxmlformats.org/officeDocument/2006/relationships/hyperlink" Target="https://www.mediationquebec.ca/en/"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6" TargetMode="External"/><Relationship Id="rId13"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11" TargetMode="External"/><Relationship Id="rId18"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2" TargetMode="External"/><Relationship Id="rId26"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10" TargetMode="External"/><Relationship Id="rId3"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1" TargetMode="External"/><Relationship Id="rId21"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5" TargetMode="External"/><Relationship Id="rId7"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5" TargetMode="External"/><Relationship Id="rId12"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10" TargetMode="External"/><Relationship Id="rId17"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1" TargetMode="External"/><Relationship Id="rId25"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9" TargetMode="External"/><Relationship Id="rId2" Type="http://schemas.openxmlformats.org/officeDocument/2006/relationships/slide" Target="../slides/slide4.xml"/><Relationship Id="rId16" Type="http://schemas.openxmlformats.org/officeDocument/2006/relationships/hyperlink" Target="https://educaloi.qc.ca/en/capsules/family-mediation/" TargetMode="External"/><Relationship Id="rId20"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4"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4" TargetMode="External"/><Relationship Id="rId11"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9" TargetMode="External"/><Relationship Id="rId24"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8" TargetMode="External"/><Relationship Id="rId5"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3" TargetMode="External"/><Relationship Id="rId15" Type="http://schemas.openxmlformats.org/officeDocument/2006/relationships/hyperlink" Target="https://www.quebec.ca/en/family-and-support-for-individuals/separation-divorce/children-responsibility/child-support/child-support-payments-calculation-tool" TargetMode="External"/><Relationship Id="rId23"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7" TargetMode="External"/><Relationship Id="rId28"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12" TargetMode="External"/><Relationship Id="rId10"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8" TargetMode="External"/><Relationship Id="rId19"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3" TargetMode="External"/><Relationship Id="rId4"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2" TargetMode="External"/><Relationship Id="rId9"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7" TargetMode="External"/><Relationship Id="rId14"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12" TargetMode="External"/><Relationship Id="rId22"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6" TargetMode="External"/><Relationship Id="rId27"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11" TargetMode="External"/></Relationships>
</file>

<file path=ppt/notesSlides/_rels/notesSlide5.xml.rels><?xml version="1.0" encoding="UTF-8" standalone="yes"?>
<Relationships xmlns="http://schemas.openxmlformats.org/package/2006/relationships"><Relationship Id="rId13"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11" TargetMode="External"/><Relationship Id="rId18" Type="http://schemas.openxmlformats.org/officeDocument/2006/relationships/hyperlink" Target="https://www.mediationquebec.ca/en/" TargetMode="External"/><Relationship Id="rId26"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7" TargetMode="External"/><Relationship Id="rId3"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1" TargetMode="External"/><Relationship Id="rId21"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2" TargetMode="External"/><Relationship Id="rId34" Type="http://schemas.openxmlformats.org/officeDocument/2006/relationships/hyperlink" Target="https://sosviolenceconjugale.ca/en/articles/13-frequently-asked-family-law-questions-about-situations-of-intimate-partner-violence" TargetMode="External"/><Relationship Id="rId7"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5" TargetMode="External"/><Relationship Id="rId12"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10" TargetMode="External"/><Relationship Id="rId17"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3" TargetMode="External"/><Relationship Id="rId25"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6" TargetMode="External"/><Relationship Id="rId33"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14" TargetMode="External"/><Relationship Id="rId2" Type="http://schemas.openxmlformats.org/officeDocument/2006/relationships/slide" Target="../slides/slide5.xml"/><Relationship Id="rId16"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14" TargetMode="External"/><Relationship Id="rId20"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1" TargetMode="External"/><Relationship Id="rId29"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10"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4" TargetMode="External"/><Relationship Id="rId11"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9" TargetMode="External"/><Relationship Id="rId24"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5" TargetMode="External"/><Relationship Id="rId32"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13" TargetMode="External"/><Relationship Id="rId5"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3" TargetMode="External"/><Relationship Id="rId15"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13" TargetMode="External"/><Relationship Id="rId23"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4" TargetMode="External"/><Relationship Id="rId28"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9" TargetMode="External"/><Relationship Id="rId10"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8" TargetMode="External"/><Relationship Id="rId19" Type="http://schemas.openxmlformats.org/officeDocument/2006/relationships/hyperlink" Target="https://educaloi.qc.ca/en/capsules/family-mediation/" TargetMode="External"/><Relationship Id="rId31"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12" TargetMode="External"/><Relationship Id="rId4"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2" TargetMode="External"/><Relationship Id="rId9"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7" TargetMode="External"/><Relationship Id="rId14"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12" TargetMode="External"/><Relationship Id="rId22"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3" TargetMode="External"/><Relationship Id="rId27"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8" TargetMode="External"/><Relationship Id="rId30"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11" TargetMode="External"/><Relationship Id="rId8"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6"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6" TargetMode="External"/><Relationship Id="rId13"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9" TargetMode="External"/><Relationship Id="rId18"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3" TargetMode="External"/><Relationship Id="rId26"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11" TargetMode="External"/><Relationship Id="rId3"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2" TargetMode="External"/><Relationship Id="rId21"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6" TargetMode="External"/><Relationship Id="rId7"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5" TargetMode="External"/><Relationship Id="rId12"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8" TargetMode="External"/><Relationship Id="rId17" Type="http://schemas.openxmlformats.org/officeDocument/2006/relationships/hyperlink" Target="https://educaloi.qc.ca/en/publications/immigration-status-and-social-services/" TargetMode="External"/><Relationship Id="rId25"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10" TargetMode="External"/><Relationship Id="rId2" Type="http://schemas.openxmlformats.org/officeDocument/2006/relationships/slide" Target="../slides/slide6.xml"/><Relationship Id="rId16" Type="http://schemas.openxmlformats.org/officeDocument/2006/relationships/hyperlink" Target="https://educaloi.qc.ca/en/capsules/contesting-decision-regarding-social-assistance/" TargetMode="External"/><Relationship Id="rId20"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5"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4" TargetMode="External"/><Relationship Id="rId11"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7" TargetMode="External"/><Relationship Id="rId24"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9" TargetMode="External"/><Relationship Id="rId5"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3" TargetMode="External"/><Relationship Id="rId15"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12" TargetMode="External"/><Relationship Id="rId23"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8" TargetMode="External"/><Relationship Id="rId28"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12" TargetMode="External"/><Relationship Id="rId10" Type="http://schemas.openxmlformats.org/officeDocument/2006/relationships/hyperlink" Target="https://www.simulaide.emploiquebec.gouv.qc.ca/index.php/728252/?lang=en" TargetMode="External"/><Relationship Id="rId19"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4" TargetMode="External"/><Relationship Id="rId4"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2" TargetMode="External"/><Relationship Id="rId9" Type="http://schemas.openxmlformats.org/officeDocument/2006/relationships/hyperlink" Target="https://www.quebec.ca/en/family-and-support-for-individuals/social-assistance-social-solidarity/how-to-apply/financial-assistance-application-forms" TargetMode="External"/><Relationship Id="rId14"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10" TargetMode="External"/><Relationship Id="rId22"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7" TargetMode="External"/><Relationship Id="rId27" Type="http://schemas.openxmlformats.org/officeDocument/2006/relationships/hyperlink" Target="https://www.quebec.ca/en/immigration/permanent/sponsor-family-member/sponsoring-spouse-conjugal-partner/responsibilities-undertakin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Instructions for the workshop </a:t>
            </a:r>
            <a:r>
              <a:rPr lang="fr-CA" b="1" err="1"/>
              <a:t>facilitator</a:t>
            </a:r>
            <a:endParaRPr lang="fr-FR" err="1"/>
          </a:p>
          <a:p>
            <a:endParaRPr lang="fr-CA" dirty="0"/>
          </a:p>
          <a:p>
            <a:r>
              <a:rPr lang="en-CA"/>
              <a:t>To prepare to lead this workshop:</a:t>
            </a:r>
            <a:endParaRPr lang="fr-CA" dirty="0"/>
          </a:p>
          <a:p>
            <a:r>
              <a:rPr lang="fr-CA" dirty="0"/>
              <a:t> </a:t>
            </a:r>
            <a:endParaRPr lang="en-US" dirty="0"/>
          </a:p>
          <a:p>
            <a:pPr marL="285750" indent="-285750">
              <a:buFont typeface="Arial,Sans-Serif"/>
              <a:buChar char="•"/>
            </a:pPr>
            <a:r>
              <a:rPr lang="en-CA"/>
              <a:t>Read the Facilitator’s Guide.</a:t>
            </a:r>
            <a:endParaRPr lang="fr-CA" dirty="0"/>
          </a:p>
          <a:p>
            <a:pPr marL="285750" indent="-285750">
              <a:buFont typeface="Arial,Sans-Serif"/>
              <a:buChar char="•"/>
            </a:pPr>
            <a:r>
              <a:rPr lang="en-CA"/>
              <a:t>Watch the associated videos.</a:t>
            </a:r>
            <a:endParaRPr lang="fr-CA" dirty="0"/>
          </a:p>
          <a:p>
            <a:pPr marL="285750" indent="-285750">
              <a:buFont typeface="Arial,Sans-Serif"/>
              <a:buChar char="•"/>
            </a:pPr>
            <a:r>
              <a:rPr lang="en-CA" dirty="0"/>
              <a:t>Read the notes at the bottom of each slide.</a:t>
            </a:r>
            <a:endParaRPr lang="en-US" dirty="0"/>
          </a:p>
          <a:p>
            <a:pPr marL="1085850" lvl="2" indent="-285750">
              <a:buFont typeface="Wingdings,Sans-Serif"/>
              <a:buChar char="§"/>
            </a:pPr>
            <a:r>
              <a:rPr lang="en-CA" dirty="0"/>
              <a:t>Read the</a:t>
            </a:r>
            <a:r>
              <a:rPr lang="en-CA" b="1" dirty="0"/>
              <a:t> instructions</a:t>
            </a:r>
            <a:r>
              <a:rPr lang="en-CA" dirty="0"/>
              <a:t> for the workshop facilitator.</a:t>
            </a:r>
            <a:endParaRPr lang="en-US" dirty="0"/>
          </a:p>
          <a:p>
            <a:pPr marL="1085850" lvl="2" indent="-285750">
              <a:buFont typeface="Wingdings,Sans-Serif"/>
              <a:buChar char="§"/>
            </a:pPr>
            <a:r>
              <a:rPr lang="en-CA" dirty="0"/>
              <a:t>Go over the </a:t>
            </a:r>
            <a:r>
              <a:rPr lang="en-CA" b="1" dirty="0"/>
              <a:t>legal information</a:t>
            </a:r>
            <a:r>
              <a:rPr lang="en-CA" dirty="0"/>
              <a:t> that you will share with participants.</a:t>
            </a:r>
          </a:p>
          <a:p>
            <a:pPr marL="1085850" lvl="2" indent="-285750">
              <a:buFont typeface="Wingdings,Sans-Serif"/>
              <a:buChar char="§"/>
            </a:pPr>
            <a:r>
              <a:rPr lang="en-CA" dirty="0"/>
              <a:t>Read the </a:t>
            </a:r>
            <a:r>
              <a:rPr lang="en-CA" b="1" dirty="0"/>
              <a:t>additional information</a:t>
            </a:r>
            <a:r>
              <a:rPr lang="en-CA" dirty="0"/>
              <a:t> to deepen your understanding of the theme addressed in this workshop.</a:t>
            </a:r>
            <a:endParaRPr lang="en-US" dirty="0"/>
          </a:p>
          <a:p>
            <a:pPr marL="285750" indent="-285750">
              <a:buFont typeface="Arial,Sans-Serif"/>
              <a:buChar char="•"/>
            </a:pPr>
            <a:r>
              <a:rPr lang="en-CA" dirty="0"/>
              <a:t>If you have time, read the notes at the bottom of each slide of the PowerPoint presentations for the other workshops. All the themes covered in the different workshops are connected. Your explanations during this workshop could bring up questions on topics discussed in other workshops.</a:t>
            </a:r>
            <a:endParaRPr lang="en-US" dirty="0"/>
          </a:p>
          <a:p>
            <a:pPr marL="285750" indent="-285750">
              <a:buFont typeface="Arial,Sans-Serif"/>
              <a:buChar char="•"/>
            </a:pPr>
            <a:endParaRPr lang="en-CA" dirty="0"/>
          </a:p>
          <a:p>
            <a:r>
              <a:rPr lang="en-CA" dirty="0"/>
              <a:t>Don’t forget to:</a:t>
            </a:r>
            <a:endParaRPr lang="en-US" dirty="0"/>
          </a:p>
          <a:p>
            <a:pPr marL="285750" indent="-285750">
              <a:buFont typeface="Arial,Sans-Serif"/>
              <a:buChar char="•"/>
            </a:pPr>
            <a:r>
              <a:rPr lang="en-CA" dirty="0"/>
              <a:t>Arrange for an interpreter, if necessary.</a:t>
            </a:r>
            <a:endParaRPr lang="en-US" dirty="0"/>
          </a:p>
          <a:p>
            <a:pPr marL="285750" indent="-285750">
              <a:buFont typeface="Arial,Sans-Serif"/>
              <a:buChar char="•"/>
            </a:pPr>
            <a:r>
              <a:rPr lang="en-CA" dirty="0"/>
              <a:t>Add local legal services and resources to the slides.</a:t>
            </a:r>
            <a:endParaRPr lang="en-US" dirty="0"/>
          </a:p>
          <a:p>
            <a:pPr marL="285750" indent="-285750">
              <a:buFont typeface="Arial,Sans-Serif"/>
              <a:buChar char="•"/>
            </a:pPr>
            <a:r>
              <a:rPr lang="en-CA" dirty="0"/>
              <a:t>Combine this workshop with other psychosocial support activities, if necessary.</a:t>
            </a:r>
            <a:endParaRPr lang="en-US" dirty="0"/>
          </a:p>
          <a:p>
            <a:pPr marL="285750" indent="-285750">
              <a:buFont typeface="Arial,Sans-Serif"/>
              <a:buChar char="•"/>
            </a:pPr>
            <a:r>
              <a:rPr lang="en-CA" dirty="0"/>
              <a:t>Take the time to address delicate situations that may arise during the workshop.</a:t>
            </a:r>
            <a:endParaRPr lang="en-US" dirty="0"/>
          </a:p>
          <a:p>
            <a:pPr marL="285750" indent="-285750">
              <a:buFont typeface="Arial,Sans-Serif"/>
              <a:buChar char="•"/>
            </a:pPr>
            <a:endParaRPr lang="en-CA" dirty="0"/>
          </a:p>
          <a:p>
            <a:r>
              <a:rPr lang="en-CA" dirty="0"/>
              <a:t>This workshop addresses issues relating to separation and violence. The participants have different experiences. Some may be comfortable with the possibility of separation, and others may be strongly opposed to it. Be mindful of this diversity of perspectives when setting the tone for the workshop.</a:t>
            </a:r>
            <a:endParaRPr lang="en-US" dirty="0"/>
          </a:p>
          <a:p>
            <a:endParaRPr lang="en-CA" dirty="0"/>
          </a:p>
          <a:p>
            <a:r>
              <a:rPr lang="en-CA" dirty="0"/>
              <a:t>Legal information contained in this activity is valid as of June 30th, 2025.</a:t>
            </a:r>
            <a:endParaRPr lang="en-US" dirty="0"/>
          </a:p>
          <a:p>
            <a:r>
              <a:rPr lang="en-CA" dirty="0"/>
              <a:t>The information contained in this workshop applies only to Quebec and should not be considered legal advice.</a:t>
            </a:r>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a:t>
            </a:fld>
            <a:endParaRPr lang="fr-CA"/>
          </a:p>
        </p:txBody>
      </p:sp>
    </p:spTree>
    <p:extLst>
      <p:ext uri="{BB962C8B-B14F-4D97-AF65-F5344CB8AC3E}">
        <p14:creationId xmlns:p14="http://schemas.microsoft.com/office/powerpoint/2010/main" val="1114170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fr-CA" b="0" i="0" dirty="0">
                <a:solidFill>
                  <a:srgbClr val="444444"/>
                </a:solidFill>
                <a:effectLst/>
                <a:highlight>
                  <a:srgbClr val="F5F5F5"/>
                </a:highlight>
                <a:latin typeface="Calibri"/>
                <a:ea typeface="Calibri"/>
                <a:cs typeface="Calibri"/>
              </a:rPr>
              <a:t>​</a:t>
            </a:r>
          </a:p>
          <a:p>
            <a:endParaRPr lang="fr-CA">
              <a:solidFill>
                <a:srgbClr val="444444"/>
              </a:solidFill>
              <a:highlight>
                <a:srgbClr val="F5F5F5"/>
              </a:highlight>
              <a:latin typeface="Calibri"/>
              <a:ea typeface="Calibri"/>
              <a:cs typeface="Calibri"/>
            </a:endParaRPr>
          </a:p>
          <a:p>
            <a:pPr algn="l" rtl="0" fontAlgn="base"/>
            <a:r>
              <a:rPr lang="fr-CA" b="1" i="0" u="sng" dirty="0">
                <a:solidFill>
                  <a:srgbClr val="000000"/>
                </a:solidFill>
                <a:effectLst/>
                <a:highlight>
                  <a:srgbClr val="F5F5F5"/>
                </a:highlight>
                <a:latin typeface="Calibri"/>
                <a:ea typeface="Calibri"/>
                <a:cs typeface="Calibri"/>
              </a:rPr>
              <a:t>Instructions</a:t>
            </a:r>
            <a:r>
              <a:rPr lang="fr-CA" b="0" i="0" u="sng" dirty="0">
                <a:solidFill>
                  <a:srgbClr val="444444"/>
                </a:solidFill>
                <a:effectLst/>
                <a:highlight>
                  <a:srgbClr val="F5F5F5"/>
                </a:highlight>
                <a:latin typeface="Calibri"/>
                <a:ea typeface="Calibri"/>
                <a:cs typeface="Calibri"/>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a:buFont typeface="Arial,Sans-Serif" panose="020B0604020202020204" pitchFamily="34" charset="0"/>
              <a:buChar char="•"/>
            </a:pPr>
            <a:r>
              <a:rPr lang="fr-CA" dirty="0" err="1">
                <a:solidFill>
                  <a:srgbClr val="000000"/>
                </a:solidFill>
                <a:highlight>
                  <a:srgbClr val="F5F5F5"/>
                </a:highlight>
              </a:rPr>
              <a:t>Exlain</a:t>
            </a:r>
            <a:r>
              <a:rPr lang="fr-CA" dirty="0">
                <a:solidFill>
                  <a:srgbClr val="000000"/>
                </a:solidFill>
                <a:highlight>
                  <a:srgbClr val="F5F5F5"/>
                </a:highlight>
              </a:rPr>
              <a:t> </a:t>
            </a:r>
            <a:r>
              <a:rPr lang="fr-CA" dirty="0" err="1">
                <a:solidFill>
                  <a:srgbClr val="000000"/>
                </a:solidFill>
                <a:highlight>
                  <a:srgbClr val="F5F5F5"/>
                </a:highlight>
              </a:rPr>
              <a:t>that</a:t>
            </a:r>
            <a:r>
              <a:rPr lang="fr-CA" dirty="0">
                <a:solidFill>
                  <a:srgbClr val="000000"/>
                </a:solidFill>
                <a:highlight>
                  <a:srgbClr val="F5F5F5"/>
                </a:highlight>
              </a:rPr>
              <a:t> the participants can contact </a:t>
            </a:r>
            <a:r>
              <a:rPr lang="fr-CA" dirty="0" err="1">
                <a:solidFill>
                  <a:srgbClr val="000000"/>
                </a:solidFill>
                <a:highlight>
                  <a:srgbClr val="F5F5F5"/>
                </a:highlight>
              </a:rPr>
              <a:t>this</a:t>
            </a:r>
            <a:r>
              <a:rPr lang="fr-CA" dirty="0">
                <a:solidFill>
                  <a:srgbClr val="000000"/>
                </a:solidFill>
                <a:highlight>
                  <a:srgbClr val="F5F5F5"/>
                </a:highlight>
              </a:rPr>
              <a:t> </a:t>
            </a:r>
            <a:r>
              <a:rPr lang="fr-CA" dirty="0" err="1">
                <a:solidFill>
                  <a:srgbClr val="000000"/>
                </a:solidFill>
                <a:highlight>
                  <a:srgbClr val="F5F5F5"/>
                </a:highlight>
              </a:rPr>
              <a:t>resource</a:t>
            </a:r>
            <a:r>
              <a:rPr lang="fr-CA" dirty="0">
                <a:solidFill>
                  <a:srgbClr val="000000"/>
                </a:solidFill>
                <a:highlight>
                  <a:srgbClr val="F5F5F5"/>
                </a:highlight>
              </a:rPr>
              <a:t> if </a:t>
            </a:r>
            <a:r>
              <a:rPr lang="fr-CA" dirty="0" err="1">
                <a:solidFill>
                  <a:srgbClr val="000000"/>
                </a:solidFill>
                <a:highlight>
                  <a:srgbClr val="F5F5F5"/>
                </a:highlight>
              </a:rPr>
              <a:t>they</a:t>
            </a:r>
            <a:r>
              <a:rPr lang="fr-CA" dirty="0">
                <a:solidFill>
                  <a:srgbClr val="000000"/>
                </a:solidFill>
                <a:highlight>
                  <a:srgbClr val="F5F5F5"/>
                </a:highlight>
              </a:rPr>
              <a:t> have questions on </a:t>
            </a:r>
            <a:r>
              <a:rPr lang="fr-CA" dirty="0" err="1">
                <a:solidFill>
                  <a:srgbClr val="000000"/>
                </a:solidFill>
                <a:highlight>
                  <a:srgbClr val="F5F5F5"/>
                </a:highlight>
              </a:rPr>
              <a:t>housing</a:t>
            </a:r>
            <a:r>
              <a:rPr lang="fr-CA" dirty="0">
                <a:solidFill>
                  <a:srgbClr val="000000"/>
                </a:solidFill>
                <a:highlight>
                  <a:srgbClr val="F5F5F5"/>
                </a:highlight>
              </a:rPr>
              <a:t>, social assistance, pensions or </a:t>
            </a:r>
            <a:r>
              <a:rPr lang="fr-CA" dirty="0" err="1">
                <a:solidFill>
                  <a:srgbClr val="000000"/>
                </a:solidFill>
                <a:highlight>
                  <a:srgbClr val="F5F5F5"/>
                </a:highlight>
              </a:rPr>
              <a:t>family</a:t>
            </a:r>
            <a:r>
              <a:rPr lang="fr-CA" dirty="0">
                <a:solidFill>
                  <a:srgbClr val="000000"/>
                </a:solidFill>
                <a:highlight>
                  <a:srgbClr val="F5F5F5"/>
                </a:highlight>
              </a:rPr>
              <a:t> </a:t>
            </a:r>
            <a:r>
              <a:rPr lang="fr-CA" dirty="0" err="1">
                <a:solidFill>
                  <a:srgbClr val="000000"/>
                </a:solidFill>
                <a:highlight>
                  <a:srgbClr val="F5F5F5"/>
                </a:highlight>
              </a:rPr>
              <a:t>allowances</a:t>
            </a:r>
            <a:r>
              <a:rPr lang="fr-CA" dirty="0">
                <a:solidFill>
                  <a:srgbClr val="000000"/>
                </a:solidFill>
                <a:highlight>
                  <a:srgbClr val="F5F5F5"/>
                </a:highlight>
              </a:rPr>
              <a:t>.</a:t>
            </a:r>
            <a:endParaRPr lang="fr-CA" b="0" i="0" dirty="0">
              <a:solidFill>
                <a:srgbClr val="000000"/>
              </a:solidFill>
              <a:effectLst/>
              <a:highlight>
                <a:srgbClr val="F5F5F5"/>
              </a:highlight>
            </a:endParaRPr>
          </a:p>
          <a:p>
            <a:pPr marL="171450" indent="-171450">
              <a:buFont typeface="Arial,Sans-Serif" panose="020B0604020202020204" pitchFamily="34" charset="0"/>
              <a:buChar char="•"/>
            </a:pPr>
            <a:endParaRPr lang="fr-CA" dirty="0">
              <a:highlight>
                <a:srgbClr val="F5F5F5"/>
              </a:highlight>
            </a:endParaRPr>
          </a:p>
          <a:p>
            <a:pPr marL="171450" indent="-171450">
              <a:buFont typeface="Arial,Sans-Serif" panose="020B0604020202020204" pitchFamily="34" charset="0"/>
              <a:buChar char="•"/>
            </a:pPr>
            <a:endParaRPr lang="en-US">
              <a:highlight>
                <a:srgbClr val="F5F5F5"/>
              </a:highlight>
            </a:endParaRPr>
          </a:p>
          <a:p>
            <a:pPr marL="171450" indent="-171450">
              <a:buFont typeface="Arial,Sans-Serif" panose="020B0604020202020204" pitchFamily="34" charset="0"/>
              <a:buChar char="•"/>
            </a:pPr>
            <a:r>
              <a:rPr lang="fr-CA" dirty="0">
                <a:highlight>
                  <a:srgbClr val="F5F5F5"/>
                </a:highlight>
              </a:rPr>
              <a:t>To </a:t>
            </a:r>
            <a:r>
              <a:rPr lang="fr-CA" dirty="0" err="1">
                <a:highlight>
                  <a:srgbClr val="F5F5F5"/>
                </a:highlight>
              </a:rPr>
              <a:t>reach</a:t>
            </a:r>
            <a:r>
              <a:rPr lang="fr-CA" dirty="0">
                <a:highlight>
                  <a:srgbClr val="F5F5F5"/>
                </a:highlight>
              </a:rPr>
              <a:t> </a:t>
            </a:r>
            <a:r>
              <a:rPr lang="fr-CA" dirty="0" err="1">
                <a:highlight>
                  <a:srgbClr val="F5F5F5"/>
                </a:highlight>
              </a:rPr>
              <a:t>them</a:t>
            </a:r>
            <a:r>
              <a:rPr lang="fr-CA" dirty="0">
                <a:highlight>
                  <a:srgbClr val="F5F5F5"/>
                </a:highlight>
              </a:rPr>
              <a:t> : 514-738-2036</a:t>
            </a:r>
          </a:p>
          <a:p>
            <a:pPr marL="171450" indent="-171450">
              <a:buFont typeface="Arial,Sans-Serif" panose="020B0604020202020204" pitchFamily="34" charset="0"/>
              <a:buChar char="•"/>
            </a:pPr>
            <a:endParaRPr lang="fr-CA">
              <a:highlight>
                <a:srgbClr val="F5F5F5"/>
              </a:highlight>
            </a:endParaRPr>
          </a:p>
          <a:p>
            <a:pPr marL="171450" indent="-171450">
              <a:buFont typeface="Arial" panose="020B0604020202020204" pitchFamily="34" charset="0"/>
              <a:buChar char="•"/>
            </a:pPr>
            <a:endParaRPr lang="fr-CA">
              <a:highlight>
                <a:srgbClr val="F5F5F5"/>
              </a:highlight>
              <a:latin typeface="Calibri"/>
              <a:ea typeface="Calibri"/>
              <a:cs typeface="Calibri"/>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10</a:t>
            </a:fld>
            <a:endParaRPr lang="fr-CA"/>
          </a:p>
        </p:txBody>
      </p:sp>
    </p:spTree>
    <p:extLst>
      <p:ext uri="{BB962C8B-B14F-4D97-AF65-F5344CB8AC3E}">
        <p14:creationId xmlns:p14="http://schemas.microsoft.com/office/powerpoint/2010/main" val="646068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3A184-55BF-47D3-08EA-491ED912538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D7644A8-24DF-3119-EB79-86773152266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9869040-36BF-7978-2B87-502AF8C6B712}"/>
              </a:ext>
            </a:extLst>
          </p:cNvPr>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1 minute</a:t>
            </a:r>
            <a:r>
              <a:rPr lang="fr-CA" b="0" i="0" dirty="0">
                <a:solidFill>
                  <a:srgbClr val="444444"/>
                </a:solidFill>
                <a:effectLst/>
                <a:highlight>
                  <a:srgbClr val="F5F5F5"/>
                </a:highlight>
                <a:latin typeface="Calibri" panose="020F0502020204030204" pitchFamily="34" charset="0"/>
              </a:rPr>
              <a:t>​</a:t>
            </a: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u="sng" dirty="0">
                <a:solidFill>
                  <a:srgbClr val="444444"/>
                </a:solidFill>
                <a:effectLst/>
                <a:highlight>
                  <a:srgbClr val="F5F5F5"/>
                </a:highlight>
                <a:latin typeface="Calibri" panose="020F0502020204030204" pitchFamily="34" charset="0"/>
              </a:rPr>
              <a:t>​</a:t>
            </a:r>
          </a:p>
          <a:p>
            <a:pPr algn="l" rtl="0" fontAlgn="base">
              <a:buFont typeface="Arial" panose="020B0604020202020204" pitchFamily="34" charset="0"/>
              <a:buChar char="•"/>
            </a:pPr>
            <a:endParaRPr lang="fr-CA" sz="1200" b="0" i="0" dirty="0">
              <a:solidFill>
                <a:srgbClr val="444444"/>
              </a:solidFill>
              <a:effectLst/>
              <a:highlight>
                <a:srgbClr val="F5F5F5"/>
              </a:highlight>
              <a:latin typeface="Arial" panose="020B0604020202020204" pitchFamily="34" charset="0"/>
            </a:endParaRPr>
          </a:p>
          <a:p>
            <a:pPr marL="171450" indent="-171450">
              <a:buFont typeface="Arial" panose="020B0604020202020204" pitchFamily="34" charset="0"/>
              <a:buChar char="•"/>
            </a:pPr>
            <a:r>
              <a:rPr lang="fr-CA" dirty="0" err="1">
                <a:solidFill>
                  <a:srgbClr val="000000"/>
                </a:solidFill>
                <a:highlight>
                  <a:srgbClr val="F5F5F5"/>
                </a:highlight>
              </a:rPr>
              <a:t>Explain</a:t>
            </a:r>
            <a:r>
              <a:rPr lang="fr-CA" dirty="0">
                <a:solidFill>
                  <a:srgbClr val="000000"/>
                </a:solidFill>
                <a:highlight>
                  <a:srgbClr val="F5F5F5"/>
                </a:highlight>
              </a:rPr>
              <a:t> </a:t>
            </a:r>
            <a:r>
              <a:rPr lang="fr-CA" dirty="0" err="1">
                <a:solidFill>
                  <a:srgbClr val="000000"/>
                </a:solidFill>
                <a:highlight>
                  <a:srgbClr val="F5F5F5"/>
                </a:highlight>
              </a:rPr>
              <a:t>that</a:t>
            </a:r>
            <a:r>
              <a:rPr lang="fr-CA" dirty="0">
                <a:solidFill>
                  <a:srgbClr val="000000"/>
                </a:solidFill>
                <a:highlight>
                  <a:srgbClr val="F5F5F5"/>
                </a:highlight>
              </a:rPr>
              <a:t> participants can contact </a:t>
            </a:r>
            <a:r>
              <a:rPr lang="fr-CA" dirty="0" err="1">
                <a:solidFill>
                  <a:srgbClr val="000000"/>
                </a:solidFill>
                <a:highlight>
                  <a:srgbClr val="F5F5F5"/>
                </a:highlight>
              </a:rPr>
              <a:t>this</a:t>
            </a:r>
            <a:r>
              <a:rPr lang="fr-CA" dirty="0">
                <a:solidFill>
                  <a:srgbClr val="000000"/>
                </a:solidFill>
                <a:highlight>
                  <a:srgbClr val="F5F5F5"/>
                </a:highlight>
              </a:rPr>
              <a:t> </a:t>
            </a:r>
            <a:r>
              <a:rPr lang="fr-CA" dirty="0" err="1">
                <a:solidFill>
                  <a:srgbClr val="000000"/>
                </a:solidFill>
                <a:highlight>
                  <a:srgbClr val="F5F5F5"/>
                </a:highlight>
              </a:rPr>
              <a:t>resource</a:t>
            </a:r>
            <a:r>
              <a:rPr lang="fr-CA" dirty="0">
                <a:solidFill>
                  <a:srgbClr val="000000"/>
                </a:solidFill>
                <a:highlight>
                  <a:srgbClr val="F5F5F5"/>
                </a:highlight>
              </a:rPr>
              <a:t> if </a:t>
            </a:r>
            <a:r>
              <a:rPr lang="fr-CA" dirty="0" err="1">
                <a:solidFill>
                  <a:srgbClr val="000000"/>
                </a:solidFill>
                <a:highlight>
                  <a:srgbClr val="F5F5F5"/>
                </a:highlight>
              </a:rPr>
              <a:t>they</a:t>
            </a:r>
            <a:r>
              <a:rPr lang="fr-CA" dirty="0">
                <a:solidFill>
                  <a:srgbClr val="000000"/>
                </a:solidFill>
                <a:highlight>
                  <a:srgbClr val="F5F5F5"/>
                </a:highlight>
              </a:rPr>
              <a:t> have questions on social assistance (</a:t>
            </a:r>
            <a:r>
              <a:rPr lang="fr-CA" dirty="0" err="1">
                <a:solidFill>
                  <a:srgbClr val="000000"/>
                </a:solidFill>
                <a:highlight>
                  <a:srgbClr val="F5F5F5"/>
                </a:highlight>
              </a:rPr>
              <a:t>welfare</a:t>
            </a:r>
            <a:r>
              <a:rPr lang="fr-CA" dirty="0">
                <a:solidFill>
                  <a:srgbClr val="000000"/>
                </a:solidFill>
                <a:highlight>
                  <a:srgbClr val="F5F5F5"/>
                </a:highlight>
              </a:rPr>
              <a:t>) or </a:t>
            </a:r>
            <a:r>
              <a:rPr lang="fr-CA" dirty="0" err="1">
                <a:solidFill>
                  <a:srgbClr val="000000"/>
                </a:solidFill>
                <a:highlight>
                  <a:srgbClr val="F5F5F5"/>
                </a:highlight>
              </a:rPr>
              <a:t>would</a:t>
            </a:r>
            <a:r>
              <a:rPr lang="fr-CA" dirty="0">
                <a:solidFill>
                  <a:srgbClr val="000000"/>
                </a:solidFill>
                <a:highlight>
                  <a:srgbClr val="F5F5F5"/>
                </a:highlight>
              </a:rPr>
              <a:t> like to </a:t>
            </a:r>
            <a:r>
              <a:rPr lang="fr-CA" dirty="0" err="1">
                <a:solidFill>
                  <a:srgbClr val="000000"/>
                </a:solidFill>
                <a:highlight>
                  <a:srgbClr val="F5F5F5"/>
                </a:highlight>
              </a:rPr>
              <a:t>be</a:t>
            </a:r>
            <a:r>
              <a:rPr lang="fr-CA" dirty="0">
                <a:solidFill>
                  <a:srgbClr val="000000"/>
                </a:solidFill>
                <a:highlight>
                  <a:srgbClr val="F5F5F5"/>
                </a:highlight>
              </a:rPr>
              <a:t> </a:t>
            </a:r>
            <a:r>
              <a:rPr lang="fr-CA" dirty="0" err="1">
                <a:solidFill>
                  <a:srgbClr val="000000"/>
                </a:solidFill>
                <a:highlight>
                  <a:srgbClr val="F5F5F5"/>
                </a:highlight>
              </a:rPr>
              <a:t>supported</a:t>
            </a:r>
            <a:r>
              <a:rPr lang="fr-CA" dirty="0">
                <a:solidFill>
                  <a:srgbClr val="000000"/>
                </a:solidFill>
                <a:highlight>
                  <a:srgbClr val="F5F5F5"/>
                </a:highlight>
              </a:rPr>
              <a:t> </a:t>
            </a:r>
            <a:r>
              <a:rPr lang="fr-CA" dirty="0" err="1">
                <a:solidFill>
                  <a:srgbClr val="000000"/>
                </a:solidFill>
                <a:highlight>
                  <a:srgbClr val="F5F5F5"/>
                </a:highlight>
              </a:rPr>
              <a:t>through</a:t>
            </a:r>
            <a:r>
              <a:rPr lang="fr-CA" dirty="0">
                <a:solidFill>
                  <a:srgbClr val="000000"/>
                </a:solidFill>
                <a:highlight>
                  <a:srgbClr val="F5F5F5"/>
                </a:highlight>
              </a:rPr>
              <a:t> </a:t>
            </a:r>
            <a:r>
              <a:rPr lang="fr-CA" dirty="0" err="1">
                <a:solidFill>
                  <a:srgbClr val="000000"/>
                </a:solidFill>
                <a:highlight>
                  <a:srgbClr val="F5F5F5"/>
                </a:highlight>
              </a:rPr>
              <a:t>some</a:t>
            </a:r>
            <a:r>
              <a:rPr lang="fr-CA" dirty="0">
                <a:solidFill>
                  <a:srgbClr val="000000"/>
                </a:solidFill>
                <a:highlight>
                  <a:srgbClr val="F5F5F5"/>
                </a:highlight>
              </a:rPr>
              <a:t> </a:t>
            </a:r>
            <a:r>
              <a:rPr lang="fr-CA" dirty="0" err="1">
                <a:solidFill>
                  <a:srgbClr val="000000"/>
                </a:solidFill>
                <a:highlight>
                  <a:srgbClr val="F5F5F5"/>
                </a:highlight>
              </a:rPr>
              <a:t>processes</a:t>
            </a:r>
            <a:r>
              <a:rPr lang="fr-CA" dirty="0">
                <a:solidFill>
                  <a:srgbClr val="000000"/>
                </a:solidFill>
                <a:highlight>
                  <a:srgbClr val="F5F5F5"/>
                </a:highlight>
              </a:rPr>
              <a:t> </a:t>
            </a:r>
            <a:r>
              <a:rPr lang="fr-CA" dirty="0" err="1">
                <a:solidFill>
                  <a:srgbClr val="000000"/>
                </a:solidFill>
                <a:highlight>
                  <a:srgbClr val="F5F5F5"/>
                </a:highlight>
              </a:rPr>
              <a:t>related</a:t>
            </a:r>
            <a:r>
              <a:rPr lang="fr-CA" dirty="0">
                <a:solidFill>
                  <a:srgbClr val="000000"/>
                </a:solidFill>
                <a:highlight>
                  <a:srgbClr val="F5F5F5"/>
                </a:highlight>
              </a:rPr>
              <a:t> to social </a:t>
            </a:r>
            <a:r>
              <a:rPr lang="fr-CA" dirty="0" err="1">
                <a:solidFill>
                  <a:srgbClr val="000000"/>
                </a:solidFill>
                <a:highlight>
                  <a:srgbClr val="F5F5F5"/>
                </a:highlight>
              </a:rPr>
              <a:t>assitance</a:t>
            </a:r>
            <a:r>
              <a:rPr lang="fr-CA" dirty="0">
                <a:solidFill>
                  <a:srgbClr val="000000"/>
                </a:solidFill>
                <a:highlight>
                  <a:srgbClr val="F5F5F5"/>
                </a:highlight>
              </a:rPr>
              <a:t> (French </a:t>
            </a:r>
            <a:r>
              <a:rPr lang="fr-CA" dirty="0" err="1">
                <a:solidFill>
                  <a:srgbClr val="000000"/>
                </a:solidFill>
                <a:highlight>
                  <a:srgbClr val="F5F5F5"/>
                </a:highlight>
              </a:rPr>
              <a:t>only</a:t>
            </a:r>
            <a:r>
              <a:rPr lang="fr-CA" dirty="0">
                <a:solidFill>
                  <a:srgbClr val="000000"/>
                </a:solidFill>
                <a:highlight>
                  <a:srgbClr val="F5F5F5"/>
                </a:highlight>
              </a:rPr>
              <a:t>). </a:t>
            </a:r>
          </a:p>
          <a:p>
            <a:pPr marL="171450" indent="-171450">
              <a:buFont typeface="Arial" panose="020B0604020202020204" pitchFamily="34" charset="0"/>
              <a:buChar char="•"/>
            </a:pPr>
            <a:r>
              <a:rPr lang="fr-CA" dirty="0">
                <a:solidFill>
                  <a:srgbClr val="000000"/>
                </a:solidFill>
                <a:highlight>
                  <a:srgbClr val="F5F5F5"/>
                </a:highlight>
              </a:rPr>
              <a:t>To </a:t>
            </a:r>
            <a:r>
              <a:rPr lang="fr-CA" dirty="0" err="1">
                <a:solidFill>
                  <a:srgbClr val="000000"/>
                </a:solidFill>
                <a:highlight>
                  <a:srgbClr val="F5F5F5"/>
                </a:highlight>
              </a:rPr>
              <a:t>reach</a:t>
            </a:r>
            <a:r>
              <a:rPr lang="fr-CA" dirty="0">
                <a:solidFill>
                  <a:srgbClr val="000000"/>
                </a:solidFill>
                <a:highlight>
                  <a:srgbClr val="F5F5F5"/>
                </a:highlight>
              </a:rPr>
              <a:t> </a:t>
            </a:r>
            <a:r>
              <a:rPr lang="fr-CA" dirty="0" err="1">
                <a:solidFill>
                  <a:srgbClr val="000000"/>
                </a:solidFill>
                <a:highlight>
                  <a:srgbClr val="F5F5F5"/>
                </a:highlight>
              </a:rPr>
              <a:t>them</a:t>
            </a:r>
            <a:r>
              <a:rPr lang="fr-CA" dirty="0">
                <a:solidFill>
                  <a:srgbClr val="000000"/>
                </a:solidFill>
                <a:highlight>
                  <a:srgbClr val="F5F5F5"/>
                </a:highlight>
              </a:rPr>
              <a:t>, call 514-527-0700 or 514-322-5782 or </a:t>
            </a:r>
            <a:r>
              <a:rPr lang="fr-CA" dirty="0" err="1">
                <a:solidFill>
                  <a:srgbClr val="000000"/>
                </a:solidFill>
                <a:highlight>
                  <a:srgbClr val="F5F5F5"/>
                </a:highlight>
              </a:rPr>
              <a:t>write</a:t>
            </a:r>
            <a:r>
              <a:rPr lang="fr-CA" dirty="0">
                <a:solidFill>
                  <a:srgbClr val="000000"/>
                </a:solidFill>
                <a:highlight>
                  <a:srgbClr val="F5F5F5"/>
                </a:highlight>
              </a:rPr>
              <a:t> to </a:t>
            </a:r>
            <a:r>
              <a:rPr lang="fr-CA" dirty="0">
                <a:solidFill>
                  <a:srgbClr val="000000"/>
                </a:solidFill>
                <a:highlight>
                  <a:srgbClr val="F5F5F5"/>
                </a:highlight>
                <a:hlinkClick r:id="rId3"/>
              </a:rPr>
              <a:t>info@opdsrm.com</a:t>
            </a:r>
          </a:p>
          <a:p>
            <a:pPr marL="171450" indent="-171450">
              <a:buFont typeface="Arial" panose="020B0604020202020204" pitchFamily="34" charset="0"/>
              <a:buChar char="•"/>
            </a:pPr>
            <a:endParaRPr lang="fr-CA" dirty="0">
              <a:highlight>
                <a:srgbClr val="F5F5F5"/>
              </a:highlight>
            </a:endParaRPr>
          </a:p>
          <a:p>
            <a:pPr marL="171450" indent="-171450">
              <a:buFont typeface="Arial" panose="020B0604020202020204" pitchFamily="34" charset="0"/>
              <a:buChar char="•"/>
            </a:pPr>
            <a:endParaRPr lang="fr-CA" dirty="0">
              <a:solidFill>
                <a:srgbClr val="000000"/>
              </a:solidFill>
              <a:highlight>
                <a:srgbClr val="F5F5F5"/>
              </a:highlight>
            </a:endParaRPr>
          </a:p>
        </p:txBody>
      </p:sp>
      <p:sp>
        <p:nvSpPr>
          <p:cNvPr id="4" name="Espace réservé du numéro de diapositive 3">
            <a:extLst>
              <a:ext uri="{FF2B5EF4-FFF2-40B4-BE49-F238E27FC236}">
                <a16:creationId xmlns:a16="http://schemas.microsoft.com/office/drawing/2014/main" id="{A6BA440F-6094-2DD6-184C-12C7E0CF1D40}"/>
              </a:ext>
            </a:extLst>
          </p:cNvPr>
          <p:cNvSpPr>
            <a:spLocks noGrp="1"/>
          </p:cNvSpPr>
          <p:nvPr>
            <p:ph type="sldNum" sz="quarter" idx="5"/>
          </p:nvPr>
        </p:nvSpPr>
        <p:spPr/>
        <p:txBody>
          <a:bodyPr/>
          <a:lstStyle/>
          <a:p>
            <a:fld id="{A2A964A5-F659-4CE6-8211-A0E2A008B8AC}" type="slidenum">
              <a:rPr lang="fr-CA" smtClean="0"/>
              <a:t>11</a:t>
            </a:fld>
            <a:endParaRPr lang="fr-CA"/>
          </a:p>
        </p:txBody>
      </p:sp>
    </p:spTree>
    <p:extLst>
      <p:ext uri="{BB962C8B-B14F-4D97-AF65-F5344CB8AC3E}">
        <p14:creationId xmlns:p14="http://schemas.microsoft.com/office/powerpoint/2010/main" val="4201996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1 minute</a:t>
            </a:r>
            <a:r>
              <a:rPr lang="en-US" b="0" i="0" dirty="0">
                <a:solidFill>
                  <a:srgbClr val="444444"/>
                </a:solidFill>
                <a:effectLst/>
                <a:highlight>
                  <a:srgbClr val="F5F5F5"/>
                </a:highlight>
                <a:latin typeface="Calibri" panose="020F0502020204030204" pitchFamily="34" charset="0"/>
              </a:rPr>
              <a:t>​</a:t>
            </a:r>
          </a:p>
          <a:p>
            <a:endParaRPr lang="en-US" dirty="0">
              <a:solidFill>
                <a:srgbClr val="444444"/>
              </a:solidFill>
              <a:highlight>
                <a:srgbClr val="F5F5F5"/>
              </a:highlight>
              <a:latin typeface="Calibri"/>
              <a:ea typeface="Calibri"/>
              <a:cs typeface="Calibri"/>
            </a:endParaRP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dirty="0">
                <a:solidFill>
                  <a:srgbClr val="444444"/>
                </a:solidFill>
                <a:effectLst/>
                <a:highlight>
                  <a:srgbClr val="F5F5F5"/>
                </a:highlight>
                <a:latin typeface="Calibri" panose="020F0502020204030204" pitchFamily="34" charset="0"/>
              </a:rPr>
              <a:t>​</a:t>
            </a:r>
          </a:p>
          <a:p>
            <a:endParaRPr lang="fr-CA" dirty="0">
              <a:solidFill>
                <a:srgbClr val="444444"/>
              </a:solidFill>
              <a:highlight>
                <a:srgbClr val="F5F5F5"/>
              </a:highlight>
              <a:latin typeface="Calibri"/>
              <a:cs typeface="Calibri"/>
            </a:endParaRPr>
          </a:p>
          <a:p>
            <a:pPr marL="171450" indent="-171450" fontAlgn="base">
              <a:buFont typeface="Arial" panose="020B0604020202020204" pitchFamily="34" charset="0"/>
              <a:buChar char="•"/>
            </a:pPr>
            <a:r>
              <a:rPr lang="en-CA" dirty="0">
                <a:solidFill>
                  <a:srgbClr val="000000"/>
                </a:solidFill>
                <a:highlight>
                  <a:srgbClr val="F5F5F5"/>
                </a:highlight>
              </a:rPr>
              <a:t>Explain that this tool helps calculate whether someone may qualify for social assistance.</a:t>
            </a:r>
            <a:endParaRPr lang="fr-CA" dirty="0">
              <a:solidFill>
                <a:srgbClr val="000000"/>
              </a:solidFill>
              <a:highlight>
                <a:srgbClr val="F5F5F5"/>
              </a:highlight>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12</a:t>
            </a:fld>
            <a:endParaRPr lang="fr-CA"/>
          </a:p>
        </p:txBody>
      </p:sp>
    </p:spTree>
    <p:extLst>
      <p:ext uri="{BB962C8B-B14F-4D97-AF65-F5344CB8AC3E}">
        <p14:creationId xmlns:p14="http://schemas.microsoft.com/office/powerpoint/2010/main" val="933903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u="none" strike="noStrike" dirty="0">
                <a:solidFill>
                  <a:srgbClr val="000000"/>
                </a:solidFill>
                <a:effectLst/>
                <a:highlight>
                  <a:srgbClr val="F5F5F5"/>
                </a:highlight>
                <a:latin typeface="Calibri"/>
                <a:ea typeface="Calibri"/>
                <a:cs typeface="Calibri"/>
              </a:rPr>
              <a:t>1 minute</a:t>
            </a:r>
            <a:r>
              <a:rPr lang="fr-CA" sz="1200" b="0" i="0" dirty="0">
                <a:solidFill>
                  <a:srgbClr val="444444"/>
                </a:solidFill>
                <a:effectLst/>
                <a:highlight>
                  <a:srgbClr val="F5F5F5"/>
                </a:highlight>
                <a:latin typeface="Calibri"/>
                <a:ea typeface="Calibri"/>
                <a:cs typeface="Calibri"/>
              </a:rPr>
              <a:t>​</a:t>
            </a:r>
          </a:p>
          <a:p>
            <a:pPr algn="l" rtl="0" fontAlgn="base"/>
            <a:r>
              <a:rPr lang="fr-CA" sz="1200" b="1" i="0" u="sng" dirty="0">
                <a:solidFill>
                  <a:srgbClr val="000000"/>
                </a:solidFill>
                <a:effectLst/>
                <a:highlight>
                  <a:srgbClr val="F5F5F5"/>
                </a:highlight>
                <a:latin typeface="Calibri"/>
                <a:ea typeface="Calibri"/>
                <a:cs typeface="Calibri"/>
              </a:rPr>
              <a:t>Instructions</a:t>
            </a:r>
            <a:r>
              <a:rPr lang="fr-CA" sz="1200" b="0" i="0" dirty="0">
                <a:solidFill>
                  <a:srgbClr val="444444"/>
                </a:solidFill>
                <a:effectLst/>
                <a:highlight>
                  <a:srgbClr val="F5F5F5"/>
                </a:highlight>
                <a:latin typeface="Calibri"/>
                <a:ea typeface="Calibri"/>
                <a:cs typeface="Calibri"/>
              </a:rPr>
              <a:t>​</a:t>
            </a:r>
          </a:p>
          <a:p>
            <a:pPr marL="285750" indent="-285750" fontAlgn="base">
              <a:buFont typeface="Arial" panose="020B0604020202020204" pitchFamily="34" charset="0"/>
              <a:buChar char="•"/>
            </a:pPr>
            <a:r>
              <a:rPr lang="en-CA" dirty="0">
                <a:solidFill>
                  <a:srgbClr val="000000"/>
                </a:solidFill>
                <a:highlight>
                  <a:srgbClr val="F5F5F5"/>
                </a:highlight>
              </a:rPr>
              <a:t>Explain that this resource is available to participants if they encounter legal issues related to their life as a couple. The "Info-Separation" service of the Community Justice Centers (CJP) offers free legal consultations with lawyers or notaries to ask legal questions related to separation.</a:t>
            </a:r>
            <a:endParaRPr lang="fr-CA" b="0" i="0" dirty="0">
              <a:solidFill>
                <a:srgbClr val="000000"/>
              </a:solidFill>
              <a:effectLst/>
              <a:highlight>
                <a:srgbClr val="F5F5F5"/>
              </a:highlight>
            </a:endParaRPr>
          </a:p>
          <a:p>
            <a:pPr algn="l" rtl="0" fontAlgn="base"/>
            <a:r>
              <a:rPr lang="fr-CA" sz="1200" b="0" i="0" dirty="0">
                <a:solidFill>
                  <a:srgbClr val="444444"/>
                </a:solidFill>
                <a:effectLst/>
                <a:highlight>
                  <a:srgbClr val="F5F5F5"/>
                </a:highlight>
                <a:latin typeface="Calibri"/>
                <a:ea typeface="Calibri"/>
                <a:cs typeface="Calibri"/>
              </a:rPr>
              <a:t>​</a:t>
            </a:r>
          </a:p>
          <a:p>
            <a:pPr marL="285750" indent="-285750" fontAlgn="base">
              <a:buFont typeface="Arial" panose="020B0604020202020204" pitchFamily="34" charset="0"/>
              <a:buChar char="•"/>
            </a:pPr>
            <a:r>
              <a:rPr lang="fr-CA">
                <a:solidFill>
                  <a:srgbClr val="000000"/>
                </a:solidFill>
                <a:highlight>
                  <a:srgbClr val="F5F5F5"/>
                </a:highlight>
              </a:rPr>
              <a:t>To contact </a:t>
            </a:r>
            <a:r>
              <a:rPr lang="fr-CA" err="1">
                <a:solidFill>
                  <a:srgbClr val="000000"/>
                </a:solidFill>
                <a:highlight>
                  <a:srgbClr val="F5F5F5"/>
                </a:highlight>
              </a:rPr>
              <a:t>them</a:t>
            </a:r>
            <a:r>
              <a:rPr lang="fr-CA">
                <a:solidFill>
                  <a:srgbClr val="000000"/>
                </a:solidFill>
                <a:highlight>
                  <a:srgbClr val="F5F5F5"/>
                </a:highlight>
              </a:rPr>
              <a:t>: </a:t>
            </a:r>
            <a:r>
              <a:rPr lang="fr-CA" u="sng" dirty="0">
                <a:solidFill>
                  <a:srgbClr val="000000"/>
                </a:solidFill>
                <a:highlight>
                  <a:srgbClr val="F5F5F5"/>
                </a:highlight>
                <a:hlinkClick r:id="rId3"/>
              </a:rPr>
              <a:t>Contact us - Centres de justice de proximité l Centres de justice de proximité</a:t>
            </a:r>
            <a:endParaRPr lang="fr-CA" b="0" i="0">
              <a:solidFill>
                <a:srgbClr val="000000"/>
              </a:solidFill>
              <a:effectLst/>
              <a:highlight>
                <a:srgbClr val="F5F5F5"/>
              </a:highlight>
            </a:endParaRPr>
          </a:p>
          <a:p>
            <a:endParaRPr lang="fr-CA" sz="120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13</a:t>
            </a:fld>
            <a:endParaRPr lang="fr-CA"/>
          </a:p>
        </p:txBody>
      </p:sp>
    </p:spTree>
    <p:extLst>
      <p:ext uri="{BB962C8B-B14F-4D97-AF65-F5344CB8AC3E}">
        <p14:creationId xmlns:p14="http://schemas.microsoft.com/office/powerpoint/2010/main" val="844305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cs typeface="Calibri"/>
              </a:rPr>
              <a:t>1 minute</a:t>
            </a:r>
            <a:r>
              <a:rPr lang="en-US" b="0" i="0" dirty="0">
                <a:solidFill>
                  <a:srgbClr val="444444"/>
                </a:solidFill>
                <a:effectLst/>
                <a:highlight>
                  <a:srgbClr val="F5F5F5"/>
                </a:highlight>
                <a:latin typeface="Calibri"/>
                <a:cs typeface="Calibri"/>
              </a:rPr>
              <a:t>​</a:t>
            </a:r>
          </a:p>
          <a:p>
            <a:pPr algn="l" rtl="0" fontAlgn="base"/>
            <a:r>
              <a:rPr lang="fr-CA" b="1" i="0" u="sng" dirty="0">
                <a:solidFill>
                  <a:srgbClr val="000000"/>
                </a:solidFill>
                <a:effectLst/>
                <a:highlight>
                  <a:srgbClr val="F5F5F5"/>
                </a:highlight>
                <a:latin typeface="Calibri"/>
                <a:cs typeface="Calibri"/>
              </a:rPr>
              <a:t>Instructions</a:t>
            </a:r>
            <a:r>
              <a:rPr lang="fr-CA" b="0" i="0" dirty="0">
                <a:solidFill>
                  <a:srgbClr val="444444"/>
                </a:solidFill>
                <a:effectLst/>
                <a:highlight>
                  <a:srgbClr val="F5F5F5"/>
                </a:highlight>
                <a:latin typeface="Calibri"/>
                <a:cs typeface="Calibri"/>
              </a:rPr>
              <a:t>​</a:t>
            </a:r>
          </a:p>
          <a:p>
            <a:endParaRPr lang="fr-CA" dirty="0">
              <a:solidFill>
                <a:srgbClr val="444444"/>
              </a:solidFill>
              <a:highlight>
                <a:srgbClr val="F5F5F5"/>
              </a:highlight>
              <a:latin typeface="Calibri"/>
              <a:cs typeface="Calibri"/>
            </a:endParaRPr>
          </a:p>
          <a:p>
            <a:pPr marL="171450" indent="-171450">
              <a:buFont typeface="Arial" panose="020B0604020202020204" pitchFamily="34" charset="0"/>
              <a:buChar char="•"/>
            </a:pPr>
            <a:r>
              <a:rPr lang="en-CA" dirty="0">
                <a:solidFill>
                  <a:srgbClr val="000000"/>
                </a:solidFill>
                <a:highlight>
                  <a:srgbClr val="F5F5F5"/>
                </a:highlight>
              </a:rPr>
              <a:t>Explain that this resource is available to participants if they encounter legal issues related to their life as a couple. </a:t>
            </a:r>
            <a:r>
              <a:rPr lang="en-CA" dirty="0" err="1">
                <a:solidFill>
                  <a:srgbClr val="000000"/>
                </a:solidFill>
                <a:highlight>
                  <a:srgbClr val="F5F5F5"/>
                </a:highlight>
              </a:rPr>
              <a:t>Rebâtir</a:t>
            </a:r>
            <a:r>
              <a:rPr lang="en-CA" dirty="0">
                <a:solidFill>
                  <a:srgbClr val="000000"/>
                </a:solidFill>
                <a:highlight>
                  <a:srgbClr val="F5F5F5"/>
                </a:highlight>
              </a:rPr>
              <a:t> is the name of a legal consultation service provided by the Commission des services </a:t>
            </a:r>
            <a:r>
              <a:rPr lang="en-CA" dirty="0" err="1">
                <a:solidFill>
                  <a:srgbClr val="000000"/>
                </a:solidFill>
                <a:highlight>
                  <a:srgbClr val="F5F5F5"/>
                </a:highlight>
              </a:rPr>
              <a:t>juridiques</a:t>
            </a:r>
            <a:r>
              <a:rPr lang="en-CA" dirty="0">
                <a:solidFill>
                  <a:srgbClr val="000000"/>
                </a:solidFill>
                <a:highlight>
                  <a:srgbClr val="F5F5F5"/>
                </a:highlight>
              </a:rPr>
              <a:t> (legal aid). It offers 4 hours of free legal consultation to people who experience domestic or sexual violence in all areas of law.</a:t>
            </a:r>
            <a:endParaRPr lang="fr-CA" dirty="0">
              <a:solidFill>
                <a:srgbClr val="000000"/>
              </a:solidFill>
              <a:highlight>
                <a:srgbClr val="F5F5F5"/>
              </a:highlight>
            </a:endParaRPr>
          </a:p>
          <a:p>
            <a:pPr fontAlgn="base">
              <a:buFont typeface="Arial" panose="020B0604020202020204" pitchFamily="34" charset="0"/>
              <a:buChar char="•"/>
            </a:pPr>
            <a:endParaRPr lang="fr-CA" b="0" i="0">
              <a:solidFill>
                <a:srgbClr val="444444"/>
              </a:solidFill>
              <a:effectLst/>
              <a:highlight>
                <a:srgbClr val="F5F5F5"/>
              </a:highlight>
              <a:latin typeface="Calibri" panose="020F0502020204030204" pitchFamily="34" charset="0"/>
              <a:ea typeface="Calibri" panose="020F0502020204030204" pitchFamily="34" charset="0"/>
              <a:cs typeface="Calibri" panose="020F0502020204030204" pitchFamily="34" charset="0"/>
            </a:endParaRPr>
          </a:p>
          <a:p>
            <a:pPr marL="171450" indent="-171450" fontAlgn="base">
              <a:buFont typeface="Arial" panose="020B0604020202020204" pitchFamily="34" charset="0"/>
              <a:buChar char="•"/>
            </a:pPr>
            <a:r>
              <a:rPr lang="en-CA" dirty="0">
                <a:solidFill>
                  <a:srgbClr val="000000"/>
                </a:solidFill>
                <a:highlight>
                  <a:srgbClr val="F5F5F5"/>
                </a:highlight>
              </a:rPr>
              <a:t>To contact them: call 1-833-REBÂTIR (1-833-732-2847) or write to </a:t>
            </a:r>
            <a:r>
              <a:rPr lang="en-CA" u="sng" dirty="0">
                <a:solidFill>
                  <a:srgbClr val="000000"/>
                </a:solidFill>
                <a:highlight>
                  <a:srgbClr val="F5F5F5"/>
                </a:highlight>
                <a:hlinkClick r:id="rId3"/>
              </a:rPr>
              <a:t>projet@rebatir.ca</a:t>
            </a:r>
            <a:endParaRPr lang="fr-CA" b="0" i="0">
              <a:solidFill>
                <a:srgbClr val="000000"/>
              </a:solidFill>
              <a:effectLst/>
              <a:highlight>
                <a:srgbClr val="F5F5F5"/>
              </a:highlight>
            </a:endParaRPr>
          </a:p>
          <a:p>
            <a:endParaRPr lang="fr-CA">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14</a:t>
            </a:fld>
            <a:endParaRPr lang="fr-CA"/>
          </a:p>
        </p:txBody>
      </p:sp>
    </p:spTree>
    <p:extLst>
      <p:ext uri="{BB962C8B-B14F-4D97-AF65-F5344CB8AC3E}">
        <p14:creationId xmlns:p14="http://schemas.microsoft.com/office/powerpoint/2010/main" val="3101477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solidFill>
                  <a:srgbClr val="444444"/>
                </a:solidFill>
                <a:highlight>
                  <a:srgbClr val="F5F5F5"/>
                </a:highlight>
              </a:rPr>
              <a:t>1 minute</a:t>
            </a:r>
            <a:endParaRPr lang="en-US">
              <a:solidFill>
                <a:srgbClr val="444444"/>
              </a:solidFill>
              <a:highlight>
                <a:srgbClr val="F5F5F5"/>
              </a:highlight>
            </a:endParaRPr>
          </a:p>
          <a:p>
            <a:endParaRPr lang="fr-CA" dirty="0">
              <a:solidFill>
                <a:srgbClr val="444444"/>
              </a:solidFill>
              <a:highlight>
                <a:srgbClr val="F5F5F5"/>
              </a:highlight>
            </a:endParaRPr>
          </a:p>
          <a:p>
            <a:r>
              <a:rPr lang="fr-CA" b="1" u="sng">
                <a:solidFill>
                  <a:srgbClr val="444444"/>
                </a:solidFill>
                <a:highlight>
                  <a:srgbClr val="F5F5F5"/>
                </a:highlight>
              </a:rPr>
              <a:t>Instructions</a:t>
            </a:r>
            <a:endParaRPr lang="fr-CA" dirty="0">
              <a:solidFill>
                <a:srgbClr val="444444"/>
              </a:solidFill>
              <a:highlight>
                <a:srgbClr val="F5F5F5"/>
              </a:highlight>
            </a:endParaRPr>
          </a:p>
          <a:p>
            <a:endParaRPr lang="fr-CA" dirty="0">
              <a:solidFill>
                <a:srgbClr val="444444"/>
              </a:solidFill>
              <a:highlight>
                <a:srgbClr val="F5F5F5"/>
              </a:highlight>
            </a:endParaRPr>
          </a:p>
          <a:p>
            <a:pPr marL="285750" indent="-285750">
              <a:buFont typeface="Arial,Sans-Serif"/>
              <a:buChar char="•"/>
            </a:pPr>
            <a:r>
              <a:rPr lang="fr-CA" dirty="0" err="1">
                <a:solidFill>
                  <a:srgbClr val="444444"/>
                </a:solidFill>
                <a:highlight>
                  <a:srgbClr val="F5F5F5"/>
                </a:highlight>
              </a:rPr>
              <a:t>Explain</a:t>
            </a:r>
            <a:r>
              <a:rPr lang="fr-CA" dirty="0">
                <a:solidFill>
                  <a:srgbClr val="444444"/>
                </a:solidFill>
                <a:highlight>
                  <a:srgbClr val="F5F5F5"/>
                </a:highlight>
              </a:rPr>
              <a:t> </a:t>
            </a:r>
            <a:r>
              <a:rPr lang="fr-CA" dirty="0" err="1">
                <a:solidFill>
                  <a:srgbClr val="444444"/>
                </a:solidFill>
                <a:highlight>
                  <a:srgbClr val="F5F5F5"/>
                </a:highlight>
              </a:rPr>
              <a:t>that</a:t>
            </a:r>
            <a:r>
              <a:rPr lang="fr-CA" dirty="0">
                <a:solidFill>
                  <a:srgbClr val="444444"/>
                </a:solidFill>
                <a:highlight>
                  <a:srgbClr val="F5F5F5"/>
                </a:highlight>
              </a:rPr>
              <a:t> </a:t>
            </a:r>
            <a:r>
              <a:rPr lang="fr-CA" dirty="0" err="1">
                <a:solidFill>
                  <a:srgbClr val="444444"/>
                </a:solidFill>
                <a:highlight>
                  <a:srgbClr val="F5F5F5"/>
                </a:highlight>
              </a:rPr>
              <a:t>this</a:t>
            </a:r>
            <a:r>
              <a:rPr lang="fr-CA" dirty="0">
                <a:solidFill>
                  <a:srgbClr val="444444"/>
                </a:solidFill>
                <a:highlight>
                  <a:srgbClr val="F5F5F5"/>
                </a:highlight>
              </a:rPr>
              <a:t> </a:t>
            </a:r>
            <a:r>
              <a:rPr lang="fr-CA" dirty="0" err="1">
                <a:solidFill>
                  <a:srgbClr val="444444"/>
                </a:solidFill>
                <a:highlight>
                  <a:srgbClr val="F5F5F5"/>
                </a:highlight>
              </a:rPr>
              <a:t>legal</a:t>
            </a:r>
            <a:r>
              <a:rPr lang="fr-CA" dirty="0">
                <a:solidFill>
                  <a:srgbClr val="444444"/>
                </a:solidFill>
                <a:highlight>
                  <a:srgbClr val="F5F5F5"/>
                </a:highlight>
              </a:rPr>
              <a:t> </a:t>
            </a:r>
            <a:r>
              <a:rPr lang="fr-CA" dirty="0" err="1">
                <a:solidFill>
                  <a:srgbClr val="444444"/>
                </a:solidFill>
                <a:highlight>
                  <a:srgbClr val="F5F5F5"/>
                </a:highlight>
              </a:rPr>
              <a:t>resource</a:t>
            </a:r>
            <a:r>
              <a:rPr lang="fr-CA" dirty="0">
                <a:solidFill>
                  <a:srgbClr val="444444"/>
                </a:solidFill>
                <a:highlight>
                  <a:srgbClr val="F5F5F5"/>
                </a:highlight>
              </a:rPr>
              <a:t> </a:t>
            </a:r>
            <a:r>
              <a:rPr lang="fr-CA" dirty="0" err="1">
                <a:solidFill>
                  <a:srgbClr val="444444"/>
                </a:solidFill>
                <a:highlight>
                  <a:srgbClr val="F5F5F5"/>
                </a:highlight>
              </a:rPr>
              <a:t>is</a:t>
            </a:r>
            <a:r>
              <a:rPr lang="fr-CA" dirty="0">
                <a:solidFill>
                  <a:srgbClr val="444444"/>
                </a:solidFill>
                <a:highlight>
                  <a:srgbClr val="F5F5F5"/>
                </a:highlight>
              </a:rPr>
              <a:t> </a:t>
            </a:r>
            <a:r>
              <a:rPr lang="fr-CA" dirty="0" err="1">
                <a:solidFill>
                  <a:srgbClr val="444444"/>
                </a:solidFill>
                <a:highlight>
                  <a:srgbClr val="F5F5F5"/>
                </a:highlight>
              </a:rPr>
              <a:t>available</a:t>
            </a:r>
            <a:r>
              <a:rPr lang="fr-CA" dirty="0">
                <a:solidFill>
                  <a:srgbClr val="444444"/>
                </a:solidFill>
                <a:highlight>
                  <a:srgbClr val="F5F5F5"/>
                </a:highlight>
              </a:rPr>
              <a:t> to the participants if </a:t>
            </a:r>
            <a:r>
              <a:rPr lang="fr-CA" dirty="0" err="1">
                <a:solidFill>
                  <a:srgbClr val="444444"/>
                </a:solidFill>
                <a:highlight>
                  <a:srgbClr val="F5F5F5"/>
                </a:highlight>
              </a:rPr>
              <a:t>they</a:t>
            </a:r>
            <a:r>
              <a:rPr lang="fr-CA" dirty="0">
                <a:solidFill>
                  <a:srgbClr val="444444"/>
                </a:solidFill>
                <a:highlight>
                  <a:srgbClr val="F5F5F5"/>
                </a:highlight>
              </a:rPr>
              <a:t> </a:t>
            </a:r>
            <a:r>
              <a:rPr lang="fr-CA" dirty="0" err="1">
                <a:solidFill>
                  <a:srgbClr val="444444"/>
                </a:solidFill>
                <a:highlight>
                  <a:srgbClr val="F5F5F5"/>
                </a:highlight>
              </a:rPr>
              <a:t>experience</a:t>
            </a:r>
            <a:r>
              <a:rPr lang="fr-CA" dirty="0">
                <a:solidFill>
                  <a:srgbClr val="444444"/>
                </a:solidFill>
                <a:highlight>
                  <a:srgbClr val="F5F5F5"/>
                </a:highlight>
              </a:rPr>
              <a:t> </a:t>
            </a:r>
            <a:r>
              <a:rPr lang="fr-CA" dirty="0" err="1">
                <a:solidFill>
                  <a:srgbClr val="444444"/>
                </a:solidFill>
                <a:highlight>
                  <a:srgbClr val="F5F5F5"/>
                </a:highlight>
              </a:rPr>
              <a:t>legal</a:t>
            </a:r>
            <a:r>
              <a:rPr lang="fr-CA" dirty="0">
                <a:solidFill>
                  <a:srgbClr val="444444"/>
                </a:solidFill>
                <a:highlight>
                  <a:srgbClr val="F5F5F5"/>
                </a:highlight>
              </a:rPr>
              <a:t> issues relation to social assistance: the Commission des services juridiques (Legal </a:t>
            </a:r>
            <a:r>
              <a:rPr lang="fr-CA" dirty="0" err="1">
                <a:solidFill>
                  <a:srgbClr val="444444"/>
                </a:solidFill>
                <a:highlight>
                  <a:srgbClr val="F5F5F5"/>
                </a:highlight>
              </a:rPr>
              <a:t>Aid</a:t>
            </a:r>
            <a:r>
              <a:rPr lang="fr-CA" dirty="0">
                <a:solidFill>
                  <a:srgbClr val="444444"/>
                </a:solidFill>
                <a:highlight>
                  <a:srgbClr val="F5F5F5"/>
                </a:highlight>
              </a:rPr>
              <a:t>) </a:t>
            </a:r>
            <a:r>
              <a:rPr lang="fr-CA" dirty="0" err="1">
                <a:solidFill>
                  <a:srgbClr val="444444"/>
                </a:solidFill>
                <a:highlight>
                  <a:srgbClr val="F5F5F5"/>
                </a:highlight>
              </a:rPr>
              <a:t>offers</a:t>
            </a:r>
            <a:r>
              <a:rPr lang="fr-CA" dirty="0">
                <a:solidFill>
                  <a:srgbClr val="444444"/>
                </a:solidFill>
                <a:highlight>
                  <a:srgbClr val="F5F5F5"/>
                </a:highlight>
              </a:rPr>
              <a:t> free or low-cost services </a:t>
            </a:r>
            <a:r>
              <a:rPr lang="fr-CA" dirty="0" err="1">
                <a:solidFill>
                  <a:srgbClr val="444444"/>
                </a:solidFill>
                <a:highlight>
                  <a:srgbClr val="F5F5F5"/>
                </a:highlight>
              </a:rPr>
              <a:t>from</a:t>
            </a:r>
            <a:r>
              <a:rPr lang="fr-CA" dirty="0">
                <a:solidFill>
                  <a:srgbClr val="444444"/>
                </a:solidFill>
                <a:highlight>
                  <a:srgbClr val="F5F5F5"/>
                </a:highlight>
              </a:rPr>
              <a:t> </a:t>
            </a:r>
            <a:r>
              <a:rPr lang="fr-CA" dirty="0" err="1">
                <a:solidFill>
                  <a:srgbClr val="444444"/>
                </a:solidFill>
                <a:highlight>
                  <a:srgbClr val="F5F5F5"/>
                </a:highlight>
              </a:rPr>
              <a:t>lawyers</a:t>
            </a:r>
            <a:r>
              <a:rPr lang="fr-CA" dirty="0">
                <a:solidFill>
                  <a:srgbClr val="444444"/>
                </a:solidFill>
                <a:highlight>
                  <a:srgbClr val="F5F5F5"/>
                </a:highlight>
              </a:rPr>
              <a:t> to people </a:t>
            </a:r>
            <a:r>
              <a:rPr lang="fr-CA" dirty="0" err="1">
                <a:solidFill>
                  <a:srgbClr val="444444"/>
                </a:solidFill>
                <a:highlight>
                  <a:srgbClr val="F5F5F5"/>
                </a:highlight>
              </a:rPr>
              <a:t>eligible</a:t>
            </a:r>
            <a:r>
              <a:rPr lang="fr-CA" dirty="0">
                <a:solidFill>
                  <a:srgbClr val="444444"/>
                </a:solidFill>
                <a:highlight>
                  <a:srgbClr val="F5F5F5"/>
                </a:highlight>
              </a:rPr>
              <a:t> for </a:t>
            </a:r>
            <a:r>
              <a:rPr lang="fr-CA" dirty="0" err="1">
                <a:solidFill>
                  <a:srgbClr val="444444"/>
                </a:solidFill>
                <a:highlight>
                  <a:srgbClr val="F5F5F5"/>
                </a:highlight>
              </a:rPr>
              <a:t>legal</a:t>
            </a:r>
            <a:r>
              <a:rPr lang="fr-CA" dirty="0">
                <a:solidFill>
                  <a:srgbClr val="444444"/>
                </a:solidFill>
                <a:highlight>
                  <a:srgbClr val="F5F5F5"/>
                </a:highlight>
              </a:rPr>
              <a:t> </a:t>
            </a:r>
            <a:r>
              <a:rPr lang="fr-CA" dirty="0" err="1">
                <a:solidFill>
                  <a:srgbClr val="444444"/>
                </a:solidFill>
                <a:highlight>
                  <a:srgbClr val="F5F5F5"/>
                </a:highlight>
              </a:rPr>
              <a:t>aid</a:t>
            </a:r>
            <a:r>
              <a:rPr lang="fr-CA" dirty="0">
                <a:solidFill>
                  <a:srgbClr val="444444"/>
                </a:solidFill>
                <a:highlight>
                  <a:srgbClr val="F5F5F5"/>
                </a:highlight>
              </a:rPr>
              <a:t>. Legal </a:t>
            </a:r>
            <a:r>
              <a:rPr lang="fr-CA" dirty="0" err="1">
                <a:solidFill>
                  <a:srgbClr val="444444"/>
                </a:solidFill>
                <a:highlight>
                  <a:srgbClr val="F5F5F5"/>
                </a:highlight>
              </a:rPr>
              <a:t>aid</a:t>
            </a:r>
            <a:r>
              <a:rPr lang="fr-CA" dirty="0">
                <a:solidFill>
                  <a:srgbClr val="444444"/>
                </a:solidFill>
                <a:highlight>
                  <a:srgbClr val="F5F5F5"/>
                </a:highlight>
              </a:rPr>
              <a:t> </a:t>
            </a:r>
            <a:r>
              <a:rPr lang="fr-CA" dirty="0" err="1">
                <a:solidFill>
                  <a:srgbClr val="444444"/>
                </a:solidFill>
                <a:highlight>
                  <a:srgbClr val="F5F5F5"/>
                </a:highlight>
              </a:rPr>
              <a:t>includes</a:t>
            </a:r>
            <a:r>
              <a:rPr lang="fr-CA" dirty="0">
                <a:solidFill>
                  <a:srgbClr val="444444"/>
                </a:solidFill>
                <a:highlight>
                  <a:srgbClr val="F5F5F5"/>
                </a:highlight>
              </a:rPr>
              <a:t> </a:t>
            </a:r>
            <a:r>
              <a:rPr lang="fr-CA" dirty="0" err="1">
                <a:solidFill>
                  <a:srgbClr val="444444"/>
                </a:solidFill>
                <a:highlight>
                  <a:srgbClr val="F5F5F5"/>
                </a:highlight>
              </a:rPr>
              <a:t>legal</a:t>
            </a:r>
            <a:r>
              <a:rPr lang="fr-CA" dirty="0">
                <a:solidFill>
                  <a:srgbClr val="444444"/>
                </a:solidFill>
                <a:highlight>
                  <a:srgbClr val="F5F5F5"/>
                </a:highlight>
              </a:rPr>
              <a:t> services for questions relation to </a:t>
            </a:r>
            <a:r>
              <a:rPr lang="fr-CA" dirty="0" err="1">
                <a:solidFill>
                  <a:srgbClr val="444444"/>
                </a:solidFill>
                <a:highlight>
                  <a:srgbClr val="F5F5F5"/>
                </a:highlight>
              </a:rPr>
              <a:t>socail</a:t>
            </a:r>
            <a:r>
              <a:rPr lang="fr-CA">
                <a:solidFill>
                  <a:srgbClr val="444444"/>
                </a:solidFill>
                <a:highlight>
                  <a:srgbClr val="F5F5F5"/>
                </a:highlight>
              </a:rPr>
              <a:t> assitance. </a:t>
            </a:r>
          </a:p>
          <a:p>
            <a:endParaRPr lang="fr-CA" dirty="0">
              <a:solidFill>
                <a:srgbClr val="444444"/>
              </a:solidFill>
              <a:highlight>
                <a:srgbClr val="F5F5F5"/>
              </a:highlight>
            </a:endParaRPr>
          </a:p>
          <a:p>
            <a:pPr marL="171450" indent="-171450">
              <a:buFont typeface="Arial,Sans-Serif"/>
              <a:buChar char="•"/>
            </a:pPr>
            <a:r>
              <a:rPr lang="fr-CA" dirty="0">
                <a:solidFill>
                  <a:srgbClr val="444444"/>
                </a:solidFill>
                <a:highlight>
                  <a:srgbClr val="F5F5F5"/>
                </a:highlight>
              </a:rPr>
              <a:t>To </a:t>
            </a:r>
            <a:r>
              <a:rPr lang="fr-CA" dirty="0" err="1">
                <a:solidFill>
                  <a:srgbClr val="444444"/>
                </a:solidFill>
                <a:highlight>
                  <a:srgbClr val="F5F5F5"/>
                </a:highlight>
              </a:rPr>
              <a:t>find</a:t>
            </a:r>
            <a:r>
              <a:rPr lang="fr-CA" dirty="0">
                <a:solidFill>
                  <a:srgbClr val="444444"/>
                </a:solidFill>
                <a:highlight>
                  <a:srgbClr val="F5F5F5"/>
                </a:highlight>
              </a:rPr>
              <a:t> a </a:t>
            </a:r>
            <a:r>
              <a:rPr lang="fr-CA" dirty="0" err="1">
                <a:solidFill>
                  <a:srgbClr val="444444"/>
                </a:solidFill>
                <a:highlight>
                  <a:srgbClr val="F5F5F5"/>
                </a:highlight>
              </a:rPr>
              <a:t>legal</a:t>
            </a:r>
            <a:r>
              <a:rPr lang="fr-CA" dirty="0">
                <a:solidFill>
                  <a:srgbClr val="444444"/>
                </a:solidFill>
                <a:highlight>
                  <a:srgbClr val="F5F5F5"/>
                </a:highlight>
              </a:rPr>
              <a:t> </a:t>
            </a:r>
            <a:r>
              <a:rPr lang="fr-CA" dirty="0" err="1">
                <a:solidFill>
                  <a:srgbClr val="444444"/>
                </a:solidFill>
                <a:highlight>
                  <a:srgbClr val="F5F5F5"/>
                </a:highlight>
              </a:rPr>
              <a:t>aid</a:t>
            </a:r>
            <a:r>
              <a:rPr lang="fr-CA">
                <a:solidFill>
                  <a:srgbClr val="444444"/>
                </a:solidFill>
                <a:highlight>
                  <a:srgbClr val="F5F5F5"/>
                </a:highlight>
              </a:rPr>
              <a:t> office: </a:t>
            </a:r>
            <a:r>
              <a:rPr lang="fr-CA" dirty="0">
                <a:solidFill>
                  <a:srgbClr val="444444"/>
                </a:solidFill>
                <a:highlight>
                  <a:srgbClr val="F5F5F5"/>
                </a:highlight>
                <a:hlinkClick r:id="rId3"/>
              </a:rPr>
              <a:t>Legal Aide Offices and Lawyers</a:t>
            </a:r>
          </a:p>
          <a:p>
            <a:endParaRPr lang="fr-CA" dirty="0">
              <a:solidFill>
                <a:srgbClr val="444444"/>
              </a:solidFill>
              <a:highlight>
                <a:srgbClr val="F5F5F5"/>
              </a:highlight>
            </a:endParaRPr>
          </a:p>
          <a:p>
            <a:pPr algn="l"/>
            <a:endParaRPr lang="en-US" sz="1200" b="0" i="0" dirty="0">
              <a:solidFill>
                <a:srgbClr val="444444"/>
              </a:solidFill>
              <a:effectLst/>
              <a:highlight>
                <a:srgbClr val="F5F5F5"/>
              </a:highlight>
              <a:latin typeface="Calibri"/>
              <a:ea typeface="Calibri"/>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15</a:t>
            </a:fld>
            <a:endParaRPr lang="fr-CA"/>
          </a:p>
        </p:txBody>
      </p:sp>
    </p:spTree>
    <p:extLst>
      <p:ext uri="{BB962C8B-B14F-4D97-AF65-F5344CB8AC3E}">
        <p14:creationId xmlns:p14="http://schemas.microsoft.com/office/powerpoint/2010/main" val="2574331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3 minutes</a:t>
            </a:r>
            <a:endParaRPr lang="en-US" dirty="0"/>
          </a:p>
          <a:p>
            <a:endParaRPr lang="fr-CA" dirty="0"/>
          </a:p>
          <a:p>
            <a:r>
              <a:rPr lang="fr-CA" b="1" u="sng" dirty="0"/>
              <a:t>Instructions for the workshop </a:t>
            </a:r>
            <a:r>
              <a:rPr lang="fr-CA" b="1" u="sng" dirty="0" err="1"/>
              <a:t>facilitator</a:t>
            </a:r>
            <a:endParaRPr lang="fr-CA" dirty="0" err="1"/>
          </a:p>
          <a:p>
            <a:endParaRPr lang="fr-CA" dirty="0"/>
          </a:p>
          <a:p>
            <a:r>
              <a:rPr lang="fr-CA"/>
              <a:t>Share the following resources with the participants. </a:t>
            </a:r>
          </a:p>
          <a:p>
            <a:endParaRPr lang="fr-CA" dirty="0"/>
          </a:p>
          <a:p>
            <a:r>
              <a:rPr lang="fr-CA" b="1" u="sng" dirty="0"/>
              <a:t>Information to </a:t>
            </a:r>
            <a:r>
              <a:rPr lang="fr-CA" b="1" u="sng" dirty="0" err="1"/>
              <a:t>share</a:t>
            </a:r>
            <a:endParaRPr lang="fr-CA" dirty="0" err="1"/>
          </a:p>
          <a:p>
            <a:endParaRPr lang="fr-CA" dirty="0"/>
          </a:p>
          <a:p>
            <a:pPr marL="285750" indent="-285750">
              <a:buFont typeface="Arial"/>
              <a:buChar char="•"/>
            </a:pPr>
            <a:r>
              <a:rPr lang="en-CA" u="sng" dirty="0">
                <a:hlinkClick r:id="rId3"/>
              </a:rPr>
              <a:t>ACEF</a:t>
            </a:r>
            <a:r>
              <a:rPr lang="en-CA"/>
              <a:t>: The Associations </a:t>
            </a:r>
            <a:r>
              <a:rPr lang="en-CA" err="1"/>
              <a:t>coopérative</a:t>
            </a:r>
            <a:r>
              <a:rPr lang="en-CA" dirty="0"/>
              <a:t> </a:t>
            </a:r>
            <a:r>
              <a:rPr lang="en-CA" err="1"/>
              <a:t>d’économie</a:t>
            </a:r>
            <a:r>
              <a:rPr lang="en-CA" dirty="0"/>
              <a:t> </a:t>
            </a:r>
            <a:r>
              <a:rPr lang="en-CA" err="1"/>
              <a:t>familiale</a:t>
            </a:r>
            <a:r>
              <a:rPr lang="en-CA" dirty="0"/>
              <a:t> (cooperative association for family economy) provides assistance with budgeting and debt management. To find your local ACEF, search for “ACEF” and the name of your region or municipality. </a:t>
            </a:r>
            <a:endParaRPr lang="fr-CA" dirty="0"/>
          </a:p>
          <a:p>
            <a:pPr marL="285750" indent="-285750">
              <a:buFont typeface="Arial"/>
              <a:buChar char="•"/>
            </a:pPr>
            <a:endParaRPr lang="fr-CA" dirty="0"/>
          </a:p>
          <a:p>
            <a:pPr marL="285750" indent="-285750">
              <a:buFont typeface="Arial"/>
              <a:buChar char="•"/>
            </a:pPr>
            <a:r>
              <a:rPr lang="en-CA" u="sng" dirty="0">
                <a:hlinkClick r:id="rId4"/>
              </a:rPr>
              <a:t>Association des médiateurs familiaux du Québec</a:t>
            </a:r>
            <a:r>
              <a:rPr lang="en-CA" dirty="0"/>
              <a:t>: A directory of family mediators in Quebec.</a:t>
            </a:r>
            <a:endParaRPr lang="fr-CA" dirty="0"/>
          </a:p>
          <a:p>
            <a:r>
              <a:rPr lang="fr-CA" dirty="0"/>
              <a:t> </a:t>
            </a:r>
          </a:p>
          <a:p>
            <a:pPr marL="285750" indent="-285750">
              <a:buFont typeface="Arial"/>
              <a:buChar char="•"/>
            </a:pPr>
            <a:r>
              <a:rPr lang="en-CA" u="sng" dirty="0">
                <a:hlinkClick r:id="rId5"/>
              </a:rPr>
              <a:t>Service d’Interprète d’Aide et de Référence aux Immigrants (SIARI)</a:t>
            </a:r>
            <a:r>
              <a:rPr lang="en-CA" dirty="0"/>
              <a:t> (interpreter, assistance and referral service for immigrants): Language support services for immigrants of all ages (e.g., free French and English classes, help with administrative procedures, computer classes, etc.). Services available in more than 30 languages. </a:t>
            </a:r>
          </a:p>
          <a:p>
            <a:r>
              <a:rPr lang="fr-CA" dirty="0"/>
              <a:t> </a:t>
            </a:r>
          </a:p>
          <a:p>
            <a:pPr marL="285750" indent="-285750">
              <a:buFont typeface="Arial"/>
              <a:buChar char="•"/>
            </a:pPr>
            <a:r>
              <a:rPr lang="en-CA" u="sng" dirty="0">
                <a:hlinkClick r:id="rId6"/>
              </a:rPr>
              <a:t>Francisation Québec</a:t>
            </a:r>
            <a:r>
              <a:rPr lang="en-CA" dirty="0"/>
              <a:t>: Government-funded free French courses geared toward helping people find jobs in Quebec. </a:t>
            </a:r>
            <a:endParaRPr lang="fr-CA" dirty="0"/>
          </a:p>
          <a:p>
            <a:pPr algn="just"/>
            <a:r>
              <a:rPr lang="fr-CA" dirty="0"/>
              <a:t> </a:t>
            </a:r>
          </a:p>
          <a:p>
            <a:pPr marL="171450" indent="-171450">
              <a:buFont typeface="Arial"/>
              <a:buChar char="•"/>
            </a:pPr>
            <a:r>
              <a:rPr lang="en-CA" u="sng" dirty="0">
                <a:hlinkClick r:id="rId7"/>
              </a:rPr>
              <a:t>Social Assistance and Social Solidarity | Gouvernement du Québec</a:t>
            </a:r>
            <a:r>
              <a:rPr lang="en-CA"/>
              <a:t>: A section of the government’s website focused on social assistance.  </a:t>
            </a:r>
            <a:endParaRPr lang="fr-CA"/>
          </a:p>
          <a:p>
            <a:pPr marL="342900" lvl="1" indent="-171450">
              <a:buFont typeface="Courier New"/>
              <a:buChar char="o"/>
            </a:pPr>
            <a:r>
              <a:rPr lang="en-CA"/>
              <a:t>Contact info: Montreal and surrounding areas: 514-873-4000 </a:t>
            </a:r>
            <a:endParaRPr lang="fr-CA"/>
          </a:p>
          <a:p>
            <a:pPr marL="342900" lvl="1" indent="-171450">
              <a:buFont typeface="Courier New"/>
              <a:buChar char="o"/>
            </a:pPr>
            <a:r>
              <a:rPr lang="en-CA"/>
              <a:t>Other regions in Quebec (Toll-Free): 1-877-767-8773</a:t>
            </a:r>
            <a:endParaRPr lang="fr-CA"/>
          </a:p>
          <a:p>
            <a:pPr marL="285750" indent="-285750">
              <a:buFont typeface="Arial"/>
              <a:buChar char="•"/>
            </a:pPr>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16</a:t>
            </a:fld>
            <a:endParaRPr lang="fr-CA"/>
          </a:p>
        </p:txBody>
      </p:sp>
    </p:spTree>
    <p:extLst>
      <p:ext uri="{BB962C8B-B14F-4D97-AF65-F5344CB8AC3E}">
        <p14:creationId xmlns:p14="http://schemas.microsoft.com/office/powerpoint/2010/main" val="1044642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solidFill>
                  <a:srgbClr val="444444"/>
                </a:solidFill>
                <a:highlight>
                  <a:srgbClr val="F5F5F5"/>
                </a:highlight>
              </a:rPr>
              <a:t>3 minutes</a:t>
            </a:r>
            <a:endParaRPr lang="en-US" dirty="0">
              <a:solidFill>
                <a:srgbClr val="444444"/>
              </a:solidFill>
              <a:highlight>
                <a:srgbClr val="F5F5F5"/>
              </a:highlight>
            </a:endParaRPr>
          </a:p>
          <a:p>
            <a:r>
              <a:rPr lang="fr-CA" b="1" u="sng" dirty="0">
                <a:solidFill>
                  <a:srgbClr val="444444"/>
                </a:solidFill>
                <a:highlight>
                  <a:srgbClr val="F5F5F5"/>
                </a:highlight>
              </a:rPr>
              <a:t>Instructions</a:t>
            </a:r>
            <a:endParaRPr lang="en-US" dirty="0">
              <a:solidFill>
                <a:srgbClr val="444444"/>
              </a:solidFill>
              <a:highlight>
                <a:srgbClr val="F5F5F5"/>
              </a:highlight>
            </a:endParaRPr>
          </a:p>
          <a:p>
            <a:pPr marL="171450" indent="-171450">
              <a:buFont typeface="Arial"/>
              <a:buChar char="•"/>
            </a:pPr>
            <a:endParaRPr lang="fr-CA" dirty="0">
              <a:solidFill>
                <a:srgbClr val="444444"/>
              </a:solidFill>
              <a:highlight>
                <a:srgbClr val="F5F5F5"/>
              </a:highlight>
            </a:endParaRPr>
          </a:p>
          <a:p>
            <a:pPr marL="171450" indent="-171450">
              <a:buFont typeface="Arial"/>
              <a:buChar char="•"/>
            </a:pPr>
            <a:r>
              <a:rPr lang="en-CA" dirty="0">
                <a:solidFill>
                  <a:srgbClr val="444444"/>
                </a:solidFill>
                <a:highlight>
                  <a:srgbClr val="F5F5F5"/>
                </a:highlight>
              </a:rPr>
              <a:t>Remind the participants about the scenario shared at the beginning of the workshop.</a:t>
            </a:r>
            <a:endParaRPr lang="fr-CA" dirty="0">
              <a:solidFill>
                <a:srgbClr val="444444"/>
              </a:solidFill>
              <a:highlight>
                <a:srgbClr val="F5F5F5"/>
              </a:highlight>
            </a:endParaRPr>
          </a:p>
          <a:p>
            <a:pPr marL="171450" indent="-171450">
              <a:buFont typeface="Arial"/>
              <a:buChar char="•"/>
            </a:pPr>
            <a:r>
              <a:rPr lang="en-CA" dirty="0">
                <a:solidFill>
                  <a:srgbClr val="444444"/>
                </a:solidFill>
                <a:highlight>
                  <a:srgbClr val="F5F5F5"/>
                </a:highlight>
              </a:rPr>
              <a:t>Ask participants to answer the following question:  </a:t>
            </a:r>
            <a:endParaRPr lang="fr-CA" dirty="0">
              <a:solidFill>
                <a:srgbClr val="444444"/>
              </a:solidFill>
              <a:highlight>
                <a:srgbClr val="F5F5F5"/>
              </a:highlight>
            </a:endParaRPr>
          </a:p>
          <a:p>
            <a:pPr marL="171450" indent="-171450">
              <a:buFont typeface="Arial"/>
              <a:buChar char="•"/>
            </a:pPr>
            <a:r>
              <a:rPr lang="en-CA" dirty="0">
                <a:solidFill>
                  <a:srgbClr val="444444"/>
                </a:solidFill>
                <a:highlight>
                  <a:srgbClr val="F5F5F5"/>
                </a:highlight>
              </a:rPr>
              <a:t>Based on the information and resources we’ve discussed today, what options does Jennifer have? </a:t>
            </a:r>
            <a:endParaRPr lang="fr-CA" dirty="0">
              <a:solidFill>
                <a:srgbClr val="444444"/>
              </a:solidFill>
              <a:highlight>
                <a:srgbClr val="F5F5F5"/>
              </a:highlight>
            </a:endParaRPr>
          </a:p>
          <a:p>
            <a:pPr marL="171450" indent="-171450">
              <a:buFont typeface="Arial"/>
              <a:buChar char="•"/>
            </a:pPr>
            <a:r>
              <a:rPr lang="en-CA" dirty="0">
                <a:solidFill>
                  <a:srgbClr val="444444"/>
                </a:solidFill>
                <a:highlight>
                  <a:srgbClr val="F5F5F5"/>
                </a:highlight>
              </a:rPr>
              <a:t>Complete the participants’ answers by sharing some possible courses of action. Click to make these options appear on the screen.</a:t>
            </a:r>
            <a:endParaRPr lang="fr-CA" dirty="0">
              <a:solidFill>
                <a:srgbClr val="444444"/>
              </a:solidFill>
              <a:highlight>
                <a:srgbClr val="F5F5F5"/>
              </a:highlight>
            </a:endParaRPr>
          </a:p>
          <a:p>
            <a:pPr marL="171450" indent="-171450">
              <a:buFont typeface="Arial"/>
              <a:buChar char="•"/>
            </a:pPr>
            <a:r>
              <a:rPr lang="en-CA" dirty="0">
                <a:solidFill>
                  <a:srgbClr val="444444"/>
                </a:solidFill>
                <a:highlight>
                  <a:srgbClr val="F5F5F5"/>
                </a:highlight>
              </a:rPr>
              <a:t>Conclude with these three key messages: </a:t>
            </a:r>
            <a:endParaRPr lang="fr-CA" dirty="0">
              <a:solidFill>
                <a:srgbClr val="444444"/>
              </a:solidFill>
              <a:highlight>
                <a:srgbClr val="F5F5F5"/>
              </a:highlight>
            </a:endParaRPr>
          </a:p>
          <a:p>
            <a:pPr lvl="1" indent="-171450">
              <a:buFont typeface="Courier New"/>
              <a:buChar char="o"/>
            </a:pPr>
            <a:r>
              <a:rPr lang="en-CA" dirty="0">
                <a:solidFill>
                  <a:srgbClr val="444444"/>
                </a:solidFill>
                <a:highlight>
                  <a:srgbClr val="F5F5F5"/>
                </a:highlight>
              </a:rPr>
              <a:t>A person who separates can sometimes request child support.  </a:t>
            </a:r>
            <a:endParaRPr lang="fr-CA" dirty="0">
              <a:solidFill>
                <a:srgbClr val="444444"/>
              </a:solidFill>
              <a:highlight>
                <a:srgbClr val="F5F5F5"/>
              </a:highlight>
            </a:endParaRPr>
          </a:p>
          <a:p>
            <a:pPr lvl="1" indent="-171450">
              <a:buFont typeface="Courier New"/>
              <a:buChar char="o"/>
            </a:pPr>
            <a:r>
              <a:rPr lang="en-CA" dirty="0">
                <a:solidFill>
                  <a:srgbClr val="444444"/>
                </a:solidFill>
                <a:highlight>
                  <a:srgbClr val="F5F5F5"/>
                </a:highlight>
              </a:rPr>
              <a:t>A married person who separates can sometimes request spousal support ("alimony"). </a:t>
            </a:r>
            <a:endParaRPr lang="fr-CA" dirty="0">
              <a:solidFill>
                <a:srgbClr val="444444"/>
              </a:solidFill>
              <a:highlight>
                <a:srgbClr val="F5F5F5"/>
              </a:highlight>
            </a:endParaRPr>
          </a:p>
          <a:p>
            <a:pPr lvl="1" indent="-171450">
              <a:buFont typeface="Courier New"/>
              <a:buChar char="o"/>
            </a:pPr>
            <a:r>
              <a:rPr lang="en-CA" dirty="0">
                <a:solidFill>
                  <a:srgbClr val="444444"/>
                </a:solidFill>
                <a:highlight>
                  <a:srgbClr val="F5F5F5"/>
                </a:highlight>
              </a:rPr>
              <a:t>Social assistance provides financial support to people whose income and savings don’t cover their basic needs.</a:t>
            </a:r>
            <a:endParaRPr lang="fr-CA" dirty="0">
              <a:solidFill>
                <a:srgbClr val="444444"/>
              </a:solidFill>
              <a:highlight>
                <a:srgbClr val="F5F5F5"/>
              </a:highlight>
            </a:endParaRPr>
          </a:p>
          <a:p>
            <a:pPr marL="171450" indent="-171450" algn="l">
              <a:buFont typeface="Arial"/>
              <a:buChar char="•"/>
            </a:pPr>
            <a:endParaRPr lang="fr-CA" dirty="0">
              <a:solidFill>
                <a:srgbClr val="444444"/>
              </a:solidFill>
              <a:highlight>
                <a:srgbClr val="F5F5F5"/>
              </a:highlight>
            </a:endParaRPr>
          </a:p>
          <a:p>
            <a:pPr fontAlgn="base"/>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17</a:t>
            </a:fld>
            <a:endParaRPr lang="fr-CA"/>
          </a:p>
        </p:txBody>
      </p:sp>
    </p:spTree>
    <p:extLst>
      <p:ext uri="{BB962C8B-B14F-4D97-AF65-F5344CB8AC3E}">
        <p14:creationId xmlns:p14="http://schemas.microsoft.com/office/powerpoint/2010/main" val="3546792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base"/>
            <a:r>
              <a:rPr lang="fr-CA" b="1" dirty="0">
                <a:solidFill>
                  <a:srgbClr val="000000"/>
                </a:solidFill>
                <a:highlight>
                  <a:srgbClr val="F5F5F5"/>
                </a:highlight>
                <a:latin typeface="Calibri"/>
                <a:ea typeface="Calibri"/>
                <a:cs typeface="Calibri"/>
              </a:rPr>
              <a:t>1 minute</a:t>
            </a:r>
            <a:r>
              <a:rPr lang="en-US" dirty="0">
                <a:solidFill>
                  <a:srgbClr val="444444"/>
                </a:solidFill>
                <a:highlight>
                  <a:srgbClr val="F5F5F5"/>
                </a:highlight>
                <a:latin typeface="Calibri"/>
                <a:ea typeface="Calibri"/>
                <a:cs typeface="Calibri"/>
              </a:rPr>
              <a:t>​</a:t>
            </a:r>
            <a:endParaRPr lang="fr-FR"/>
          </a:p>
          <a:p>
            <a:r>
              <a:rPr lang="fr-CA" b="1" u="sng" dirty="0">
                <a:solidFill>
                  <a:srgbClr val="000000"/>
                </a:solidFill>
                <a:highlight>
                  <a:srgbClr val="F5F5F5"/>
                </a:highlight>
                <a:latin typeface="Calibri"/>
                <a:ea typeface="Calibri"/>
                <a:cs typeface="Calibri"/>
              </a:rPr>
              <a:t>Instructions for the workshop </a:t>
            </a:r>
            <a:r>
              <a:rPr lang="fr-CA" b="1" u="sng" dirty="0" err="1">
                <a:solidFill>
                  <a:srgbClr val="000000"/>
                </a:solidFill>
                <a:highlight>
                  <a:srgbClr val="F5F5F5"/>
                </a:highlight>
                <a:latin typeface="Calibri"/>
                <a:ea typeface="Calibri"/>
                <a:cs typeface="Calibri"/>
              </a:rPr>
              <a:t>facilitator</a:t>
            </a:r>
          </a:p>
          <a:p>
            <a:endParaRPr lang="fr-CA" b="1" u="sng" dirty="0">
              <a:solidFill>
                <a:srgbClr val="000000"/>
              </a:solidFill>
              <a:highlight>
                <a:srgbClr val="F5F5F5"/>
              </a:highlight>
              <a:latin typeface="Calibri"/>
              <a:ea typeface="Calibri"/>
              <a:cs typeface="Calibri"/>
            </a:endParaRPr>
          </a:p>
          <a:p>
            <a:pPr marL="171450" indent="-171450">
              <a:buFont typeface="Arial" panose="020B0604020202020204" pitchFamily="34" charset="0"/>
              <a:buChar char="•"/>
            </a:pPr>
            <a:r>
              <a:rPr lang="en-CA" dirty="0">
                <a:solidFill>
                  <a:srgbClr val="000000"/>
                </a:solidFill>
                <a:highlight>
                  <a:srgbClr val="F5F5F5"/>
                </a:highlight>
              </a:rPr>
              <a:t>Answer the participants’ questions.</a:t>
            </a:r>
            <a:endParaRPr lang="fr-CA" dirty="0">
              <a:solidFill>
                <a:srgbClr val="000000"/>
              </a:solidFill>
              <a:highlight>
                <a:srgbClr val="F5F5F5"/>
              </a:highlight>
            </a:endParaRPr>
          </a:p>
          <a:p>
            <a:pPr marL="171450" indent="-171450">
              <a:buFont typeface="Arial" panose="020B0604020202020204" pitchFamily="34" charset="0"/>
              <a:buChar char="•"/>
            </a:pPr>
            <a:r>
              <a:rPr lang="en-CA" dirty="0">
                <a:solidFill>
                  <a:srgbClr val="000000"/>
                </a:solidFill>
                <a:highlight>
                  <a:srgbClr val="F5F5F5"/>
                </a:highlight>
              </a:rPr>
              <a:t>If you have time, ask the following questions and write down the answers:</a:t>
            </a:r>
            <a:endParaRPr lang="fr-CA" dirty="0">
              <a:solidFill>
                <a:srgbClr val="000000"/>
              </a:solidFill>
              <a:highlight>
                <a:srgbClr val="F5F5F5"/>
              </a:highlight>
            </a:endParaRPr>
          </a:p>
          <a:p>
            <a:pPr lvl="1" indent="-171450">
              <a:buFont typeface="Courier New" panose="020B0604020202020204" pitchFamily="34" charset="0"/>
              <a:buChar char="o"/>
            </a:pPr>
            <a:r>
              <a:rPr lang="fr-FR" dirty="0" err="1">
                <a:solidFill>
                  <a:srgbClr val="000000"/>
                </a:solidFill>
                <a:highlight>
                  <a:srgbClr val="F5F5F5"/>
                </a:highlight>
                <a:latin typeface="Aptos"/>
                <a:ea typeface="Calibri"/>
                <a:cs typeface="Calibri"/>
              </a:rPr>
              <a:t>Did</a:t>
            </a:r>
            <a:r>
              <a:rPr lang="fr-FR" dirty="0">
                <a:solidFill>
                  <a:srgbClr val="000000"/>
                </a:solidFill>
                <a:highlight>
                  <a:srgbClr val="F5F5F5"/>
                </a:highlight>
              </a:rPr>
              <a:t> </a:t>
            </a:r>
            <a:r>
              <a:rPr lang="fr-FR" dirty="0" err="1">
                <a:solidFill>
                  <a:srgbClr val="000000"/>
                </a:solidFill>
                <a:highlight>
                  <a:srgbClr val="F5F5F5"/>
                </a:highlight>
              </a:rPr>
              <a:t>you</a:t>
            </a:r>
            <a:r>
              <a:rPr lang="fr-FR" dirty="0">
                <a:solidFill>
                  <a:srgbClr val="000000"/>
                </a:solidFill>
                <a:highlight>
                  <a:srgbClr val="F5F5F5"/>
                </a:highlight>
              </a:rPr>
              <a:t> </a:t>
            </a:r>
            <a:r>
              <a:rPr lang="fr-FR" dirty="0" err="1">
                <a:solidFill>
                  <a:srgbClr val="000000"/>
                </a:solidFill>
                <a:highlight>
                  <a:srgbClr val="F5F5F5"/>
                </a:highlight>
              </a:rPr>
              <a:t>enjoy</a:t>
            </a:r>
            <a:r>
              <a:rPr lang="fr-FR" dirty="0">
                <a:solidFill>
                  <a:srgbClr val="000000"/>
                </a:solidFill>
                <a:highlight>
                  <a:srgbClr val="F5F5F5"/>
                </a:highlight>
              </a:rPr>
              <a:t> the workshop? </a:t>
            </a:r>
            <a:r>
              <a:rPr lang="fr-FR" dirty="0" err="1">
                <a:solidFill>
                  <a:srgbClr val="000000"/>
                </a:solidFill>
                <a:highlight>
                  <a:srgbClr val="F5F5F5"/>
                </a:highlight>
              </a:rPr>
              <a:t>Why</a:t>
            </a:r>
            <a:r>
              <a:rPr lang="fr-FR" dirty="0">
                <a:solidFill>
                  <a:srgbClr val="000000"/>
                </a:solidFill>
                <a:highlight>
                  <a:srgbClr val="F5F5F5"/>
                </a:highlight>
              </a:rPr>
              <a:t>?</a:t>
            </a:r>
            <a:endParaRPr lang="fr-CA" dirty="0">
              <a:solidFill>
                <a:srgbClr val="000000"/>
              </a:solidFill>
              <a:highlight>
                <a:srgbClr val="F5F5F5"/>
              </a:highlight>
              <a:latin typeface="Calibri"/>
              <a:ea typeface="Calibri"/>
              <a:cs typeface="Calibri"/>
            </a:endParaRPr>
          </a:p>
          <a:p>
            <a:pPr lvl="1" indent="-171450">
              <a:buFont typeface="Courier New" panose="020B0604020202020204" pitchFamily="34" charset="0"/>
              <a:buChar char="o"/>
            </a:pPr>
            <a:r>
              <a:rPr lang="en-CA" dirty="0">
                <a:solidFill>
                  <a:srgbClr val="000000"/>
                </a:solidFill>
                <a:highlight>
                  <a:srgbClr val="F5F5F5"/>
                </a:highlight>
              </a:rPr>
              <a:t>What new things did you learn?</a:t>
            </a:r>
            <a:endParaRPr lang="fr-CA" dirty="0">
              <a:solidFill>
                <a:srgbClr val="000000"/>
              </a:solidFill>
              <a:highlight>
                <a:srgbClr val="F5F5F5"/>
              </a:highlight>
              <a:latin typeface="Calibri"/>
              <a:ea typeface="Calibri"/>
              <a:cs typeface="Calibri"/>
            </a:endParaRPr>
          </a:p>
          <a:p>
            <a:pPr lvl="1" indent="-171450">
              <a:buFont typeface="Courier New" panose="020B0604020202020204" pitchFamily="34" charset="0"/>
              <a:buChar char="o"/>
            </a:pPr>
            <a:r>
              <a:rPr lang="fr-FR" dirty="0">
                <a:solidFill>
                  <a:srgbClr val="000000"/>
                </a:solidFill>
                <a:highlight>
                  <a:srgbClr val="F5F5F5"/>
                </a:highlight>
                <a:latin typeface="Aptos"/>
                <a:ea typeface="Calibri"/>
                <a:cs typeface="Calibri"/>
              </a:rPr>
              <a:t>Is</a:t>
            </a:r>
            <a:r>
              <a:rPr lang="fr-FR" dirty="0">
                <a:solidFill>
                  <a:srgbClr val="000000"/>
                </a:solidFill>
                <a:highlight>
                  <a:srgbClr val="F5F5F5"/>
                </a:highlight>
              </a:rPr>
              <a:t> the information </a:t>
            </a:r>
            <a:r>
              <a:rPr lang="fr-FR" dirty="0" err="1">
                <a:solidFill>
                  <a:srgbClr val="000000"/>
                </a:solidFill>
                <a:highlight>
                  <a:srgbClr val="F5F5F5"/>
                </a:highlight>
              </a:rPr>
              <a:t>shared</a:t>
            </a:r>
            <a:r>
              <a:rPr lang="fr-FR" dirty="0">
                <a:solidFill>
                  <a:srgbClr val="000000"/>
                </a:solidFill>
                <a:highlight>
                  <a:srgbClr val="F5F5F5"/>
                </a:highlight>
              </a:rPr>
              <a:t> in </a:t>
            </a:r>
            <a:r>
              <a:rPr lang="fr-FR" dirty="0" err="1">
                <a:solidFill>
                  <a:srgbClr val="000000"/>
                </a:solidFill>
                <a:highlight>
                  <a:srgbClr val="F5F5F5"/>
                </a:highlight>
              </a:rPr>
              <a:t>this</a:t>
            </a:r>
            <a:r>
              <a:rPr lang="fr-FR" dirty="0">
                <a:solidFill>
                  <a:srgbClr val="000000"/>
                </a:solidFill>
                <a:highlight>
                  <a:srgbClr val="F5F5F5"/>
                </a:highlight>
              </a:rPr>
              <a:t> workshop </a:t>
            </a:r>
            <a:r>
              <a:rPr lang="fr-FR" dirty="0" err="1">
                <a:solidFill>
                  <a:srgbClr val="000000"/>
                </a:solidFill>
                <a:highlight>
                  <a:srgbClr val="F5F5F5"/>
                </a:highlight>
              </a:rPr>
              <a:t>useful</a:t>
            </a:r>
            <a:r>
              <a:rPr lang="fr-FR" dirty="0">
                <a:solidFill>
                  <a:srgbClr val="000000"/>
                </a:solidFill>
                <a:highlight>
                  <a:srgbClr val="F5F5F5"/>
                </a:highlight>
              </a:rPr>
              <a:t> to </a:t>
            </a:r>
            <a:r>
              <a:rPr lang="fr-FR" dirty="0" err="1">
                <a:solidFill>
                  <a:srgbClr val="000000"/>
                </a:solidFill>
                <a:highlight>
                  <a:srgbClr val="F5F5F5"/>
                </a:highlight>
              </a:rPr>
              <a:t>you</a:t>
            </a:r>
            <a:r>
              <a:rPr lang="fr-FR" dirty="0">
                <a:solidFill>
                  <a:srgbClr val="000000"/>
                </a:solidFill>
                <a:highlight>
                  <a:srgbClr val="F5F5F5"/>
                </a:highlight>
              </a:rPr>
              <a:t>? In </a:t>
            </a:r>
            <a:r>
              <a:rPr lang="fr-FR" dirty="0" err="1">
                <a:solidFill>
                  <a:srgbClr val="000000"/>
                </a:solidFill>
                <a:highlight>
                  <a:srgbClr val="F5F5F5"/>
                </a:highlight>
              </a:rPr>
              <a:t>what</a:t>
            </a:r>
            <a:r>
              <a:rPr lang="fr-FR" dirty="0">
                <a:solidFill>
                  <a:srgbClr val="000000"/>
                </a:solidFill>
                <a:highlight>
                  <a:srgbClr val="F5F5F5"/>
                </a:highlight>
              </a:rPr>
              <a:t> situation </a:t>
            </a:r>
            <a:r>
              <a:rPr lang="fr-FR" dirty="0" err="1">
                <a:solidFill>
                  <a:srgbClr val="000000"/>
                </a:solidFill>
                <a:highlight>
                  <a:srgbClr val="F5F5F5"/>
                </a:highlight>
              </a:rPr>
              <a:t>will</a:t>
            </a:r>
            <a:r>
              <a:rPr lang="fr-FR" dirty="0">
                <a:solidFill>
                  <a:srgbClr val="000000"/>
                </a:solidFill>
                <a:highlight>
                  <a:srgbClr val="F5F5F5"/>
                </a:highlight>
              </a:rPr>
              <a:t> </a:t>
            </a:r>
            <a:r>
              <a:rPr lang="fr-FR" dirty="0" err="1">
                <a:solidFill>
                  <a:srgbClr val="000000"/>
                </a:solidFill>
                <a:highlight>
                  <a:srgbClr val="F5F5F5"/>
                </a:highlight>
              </a:rPr>
              <a:t>you</a:t>
            </a:r>
            <a:r>
              <a:rPr lang="fr-FR" dirty="0">
                <a:solidFill>
                  <a:srgbClr val="000000"/>
                </a:solidFill>
                <a:highlight>
                  <a:srgbClr val="F5F5F5"/>
                </a:highlight>
              </a:rPr>
              <a:t> use </a:t>
            </a:r>
            <a:r>
              <a:rPr lang="fr-FR" dirty="0" err="1">
                <a:solidFill>
                  <a:srgbClr val="000000"/>
                </a:solidFill>
                <a:highlight>
                  <a:srgbClr val="F5F5F5"/>
                </a:highlight>
              </a:rPr>
              <a:t>it</a:t>
            </a:r>
            <a:r>
              <a:rPr lang="fr-FR" dirty="0">
                <a:solidFill>
                  <a:srgbClr val="000000"/>
                </a:solidFill>
                <a:highlight>
                  <a:srgbClr val="F5F5F5"/>
                </a:highlight>
              </a:rPr>
              <a:t>?</a:t>
            </a:r>
            <a:endParaRPr lang="fr-CA" dirty="0">
              <a:solidFill>
                <a:srgbClr val="000000"/>
              </a:solidFill>
              <a:highlight>
                <a:srgbClr val="F5F5F5"/>
              </a:highlight>
              <a:latin typeface="Calibri"/>
              <a:ea typeface="Calibri"/>
              <a:cs typeface="Calibri"/>
            </a:endParaRPr>
          </a:p>
          <a:p>
            <a:pPr marL="171450" indent="-171450">
              <a:buFont typeface="Arial" panose="020B0604020202020204" pitchFamily="34" charset="0"/>
              <a:buChar char="•"/>
            </a:pPr>
            <a:r>
              <a:rPr lang="en-CA" dirty="0">
                <a:solidFill>
                  <a:srgbClr val="000000"/>
                </a:solidFill>
                <a:highlight>
                  <a:srgbClr val="F5F5F5"/>
                </a:highlight>
              </a:rPr>
              <a:t>Feel free to thank everyone for participating in the workshop, asking questions and sharing their perspective.</a:t>
            </a:r>
            <a:endParaRPr lang="fr-CA" dirty="0">
              <a:highlight>
                <a:srgbClr val="F5F5F5"/>
              </a:highlight>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18</a:t>
            </a:fld>
            <a:endParaRPr lang="fr-CA"/>
          </a:p>
        </p:txBody>
      </p:sp>
    </p:spTree>
    <p:extLst>
      <p:ext uri="{BB962C8B-B14F-4D97-AF65-F5344CB8AC3E}">
        <p14:creationId xmlns:p14="http://schemas.microsoft.com/office/powerpoint/2010/main" val="545083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19</a:t>
            </a:fld>
            <a:endParaRPr lang="fr-CA"/>
          </a:p>
        </p:txBody>
      </p:sp>
    </p:spTree>
    <p:extLst>
      <p:ext uri="{BB962C8B-B14F-4D97-AF65-F5344CB8AC3E}">
        <p14:creationId xmlns:p14="http://schemas.microsoft.com/office/powerpoint/2010/main" val="3038305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i="0" u="none" strike="noStrike">
                <a:solidFill>
                  <a:srgbClr val="444444"/>
                </a:solidFill>
                <a:effectLst/>
                <a:highlight>
                  <a:srgbClr val="F5F5F5"/>
                </a:highlight>
              </a:rPr>
              <a:t>3 minutes</a:t>
            </a:r>
            <a:r>
              <a:rPr lang="en-US" dirty="0">
                <a:solidFill>
                  <a:srgbClr val="444444"/>
                </a:solidFill>
                <a:highlight>
                  <a:srgbClr val="F5F5F5"/>
                </a:highlight>
              </a:rPr>
              <a:t> </a:t>
            </a:r>
            <a:endParaRPr lang="en-US" b="0" i="0" dirty="0">
              <a:solidFill>
                <a:srgbClr val="444444"/>
              </a:solidFill>
              <a:effectLst/>
              <a:highlight>
                <a:srgbClr val="F5F5F5"/>
              </a:highlight>
            </a:endParaRPr>
          </a:p>
          <a:p>
            <a:r>
              <a:rPr lang="fr-CA" b="1" i="0">
                <a:solidFill>
                  <a:srgbClr val="444444"/>
                </a:solidFill>
                <a:effectLst/>
                <a:highlight>
                  <a:srgbClr val="F5F5F5"/>
                </a:highlight>
              </a:rPr>
              <a:t>Instructions </a:t>
            </a:r>
            <a:r>
              <a:rPr lang="fr-CA" b="1">
                <a:solidFill>
                  <a:srgbClr val="444444"/>
                </a:solidFill>
                <a:highlight>
                  <a:srgbClr val="F5F5F5"/>
                </a:highlight>
              </a:rPr>
              <a:t>for the workshop </a:t>
            </a:r>
            <a:r>
              <a:rPr lang="fr-CA" b="1" err="1">
                <a:solidFill>
                  <a:srgbClr val="444444"/>
                </a:solidFill>
                <a:highlight>
                  <a:srgbClr val="F5F5F5"/>
                </a:highlight>
              </a:rPr>
              <a:t>facilitator</a:t>
            </a:r>
            <a:endParaRPr lang="fr-CA" b="0" i="0" dirty="0" err="1">
              <a:solidFill>
                <a:srgbClr val="444444"/>
              </a:solidFill>
              <a:effectLst/>
              <a:highlight>
                <a:srgbClr val="F5F5F5"/>
              </a:highlight>
            </a:endParaRPr>
          </a:p>
          <a:p>
            <a:pPr algn="l"/>
            <a:endParaRPr lang="fr-CA" b="0" i="0" dirty="0">
              <a:solidFill>
                <a:srgbClr val="444444"/>
              </a:solidFill>
              <a:effectLst/>
              <a:highlight>
                <a:srgbClr val="F5F5F5"/>
              </a:highlight>
            </a:endParaRPr>
          </a:p>
          <a:p>
            <a:pPr marL="285750" indent="-285750">
              <a:buFont typeface="Arial,Sans-Serif"/>
              <a:buChar char="•"/>
            </a:pPr>
            <a:r>
              <a:rPr lang="en-CA">
                <a:solidFill>
                  <a:srgbClr val="444444"/>
                </a:solidFill>
                <a:highlight>
                  <a:srgbClr val="F5F5F5"/>
                </a:highlight>
              </a:rPr>
              <a:t>Before starting the workshop, mention that you are in a safe space where participants can express themselves freely and without judgment. The discussions that take place during the workshop are confidential.</a:t>
            </a:r>
          </a:p>
          <a:p>
            <a:pPr marL="285750" indent="-285750">
              <a:buFont typeface="Arial,Sans-Serif"/>
              <a:buChar char="•"/>
            </a:pPr>
            <a:r>
              <a:rPr lang="en-CA">
                <a:solidFill>
                  <a:srgbClr val="444444"/>
                </a:solidFill>
                <a:highlight>
                  <a:srgbClr val="F5F5F5"/>
                </a:highlight>
              </a:rPr>
              <a:t>Lead a </a:t>
            </a:r>
            <a:r>
              <a:rPr lang="en-CA" b="0" i="0" u="none" strike="noStrike">
                <a:solidFill>
                  <a:srgbClr val="444444"/>
                </a:solidFill>
                <a:effectLst/>
                <a:highlight>
                  <a:srgbClr val="F5F5F5"/>
                </a:highlight>
              </a:rPr>
              <a:t>discussion </a:t>
            </a:r>
            <a:r>
              <a:rPr lang="en-CA">
                <a:solidFill>
                  <a:srgbClr val="444444"/>
                </a:solidFill>
                <a:highlight>
                  <a:srgbClr val="F5F5F5"/>
                </a:highlight>
              </a:rPr>
              <a:t>based on the following </a:t>
            </a:r>
            <a:r>
              <a:rPr lang="en-CA" b="0" i="0" u="none" strike="noStrike">
                <a:solidFill>
                  <a:srgbClr val="444444"/>
                </a:solidFill>
                <a:effectLst/>
                <a:highlight>
                  <a:srgbClr val="F5F5F5"/>
                </a:highlight>
              </a:rPr>
              <a:t>questions:</a:t>
            </a:r>
            <a:endParaRPr lang="en-CA" b="0" i="0">
              <a:solidFill>
                <a:srgbClr val="444444"/>
              </a:solidFill>
              <a:effectLst/>
              <a:highlight>
                <a:srgbClr val="F5F5F5"/>
              </a:highlight>
            </a:endParaRPr>
          </a:p>
          <a:p>
            <a:pPr marL="1200150" lvl="2" indent="-285750">
              <a:buFont typeface="Wingdings,Sans-Serif"/>
              <a:buChar char="§"/>
            </a:pPr>
            <a:r>
              <a:rPr lang="en-CA">
                <a:solidFill>
                  <a:srgbClr val="444444"/>
                </a:solidFill>
                <a:highlight>
                  <a:srgbClr val="F5F5F5"/>
                </a:highlight>
              </a:rPr>
              <a:t>What is happening in this image</a:t>
            </a:r>
            <a:r>
              <a:rPr lang="en-CA" b="0" i="0" u="none" strike="noStrike">
                <a:solidFill>
                  <a:srgbClr val="444444"/>
                </a:solidFill>
                <a:effectLst/>
                <a:highlight>
                  <a:srgbClr val="F5F5F5"/>
                </a:highlight>
              </a:rPr>
              <a:t>?</a:t>
            </a:r>
            <a:endParaRPr lang="en-CA" b="0" i="0">
              <a:solidFill>
                <a:srgbClr val="444444"/>
              </a:solidFill>
              <a:effectLst/>
              <a:highlight>
                <a:srgbClr val="F5F5F5"/>
              </a:highlight>
            </a:endParaRPr>
          </a:p>
          <a:p>
            <a:pPr marL="1200150" lvl="2" indent="-285750">
              <a:buFont typeface="Wingdings,Sans-Serif"/>
              <a:buChar char="§"/>
            </a:pPr>
            <a:r>
              <a:rPr lang="en-CA">
                <a:solidFill>
                  <a:srgbClr val="444444"/>
                </a:solidFill>
                <a:highlight>
                  <a:srgbClr val="F5F5F5"/>
                </a:highlight>
              </a:rPr>
              <a:t>What does this </a:t>
            </a:r>
            <a:r>
              <a:rPr lang="en-CA" b="0" i="0" u="none" strike="noStrike">
                <a:solidFill>
                  <a:srgbClr val="444444"/>
                </a:solidFill>
                <a:effectLst/>
                <a:highlight>
                  <a:srgbClr val="F5F5F5"/>
                </a:highlight>
              </a:rPr>
              <a:t>image </a:t>
            </a:r>
            <a:r>
              <a:rPr lang="en-CA">
                <a:solidFill>
                  <a:srgbClr val="444444"/>
                </a:solidFill>
                <a:highlight>
                  <a:srgbClr val="F5F5F5"/>
                </a:highlight>
              </a:rPr>
              <a:t>tell us about the </a:t>
            </a:r>
            <a:r>
              <a:rPr lang="en-CA" b="0" i="0" u="none" strike="noStrike">
                <a:solidFill>
                  <a:srgbClr val="444444"/>
                </a:solidFill>
                <a:effectLst/>
                <a:highlight>
                  <a:srgbClr val="F5F5F5"/>
                </a:highlight>
              </a:rPr>
              <a:t>couple?</a:t>
            </a:r>
            <a:endParaRPr lang="en-CA" b="0" i="0">
              <a:solidFill>
                <a:srgbClr val="444444"/>
              </a:solidFill>
              <a:effectLst/>
              <a:highlight>
                <a:srgbClr val="F5F5F5"/>
              </a:highlight>
            </a:endParaRPr>
          </a:p>
          <a:p>
            <a:pPr marL="1200150" lvl="2" indent="-285750">
              <a:buFont typeface="Wingdings,Sans-Serif"/>
              <a:buChar char="§"/>
            </a:pPr>
            <a:r>
              <a:rPr lang="en-CA">
                <a:solidFill>
                  <a:srgbClr val="444444"/>
                </a:solidFill>
                <a:highlight>
                  <a:srgbClr val="F5F5F5"/>
                </a:highlight>
              </a:rPr>
              <a:t>What more can you say about the situation if we assume that the woman wants to leave her husband or partner</a:t>
            </a:r>
            <a:r>
              <a:rPr lang="en-CA" b="0" i="0" u="none" strike="noStrike">
                <a:solidFill>
                  <a:srgbClr val="444444"/>
                </a:solidFill>
                <a:effectLst/>
                <a:highlight>
                  <a:srgbClr val="F5F5F5"/>
                </a:highlight>
              </a:rPr>
              <a:t>?</a:t>
            </a:r>
            <a:endParaRPr lang="en-CA" b="0" i="0">
              <a:solidFill>
                <a:srgbClr val="444444"/>
              </a:solidFill>
              <a:effectLst/>
              <a:highlight>
                <a:srgbClr val="F5F5F5"/>
              </a:highlight>
            </a:endParaRPr>
          </a:p>
          <a:p>
            <a:pPr marL="1200150" lvl="2" indent="-285750">
              <a:buFont typeface="Wingdings,Sans-Serif"/>
              <a:buChar char="§"/>
            </a:pPr>
            <a:r>
              <a:rPr lang="en-CA">
                <a:solidFill>
                  <a:srgbClr val="444444"/>
                </a:solidFill>
                <a:highlight>
                  <a:srgbClr val="F5F5F5"/>
                </a:highlight>
              </a:rPr>
              <a:t>What more can you say about the situation if we assume that the woman has </a:t>
            </a:r>
            <a:r>
              <a:rPr lang="en-CA" b="0" i="0" u="none" strike="noStrike">
                <a:solidFill>
                  <a:srgbClr val="444444"/>
                </a:solidFill>
                <a:effectLst/>
                <a:highlight>
                  <a:srgbClr val="F5F5F5"/>
                </a:highlight>
              </a:rPr>
              <a:t>a </a:t>
            </a:r>
            <a:r>
              <a:rPr lang="en-CA">
                <a:solidFill>
                  <a:srgbClr val="444444"/>
                </a:solidFill>
                <a:highlight>
                  <a:srgbClr val="F5F5F5"/>
                </a:highlight>
              </a:rPr>
              <a:t>precarious (uncertain) immigration status</a:t>
            </a:r>
            <a:r>
              <a:rPr lang="en-CA" b="0" i="0" u="none" strike="noStrike">
                <a:solidFill>
                  <a:srgbClr val="444444"/>
                </a:solidFill>
                <a:effectLst/>
                <a:highlight>
                  <a:srgbClr val="F5F5F5"/>
                </a:highlight>
              </a:rPr>
              <a:t>?</a:t>
            </a:r>
            <a:endParaRPr lang="en-CA" b="0" i="0">
              <a:solidFill>
                <a:srgbClr val="444444"/>
              </a:solidFill>
              <a:effectLst/>
              <a:highlight>
                <a:srgbClr val="F5F5F5"/>
              </a:highlight>
            </a:endParaRPr>
          </a:p>
          <a:p>
            <a:pPr marL="628650" lvl="2" algn="l">
              <a:buNone/>
            </a:pPr>
            <a:endParaRPr lang="en-CA" b="0" i="0" dirty="0">
              <a:solidFill>
                <a:srgbClr val="444444"/>
              </a:solidFill>
              <a:effectLst/>
              <a:highlight>
                <a:srgbClr val="F5F5F5"/>
              </a:highlight>
            </a:endParaRPr>
          </a:p>
          <a:p>
            <a:pPr marL="171450" lvl="1" indent="-285750">
              <a:buFont typeface="Arial,Sans-Serif"/>
              <a:buChar char="•"/>
            </a:pPr>
            <a:r>
              <a:rPr lang="en-CA">
                <a:solidFill>
                  <a:srgbClr val="444444"/>
                </a:solidFill>
                <a:highlight>
                  <a:srgbClr val="F5F5F5"/>
                </a:highlight>
              </a:rPr>
              <a:t>Summarize by repeating the key words that were mentioned by the participants and that are related to the topic of this workshop</a:t>
            </a:r>
            <a:r>
              <a:rPr lang="en-CA" b="0" i="0" u="none" strike="noStrike">
                <a:solidFill>
                  <a:srgbClr val="444444"/>
                </a:solidFill>
                <a:effectLst/>
                <a:highlight>
                  <a:srgbClr val="F5F5F5"/>
                </a:highlight>
              </a:rPr>
              <a:t>.</a:t>
            </a:r>
            <a:endParaRPr lang="en-CA">
              <a:solidFill>
                <a:srgbClr val="444444"/>
              </a:solidFill>
            </a:endParaRPr>
          </a:p>
          <a:p>
            <a:pPr algn="l"/>
            <a:endParaRPr lang="en-US" b="0" i="0" dirty="0">
              <a:solidFill>
                <a:srgbClr val="444444"/>
              </a:solidFill>
              <a:effectLst/>
              <a:highlight>
                <a:srgbClr val="F5F5F5"/>
              </a:highlight>
              <a:latin typeface="Calibri"/>
              <a:ea typeface="Calibri"/>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2</a:t>
            </a:fld>
            <a:endParaRPr lang="fr-CA"/>
          </a:p>
        </p:txBody>
      </p:sp>
    </p:spTree>
    <p:extLst>
      <p:ext uri="{BB962C8B-B14F-4D97-AF65-F5344CB8AC3E}">
        <p14:creationId xmlns:p14="http://schemas.microsoft.com/office/powerpoint/2010/main" val="403839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5 minutes</a:t>
            </a:r>
            <a:endParaRPr lang="en-US" dirty="0"/>
          </a:p>
          <a:p>
            <a:pPr marL="171450" indent="-171450">
              <a:buFont typeface="Arial"/>
              <a:buChar char="•"/>
            </a:pPr>
            <a:endParaRPr lang="fr-CA" dirty="0"/>
          </a:p>
          <a:p>
            <a:r>
              <a:rPr lang="fr-CA" b="1" u="sng" dirty="0"/>
              <a:t>Instructions</a:t>
            </a:r>
            <a:endParaRPr lang="fr-CA" dirty="0"/>
          </a:p>
          <a:p>
            <a:pPr marL="171450" indent="-171450">
              <a:buFont typeface="Arial"/>
              <a:buChar char="•"/>
            </a:pPr>
            <a:endParaRPr lang="fr-CA" dirty="0"/>
          </a:p>
          <a:p>
            <a:pPr marL="171450" indent="-171450">
              <a:buFont typeface="Arial"/>
              <a:buChar char="•"/>
            </a:pPr>
            <a:r>
              <a:rPr lang="en-CA"/>
              <a:t>Read the following story aloud:  </a:t>
            </a:r>
            <a:r>
              <a:rPr lang="fr-CA" dirty="0"/>
              <a:t> </a:t>
            </a:r>
            <a:endParaRPr lang="en-US" dirty="0"/>
          </a:p>
          <a:p>
            <a:pPr marL="171450" indent="-171450">
              <a:buFont typeface="Arial"/>
              <a:buChar char="•"/>
            </a:pPr>
            <a:endParaRPr lang="fr-CA" dirty="0"/>
          </a:p>
          <a:p>
            <a:r>
              <a:rPr lang="en-CA" dirty="0"/>
              <a:t>Jennifer has been living in Quebec with her boyfriend and their 8-year-old twins for a few months. She hasn’t found a job yet, so her boyfriend has been paying for everything. She takes care of their children and the household. Lately, her boyfriend has been away a lot, and Jennifer is struggling. She wants to separate but is worried about money. Without a job, she doesn’t know how she’ll support herself and her boys.  </a:t>
            </a:r>
            <a:endParaRPr lang="fr-CA" dirty="0"/>
          </a:p>
          <a:p>
            <a:endParaRPr lang="fr-CA" dirty="0"/>
          </a:p>
          <a:p>
            <a:r>
              <a:rPr lang="en-CA"/>
              <a:t>Lead a discussion using the following questions:  </a:t>
            </a:r>
            <a:endParaRPr lang="fr-CA"/>
          </a:p>
          <a:p>
            <a:pPr marL="628650" lvl="1" indent="-171450">
              <a:buFont typeface="Symbol"/>
              <a:buChar char="•"/>
            </a:pPr>
            <a:r>
              <a:rPr lang="en-CA"/>
              <a:t>Have you ever experienced a similar situation?</a:t>
            </a:r>
            <a:endParaRPr lang="fr-CA"/>
          </a:p>
          <a:p>
            <a:pPr marL="628650" lvl="1" indent="-171450">
              <a:buFont typeface="Symbol"/>
              <a:buChar char="•"/>
            </a:pPr>
            <a:r>
              <a:rPr lang="en-CA"/>
              <a:t>What are the main concerns or issues in this situation?</a:t>
            </a:r>
            <a:endParaRPr lang="fr-CA"/>
          </a:p>
          <a:p>
            <a:pPr marL="628650" lvl="1" indent="-171450">
              <a:buFont typeface="Symbol"/>
              <a:buChar char="•"/>
            </a:pPr>
            <a:r>
              <a:rPr lang="en-CA"/>
              <a:t>What are the rights and responsibilities related to these concerns or issues?</a:t>
            </a:r>
            <a:endParaRPr lang="fr-CA"/>
          </a:p>
          <a:p>
            <a:pPr marL="628650" lvl="1" indent="-171450">
              <a:buFont typeface="Symbol"/>
              <a:buChar char="•"/>
            </a:pPr>
            <a:r>
              <a:rPr lang="en-CA" dirty="0"/>
              <a:t>What should Jennifer do to solve the problem? </a:t>
            </a:r>
            <a:endParaRPr lang="fr-CA" dirty="0"/>
          </a:p>
          <a:p>
            <a:pPr lvl="1"/>
            <a:endParaRPr lang="fr-CA" dirty="0"/>
          </a:p>
          <a:p>
            <a:pPr marL="171450" indent="-171450">
              <a:buFont typeface="Arial"/>
              <a:buChar char="•"/>
            </a:pPr>
            <a:r>
              <a:rPr lang="fr-CA" dirty="0"/>
              <a:t>Mention </a:t>
            </a:r>
            <a:r>
              <a:rPr lang="fr-CA" dirty="0" err="1"/>
              <a:t>that</a:t>
            </a:r>
            <a:r>
              <a:rPr lang="fr-CA" dirty="0"/>
              <a:t> </a:t>
            </a:r>
            <a:r>
              <a:rPr lang="fr-CA" dirty="0" err="1"/>
              <a:t>you</a:t>
            </a:r>
            <a:r>
              <a:rPr lang="fr-CA" dirty="0"/>
              <a:t> </a:t>
            </a:r>
            <a:r>
              <a:rPr lang="fr-CA" dirty="0" err="1"/>
              <a:t>will</a:t>
            </a:r>
            <a:r>
              <a:rPr lang="fr-CA" dirty="0"/>
              <a:t> </a:t>
            </a:r>
            <a:r>
              <a:rPr lang="fr-CA" dirty="0" err="1"/>
              <a:t>share</a:t>
            </a:r>
            <a:r>
              <a:rPr lang="fr-CA" dirty="0"/>
              <a:t> </a:t>
            </a:r>
            <a:r>
              <a:rPr lang="fr-CA" dirty="0" err="1"/>
              <a:t>legal</a:t>
            </a:r>
            <a:r>
              <a:rPr lang="fr-CA" dirty="0"/>
              <a:t> information to help the participants </a:t>
            </a:r>
            <a:r>
              <a:rPr lang="fr-CA" dirty="0" err="1"/>
              <a:t>better</a:t>
            </a:r>
            <a:r>
              <a:rPr lang="fr-CA" dirty="0"/>
              <a:t> </a:t>
            </a:r>
            <a:r>
              <a:rPr lang="fr-CA" dirty="0" err="1"/>
              <a:t>understand</a:t>
            </a:r>
            <a:r>
              <a:rPr lang="fr-CA" dirty="0"/>
              <a:t> the </a:t>
            </a:r>
            <a:r>
              <a:rPr lang="fr-CA" dirty="0" err="1"/>
              <a:t>legal</a:t>
            </a:r>
            <a:r>
              <a:rPr lang="fr-CA" dirty="0"/>
              <a:t> issues, </a:t>
            </a:r>
            <a:r>
              <a:rPr lang="fr-CA" dirty="0" err="1"/>
              <a:t>rights</a:t>
            </a:r>
            <a:r>
              <a:rPr lang="fr-CA" dirty="0"/>
              <a:t> and </a:t>
            </a:r>
            <a:r>
              <a:rPr lang="fr-CA" dirty="0" err="1"/>
              <a:t>responsibilities</a:t>
            </a:r>
            <a:r>
              <a:rPr lang="fr-CA" dirty="0"/>
              <a:t> </a:t>
            </a:r>
            <a:r>
              <a:rPr lang="fr-CA" dirty="0" err="1"/>
              <a:t>involved</a:t>
            </a:r>
            <a:r>
              <a:rPr lang="fr-CA" dirty="0"/>
              <a:t> in </a:t>
            </a:r>
            <a:r>
              <a:rPr lang="fr-CA" dirty="0" err="1"/>
              <a:t>this</a:t>
            </a:r>
            <a:r>
              <a:rPr lang="fr-CA" dirty="0"/>
              <a:t> scenario and </a:t>
            </a:r>
            <a:r>
              <a:rPr lang="fr-CA" dirty="0" err="1"/>
              <a:t>that</a:t>
            </a:r>
            <a:r>
              <a:rPr lang="fr-CA" dirty="0"/>
              <a:t> </a:t>
            </a:r>
            <a:r>
              <a:rPr lang="fr-CA" dirty="0" err="1"/>
              <a:t>you</a:t>
            </a:r>
            <a:r>
              <a:rPr lang="fr-CA" dirty="0"/>
              <a:t> </a:t>
            </a:r>
            <a:r>
              <a:rPr lang="fr-CA" dirty="0" err="1"/>
              <a:t>will</a:t>
            </a:r>
            <a:r>
              <a:rPr lang="fr-CA" dirty="0"/>
              <a:t> come back to the scenario at the end of </a:t>
            </a:r>
            <a:r>
              <a:rPr lang="fr-CA" dirty="0" err="1"/>
              <a:t>this</a:t>
            </a:r>
            <a:r>
              <a:rPr lang="fr-CA" dirty="0"/>
              <a:t> workshop. Let participants know </a:t>
            </a:r>
            <a:r>
              <a:rPr lang="fr-CA" dirty="0" err="1"/>
              <a:t>you</a:t>
            </a:r>
            <a:r>
              <a:rPr lang="fr-CA" dirty="0"/>
              <a:t> </a:t>
            </a:r>
            <a:r>
              <a:rPr lang="fr-CA" dirty="0" err="1"/>
              <a:t>will</a:t>
            </a:r>
            <a:r>
              <a:rPr lang="fr-CA" dirty="0"/>
              <a:t> </a:t>
            </a:r>
            <a:r>
              <a:rPr lang="fr-CA" dirty="0" err="1"/>
              <a:t>be</a:t>
            </a:r>
            <a:r>
              <a:rPr lang="fr-CA" dirty="0"/>
              <a:t> </a:t>
            </a:r>
            <a:r>
              <a:rPr lang="fr-CA" dirty="0" err="1"/>
              <a:t>covering</a:t>
            </a:r>
            <a:r>
              <a:rPr lang="fr-CA" dirty="0"/>
              <a:t> </a:t>
            </a:r>
            <a:r>
              <a:rPr lang="fr-CA" dirty="0" err="1"/>
              <a:t>some</a:t>
            </a:r>
            <a:r>
              <a:rPr lang="fr-CA" dirty="0"/>
              <a:t> basic </a:t>
            </a:r>
            <a:r>
              <a:rPr lang="fr-CA" dirty="0" err="1"/>
              <a:t>legal</a:t>
            </a:r>
            <a:r>
              <a:rPr lang="fr-CA" dirty="0"/>
              <a:t> </a:t>
            </a:r>
            <a:r>
              <a:rPr lang="fr-CA" dirty="0" err="1"/>
              <a:t>rules</a:t>
            </a:r>
            <a:r>
              <a:rPr lang="fr-CA" dirty="0"/>
              <a:t>. </a:t>
            </a:r>
            <a:r>
              <a:rPr lang="fr-CA" dirty="0" err="1"/>
              <a:t>Acknowledge</a:t>
            </a:r>
            <a:r>
              <a:rPr lang="fr-CA" dirty="0"/>
              <a:t> </a:t>
            </a:r>
            <a:r>
              <a:rPr lang="fr-CA" dirty="0" err="1"/>
              <a:t>that</a:t>
            </a:r>
            <a:r>
              <a:rPr lang="fr-CA" dirty="0"/>
              <a:t> </a:t>
            </a:r>
            <a:r>
              <a:rPr lang="fr-CA" dirty="0" err="1"/>
              <a:t>everyone’s</a:t>
            </a:r>
            <a:r>
              <a:rPr lang="fr-CA" dirty="0"/>
              <a:t> </a:t>
            </a:r>
            <a:r>
              <a:rPr lang="fr-CA" dirty="0" err="1"/>
              <a:t>experience</a:t>
            </a:r>
            <a:r>
              <a:rPr lang="fr-CA" dirty="0"/>
              <a:t> </a:t>
            </a:r>
            <a:r>
              <a:rPr lang="fr-CA" dirty="0" err="1"/>
              <a:t>with</a:t>
            </a:r>
            <a:r>
              <a:rPr lang="fr-CA" dirty="0"/>
              <a:t> the justice system </a:t>
            </a:r>
            <a:r>
              <a:rPr lang="fr-CA" dirty="0" err="1"/>
              <a:t>is</a:t>
            </a:r>
            <a:r>
              <a:rPr lang="fr-CA" dirty="0"/>
              <a:t> </a:t>
            </a:r>
            <a:r>
              <a:rPr lang="fr-CA" dirty="0" err="1"/>
              <a:t>different</a:t>
            </a:r>
            <a:r>
              <a:rPr lang="fr-CA" dirty="0"/>
              <a:t> and can </a:t>
            </a:r>
            <a:r>
              <a:rPr lang="fr-CA" dirty="0" err="1"/>
              <a:t>be</a:t>
            </a:r>
            <a:r>
              <a:rPr lang="fr-CA" dirty="0"/>
              <a:t> </a:t>
            </a:r>
            <a:r>
              <a:rPr lang="fr-CA" dirty="0" err="1"/>
              <a:t>shaped</a:t>
            </a:r>
            <a:r>
              <a:rPr lang="fr-CA" dirty="0"/>
              <a:t> by </a:t>
            </a:r>
            <a:r>
              <a:rPr lang="fr-CA" dirty="0" err="1"/>
              <a:t>past</a:t>
            </a:r>
            <a:r>
              <a:rPr lang="fr-CA" dirty="0"/>
              <a:t> challenges, as </a:t>
            </a:r>
            <a:r>
              <a:rPr lang="fr-CA" dirty="0" err="1"/>
              <a:t>well</a:t>
            </a:r>
            <a:r>
              <a:rPr lang="fr-CA" dirty="0"/>
              <a:t> as cultural and </a:t>
            </a:r>
            <a:r>
              <a:rPr lang="fr-CA" dirty="0" err="1"/>
              <a:t>language</a:t>
            </a:r>
            <a:r>
              <a:rPr lang="fr-CA" dirty="0"/>
              <a:t> </a:t>
            </a:r>
            <a:r>
              <a:rPr lang="fr-CA" dirty="0" err="1"/>
              <a:t>barriers</a:t>
            </a:r>
            <a:r>
              <a:rPr lang="fr-CA" dirty="0"/>
              <a:t>.  </a:t>
            </a:r>
            <a:r>
              <a:rPr lang="fr-CA" dirty="0" err="1"/>
              <a:t>Remind</a:t>
            </a:r>
            <a:r>
              <a:rPr lang="fr-CA" dirty="0"/>
              <a:t> participants </a:t>
            </a:r>
            <a:r>
              <a:rPr lang="fr-CA" dirty="0" err="1"/>
              <a:t>that</a:t>
            </a:r>
            <a:r>
              <a:rPr lang="fr-CA" dirty="0"/>
              <a:t> the goal of the workshop </a:t>
            </a:r>
            <a:r>
              <a:rPr lang="fr-CA" dirty="0" err="1"/>
              <a:t>is</a:t>
            </a:r>
            <a:r>
              <a:rPr lang="fr-CA" dirty="0"/>
              <a:t> to </a:t>
            </a:r>
            <a:r>
              <a:rPr lang="fr-CA" dirty="0" err="1"/>
              <a:t>inform</a:t>
            </a:r>
            <a:r>
              <a:rPr lang="fr-CA" dirty="0"/>
              <a:t> </a:t>
            </a:r>
            <a:r>
              <a:rPr lang="fr-CA" dirty="0" err="1"/>
              <a:t>them</a:t>
            </a:r>
            <a:r>
              <a:rPr lang="fr-CA" dirty="0"/>
              <a:t> about </a:t>
            </a:r>
            <a:r>
              <a:rPr lang="fr-CA" dirty="0" err="1"/>
              <a:t>their</a:t>
            </a:r>
            <a:r>
              <a:rPr lang="fr-CA" dirty="0"/>
              <a:t> </a:t>
            </a:r>
            <a:r>
              <a:rPr lang="fr-CA" dirty="0" err="1"/>
              <a:t>rights</a:t>
            </a:r>
            <a:r>
              <a:rPr lang="fr-CA" dirty="0"/>
              <a:t>, </a:t>
            </a:r>
            <a:r>
              <a:rPr lang="fr-CA" dirty="0" err="1"/>
              <a:t>so</a:t>
            </a:r>
            <a:r>
              <a:rPr lang="fr-CA" dirty="0"/>
              <a:t> </a:t>
            </a:r>
            <a:r>
              <a:rPr lang="fr-CA" dirty="0" err="1"/>
              <a:t>that</a:t>
            </a:r>
            <a:r>
              <a:rPr lang="fr-CA" dirty="0"/>
              <a:t> </a:t>
            </a:r>
            <a:r>
              <a:rPr lang="fr-CA" dirty="0" err="1"/>
              <a:t>they</a:t>
            </a:r>
            <a:r>
              <a:rPr lang="fr-CA" dirty="0"/>
              <a:t> can </a:t>
            </a:r>
            <a:r>
              <a:rPr lang="fr-CA" dirty="0" err="1"/>
              <a:t>make</a:t>
            </a:r>
            <a:r>
              <a:rPr lang="fr-CA" dirty="0"/>
              <a:t> </a:t>
            </a:r>
            <a:r>
              <a:rPr lang="fr-CA" dirty="0" err="1"/>
              <a:t>informed</a:t>
            </a:r>
            <a:r>
              <a:rPr lang="fr-CA" dirty="0"/>
              <a:t> </a:t>
            </a:r>
            <a:r>
              <a:rPr lang="fr-CA" dirty="0" err="1"/>
              <a:t>decisions</a:t>
            </a:r>
            <a:r>
              <a:rPr lang="fr-CA" dirty="0"/>
              <a:t> and </a:t>
            </a:r>
            <a:r>
              <a:rPr lang="fr-CA" dirty="0" err="1"/>
              <a:t>protect</a:t>
            </a:r>
            <a:r>
              <a:rPr lang="fr-CA" dirty="0"/>
              <a:t> </a:t>
            </a:r>
            <a:r>
              <a:rPr lang="fr-CA" dirty="0" err="1"/>
              <a:t>themselves</a:t>
            </a:r>
            <a:r>
              <a:rPr lang="fr-CA" dirty="0"/>
              <a:t>.  </a:t>
            </a:r>
          </a:p>
          <a:p>
            <a:pPr marL="171450" indent="-171450">
              <a:buFont typeface="Arial"/>
              <a:buChar char="•"/>
            </a:pPr>
            <a:endParaRPr lang="fr-CA" dirty="0"/>
          </a:p>
          <a:p>
            <a:pPr marL="171450" indent="-171450">
              <a:buFont typeface="Arial"/>
              <a:buChar char="•"/>
            </a:pPr>
            <a:r>
              <a:rPr lang="en-CA" dirty="0"/>
              <a:t>Then explain the goal of this workshop: To learn about ways of getting financial help and becoming financially independent after a separation or divorce. </a:t>
            </a:r>
            <a:endParaRPr lang="fr-CA" dirty="0"/>
          </a:p>
          <a:p>
            <a:pPr marL="171450" indent="-171450">
              <a:buFont typeface="Arial"/>
              <a:buChar char="•"/>
            </a:pPr>
            <a:endParaRPr lang="fr-CA" dirty="0"/>
          </a:p>
          <a:p>
            <a:pPr marL="171450" indent="-171450">
              <a:buFont typeface="Arial"/>
              <a:buChar char="•"/>
            </a:pPr>
            <a:r>
              <a:rPr lang="en-CA" dirty="0"/>
              <a:t>Name the main topics that will be discussed: child support, spousal support (“alimony”), social assistance, help finding work.  </a:t>
            </a:r>
            <a:endParaRPr lang="fr-CA" dirty="0"/>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3</a:t>
            </a:fld>
            <a:endParaRPr lang="fr-CA"/>
          </a:p>
        </p:txBody>
      </p:sp>
    </p:spTree>
    <p:extLst>
      <p:ext uri="{BB962C8B-B14F-4D97-AF65-F5344CB8AC3E}">
        <p14:creationId xmlns:p14="http://schemas.microsoft.com/office/powerpoint/2010/main" val="606699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5 minutes</a:t>
            </a:r>
            <a:endParaRPr lang="en-US" dirty="0"/>
          </a:p>
          <a:p>
            <a:endParaRPr lang="fr-CA" dirty="0"/>
          </a:p>
          <a:p>
            <a:r>
              <a:rPr lang="fr-CA" b="1" u="sng" dirty="0"/>
              <a:t>Instructions for the workshop </a:t>
            </a:r>
            <a:r>
              <a:rPr lang="fr-CA" b="1" u="sng" dirty="0" err="1"/>
              <a:t>facilitator</a:t>
            </a:r>
            <a:endParaRPr lang="fr-CA" dirty="0" err="1"/>
          </a:p>
          <a:p>
            <a:endParaRPr lang="en-US" dirty="0"/>
          </a:p>
          <a:p>
            <a:r>
              <a:rPr lang="en-CA" dirty="0"/>
              <a:t>Explain the information below by making connections with the scenario.</a:t>
            </a:r>
            <a:endParaRPr lang="fr-CA" dirty="0"/>
          </a:p>
          <a:p>
            <a:endParaRPr lang="en-US" dirty="0"/>
          </a:p>
          <a:p>
            <a:r>
              <a:rPr lang="fr-CA" b="1" u="sng" dirty="0"/>
              <a:t>Information to </a:t>
            </a:r>
            <a:r>
              <a:rPr lang="fr-CA" b="1" u="sng" dirty="0" err="1"/>
              <a:t>share</a:t>
            </a:r>
            <a:endParaRPr lang="fr-CA" dirty="0" err="1"/>
          </a:p>
          <a:p>
            <a:endParaRPr lang="fr-CA" dirty="0"/>
          </a:p>
          <a:p>
            <a:pPr marL="285750" indent="-285750">
              <a:buFont typeface="Arial,Sans-Serif"/>
              <a:buChar char="•"/>
            </a:pPr>
            <a:r>
              <a:rPr lang="en-CA" dirty="0"/>
              <a:t>Parents must both </a:t>
            </a:r>
            <a:r>
              <a:rPr lang="en-CA" b="1" dirty="0"/>
              <a:t>contribute to the needs</a:t>
            </a:r>
            <a:r>
              <a:rPr lang="en-CA" dirty="0"/>
              <a:t> of their children. This includes feeding and financially supporting them.</a:t>
            </a:r>
            <a:r>
              <a:rPr lang="fr-CA" dirty="0">
                <a:hlinkClick r:id="rId3"/>
              </a:rPr>
              <a:t>[1]</a:t>
            </a:r>
            <a:r>
              <a:rPr lang="fr-CA" dirty="0"/>
              <a:t>. </a:t>
            </a:r>
            <a:endParaRPr lang="en-US" dirty="0"/>
          </a:p>
          <a:p>
            <a:r>
              <a:rPr lang="fr-CA" dirty="0"/>
              <a:t> </a:t>
            </a:r>
            <a:endParaRPr lang="en-US" dirty="0"/>
          </a:p>
          <a:p>
            <a:pPr marL="285750" indent="-285750">
              <a:buFont typeface="Arial,Sans-Serif"/>
              <a:buChar char="•"/>
            </a:pPr>
            <a:r>
              <a:rPr lang="en-CA" dirty="0"/>
              <a:t>If parents separate, one parent may owe the other </a:t>
            </a:r>
            <a:r>
              <a:rPr lang="en-CA" b="1" dirty="0"/>
              <a:t>money </a:t>
            </a:r>
            <a:r>
              <a:rPr lang="en-CA" dirty="0"/>
              <a:t>to cover the children's basic expenses (food, health care, clothing, activities, etc.</a:t>
            </a:r>
            <a:r>
              <a:rPr lang="fr-CA" dirty="0"/>
              <a:t>)</a:t>
            </a:r>
            <a:r>
              <a:rPr lang="fr-CA" dirty="0">
                <a:hlinkClick r:id="rId4"/>
              </a:rPr>
              <a:t>[2]</a:t>
            </a:r>
            <a:r>
              <a:rPr lang="fr-CA" dirty="0"/>
              <a:t>. This </a:t>
            </a:r>
            <a:r>
              <a:rPr lang="fr-CA" err="1"/>
              <a:t>rule</a:t>
            </a:r>
            <a:r>
              <a:rPr lang="fr-CA" dirty="0"/>
              <a:t> </a:t>
            </a:r>
            <a:r>
              <a:rPr lang="fr-CA" err="1"/>
              <a:t>applies</a:t>
            </a:r>
            <a:r>
              <a:rPr lang="fr-CA" dirty="0"/>
              <a:t> to </a:t>
            </a:r>
            <a:r>
              <a:rPr lang="fr-CA" err="1"/>
              <a:t>both</a:t>
            </a:r>
            <a:r>
              <a:rPr lang="fr-CA" dirty="0"/>
              <a:t> </a:t>
            </a:r>
            <a:r>
              <a:rPr lang="fr-CA" err="1"/>
              <a:t>married</a:t>
            </a:r>
            <a:r>
              <a:rPr lang="fr-CA" dirty="0"/>
              <a:t> and </a:t>
            </a:r>
            <a:r>
              <a:rPr lang="fr-CA" err="1"/>
              <a:t>unmarried</a:t>
            </a:r>
            <a:r>
              <a:rPr lang="fr-CA" dirty="0"/>
              <a:t> parents</a:t>
            </a:r>
            <a:r>
              <a:rPr lang="fr-CA" dirty="0">
                <a:hlinkClick r:id="rId5"/>
              </a:rPr>
              <a:t>[3]</a:t>
            </a:r>
            <a:r>
              <a:rPr lang="fr-CA" dirty="0"/>
              <a:t>. </a:t>
            </a:r>
            <a:r>
              <a:rPr lang="en-CA" dirty="0"/>
              <a:t>This money is called "child support." </a:t>
            </a:r>
            <a:r>
              <a:rPr lang="fr-CA" dirty="0">
                <a:hlinkClick r:id="rId6"/>
              </a:rPr>
              <a:t>[4]</a:t>
            </a:r>
            <a:r>
              <a:rPr lang="fr-CA" dirty="0"/>
              <a:t> </a:t>
            </a:r>
          </a:p>
          <a:p>
            <a:r>
              <a:rPr lang="fr-CA" dirty="0"/>
              <a:t> </a:t>
            </a:r>
            <a:endParaRPr lang="en-US" dirty="0"/>
          </a:p>
          <a:p>
            <a:pPr marL="285750" indent="-285750">
              <a:buFont typeface="Arial,Sans-Serif"/>
              <a:buChar char="•"/>
            </a:pPr>
            <a:r>
              <a:rPr lang="en-CA" dirty="0"/>
              <a:t>Child support is calculated based on </a:t>
            </a:r>
            <a:r>
              <a:rPr lang="en-CA" b="1" dirty="0"/>
              <a:t>what each parent is able to contribute</a:t>
            </a:r>
            <a:r>
              <a:rPr lang="en-CA" dirty="0"/>
              <a:t>, the number of children involved, the needs of the children and the </a:t>
            </a:r>
            <a:r>
              <a:rPr lang="en-CA" b="1" dirty="0"/>
              <a:t>time each parent spends with the children</a:t>
            </a:r>
            <a:r>
              <a:rPr lang="fr-CA" dirty="0">
                <a:hlinkClick r:id="rId7"/>
              </a:rPr>
              <a:t>[5]</a:t>
            </a:r>
            <a:r>
              <a:rPr lang="fr-CA" dirty="0"/>
              <a:t>. </a:t>
            </a:r>
            <a:r>
              <a:rPr lang="en-CA" dirty="0"/>
              <a:t>The law gives a specific formula that must be used to calculate child support</a:t>
            </a:r>
            <a:r>
              <a:rPr lang="fr-CA" dirty="0">
                <a:hlinkClick r:id="rId8"/>
              </a:rPr>
              <a:t>[6]</a:t>
            </a:r>
            <a:r>
              <a:rPr lang="fr-CA" dirty="0"/>
              <a:t>. </a:t>
            </a:r>
            <a:endParaRPr lang="en-US" dirty="0"/>
          </a:p>
          <a:p>
            <a:pPr marL="742950" lvl="1" indent="-285750">
              <a:buFont typeface="Arial,Sans-Serif"/>
              <a:buChar char="•"/>
            </a:pPr>
            <a:r>
              <a:rPr lang="en-CA" dirty="0"/>
              <a:t>For example, if the mother is unemployed and the father has a stable and high income, he may have to pay child support.</a:t>
            </a:r>
            <a:endParaRPr lang="en-US" dirty="0"/>
          </a:p>
          <a:p>
            <a:pPr marL="742950" lvl="1" indent="-285750">
              <a:buFont typeface="Arial,Sans-Serif"/>
              <a:buChar char="•"/>
            </a:pPr>
            <a:r>
              <a:rPr lang="en-CA" dirty="0"/>
              <a:t>Since Jennifer doesn’t have a job and her boyfriend has been paying for everything, she can request child support after they separate to help cover their sons’ needs. </a:t>
            </a:r>
          </a:p>
          <a:p>
            <a:pPr lvl="1"/>
            <a:r>
              <a:rPr lang="fr-CA" dirty="0"/>
              <a:t> </a:t>
            </a:r>
            <a:endParaRPr lang="en-US" dirty="0"/>
          </a:p>
          <a:p>
            <a:pPr marL="285750" indent="-285750">
              <a:buFont typeface="Arial,Sans-Serif"/>
              <a:buChar char="•"/>
            </a:pPr>
            <a:r>
              <a:rPr lang="en-CA" dirty="0"/>
              <a:t>Parents can agree on child support</a:t>
            </a:r>
            <a:r>
              <a:rPr lang="fr-CA" dirty="0">
                <a:hlinkClick r:id="rId9"/>
              </a:rPr>
              <a:t>[7]</a:t>
            </a:r>
            <a:r>
              <a:rPr lang="fr-CA" dirty="0"/>
              <a:t> (</a:t>
            </a:r>
            <a:r>
              <a:rPr lang="fr-CA" dirty="0" err="1"/>
              <a:t>alone</a:t>
            </a:r>
            <a:r>
              <a:rPr lang="fr-CA" dirty="0"/>
              <a:t> or </a:t>
            </a:r>
            <a:r>
              <a:rPr lang="fr-CA" dirty="0" err="1"/>
              <a:t>with</a:t>
            </a:r>
            <a:r>
              <a:rPr lang="fr-CA" dirty="0"/>
              <a:t> the help of a </a:t>
            </a:r>
            <a:r>
              <a:rPr lang="fr-CA" dirty="0" err="1"/>
              <a:t>mediator</a:t>
            </a:r>
            <a:r>
              <a:rPr lang="fr-CA" dirty="0"/>
              <a:t>). </a:t>
            </a:r>
            <a:endParaRPr lang="en-US" dirty="0"/>
          </a:p>
          <a:p>
            <a:r>
              <a:rPr lang="fr-CA" dirty="0"/>
              <a:t> </a:t>
            </a:r>
            <a:endParaRPr lang="en-US" dirty="0"/>
          </a:p>
          <a:p>
            <a:pPr marL="285750" indent="-285750">
              <a:buFont typeface="Arial,Sans-Serif"/>
              <a:buChar char="•"/>
            </a:pPr>
            <a:r>
              <a:rPr lang="en-CA" dirty="0"/>
              <a:t>One of the parents can also go to </a:t>
            </a:r>
            <a:r>
              <a:rPr lang="en-CA" b="1" dirty="0"/>
              <a:t>court </a:t>
            </a:r>
            <a:r>
              <a:rPr lang="en-CA" dirty="0"/>
              <a:t>to ask a judge to set the child support amount</a:t>
            </a:r>
            <a:r>
              <a:rPr lang="fr-CA" dirty="0">
                <a:hlinkClick r:id="rId10"/>
              </a:rPr>
              <a:t>[8]</a:t>
            </a:r>
            <a:r>
              <a:rPr lang="fr-CA" dirty="0"/>
              <a:t>, </a:t>
            </a:r>
            <a:r>
              <a:rPr lang="en-CA" dirty="0"/>
              <a:t>or to make their agreement with the other parent official (homologate)</a:t>
            </a:r>
            <a:r>
              <a:rPr lang="fr-CA" dirty="0">
                <a:hlinkClick r:id="rId11"/>
              </a:rPr>
              <a:t>[9]</a:t>
            </a:r>
            <a:r>
              <a:rPr lang="fr-CA" dirty="0"/>
              <a:t>. In </a:t>
            </a:r>
            <a:r>
              <a:rPr lang="fr-CA" err="1"/>
              <a:t>both</a:t>
            </a:r>
            <a:r>
              <a:rPr lang="fr-CA" dirty="0"/>
              <a:t> cases, </a:t>
            </a:r>
            <a:r>
              <a:rPr lang="fr-CA" err="1"/>
              <a:t>child</a:t>
            </a:r>
            <a:r>
              <a:rPr lang="fr-CA" dirty="0"/>
              <a:t> support </a:t>
            </a:r>
            <a:r>
              <a:rPr lang="fr-CA" err="1"/>
              <a:t>is</a:t>
            </a:r>
            <a:r>
              <a:rPr lang="fr-CA" dirty="0"/>
              <a:t> </a:t>
            </a:r>
            <a:r>
              <a:rPr lang="fr-CA" err="1"/>
              <a:t>generally</a:t>
            </a:r>
            <a:r>
              <a:rPr lang="fr-CA" dirty="0"/>
              <a:t> </a:t>
            </a:r>
            <a:r>
              <a:rPr lang="fr-CA" err="1"/>
              <a:t>collected</a:t>
            </a:r>
            <a:r>
              <a:rPr lang="fr-CA" dirty="0"/>
              <a:t> by Revenu Québec </a:t>
            </a:r>
            <a:r>
              <a:rPr lang="fr-CA" err="1"/>
              <a:t>each</a:t>
            </a:r>
            <a:r>
              <a:rPr lang="fr-CA" dirty="0"/>
              <a:t> </a:t>
            </a:r>
            <a:r>
              <a:rPr lang="fr-CA" err="1"/>
              <a:t>month</a:t>
            </a:r>
            <a:r>
              <a:rPr lang="fr-CA" dirty="0"/>
              <a:t> </a:t>
            </a:r>
            <a:r>
              <a:rPr lang="fr-CA" err="1"/>
              <a:t>from</a:t>
            </a:r>
            <a:r>
              <a:rPr lang="fr-CA" dirty="0"/>
              <a:t> the </a:t>
            </a:r>
            <a:r>
              <a:rPr lang="fr-CA" err="1"/>
              <a:t>salary</a:t>
            </a:r>
            <a:r>
              <a:rPr lang="fr-CA" dirty="0"/>
              <a:t> of the parent </a:t>
            </a:r>
            <a:r>
              <a:rPr lang="fr-CA" err="1"/>
              <a:t>who</a:t>
            </a:r>
            <a:r>
              <a:rPr lang="fr-CA" dirty="0"/>
              <a:t> pays </a:t>
            </a:r>
            <a:r>
              <a:rPr lang="fr-CA" err="1"/>
              <a:t>child</a:t>
            </a:r>
            <a:r>
              <a:rPr lang="fr-CA" dirty="0"/>
              <a:t> support</a:t>
            </a:r>
            <a:r>
              <a:rPr lang="fr-CA" dirty="0">
                <a:hlinkClick r:id="rId12"/>
              </a:rPr>
              <a:t>[10]</a:t>
            </a:r>
            <a:r>
              <a:rPr lang="fr-CA" dirty="0"/>
              <a:t>. Revenu Québec</a:t>
            </a:r>
            <a:r>
              <a:rPr lang="en-CA" dirty="0"/>
              <a:t> then pays the money to the other parent</a:t>
            </a:r>
            <a:r>
              <a:rPr lang="fr-CA" dirty="0">
                <a:hlinkClick r:id="rId13"/>
              </a:rPr>
              <a:t>[11]</a:t>
            </a:r>
            <a:r>
              <a:rPr lang="fr-CA" dirty="0"/>
              <a:t> </a:t>
            </a:r>
            <a:r>
              <a:rPr lang="en-CA" dirty="0"/>
              <a:t>(usually twice a month</a:t>
            </a:r>
            <a:r>
              <a:rPr lang="fr-CA" dirty="0">
                <a:hlinkClick r:id="rId14"/>
              </a:rPr>
              <a:t>[12]</a:t>
            </a:r>
            <a:r>
              <a:rPr lang="fr-CA" dirty="0"/>
              <a:t>). </a:t>
            </a:r>
            <a:r>
              <a:rPr lang="en-CA" dirty="0"/>
              <a:t>In other words, the parent who receives child support will not need to contact the other parent each month to get the money.</a:t>
            </a:r>
            <a:endParaRPr lang="en-US" dirty="0"/>
          </a:p>
          <a:p>
            <a:endParaRPr lang="en-US" dirty="0"/>
          </a:p>
          <a:p>
            <a:r>
              <a:rPr lang="fr-CA" b="1" u="sng" dirty="0" err="1"/>
              <a:t>Additional</a:t>
            </a:r>
            <a:r>
              <a:rPr lang="fr-CA" b="1" u="sng" dirty="0"/>
              <a:t> information</a:t>
            </a:r>
            <a:endParaRPr lang="fr-CA" dirty="0"/>
          </a:p>
          <a:p>
            <a:endParaRPr lang="fr-CA" dirty="0"/>
          </a:p>
          <a:p>
            <a:pPr marL="285750" indent="-285750">
              <a:buFont typeface="Arial,Sans-Serif"/>
              <a:buChar char="•"/>
            </a:pPr>
            <a:r>
              <a:rPr lang="en-CA" dirty="0"/>
              <a:t>Child support is also covered in the “My Children” workshop.  </a:t>
            </a:r>
            <a:endParaRPr lang="fr-CA" dirty="0"/>
          </a:p>
          <a:p>
            <a:r>
              <a:rPr lang="fr-CA" dirty="0"/>
              <a:t> </a:t>
            </a:r>
          </a:p>
          <a:p>
            <a:pPr marL="285750" indent="-285750">
              <a:buFont typeface="Arial,Sans-Serif"/>
              <a:buChar char="•"/>
            </a:pPr>
            <a:r>
              <a:rPr lang="en-CA" dirty="0"/>
              <a:t>The </a:t>
            </a:r>
            <a:r>
              <a:rPr lang="en-CA" u="sng" dirty="0">
                <a:hlinkClick r:id="rId15"/>
              </a:rPr>
              <a:t>Child Support Payments Calculation tool</a:t>
            </a:r>
            <a:r>
              <a:rPr lang="en-CA" dirty="0"/>
              <a:t> on the Quebec government’s website allows you to run a simulation and calculate child support. Parents can use this to get an idea of how much child support they could receive if they go to court after a separation. However, this amount is not final. Courts may set a different amount depending on the circumstances.</a:t>
            </a:r>
            <a:endParaRPr lang="fr-CA" dirty="0"/>
          </a:p>
          <a:p>
            <a:endParaRPr lang="fr-CA" dirty="0"/>
          </a:p>
          <a:p>
            <a:pPr marL="285750" indent="-285750">
              <a:buFont typeface="Arial,Sans-Serif"/>
              <a:buChar char="•"/>
            </a:pPr>
            <a:r>
              <a:rPr lang="en-CA" dirty="0"/>
              <a:t>For more information on family mediation, you can consult this </a:t>
            </a:r>
            <a:r>
              <a:rPr lang="en-CA" dirty="0" err="1"/>
              <a:t>Éducaloi</a:t>
            </a:r>
            <a:r>
              <a:rPr lang="en-CA" dirty="0"/>
              <a:t> article: </a:t>
            </a:r>
            <a:r>
              <a:rPr lang="en-CA" u="sng" dirty="0">
                <a:hlinkClick r:id="rId16"/>
              </a:rPr>
              <a:t>Family Mediation in Six Steps | Éducaloi</a:t>
            </a:r>
            <a:endParaRPr lang="en-US"/>
          </a:p>
          <a:p>
            <a:endParaRPr lang="fr-CA" dirty="0"/>
          </a:p>
          <a:p>
            <a:r>
              <a:rPr lang="fr-CA" b="1" u="sng" dirty="0"/>
              <a:t>Sources</a:t>
            </a:r>
            <a:endParaRPr lang="fr-CA" dirty="0"/>
          </a:p>
          <a:p>
            <a:endParaRPr lang="fr-CA" dirty="0"/>
          </a:p>
          <a:p>
            <a:r>
              <a:rPr lang="fr-CA" dirty="0">
                <a:hlinkClick r:id="rId17"/>
              </a:rPr>
              <a:t>[1]</a:t>
            </a:r>
            <a:r>
              <a:rPr lang="fr-CA" dirty="0"/>
              <a:t> </a:t>
            </a:r>
            <a:r>
              <a:rPr lang="fr-CA" i="1" dirty="0"/>
              <a:t>Civil code of </a:t>
            </a:r>
            <a:r>
              <a:rPr lang="fr-CA" i="1" dirty="0" err="1"/>
              <a:t>Quebec</a:t>
            </a:r>
            <a:r>
              <a:rPr lang="fr-CA" dirty="0"/>
              <a:t>, RLRQ, c C-1991, art 585.</a:t>
            </a:r>
            <a:endParaRPr lang="en-US" dirty="0"/>
          </a:p>
          <a:p>
            <a:r>
              <a:rPr lang="fr-CA" dirty="0">
                <a:hlinkClick r:id="rId18"/>
              </a:rPr>
              <a:t>[2]</a:t>
            </a:r>
            <a:r>
              <a:rPr lang="fr-CA" dirty="0"/>
              <a:t> </a:t>
            </a:r>
            <a:r>
              <a:rPr lang="fr-CA" i="1" dirty="0"/>
              <a:t>Civil code of </a:t>
            </a:r>
            <a:r>
              <a:rPr lang="fr-CA" i="1" dirty="0" err="1"/>
              <a:t>Quebec</a:t>
            </a:r>
            <a:r>
              <a:rPr lang="fr-CA" dirty="0"/>
              <a:t>, RLRQ, c C-1991, arts 585, 587.2.</a:t>
            </a:r>
            <a:endParaRPr lang="en-US" dirty="0"/>
          </a:p>
          <a:p>
            <a:r>
              <a:rPr lang="fr-CA" dirty="0">
                <a:hlinkClick r:id="rId19"/>
              </a:rPr>
              <a:t>[3]</a:t>
            </a:r>
            <a:r>
              <a:rPr lang="fr-CA" dirty="0"/>
              <a:t> </a:t>
            </a:r>
            <a:r>
              <a:rPr lang="fr-CA" i="1" dirty="0"/>
              <a:t>Civil code of </a:t>
            </a:r>
            <a:r>
              <a:rPr lang="fr-CA" i="1" dirty="0" err="1"/>
              <a:t>Quebec</a:t>
            </a:r>
            <a:r>
              <a:rPr lang="fr-CA" dirty="0"/>
              <a:t>, RLRQ, c C-1991, arts 522, 585.</a:t>
            </a:r>
            <a:endParaRPr lang="en-US" dirty="0"/>
          </a:p>
          <a:p>
            <a:r>
              <a:rPr lang="fr-CA" dirty="0">
                <a:hlinkClick r:id="rId20"/>
              </a:rPr>
              <a:t>[4]</a:t>
            </a:r>
            <a:r>
              <a:rPr lang="fr-CA" dirty="0"/>
              <a:t> </a:t>
            </a:r>
            <a:r>
              <a:rPr lang="fr-CA" i="1" dirty="0"/>
              <a:t>Civil code of </a:t>
            </a:r>
            <a:r>
              <a:rPr lang="fr-CA" i="1" dirty="0" err="1"/>
              <a:t>Quebec</a:t>
            </a:r>
            <a:r>
              <a:rPr lang="fr-CA" dirty="0"/>
              <a:t>, RLRQ, c C-1991, arts 589.</a:t>
            </a:r>
            <a:endParaRPr lang="en-US" dirty="0"/>
          </a:p>
          <a:p>
            <a:r>
              <a:rPr lang="fr-CA" dirty="0">
                <a:hlinkClick r:id="rId21"/>
              </a:rPr>
              <a:t>[5]</a:t>
            </a:r>
            <a:r>
              <a:rPr lang="fr-CA" dirty="0"/>
              <a:t> </a:t>
            </a:r>
            <a:r>
              <a:rPr lang="fr-CA" i="1" dirty="0"/>
              <a:t>Civil code of </a:t>
            </a:r>
            <a:r>
              <a:rPr lang="fr-CA" i="1" dirty="0" err="1"/>
              <a:t>Quebec</a:t>
            </a:r>
            <a:r>
              <a:rPr lang="fr-CA" dirty="0"/>
              <a:t>, RLRQ, c C-1991, art 587 ; </a:t>
            </a:r>
            <a:r>
              <a:rPr lang="fr-CA" i="1" dirty="0" err="1"/>
              <a:t>Regulation</a:t>
            </a:r>
            <a:r>
              <a:rPr lang="fr-CA" i="1" dirty="0"/>
              <a:t> </a:t>
            </a:r>
            <a:r>
              <a:rPr lang="fr-CA" i="1" dirty="0" err="1"/>
              <a:t>respecting</a:t>
            </a:r>
            <a:r>
              <a:rPr lang="fr-CA" i="1" dirty="0"/>
              <a:t> the </a:t>
            </a:r>
            <a:r>
              <a:rPr lang="fr-CA" i="1" dirty="0" err="1"/>
              <a:t>determination</a:t>
            </a:r>
            <a:r>
              <a:rPr lang="fr-CA" i="1" dirty="0"/>
              <a:t> of </a:t>
            </a:r>
            <a:r>
              <a:rPr lang="fr-CA" i="1" dirty="0" err="1"/>
              <a:t>child</a:t>
            </a:r>
            <a:r>
              <a:rPr lang="fr-CA" i="1" dirty="0"/>
              <a:t> support </a:t>
            </a:r>
            <a:r>
              <a:rPr lang="fr-CA" i="1" dirty="0" err="1"/>
              <a:t>payments</a:t>
            </a:r>
            <a:r>
              <a:rPr lang="fr-CA" dirty="0"/>
              <a:t>, RLRQ c C-25.01, r 0.4, art 3.</a:t>
            </a:r>
            <a:endParaRPr lang="en-US" dirty="0"/>
          </a:p>
          <a:p>
            <a:r>
              <a:rPr lang="fr-CA" dirty="0">
                <a:hlinkClick r:id="rId22"/>
              </a:rPr>
              <a:t>[6]</a:t>
            </a:r>
            <a:r>
              <a:rPr lang="fr-CA" dirty="0"/>
              <a:t> </a:t>
            </a:r>
            <a:r>
              <a:rPr lang="fr-CA" i="1" dirty="0" err="1"/>
              <a:t>Regulation</a:t>
            </a:r>
            <a:r>
              <a:rPr lang="fr-CA" i="1" dirty="0"/>
              <a:t> </a:t>
            </a:r>
            <a:r>
              <a:rPr lang="fr-CA" i="1" dirty="0" err="1"/>
              <a:t>respecting</a:t>
            </a:r>
            <a:r>
              <a:rPr lang="fr-CA" i="1" dirty="0"/>
              <a:t> the </a:t>
            </a:r>
            <a:r>
              <a:rPr lang="fr-CA" i="1" dirty="0" err="1"/>
              <a:t>determination</a:t>
            </a:r>
            <a:r>
              <a:rPr lang="fr-CA" i="1" dirty="0"/>
              <a:t> of </a:t>
            </a:r>
            <a:r>
              <a:rPr lang="fr-CA" i="1" dirty="0" err="1"/>
              <a:t>child</a:t>
            </a:r>
            <a:r>
              <a:rPr lang="fr-CA" i="1" dirty="0"/>
              <a:t> support </a:t>
            </a:r>
            <a:r>
              <a:rPr lang="fr-CA" i="1" dirty="0" err="1"/>
              <a:t>payments</a:t>
            </a:r>
            <a:r>
              <a:rPr lang="fr-CA" dirty="0"/>
              <a:t>, RLRQ c C-25.01, r 0.4, art 3, Annex I.</a:t>
            </a:r>
            <a:endParaRPr lang="en-US" dirty="0"/>
          </a:p>
          <a:p>
            <a:r>
              <a:rPr lang="fr-CA" dirty="0">
                <a:hlinkClick r:id="rId23"/>
              </a:rPr>
              <a:t>[7]</a:t>
            </a:r>
            <a:r>
              <a:rPr lang="fr-CA" dirty="0"/>
              <a:t> </a:t>
            </a:r>
            <a:r>
              <a:rPr lang="fr-CA" i="1"/>
              <a:t>Code of Civil Procedure</a:t>
            </a:r>
            <a:r>
              <a:rPr lang="fr-CA" dirty="0"/>
              <a:t>, RLRQ, c C-25, art 72 al 2.</a:t>
            </a:r>
            <a:endParaRPr lang="en-US" dirty="0"/>
          </a:p>
          <a:p>
            <a:r>
              <a:rPr lang="fr-CA" dirty="0">
                <a:hlinkClick r:id="rId24"/>
              </a:rPr>
              <a:t>[8]</a:t>
            </a:r>
            <a:r>
              <a:rPr lang="fr-CA" i="1"/>
              <a:t> Code of Civil Procedure</a:t>
            </a:r>
            <a:r>
              <a:rPr lang="fr-CA" dirty="0"/>
              <a:t>, RLRQ, c C-25, arts 409, 411.</a:t>
            </a:r>
            <a:endParaRPr lang="en-US" dirty="0"/>
          </a:p>
          <a:p>
            <a:r>
              <a:rPr lang="fr-CA" dirty="0">
                <a:hlinkClick r:id="rId25"/>
              </a:rPr>
              <a:t>[9]</a:t>
            </a:r>
            <a:r>
              <a:rPr lang="fr-CA" dirty="0"/>
              <a:t> </a:t>
            </a:r>
            <a:r>
              <a:rPr lang="fr-CA" i="1"/>
              <a:t>Code of Civil Procedure</a:t>
            </a:r>
            <a:r>
              <a:rPr lang="fr-CA" dirty="0"/>
              <a:t>, RLRQ, c C-25, art 72 al 2.</a:t>
            </a:r>
            <a:endParaRPr lang="en-US" dirty="0"/>
          </a:p>
          <a:p>
            <a:r>
              <a:rPr lang="fr-CA" dirty="0">
                <a:hlinkClick r:id="rId26"/>
              </a:rPr>
              <a:t>[10]</a:t>
            </a:r>
            <a:r>
              <a:rPr lang="fr-CA" dirty="0"/>
              <a:t> </a:t>
            </a:r>
            <a:r>
              <a:rPr lang="fr-CA" i="1" dirty="0" err="1"/>
              <a:t>Act</a:t>
            </a:r>
            <a:r>
              <a:rPr lang="fr-CA" i="1" dirty="0"/>
              <a:t> to </a:t>
            </a:r>
            <a:r>
              <a:rPr lang="fr-CA" i="1" dirty="0" err="1"/>
              <a:t>facilitate</a:t>
            </a:r>
            <a:r>
              <a:rPr lang="fr-CA" i="1" dirty="0"/>
              <a:t> the </a:t>
            </a:r>
            <a:r>
              <a:rPr lang="fr-CA" i="1" dirty="0" err="1"/>
              <a:t>payment</a:t>
            </a:r>
            <a:r>
              <a:rPr lang="fr-CA" i="1" dirty="0"/>
              <a:t> of support</a:t>
            </a:r>
            <a:r>
              <a:rPr lang="fr-CA" dirty="0"/>
              <a:t>, RLRQ, c P-2.2, arts 6, 7, 8, 11.</a:t>
            </a:r>
            <a:endParaRPr lang="en-US" dirty="0"/>
          </a:p>
          <a:p>
            <a:r>
              <a:rPr lang="fr-CA" dirty="0">
                <a:hlinkClick r:id="rId27"/>
              </a:rPr>
              <a:t>[11]</a:t>
            </a:r>
            <a:r>
              <a:rPr lang="fr-CA" dirty="0"/>
              <a:t> </a:t>
            </a:r>
            <a:r>
              <a:rPr lang="fr-CA" i="1" dirty="0" err="1"/>
              <a:t>Act</a:t>
            </a:r>
            <a:r>
              <a:rPr lang="fr-CA" i="1" dirty="0"/>
              <a:t> to </a:t>
            </a:r>
            <a:r>
              <a:rPr lang="fr-CA" i="1" dirty="0" err="1"/>
              <a:t>facilitate</a:t>
            </a:r>
            <a:r>
              <a:rPr lang="fr-CA" i="1" dirty="0"/>
              <a:t> the </a:t>
            </a:r>
            <a:r>
              <a:rPr lang="fr-CA" i="1" dirty="0" err="1"/>
              <a:t>payment</a:t>
            </a:r>
            <a:r>
              <a:rPr lang="fr-CA" i="1" dirty="0"/>
              <a:t> of support</a:t>
            </a:r>
            <a:r>
              <a:rPr lang="fr-CA" dirty="0"/>
              <a:t>, RLRQ, c P-2.2, art 36 al 1.</a:t>
            </a:r>
            <a:endParaRPr lang="en-US" dirty="0"/>
          </a:p>
          <a:p>
            <a:r>
              <a:rPr lang="fr-CA" dirty="0">
                <a:hlinkClick r:id="rId28"/>
              </a:rPr>
              <a:t>[12]</a:t>
            </a:r>
            <a:r>
              <a:rPr lang="fr-CA" dirty="0"/>
              <a:t> </a:t>
            </a:r>
            <a:r>
              <a:rPr lang="fr-CA" i="1" dirty="0" err="1"/>
              <a:t>Act</a:t>
            </a:r>
            <a:r>
              <a:rPr lang="fr-CA" i="1" dirty="0"/>
              <a:t> to </a:t>
            </a:r>
            <a:r>
              <a:rPr lang="fr-CA" i="1" dirty="0" err="1"/>
              <a:t>facilitate</a:t>
            </a:r>
            <a:r>
              <a:rPr lang="fr-CA" i="1" dirty="0"/>
              <a:t> the </a:t>
            </a:r>
            <a:r>
              <a:rPr lang="fr-CA" i="1" dirty="0" err="1"/>
              <a:t>payment</a:t>
            </a:r>
            <a:r>
              <a:rPr lang="fr-CA" i="1" dirty="0"/>
              <a:t> of support</a:t>
            </a:r>
            <a:r>
              <a:rPr lang="fr-CA" dirty="0"/>
              <a:t>, RLRQ, c P-2.2, art 36 al 1.</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4</a:t>
            </a:fld>
            <a:endParaRPr lang="fr-CA"/>
          </a:p>
        </p:txBody>
      </p:sp>
    </p:spTree>
    <p:extLst>
      <p:ext uri="{BB962C8B-B14F-4D97-AF65-F5344CB8AC3E}">
        <p14:creationId xmlns:p14="http://schemas.microsoft.com/office/powerpoint/2010/main" val="1108336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5 minutes</a:t>
            </a:r>
            <a:endParaRPr lang="en-US" dirty="0"/>
          </a:p>
          <a:p>
            <a:endParaRPr lang="fr-CA" dirty="0"/>
          </a:p>
          <a:p>
            <a:r>
              <a:rPr lang="fr-CA" b="1" u="sng" dirty="0"/>
              <a:t>Instructions for the workshop </a:t>
            </a:r>
            <a:r>
              <a:rPr lang="fr-CA" b="1" u="sng" dirty="0" err="1"/>
              <a:t>facilitator</a:t>
            </a:r>
            <a:endParaRPr lang="fr-CA" dirty="0" err="1"/>
          </a:p>
          <a:p>
            <a:endParaRPr lang="fr-CA" dirty="0"/>
          </a:p>
          <a:p>
            <a:r>
              <a:rPr lang="en-CA" dirty="0"/>
              <a:t>Explain the information below by making connections with the scenario.</a:t>
            </a:r>
            <a:endParaRPr lang="fr-CA" dirty="0"/>
          </a:p>
          <a:p>
            <a:endParaRPr lang="fr-CA" dirty="0"/>
          </a:p>
          <a:p>
            <a:r>
              <a:rPr lang="fr-CA" b="1" u="sng" dirty="0"/>
              <a:t>Information to </a:t>
            </a:r>
            <a:r>
              <a:rPr lang="fr-CA" b="1" u="sng" dirty="0" err="1"/>
              <a:t>share</a:t>
            </a:r>
            <a:endParaRPr lang="fr-CA" dirty="0" err="1"/>
          </a:p>
          <a:p>
            <a:endParaRPr lang="fr-CA" dirty="0"/>
          </a:p>
          <a:p>
            <a:pPr marL="285750" indent="-285750">
              <a:buFont typeface="Arial"/>
              <a:buChar char="•"/>
            </a:pPr>
            <a:r>
              <a:rPr lang="en-CA" dirty="0"/>
              <a:t>When a married couple separates or divorces, one spouse can ask the other for </a:t>
            </a:r>
            <a:r>
              <a:rPr lang="en-CA" b="1" dirty="0"/>
              <a:t>spousal support </a:t>
            </a:r>
            <a:r>
              <a:rPr lang="en-CA" dirty="0"/>
              <a:t>(alimony)</a:t>
            </a:r>
            <a:r>
              <a:rPr lang="fr-CA" dirty="0">
                <a:hlinkClick r:id="rId3"/>
              </a:rPr>
              <a:t>[1]</a:t>
            </a:r>
            <a:r>
              <a:rPr lang="fr-CA" dirty="0"/>
              <a:t>. </a:t>
            </a:r>
            <a:r>
              <a:rPr lang="fr-CA" dirty="0" err="1"/>
              <a:t>Spousal</a:t>
            </a:r>
            <a:r>
              <a:rPr lang="fr-CA" dirty="0"/>
              <a:t> support </a:t>
            </a:r>
            <a:r>
              <a:rPr lang="fr-CA" dirty="0" err="1"/>
              <a:t>is</a:t>
            </a:r>
            <a:r>
              <a:rPr lang="fr-CA" dirty="0"/>
              <a:t> </a:t>
            </a:r>
            <a:r>
              <a:rPr lang="fr-CA" dirty="0" err="1"/>
              <a:t>different</a:t>
            </a:r>
            <a:r>
              <a:rPr lang="fr-CA" dirty="0"/>
              <a:t> </a:t>
            </a:r>
            <a:r>
              <a:rPr lang="fr-CA" dirty="0" err="1"/>
              <a:t>from</a:t>
            </a:r>
            <a:r>
              <a:rPr lang="fr-CA" dirty="0"/>
              <a:t> </a:t>
            </a:r>
            <a:r>
              <a:rPr lang="fr-CA" dirty="0" err="1"/>
              <a:t>child</a:t>
            </a:r>
            <a:r>
              <a:rPr lang="fr-CA" dirty="0"/>
              <a:t> support, and </a:t>
            </a:r>
            <a:r>
              <a:rPr lang="fr-CA" dirty="0" err="1"/>
              <a:t>is</a:t>
            </a:r>
            <a:r>
              <a:rPr lang="fr-CA" dirty="0"/>
              <a:t> </a:t>
            </a:r>
            <a:r>
              <a:rPr lang="fr-CA" dirty="0" err="1"/>
              <a:t>mainly</a:t>
            </a:r>
            <a:r>
              <a:rPr lang="fr-CA" dirty="0"/>
              <a:t> </a:t>
            </a:r>
            <a:r>
              <a:rPr lang="fr-CA" dirty="0" err="1"/>
              <a:t>used</a:t>
            </a:r>
            <a:r>
              <a:rPr lang="fr-CA" dirty="0"/>
              <a:t> to: </a:t>
            </a:r>
            <a:endParaRPr lang="en-US" dirty="0"/>
          </a:p>
          <a:p>
            <a:r>
              <a:rPr lang="fr-CA" dirty="0"/>
              <a:t> </a:t>
            </a:r>
          </a:p>
          <a:p>
            <a:pPr marL="1085850" lvl="2" indent="-285750">
              <a:buFont typeface="Wingdings,Sans-Serif"/>
              <a:buChar char="§"/>
            </a:pPr>
            <a:r>
              <a:rPr lang="en-CA" dirty="0"/>
              <a:t>temporarily cover a divorcing spouse’s needs until they can become </a:t>
            </a:r>
            <a:r>
              <a:rPr lang="en-CA" b="1" dirty="0"/>
              <a:t>financially independent</a:t>
            </a:r>
            <a:r>
              <a:rPr lang="fr-CA" dirty="0">
                <a:hlinkClick r:id="rId4"/>
              </a:rPr>
              <a:t>[2]</a:t>
            </a:r>
            <a:r>
              <a:rPr lang="fr-CA" dirty="0"/>
              <a:t>, </a:t>
            </a:r>
          </a:p>
          <a:p>
            <a:pPr marL="628650" lvl="2"/>
            <a:endParaRPr lang="fr-CA" dirty="0"/>
          </a:p>
          <a:p>
            <a:pPr marL="1085850" lvl="2" indent="-285750">
              <a:buFont typeface="Wingdings,Sans-Serif"/>
              <a:buChar char="§"/>
            </a:pPr>
            <a:r>
              <a:rPr lang="en-CA" b="1" dirty="0"/>
              <a:t>prevent </a:t>
            </a:r>
            <a:r>
              <a:rPr lang="en-CA" dirty="0"/>
              <a:t>one spouse from experiencing </a:t>
            </a:r>
            <a:r>
              <a:rPr lang="en-CA" b="1" dirty="0"/>
              <a:t>financial hardship </a:t>
            </a:r>
            <a:r>
              <a:rPr lang="en-CA" dirty="0"/>
              <a:t>because of the divorce</a:t>
            </a:r>
            <a:r>
              <a:rPr lang="fr-CA" dirty="0">
                <a:hlinkClick r:id="rId5"/>
              </a:rPr>
              <a:t>[3]</a:t>
            </a:r>
            <a:r>
              <a:rPr lang="fr-CA" dirty="0"/>
              <a:t>.  </a:t>
            </a:r>
          </a:p>
          <a:p>
            <a:r>
              <a:rPr lang="fr-CA" dirty="0"/>
              <a:t> </a:t>
            </a:r>
          </a:p>
          <a:p>
            <a:pPr marL="285750" indent="-285750">
              <a:buFont typeface="Arial"/>
              <a:buChar char="•"/>
            </a:pPr>
            <a:r>
              <a:rPr lang="en-CA" dirty="0"/>
              <a:t>Spousal support can take </a:t>
            </a:r>
            <a:r>
              <a:rPr lang="en-CA" b="1" dirty="0"/>
              <a:t>different forms</a:t>
            </a:r>
            <a:r>
              <a:rPr lang="en-CA" dirty="0"/>
              <a:t>. For example, one spouse may pay the other a regular amount (e.g., $200 every month)</a:t>
            </a:r>
            <a:r>
              <a:rPr lang="fr-CA" dirty="0">
                <a:hlinkClick r:id="rId6"/>
              </a:rPr>
              <a:t>[4]</a:t>
            </a:r>
            <a:r>
              <a:rPr lang="fr-CA" dirty="0">
                <a:hlinkClick r:id="rId7"/>
              </a:rPr>
              <a:t> </a:t>
            </a:r>
            <a:r>
              <a:rPr lang="en-CA" dirty="0"/>
              <a:t>or a single lump sum (e.g., $20,000)</a:t>
            </a:r>
            <a:r>
              <a:rPr lang="fr-CA" dirty="0">
                <a:hlinkClick r:id="rId7"/>
              </a:rPr>
              <a:t>[5]</a:t>
            </a:r>
            <a:r>
              <a:rPr lang="fr-CA" dirty="0"/>
              <a:t>. </a:t>
            </a:r>
            <a:endParaRPr lang="en-US" dirty="0"/>
          </a:p>
          <a:p>
            <a:r>
              <a:rPr lang="fr-CA" dirty="0"/>
              <a:t> </a:t>
            </a:r>
            <a:endParaRPr lang="en-US" dirty="0"/>
          </a:p>
          <a:p>
            <a:pPr marL="285750" indent="-285750">
              <a:buFont typeface="Arial"/>
              <a:buChar char="•"/>
            </a:pPr>
            <a:r>
              <a:rPr lang="en-CA" dirty="0"/>
              <a:t>If someone wants spousal support from their ex-spouse, the former couple can </a:t>
            </a:r>
            <a:r>
              <a:rPr lang="en-CA" b="1" dirty="0"/>
              <a:t>agree</a:t>
            </a:r>
            <a:r>
              <a:rPr lang="en-CA" dirty="0"/>
              <a:t> on the amount privately</a:t>
            </a:r>
            <a:r>
              <a:rPr lang="fr-CA" dirty="0">
                <a:hlinkClick r:id="rId8"/>
              </a:rPr>
              <a:t>[6]</a:t>
            </a:r>
            <a:r>
              <a:rPr lang="fr-CA" dirty="0"/>
              <a:t>, </a:t>
            </a:r>
            <a:r>
              <a:rPr lang="en-CA" dirty="0"/>
              <a:t>or can get professional help. A </a:t>
            </a:r>
            <a:r>
              <a:rPr lang="en-CA" b="1" dirty="0"/>
              <a:t>family mediator</a:t>
            </a:r>
            <a:r>
              <a:rPr lang="en-CA" dirty="0"/>
              <a:t>, if appropriate, can help them find solutions</a:t>
            </a:r>
            <a:r>
              <a:rPr lang="fr-CA" dirty="0">
                <a:hlinkClick r:id="rId9"/>
              </a:rPr>
              <a:t>[7]</a:t>
            </a:r>
            <a:r>
              <a:rPr lang="fr-CA" dirty="0"/>
              <a:t>. </a:t>
            </a:r>
            <a:endParaRPr lang="en-US" dirty="0"/>
          </a:p>
          <a:p>
            <a:pPr marL="742950" lvl="1" indent="-285750">
              <a:buFont typeface="Courier New,monospace"/>
              <a:buChar char="o"/>
            </a:pPr>
            <a:r>
              <a:rPr lang="en-CA" dirty="0"/>
              <a:t>The family mediator can try to help them reach an agreement</a:t>
            </a:r>
            <a:r>
              <a:rPr lang="fr-CA" dirty="0">
                <a:hlinkClick r:id="rId10"/>
              </a:rPr>
              <a:t>[8]</a:t>
            </a:r>
            <a:r>
              <a:rPr lang="fr-CA" dirty="0"/>
              <a:t>. </a:t>
            </a:r>
          </a:p>
          <a:p>
            <a:pPr marL="742950" lvl="1" indent="-285750">
              <a:buFont typeface="Courier New,monospace"/>
              <a:buChar char="o"/>
            </a:pPr>
            <a:r>
              <a:rPr lang="fr-CA" dirty="0"/>
              <a:t>Parents </a:t>
            </a:r>
            <a:r>
              <a:rPr lang="en-CA" dirty="0"/>
              <a:t>are usually eligible for free mediation hours</a:t>
            </a:r>
            <a:r>
              <a:rPr lang="fr-CA" dirty="0">
                <a:hlinkClick r:id="rId11"/>
              </a:rPr>
              <a:t>[9]</a:t>
            </a:r>
            <a:r>
              <a:rPr lang="fr-CA" dirty="0"/>
              <a:t>.</a:t>
            </a:r>
          </a:p>
          <a:p>
            <a:pPr marL="742950" lvl="1" indent="-285750">
              <a:buFont typeface="Courier New,monospace"/>
              <a:buChar char="o"/>
            </a:pPr>
            <a:r>
              <a:rPr lang="en-CA" dirty="0"/>
              <a:t>They can also choose a mediator who speaks their native language. For example, there are mediators who speak Spanish, Arabic, and Italian.</a:t>
            </a:r>
          </a:p>
          <a:p>
            <a:pPr lvl="1"/>
            <a:r>
              <a:rPr lang="fr-CA" dirty="0"/>
              <a:t> </a:t>
            </a:r>
          </a:p>
          <a:p>
            <a:pPr marL="285750" indent="-285750">
              <a:buFont typeface="Arial"/>
              <a:buChar char="•"/>
            </a:pPr>
            <a:r>
              <a:rPr lang="en-CA" dirty="0"/>
              <a:t>A person seeking spousal support can also</a:t>
            </a:r>
            <a:r>
              <a:rPr lang="en-CA" b="1" dirty="0"/>
              <a:t> go to court</a:t>
            </a:r>
            <a:r>
              <a:rPr lang="fr-CA" dirty="0">
                <a:hlinkClick r:id="rId12"/>
              </a:rPr>
              <a:t>[10]</a:t>
            </a:r>
            <a:r>
              <a:rPr lang="fr-CA" dirty="0"/>
              <a:t>, </a:t>
            </a:r>
            <a:r>
              <a:rPr lang="fr-CA" dirty="0" err="1"/>
              <a:t>where</a:t>
            </a:r>
            <a:r>
              <a:rPr lang="fr-CA" dirty="0"/>
              <a:t> a </a:t>
            </a:r>
            <a:r>
              <a:rPr lang="fr-CA" dirty="0" err="1"/>
              <a:t>judge</a:t>
            </a:r>
            <a:r>
              <a:rPr lang="fr-CA" dirty="0"/>
              <a:t> </a:t>
            </a:r>
            <a:r>
              <a:rPr lang="fr-CA" dirty="0" err="1"/>
              <a:t>will</a:t>
            </a:r>
            <a:r>
              <a:rPr lang="fr-CA" dirty="0"/>
              <a:t> </a:t>
            </a:r>
            <a:r>
              <a:rPr lang="fr-CA" dirty="0" err="1"/>
              <a:t>decide</a:t>
            </a:r>
            <a:r>
              <a:rPr lang="fr-CA" dirty="0"/>
              <a:t> if </a:t>
            </a:r>
            <a:r>
              <a:rPr lang="fr-CA" dirty="0" err="1"/>
              <a:t>they</a:t>
            </a:r>
            <a:r>
              <a:rPr lang="fr-CA" dirty="0"/>
              <a:t> </a:t>
            </a:r>
            <a:r>
              <a:rPr lang="fr-CA" dirty="0" err="1"/>
              <a:t>qualify</a:t>
            </a:r>
            <a:r>
              <a:rPr lang="fr-CA" dirty="0"/>
              <a:t>, how </a:t>
            </a:r>
            <a:r>
              <a:rPr lang="fr-CA" dirty="0" err="1"/>
              <a:t>much</a:t>
            </a:r>
            <a:r>
              <a:rPr lang="fr-CA" dirty="0"/>
              <a:t> </a:t>
            </a:r>
            <a:r>
              <a:rPr lang="fr-CA" dirty="0" err="1"/>
              <a:t>they</a:t>
            </a:r>
            <a:r>
              <a:rPr lang="fr-CA" dirty="0"/>
              <a:t> </a:t>
            </a:r>
            <a:r>
              <a:rPr lang="fr-CA" dirty="0" err="1"/>
              <a:t>will</a:t>
            </a:r>
            <a:r>
              <a:rPr lang="fr-CA" dirty="0"/>
              <a:t> </a:t>
            </a:r>
            <a:r>
              <a:rPr lang="fr-CA" dirty="0" err="1"/>
              <a:t>receive</a:t>
            </a:r>
            <a:r>
              <a:rPr lang="fr-CA" dirty="0"/>
              <a:t>, and for how long.  </a:t>
            </a:r>
          </a:p>
          <a:p>
            <a:r>
              <a:rPr lang="fr-CA" dirty="0"/>
              <a:t> </a:t>
            </a:r>
          </a:p>
          <a:p>
            <a:pPr marL="285750" indent="-285750">
              <a:buFont typeface="Arial"/>
              <a:buChar char="•"/>
            </a:pPr>
            <a:r>
              <a:rPr lang="en-CA" dirty="0"/>
              <a:t>Unmarried (common-law or </a:t>
            </a:r>
            <a:r>
              <a:rPr lang="en-CA" i="1" dirty="0"/>
              <a:t>de facto</a:t>
            </a:r>
            <a:r>
              <a:rPr lang="en-CA" dirty="0"/>
              <a:t>) partners cannot receive spousal support. Since Jennifer and her boyfriend are not married, she would not qualify for spousal support. However, she may have other options for financial support.</a:t>
            </a:r>
          </a:p>
          <a:p>
            <a:r>
              <a:rPr lang="fr-CA" b="1" dirty="0"/>
              <a:t> </a:t>
            </a:r>
            <a:endParaRPr lang="fr-CA" dirty="0"/>
          </a:p>
          <a:p>
            <a:r>
              <a:rPr lang="fr-CA" b="1" u="sng" dirty="0" err="1"/>
              <a:t>Additional</a:t>
            </a:r>
            <a:r>
              <a:rPr lang="fr-CA" b="1" u="sng" dirty="0"/>
              <a:t> information</a:t>
            </a:r>
            <a:endParaRPr lang="fr-CA" dirty="0"/>
          </a:p>
          <a:p>
            <a:endParaRPr lang="fr-CA" dirty="0"/>
          </a:p>
          <a:p>
            <a:pPr marL="285750" indent="-285750">
              <a:buFont typeface="Arial"/>
              <a:buChar char="•"/>
            </a:pPr>
            <a:r>
              <a:rPr lang="fr-CA" dirty="0"/>
              <a:t>It can </a:t>
            </a:r>
            <a:r>
              <a:rPr lang="fr-CA" dirty="0" err="1"/>
              <a:t>take</a:t>
            </a:r>
            <a:r>
              <a:rPr lang="fr-CA" dirty="0"/>
              <a:t> </a:t>
            </a:r>
            <a:r>
              <a:rPr lang="fr-CA" dirty="0" err="1"/>
              <a:t>several</a:t>
            </a:r>
            <a:r>
              <a:rPr lang="fr-CA" dirty="0"/>
              <a:t> </a:t>
            </a:r>
            <a:r>
              <a:rPr lang="fr-CA" dirty="0" err="1"/>
              <a:t>months</a:t>
            </a:r>
            <a:r>
              <a:rPr lang="fr-CA" dirty="0"/>
              <a:t> or longer to </a:t>
            </a:r>
            <a:r>
              <a:rPr lang="fr-CA" dirty="0" err="1"/>
              <a:t>get</a:t>
            </a:r>
            <a:r>
              <a:rPr lang="fr-CA" dirty="0"/>
              <a:t> a divorce </a:t>
            </a:r>
            <a:r>
              <a:rPr lang="fr-CA" dirty="0" err="1"/>
              <a:t>judgment</a:t>
            </a:r>
            <a:r>
              <a:rPr lang="fr-CA" dirty="0"/>
              <a:t>, but a </a:t>
            </a:r>
            <a:r>
              <a:rPr lang="fr-CA" dirty="0" err="1"/>
              <a:t>person</a:t>
            </a:r>
            <a:r>
              <a:rPr lang="fr-CA" dirty="0"/>
              <a:t> can </a:t>
            </a:r>
            <a:r>
              <a:rPr lang="fr-CA" dirty="0" err="1"/>
              <a:t>request</a:t>
            </a:r>
            <a:r>
              <a:rPr lang="fr-CA" dirty="0"/>
              <a:t> </a:t>
            </a:r>
            <a:r>
              <a:rPr lang="fr-CA" dirty="0" err="1"/>
              <a:t>temporary</a:t>
            </a:r>
            <a:r>
              <a:rPr lang="fr-CA" dirty="0"/>
              <a:t> </a:t>
            </a:r>
            <a:r>
              <a:rPr lang="fr-CA" dirty="0" err="1"/>
              <a:t>spousal</a:t>
            </a:r>
            <a:r>
              <a:rPr lang="fr-CA" dirty="0"/>
              <a:t> support </a:t>
            </a:r>
            <a:r>
              <a:rPr lang="fr-CA" dirty="0" err="1"/>
              <a:t>until</a:t>
            </a:r>
            <a:r>
              <a:rPr lang="fr-CA" dirty="0"/>
              <a:t> the divorce </a:t>
            </a:r>
            <a:r>
              <a:rPr lang="fr-CA" dirty="0" err="1"/>
              <a:t>is</a:t>
            </a:r>
            <a:r>
              <a:rPr lang="fr-CA" dirty="0"/>
              <a:t> </a:t>
            </a:r>
            <a:r>
              <a:rPr lang="fr-CA" dirty="0" err="1"/>
              <a:t>finalized</a:t>
            </a:r>
            <a:r>
              <a:rPr lang="fr-CA" dirty="0">
                <a:hlinkClick r:id="rId13"/>
              </a:rPr>
              <a:t>[11]</a:t>
            </a:r>
            <a:r>
              <a:rPr lang="fr-CA" dirty="0"/>
              <a:t>.</a:t>
            </a:r>
            <a:endParaRPr lang="en-US" dirty="0"/>
          </a:p>
          <a:p>
            <a:r>
              <a:rPr lang="fr-CA" dirty="0"/>
              <a:t> </a:t>
            </a:r>
            <a:endParaRPr lang="en-US" dirty="0"/>
          </a:p>
          <a:p>
            <a:pPr marL="285750" indent="-285750">
              <a:buFont typeface="Arial"/>
              <a:buChar char="•"/>
            </a:pPr>
            <a:r>
              <a:rPr lang="fr-CA" dirty="0" err="1"/>
              <a:t>When</a:t>
            </a:r>
            <a:r>
              <a:rPr lang="fr-CA" dirty="0"/>
              <a:t> </a:t>
            </a:r>
            <a:r>
              <a:rPr lang="fr-CA" dirty="0" err="1"/>
              <a:t>deciding</a:t>
            </a:r>
            <a:r>
              <a:rPr lang="fr-CA" dirty="0"/>
              <a:t> on </a:t>
            </a:r>
            <a:r>
              <a:rPr lang="fr-CA" dirty="0" err="1"/>
              <a:t>spousal</a:t>
            </a:r>
            <a:r>
              <a:rPr lang="fr-CA" dirty="0"/>
              <a:t> support in a divorce, the court </a:t>
            </a:r>
            <a:r>
              <a:rPr lang="fr-CA" dirty="0" err="1"/>
              <a:t>considers</a:t>
            </a:r>
            <a:r>
              <a:rPr lang="fr-CA" dirty="0"/>
              <a:t> </a:t>
            </a:r>
            <a:r>
              <a:rPr lang="fr-CA" dirty="0" err="1"/>
              <a:t>factors</a:t>
            </a:r>
            <a:r>
              <a:rPr lang="fr-CA" dirty="0">
                <a:hlinkClick r:id="rId14"/>
              </a:rPr>
              <a:t>[12]</a:t>
            </a:r>
            <a:r>
              <a:rPr lang="fr-CA" dirty="0">
                <a:hlinkClick r:id="rId15"/>
              </a:rPr>
              <a:t> </a:t>
            </a:r>
            <a:r>
              <a:rPr lang="en-CA" dirty="0"/>
              <a:t>such as</a:t>
            </a:r>
            <a:r>
              <a:rPr lang="fr-CA" dirty="0">
                <a:hlinkClick r:id="rId15"/>
              </a:rPr>
              <a:t>[13]</a:t>
            </a:r>
            <a:r>
              <a:rPr lang="fr-CA" dirty="0"/>
              <a:t>: </a:t>
            </a:r>
            <a:endParaRPr lang="en-US" dirty="0"/>
          </a:p>
          <a:p>
            <a:pPr marL="628650" lvl="1" indent="-171450">
              <a:buFont typeface="Courier New,monospace"/>
              <a:buChar char="o"/>
            </a:pPr>
            <a:r>
              <a:rPr lang="en-CA" dirty="0"/>
              <a:t>each spouse’s financial needs </a:t>
            </a:r>
            <a:endParaRPr lang="fr-CA" dirty="0"/>
          </a:p>
          <a:p>
            <a:pPr marL="628650" lvl="1" indent="-171450">
              <a:buFont typeface="Courier New,monospace"/>
              <a:buChar char="o"/>
            </a:pPr>
            <a:r>
              <a:rPr lang="en-CA" dirty="0"/>
              <a:t>each spouse’s ability to pay  </a:t>
            </a:r>
            <a:endParaRPr lang="fr-CA" dirty="0"/>
          </a:p>
          <a:p>
            <a:pPr marL="628650" lvl="1" indent="-171450">
              <a:buFont typeface="Courier New,monospace"/>
              <a:buChar char="o"/>
            </a:pPr>
            <a:r>
              <a:rPr lang="en-CA" dirty="0"/>
              <a:t>how long the spouses lived together  </a:t>
            </a:r>
            <a:endParaRPr lang="fr-CA" dirty="0"/>
          </a:p>
          <a:p>
            <a:pPr marL="628650" lvl="1" indent="-171450">
              <a:buFont typeface="Courier New,monospace"/>
              <a:buChar char="o"/>
            </a:pPr>
            <a:r>
              <a:rPr lang="en-CA" dirty="0"/>
              <a:t>the roles each spouse had during the marriage </a:t>
            </a:r>
            <a:endParaRPr lang="fr-CA" dirty="0"/>
          </a:p>
          <a:p>
            <a:pPr lvl="1"/>
            <a:endParaRPr lang="fr-CA" dirty="0"/>
          </a:p>
          <a:p>
            <a:pPr lvl="1"/>
            <a:r>
              <a:rPr lang="fr-CA" dirty="0"/>
              <a:t> </a:t>
            </a:r>
            <a:endParaRPr lang="en-US" dirty="0"/>
          </a:p>
          <a:p>
            <a:pPr marL="171450" indent="-171450">
              <a:buFont typeface="Arial"/>
              <a:buChar char="•"/>
            </a:pPr>
            <a:r>
              <a:rPr lang="fr-CA" dirty="0"/>
              <a:t>If a </a:t>
            </a:r>
            <a:r>
              <a:rPr lang="fr-CA" dirty="0" err="1"/>
              <a:t>spouse</a:t>
            </a:r>
            <a:r>
              <a:rPr lang="fr-CA" dirty="0"/>
              <a:t> </a:t>
            </a:r>
            <a:r>
              <a:rPr lang="fr-CA" dirty="0" err="1"/>
              <a:t>cannot</a:t>
            </a:r>
            <a:r>
              <a:rPr lang="fr-CA" dirty="0"/>
              <a:t> </a:t>
            </a:r>
            <a:r>
              <a:rPr lang="fr-CA" dirty="0" err="1"/>
              <a:t>afford</a:t>
            </a:r>
            <a:r>
              <a:rPr lang="fr-CA" dirty="0"/>
              <a:t> </a:t>
            </a:r>
            <a:r>
              <a:rPr lang="fr-CA" dirty="0" err="1"/>
              <a:t>both</a:t>
            </a:r>
            <a:r>
              <a:rPr lang="fr-CA" dirty="0"/>
              <a:t> </a:t>
            </a:r>
            <a:r>
              <a:rPr lang="fr-CA" dirty="0" err="1"/>
              <a:t>child</a:t>
            </a:r>
            <a:r>
              <a:rPr lang="fr-CA" dirty="0"/>
              <a:t> support and </a:t>
            </a:r>
            <a:r>
              <a:rPr lang="fr-CA" dirty="0" err="1"/>
              <a:t>spousal</a:t>
            </a:r>
            <a:r>
              <a:rPr lang="fr-CA" dirty="0"/>
              <a:t> support, </a:t>
            </a:r>
            <a:r>
              <a:rPr lang="fr-CA" dirty="0" err="1"/>
              <a:t>child</a:t>
            </a:r>
            <a:r>
              <a:rPr lang="fr-CA" dirty="0"/>
              <a:t> support </a:t>
            </a:r>
            <a:r>
              <a:rPr lang="fr-CA" dirty="0" err="1"/>
              <a:t>takes</a:t>
            </a:r>
            <a:r>
              <a:rPr lang="fr-CA" dirty="0"/>
              <a:t> </a:t>
            </a:r>
            <a:r>
              <a:rPr lang="fr-CA" dirty="0" err="1"/>
              <a:t>priority</a:t>
            </a:r>
            <a:r>
              <a:rPr lang="fr-CA" dirty="0">
                <a:hlinkClick r:id="rId16"/>
              </a:rPr>
              <a:t>[14]</a:t>
            </a:r>
            <a:r>
              <a:rPr lang="fr-CA" dirty="0"/>
              <a:t>.</a:t>
            </a:r>
            <a:endParaRPr lang="en-US" dirty="0"/>
          </a:p>
          <a:p>
            <a:endParaRPr lang="fr-CA" dirty="0"/>
          </a:p>
          <a:p>
            <a:pPr marL="171450" indent="-171450">
              <a:buFont typeface="Arial"/>
              <a:buChar char="•"/>
            </a:pPr>
            <a:r>
              <a:rPr lang="fr-CA" dirty="0"/>
              <a:t>It </a:t>
            </a:r>
            <a:r>
              <a:rPr lang="fr-CA" dirty="0" err="1"/>
              <a:t>is</a:t>
            </a:r>
            <a:r>
              <a:rPr lang="fr-CA" dirty="0"/>
              <a:t> </a:t>
            </a:r>
            <a:r>
              <a:rPr lang="fr-CA" dirty="0" err="1"/>
              <a:t>generally</a:t>
            </a:r>
            <a:r>
              <a:rPr lang="fr-CA" dirty="0"/>
              <a:t> not </a:t>
            </a:r>
            <a:r>
              <a:rPr lang="fr-CA" dirty="0" err="1"/>
              <a:t>recommended</a:t>
            </a:r>
            <a:r>
              <a:rPr lang="fr-CA" dirty="0"/>
              <a:t> to use </a:t>
            </a:r>
            <a:r>
              <a:rPr lang="fr-CA" dirty="0" err="1"/>
              <a:t>mediation</a:t>
            </a:r>
            <a:r>
              <a:rPr lang="fr-CA" dirty="0"/>
              <a:t> </a:t>
            </a:r>
            <a:r>
              <a:rPr lang="fr-CA" dirty="0" err="1"/>
              <a:t>when</a:t>
            </a:r>
            <a:r>
              <a:rPr lang="fr-CA" dirty="0"/>
              <a:t> </a:t>
            </a:r>
            <a:r>
              <a:rPr lang="fr-CA" dirty="0" err="1"/>
              <a:t>there</a:t>
            </a:r>
            <a:r>
              <a:rPr lang="fr-CA" dirty="0"/>
              <a:t> </a:t>
            </a:r>
            <a:r>
              <a:rPr lang="fr-CA" dirty="0" err="1"/>
              <a:t>was</a:t>
            </a:r>
            <a:r>
              <a:rPr lang="fr-CA" dirty="0"/>
              <a:t> violence </a:t>
            </a:r>
            <a:r>
              <a:rPr lang="fr-CA" dirty="0" err="1"/>
              <a:t>between</a:t>
            </a:r>
            <a:r>
              <a:rPr lang="fr-CA" dirty="0"/>
              <a:t> the people in </a:t>
            </a:r>
            <a:r>
              <a:rPr lang="fr-CA" dirty="0" err="1"/>
              <a:t>conflict</a:t>
            </a:r>
            <a:r>
              <a:rPr lang="fr-CA" dirty="0">
                <a:hlinkClick r:id="rId17"/>
              </a:rPr>
              <a:t>[15]</a:t>
            </a:r>
            <a:r>
              <a:rPr lang="fr-CA" dirty="0"/>
              <a:t>. </a:t>
            </a:r>
            <a:r>
              <a:rPr lang="en-CA" dirty="0"/>
              <a:t>That said, some mediators specialize in mediation in the context of domestic violence. To find them, the person can go to the </a:t>
            </a:r>
            <a:r>
              <a:rPr lang="en-CA" u="sng" dirty="0">
                <a:hlinkClick r:id="rId18"/>
              </a:rPr>
              <a:t>Association des médiateurs familiaux du Québec’s website</a:t>
            </a:r>
            <a:r>
              <a:rPr lang="en-CA" dirty="0"/>
              <a:t> (association of family mediators) and click on “Find a mediator.” They can then select “Violence </a:t>
            </a:r>
            <a:r>
              <a:rPr lang="en-CA" dirty="0" err="1"/>
              <a:t>familiale</a:t>
            </a:r>
            <a:r>
              <a:rPr lang="en-CA" dirty="0"/>
              <a:t> et </a:t>
            </a:r>
            <a:r>
              <a:rPr lang="en-CA" dirty="0" err="1"/>
              <a:t>conjugale</a:t>
            </a:r>
            <a:r>
              <a:rPr lang="en-CA" dirty="0"/>
              <a:t>” (family and domestic violence) under the “Champ(s) </a:t>
            </a:r>
            <a:r>
              <a:rPr lang="en-CA" dirty="0" err="1"/>
              <a:t>d’expertise</a:t>
            </a:r>
            <a:r>
              <a:rPr lang="en-CA" dirty="0"/>
              <a:t>(s)” field. </a:t>
            </a:r>
            <a:endParaRPr lang="fr-CA" dirty="0"/>
          </a:p>
          <a:p>
            <a:pPr marL="171450" indent="-171450">
              <a:buFont typeface="Arial"/>
              <a:buChar char="•"/>
            </a:pPr>
            <a:r>
              <a:rPr lang="en-CA" dirty="0"/>
              <a:t>For more information on family mediation, you can consult this </a:t>
            </a:r>
            <a:r>
              <a:rPr lang="en-CA" dirty="0" err="1"/>
              <a:t>Éducaloi</a:t>
            </a:r>
            <a:r>
              <a:rPr lang="en-CA" dirty="0"/>
              <a:t> article: </a:t>
            </a:r>
            <a:r>
              <a:rPr lang="en-CA" u="sng" dirty="0">
                <a:hlinkClick r:id="rId19"/>
              </a:rPr>
              <a:t>Family Mediation in Six Steps | Éducaloi</a:t>
            </a:r>
            <a:endParaRPr lang="fr-CA"/>
          </a:p>
          <a:p>
            <a:pPr marL="171450" indent="-171450">
              <a:buFont typeface="Arial"/>
              <a:buChar char="•"/>
            </a:pPr>
            <a:endParaRPr lang="fr-CA" dirty="0"/>
          </a:p>
          <a:p>
            <a:pPr marL="285750" indent="-285750">
              <a:buFont typeface="Arial"/>
              <a:buChar char="•"/>
            </a:pPr>
            <a:endParaRPr lang="en-US" dirty="0"/>
          </a:p>
          <a:p>
            <a:endParaRPr lang="fr-CA" dirty="0"/>
          </a:p>
          <a:p>
            <a:r>
              <a:rPr lang="fr-CA" b="1" u="sng" dirty="0"/>
              <a:t>Sources</a:t>
            </a:r>
            <a:endParaRPr lang="fr-CA" dirty="0"/>
          </a:p>
          <a:p>
            <a:endParaRPr lang="fr-CA" dirty="0"/>
          </a:p>
          <a:p>
            <a:r>
              <a:rPr lang="fr-CA" dirty="0">
                <a:hlinkClick r:id="rId20"/>
              </a:rPr>
              <a:t>[1]</a:t>
            </a:r>
            <a:r>
              <a:rPr lang="fr-CA" dirty="0"/>
              <a:t> </a:t>
            </a:r>
            <a:r>
              <a:rPr lang="fr-CA" i="1" dirty="0"/>
              <a:t>Divorce </a:t>
            </a:r>
            <a:r>
              <a:rPr lang="fr-CA" i="1" dirty="0" err="1"/>
              <a:t>Act</a:t>
            </a:r>
            <a:r>
              <a:rPr lang="fr-CA" dirty="0"/>
              <a:t>, LRC (1985), art 15.2 (1) et (2).</a:t>
            </a:r>
            <a:endParaRPr lang="en-US" dirty="0"/>
          </a:p>
          <a:p>
            <a:r>
              <a:rPr lang="fr-CA" dirty="0">
                <a:hlinkClick r:id="rId21"/>
              </a:rPr>
              <a:t>[2]</a:t>
            </a:r>
            <a:r>
              <a:rPr lang="fr-CA" dirty="0"/>
              <a:t> </a:t>
            </a:r>
            <a:r>
              <a:rPr lang="fr-CA" i="1" dirty="0"/>
              <a:t>Divorce </a:t>
            </a:r>
            <a:r>
              <a:rPr lang="fr-CA" i="1" dirty="0" err="1"/>
              <a:t>Act</a:t>
            </a:r>
            <a:r>
              <a:rPr lang="fr-CA" dirty="0"/>
              <a:t>, LRC (1985), art 15.2 (6) d).</a:t>
            </a:r>
            <a:endParaRPr lang="en-US" dirty="0"/>
          </a:p>
          <a:p>
            <a:r>
              <a:rPr lang="fr-CA" dirty="0">
                <a:hlinkClick r:id="rId22"/>
              </a:rPr>
              <a:t>[3]</a:t>
            </a:r>
            <a:r>
              <a:rPr lang="fr-CA" dirty="0"/>
              <a:t> </a:t>
            </a:r>
            <a:r>
              <a:rPr lang="fr-CA" i="1" dirty="0"/>
              <a:t>Divorce </a:t>
            </a:r>
            <a:r>
              <a:rPr lang="fr-CA" i="1" dirty="0" err="1"/>
              <a:t>Act</a:t>
            </a:r>
            <a:r>
              <a:rPr lang="fr-CA" dirty="0"/>
              <a:t>, LRC (1985), art 15.2 (6) c).</a:t>
            </a:r>
            <a:endParaRPr lang="en-US" dirty="0"/>
          </a:p>
          <a:p>
            <a:r>
              <a:rPr lang="fr-CA" dirty="0">
                <a:hlinkClick r:id="rId23"/>
              </a:rPr>
              <a:t>[4]</a:t>
            </a:r>
            <a:r>
              <a:rPr lang="fr-CA" dirty="0"/>
              <a:t> </a:t>
            </a:r>
            <a:r>
              <a:rPr lang="fr-CA" i="1" dirty="0"/>
              <a:t>Divorce </a:t>
            </a:r>
            <a:r>
              <a:rPr lang="fr-CA" i="1" dirty="0" err="1"/>
              <a:t>Act</a:t>
            </a:r>
            <a:r>
              <a:rPr lang="fr-CA" dirty="0"/>
              <a:t>, LRC (1985), art 15.2 (1)</a:t>
            </a:r>
            <a:endParaRPr lang="en-US" dirty="0"/>
          </a:p>
          <a:p>
            <a:r>
              <a:rPr lang="fr-CA" dirty="0">
                <a:hlinkClick r:id="rId24"/>
              </a:rPr>
              <a:t>[5]</a:t>
            </a:r>
            <a:r>
              <a:rPr lang="fr-CA" dirty="0"/>
              <a:t> </a:t>
            </a:r>
            <a:r>
              <a:rPr lang="fr-CA" i="1" dirty="0"/>
              <a:t>Divorce </a:t>
            </a:r>
            <a:r>
              <a:rPr lang="fr-CA" i="1" dirty="0" err="1"/>
              <a:t>Act</a:t>
            </a:r>
            <a:r>
              <a:rPr lang="fr-CA" dirty="0"/>
              <a:t>, LRC (1985), art 15.2 (1)</a:t>
            </a:r>
            <a:endParaRPr lang="en-US" dirty="0"/>
          </a:p>
          <a:p>
            <a:r>
              <a:rPr lang="fr-CA" dirty="0">
                <a:hlinkClick r:id="rId25"/>
              </a:rPr>
              <a:t>[6]</a:t>
            </a:r>
            <a:r>
              <a:rPr lang="fr-CA" dirty="0"/>
              <a:t> </a:t>
            </a:r>
            <a:r>
              <a:rPr lang="fr-CA" i="1" dirty="0"/>
              <a:t>Divorce </a:t>
            </a:r>
            <a:r>
              <a:rPr lang="fr-CA" i="1" dirty="0" err="1"/>
              <a:t>Act</a:t>
            </a:r>
            <a:r>
              <a:rPr lang="fr-CA" dirty="0"/>
              <a:t>, LRC (1985), art 15.2 (4) c)</a:t>
            </a:r>
            <a:endParaRPr lang="en-US" dirty="0"/>
          </a:p>
          <a:p>
            <a:r>
              <a:rPr lang="fr-CA" dirty="0">
                <a:hlinkClick r:id="rId26"/>
              </a:rPr>
              <a:t>[7]</a:t>
            </a:r>
            <a:r>
              <a:rPr lang="fr-CA" dirty="0"/>
              <a:t> </a:t>
            </a:r>
            <a:r>
              <a:rPr lang="fr-CA" i="1" dirty="0"/>
              <a:t>Code of Civil </a:t>
            </a:r>
            <a:r>
              <a:rPr lang="fr-CA" i="1" dirty="0" err="1"/>
              <a:t>Procedure</a:t>
            </a:r>
            <a:r>
              <a:rPr lang="fr-CA" dirty="0"/>
              <a:t>, RLRQ, c C-25, arts 605 al 2, 616.</a:t>
            </a:r>
            <a:endParaRPr lang="en-US" dirty="0"/>
          </a:p>
          <a:p>
            <a:r>
              <a:rPr lang="fr-CA" dirty="0">
                <a:hlinkClick r:id="rId27"/>
              </a:rPr>
              <a:t>[8]</a:t>
            </a:r>
            <a:r>
              <a:rPr lang="fr-CA" dirty="0"/>
              <a:t> </a:t>
            </a:r>
            <a:r>
              <a:rPr lang="fr-CA" i="1" dirty="0"/>
              <a:t>Code of Civil </a:t>
            </a:r>
            <a:r>
              <a:rPr lang="fr-CA" i="1" dirty="0" err="1"/>
              <a:t>Procedure</a:t>
            </a:r>
            <a:r>
              <a:rPr lang="fr-CA" dirty="0"/>
              <a:t>, RLRQ, c C-25, art 605 al 2, 616.</a:t>
            </a:r>
            <a:endParaRPr lang="en-US" dirty="0"/>
          </a:p>
          <a:p>
            <a:r>
              <a:rPr lang="fr-CA" dirty="0">
                <a:hlinkClick r:id="rId28"/>
              </a:rPr>
              <a:t>[9]</a:t>
            </a:r>
            <a:r>
              <a:rPr lang="fr-CA" dirty="0"/>
              <a:t> </a:t>
            </a:r>
            <a:r>
              <a:rPr lang="fr-CA" i="1" dirty="0"/>
              <a:t>Code of Civil </a:t>
            </a:r>
            <a:r>
              <a:rPr lang="fr-CA" i="1" dirty="0" err="1"/>
              <a:t>Procedure</a:t>
            </a:r>
            <a:r>
              <a:rPr lang="fr-CA" dirty="0"/>
              <a:t>, RLRQ, c C-25, art 619 ; </a:t>
            </a:r>
            <a:r>
              <a:rPr lang="fr-CA" i="1" dirty="0" err="1"/>
              <a:t>Regulation</a:t>
            </a:r>
            <a:r>
              <a:rPr lang="fr-CA" i="1" dirty="0"/>
              <a:t> </a:t>
            </a:r>
            <a:r>
              <a:rPr lang="fr-CA" i="1" dirty="0" err="1"/>
              <a:t>respecting</a:t>
            </a:r>
            <a:r>
              <a:rPr lang="fr-CA" i="1" dirty="0"/>
              <a:t> </a:t>
            </a:r>
            <a:r>
              <a:rPr lang="fr-CA" i="1" dirty="0" err="1"/>
              <a:t>family</a:t>
            </a:r>
            <a:r>
              <a:rPr lang="fr-CA" i="1" dirty="0"/>
              <a:t> mediation</a:t>
            </a:r>
            <a:r>
              <a:rPr lang="fr-CA" dirty="0"/>
              <a:t>, c. C-25-01, r. 0.7, art.10.1.</a:t>
            </a:r>
            <a:endParaRPr lang="en-US" dirty="0"/>
          </a:p>
          <a:p>
            <a:r>
              <a:rPr lang="fr-CA" dirty="0">
                <a:hlinkClick r:id="rId29"/>
              </a:rPr>
              <a:t>[10]</a:t>
            </a:r>
            <a:r>
              <a:rPr lang="fr-CA" dirty="0"/>
              <a:t> </a:t>
            </a:r>
            <a:r>
              <a:rPr lang="fr-CA" i="1" dirty="0"/>
              <a:t>Divorce </a:t>
            </a:r>
            <a:r>
              <a:rPr lang="fr-CA" i="1" dirty="0" err="1"/>
              <a:t>Act</a:t>
            </a:r>
            <a:r>
              <a:rPr lang="fr-CA" dirty="0"/>
              <a:t>, LRC (1985), art 15.2 (1).</a:t>
            </a:r>
            <a:endParaRPr lang="en-US" dirty="0"/>
          </a:p>
          <a:p>
            <a:r>
              <a:rPr lang="fr-CA" dirty="0">
                <a:hlinkClick r:id="rId30"/>
              </a:rPr>
              <a:t>[11]</a:t>
            </a:r>
            <a:r>
              <a:rPr lang="fr-CA" dirty="0"/>
              <a:t> </a:t>
            </a:r>
            <a:r>
              <a:rPr lang="fr-CA" i="1" dirty="0"/>
              <a:t>Divorce </a:t>
            </a:r>
            <a:r>
              <a:rPr lang="fr-CA" i="1" dirty="0" err="1"/>
              <a:t>Act</a:t>
            </a:r>
            <a:r>
              <a:rPr lang="fr-CA" dirty="0"/>
              <a:t>, LRC (1985), art 15.2 (2).</a:t>
            </a:r>
            <a:endParaRPr lang="en-US" dirty="0"/>
          </a:p>
          <a:p>
            <a:r>
              <a:rPr lang="fr-CA" dirty="0">
                <a:hlinkClick r:id="rId31"/>
              </a:rPr>
              <a:t>[12]</a:t>
            </a:r>
            <a:r>
              <a:rPr lang="fr-CA" dirty="0"/>
              <a:t> </a:t>
            </a:r>
            <a:r>
              <a:rPr lang="fr-CA" i="1" dirty="0"/>
              <a:t>Divorce </a:t>
            </a:r>
            <a:r>
              <a:rPr lang="fr-CA" i="1" dirty="0" err="1"/>
              <a:t>Act</a:t>
            </a:r>
            <a:r>
              <a:rPr lang="fr-CA" dirty="0"/>
              <a:t>, LRC (1985), art 15.2 (4).</a:t>
            </a:r>
            <a:endParaRPr lang="en-US" dirty="0"/>
          </a:p>
          <a:p>
            <a:r>
              <a:rPr lang="fr-CA" dirty="0">
                <a:hlinkClick r:id="rId32"/>
              </a:rPr>
              <a:t>[13]</a:t>
            </a:r>
            <a:r>
              <a:rPr lang="fr-CA" dirty="0"/>
              <a:t> </a:t>
            </a:r>
            <a:r>
              <a:rPr lang="fr-CA" i="1" dirty="0"/>
              <a:t>Divorce </a:t>
            </a:r>
            <a:r>
              <a:rPr lang="fr-CA" i="1" dirty="0" err="1"/>
              <a:t>Act</a:t>
            </a:r>
            <a:r>
              <a:rPr lang="fr-CA" dirty="0"/>
              <a:t>, LRC (1985), art 15.2 (4).</a:t>
            </a:r>
            <a:endParaRPr lang="en-US" dirty="0"/>
          </a:p>
          <a:p>
            <a:r>
              <a:rPr lang="fr-CA" dirty="0">
                <a:hlinkClick r:id="rId33"/>
              </a:rPr>
              <a:t>[14]</a:t>
            </a:r>
            <a:r>
              <a:rPr lang="fr-CA" dirty="0"/>
              <a:t> </a:t>
            </a:r>
            <a:r>
              <a:rPr lang="fr-CA" i="1" dirty="0"/>
              <a:t>Divorce </a:t>
            </a:r>
            <a:r>
              <a:rPr lang="fr-CA" i="1" dirty="0" err="1"/>
              <a:t>Act</a:t>
            </a:r>
            <a:r>
              <a:rPr lang="fr-CA" dirty="0"/>
              <a:t>, LRC (1985), art 15.3(1).</a:t>
            </a:r>
          </a:p>
          <a:p>
            <a:r>
              <a:rPr lang="fr-CA" dirty="0">
                <a:hlinkClick r:id="rId17"/>
              </a:rPr>
              <a:t>[15]</a:t>
            </a:r>
            <a:r>
              <a:rPr lang="fr-CA" dirty="0"/>
              <a:t> For </a:t>
            </a:r>
            <a:r>
              <a:rPr lang="fr-CA" dirty="0" err="1"/>
              <a:t>example</a:t>
            </a:r>
            <a:r>
              <a:rPr lang="fr-CA" dirty="0"/>
              <a:t> : </a:t>
            </a:r>
            <a:r>
              <a:rPr lang="fr-CA" dirty="0">
                <a:hlinkClick r:id="rId34"/>
              </a:rPr>
              <a:t>13 Frequently Asked Family Law Questions About Situations of Intimate Partner Violence — SOS violence conjugale</a:t>
            </a:r>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5</a:t>
            </a:fld>
            <a:endParaRPr lang="fr-CA"/>
          </a:p>
        </p:txBody>
      </p:sp>
    </p:spTree>
    <p:extLst>
      <p:ext uri="{BB962C8B-B14F-4D97-AF65-F5344CB8AC3E}">
        <p14:creationId xmlns:p14="http://schemas.microsoft.com/office/powerpoint/2010/main" val="1720217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a:r>
              <a:rPr lang="fr-CA" b="1" dirty="0"/>
              <a:t>3 minutes</a:t>
            </a:r>
            <a:endParaRPr lang="en-US" dirty="0"/>
          </a:p>
          <a:p>
            <a:pPr marL="0"/>
            <a:endParaRPr lang="fr-CA" dirty="0"/>
          </a:p>
          <a:p>
            <a:r>
              <a:rPr lang="fr-CA" b="1" u="sng"/>
              <a:t>Instructions for the workshop facilitator</a:t>
            </a:r>
            <a:endParaRPr lang="fr-CA" dirty="0"/>
          </a:p>
          <a:p>
            <a:pPr marL="0"/>
            <a:endParaRPr lang="fr-CA" dirty="0"/>
          </a:p>
          <a:p>
            <a:r>
              <a:rPr lang="en-CA"/>
              <a:t>Explain the information below by making connections with the scenario.</a:t>
            </a:r>
            <a:endParaRPr lang="fr-CA"/>
          </a:p>
          <a:p>
            <a:pPr marL="0"/>
            <a:endParaRPr lang="fr-CA" dirty="0"/>
          </a:p>
          <a:p>
            <a:r>
              <a:rPr lang="fr-CA" b="1" u="sng"/>
              <a:t>Information to share</a:t>
            </a:r>
          </a:p>
          <a:p>
            <a:endParaRPr lang="fr-CA" dirty="0"/>
          </a:p>
          <a:p>
            <a:pPr marL="285750" indent="-285750">
              <a:buFont typeface="Arial"/>
              <a:buChar char="•"/>
            </a:pPr>
            <a:r>
              <a:rPr lang="en-CA"/>
              <a:t>Some government programs provide </a:t>
            </a:r>
            <a:r>
              <a:rPr lang="en-CA" b="1"/>
              <a:t>financial assistance</a:t>
            </a:r>
            <a:r>
              <a:rPr lang="en-CA"/>
              <a:t> to people who don’t have enough income or savings to meet their basic needs</a:t>
            </a:r>
            <a:r>
              <a:rPr lang="fr-CA" dirty="0">
                <a:hlinkClick r:id="rId3"/>
              </a:rPr>
              <a:t>[1]</a:t>
            </a:r>
            <a:r>
              <a:rPr lang="fr-CA"/>
              <a:t>. </a:t>
            </a:r>
            <a:r>
              <a:rPr lang="en-CA"/>
              <a:t>This is called “</a:t>
            </a:r>
            <a:r>
              <a:rPr lang="en-CA" b="1"/>
              <a:t>social assistance</a:t>
            </a:r>
            <a:r>
              <a:rPr lang="en-CA"/>
              <a:t>” (also known as “</a:t>
            </a:r>
            <a:r>
              <a:rPr lang="en-CA" b="1"/>
              <a:t>welfare</a:t>
            </a:r>
            <a:r>
              <a:rPr lang="en-CA"/>
              <a:t>”, or </a:t>
            </a:r>
            <a:r>
              <a:rPr lang="en-CA" i="1"/>
              <a:t>aide sociale</a:t>
            </a:r>
            <a:r>
              <a:rPr lang="en-CA"/>
              <a:t> in French).</a:t>
            </a:r>
          </a:p>
          <a:p>
            <a:pPr marL="0"/>
            <a:r>
              <a:rPr lang="fr-CA" dirty="0"/>
              <a:t> </a:t>
            </a:r>
          </a:p>
          <a:p>
            <a:pPr marL="285750" indent="-285750">
              <a:buFont typeface="Arial"/>
              <a:buChar char="•"/>
            </a:pPr>
            <a:r>
              <a:rPr lang="en-CA"/>
              <a:t>The </a:t>
            </a:r>
            <a:r>
              <a:rPr lang="en-CA" b="1"/>
              <a:t>eligibility criteria</a:t>
            </a:r>
            <a:r>
              <a:rPr lang="en-CA"/>
              <a:t> for social assistance depend on the program. In general, a person must:</a:t>
            </a:r>
            <a:endParaRPr lang="fr-CA" b="1"/>
          </a:p>
          <a:p>
            <a:pPr marL="0"/>
            <a:r>
              <a:rPr lang="fr-CA" dirty="0"/>
              <a:t> </a:t>
            </a:r>
          </a:p>
          <a:p>
            <a:pPr marL="742950" lvl="1" indent="-285750">
              <a:buFont typeface="Arial,Sans-Serif"/>
              <a:buChar char="•"/>
            </a:pPr>
            <a:r>
              <a:rPr lang="en-CA"/>
              <a:t>have little or no income or savings, and</a:t>
            </a:r>
            <a:endParaRPr lang="fr-CA"/>
          </a:p>
          <a:p>
            <a:pPr lvl="1"/>
            <a:r>
              <a:rPr lang="fr-CA" dirty="0"/>
              <a:t> </a:t>
            </a:r>
            <a:endParaRPr lang="en-US" dirty="0"/>
          </a:p>
          <a:p>
            <a:pPr marL="742950" lvl="1" indent="-285750">
              <a:buFont typeface="Arial,Sans-Serif"/>
              <a:buChar char="•"/>
            </a:pPr>
            <a:r>
              <a:rPr lang="fr-CA"/>
              <a:t>have exhausted all other available financial resources</a:t>
            </a:r>
            <a:r>
              <a:rPr lang="fr-CA" dirty="0">
                <a:hlinkClick r:id="rId4"/>
              </a:rPr>
              <a:t>[2]</a:t>
            </a:r>
            <a:r>
              <a:rPr lang="fr-CA"/>
              <a:t>. </a:t>
            </a:r>
            <a:r>
              <a:rPr lang="en-CA"/>
              <a:t>For example, a separated parent with custody of children must ask the other parent for child support before applying for social assistance</a:t>
            </a:r>
            <a:r>
              <a:rPr lang="fr-CA" dirty="0">
                <a:hlinkClick r:id="rId5"/>
              </a:rPr>
              <a:t>[3]</a:t>
            </a:r>
            <a:r>
              <a:rPr lang="fr-CA"/>
              <a:t>. </a:t>
            </a:r>
          </a:p>
          <a:p>
            <a:pPr lvl="1"/>
            <a:r>
              <a:rPr lang="fr-CA" dirty="0"/>
              <a:t> </a:t>
            </a:r>
          </a:p>
          <a:p>
            <a:pPr marL="285750" indent="-285750">
              <a:buFont typeface="Arial"/>
              <a:buChar char="•"/>
            </a:pPr>
            <a:r>
              <a:rPr lang="en-CA"/>
              <a:t>People can receive social assistance benefits </a:t>
            </a:r>
            <a:r>
              <a:rPr lang="en-CA" b="1"/>
              <a:t>even if they are not Canadian citizens</a:t>
            </a:r>
            <a:r>
              <a:rPr lang="en-CA"/>
              <a:t>. Permanent residents</a:t>
            </a:r>
            <a:r>
              <a:rPr lang="fr-CA" dirty="0">
                <a:hlinkClick r:id="rId6"/>
              </a:rPr>
              <a:t>[4]</a:t>
            </a:r>
            <a:r>
              <a:rPr lang="fr-CA"/>
              <a:t>, </a:t>
            </a:r>
            <a:r>
              <a:rPr lang="en-CA"/>
              <a:t>refugees</a:t>
            </a:r>
            <a:r>
              <a:rPr lang="fr-CA" dirty="0">
                <a:hlinkClick r:id="rId7"/>
              </a:rPr>
              <a:t>[5]</a:t>
            </a:r>
            <a:r>
              <a:rPr lang="fr-CA" dirty="0"/>
              <a:t> </a:t>
            </a:r>
            <a:r>
              <a:rPr lang="en-CA"/>
              <a:t>and asylum seekers</a:t>
            </a:r>
            <a:r>
              <a:rPr lang="fr-CA" dirty="0">
                <a:hlinkClick r:id="rId8"/>
              </a:rPr>
              <a:t>[6]</a:t>
            </a:r>
            <a:r>
              <a:rPr lang="fr-CA" dirty="0"/>
              <a:t> </a:t>
            </a:r>
            <a:r>
              <a:rPr lang="fr-CA"/>
              <a:t>may also qualify. People without status may also receive social assistance in certain emergency situations</a:t>
            </a:r>
            <a:r>
              <a:rPr lang="fr-CA" dirty="0">
                <a:hlinkClick r:id="rId8"/>
              </a:rPr>
              <a:t>[7]</a:t>
            </a:r>
            <a:r>
              <a:rPr lang="fr-CA"/>
              <a:t>.</a:t>
            </a:r>
          </a:p>
          <a:p>
            <a:pPr marL="0"/>
            <a:r>
              <a:rPr lang="fr-CA" dirty="0"/>
              <a:t> </a:t>
            </a:r>
          </a:p>
          <a:p>
            <a:pPr marL="285750" indent="-285750">
              <a:buFont typeface="Arial"/>
              <a:buChar char="•"/>
            </a:pPr>
            <a:r>
              <a:rPr lang="en-CA"/>
              <a:t>To apply for social assistance, participants can visit the </a:t>
            </a:r>
            <a:r>
              <a:rPr lang="en-CA" u="sng" dirty="0">
                <a:hlinkClick r:id="rId9"/>
              </a:rPr>
              <a:t>website of the Government of Québec</a:t>
            </a:r>
            <a:r>
              <a:rPr lang="en-CA"/>
              <a:t>. Before applying, they can use the </a:t>
            </a:r>
            <a:r>
              <a:rPr lang="en-CA" u="sng" dirty="0">
                <a:hlinkClick r:id="rId10"/>
              </a:rPr>
              <a:t>SimulAide tool</a:t>
            </a:r>
            <a:r>
              <a:rPr lang="en-CA"/>
              <a:t> on the Emploi Québec website to see if they might qualify. </a:t>
            </a:r>
            <a:endParaRPr lang="fr-CA"/>
          </a:p>
          <a:p>
            <a:pPr marL="0"/>
            <a:r>
              <a:rPr lang="fr-CA" dirty="0"/>
              <a:t> </a:t>
            </a:r>
          </a:p>
          <a:p>
            <a:r>
              <a:rPr lang="fr-CA" b="1" u="sng"/>
              <a:t>Additional information</a:t>
            </a:r>
            <a:endParaRPr lang="fr-CA"/>
          </a:p>
          <a:p>
            <a:pPr marL="0"/>
            <a:r>
              <a:rPr lang="fr-CA" dirty="0"/>
              <a:t> </a:t>
            </a:r>
          </a:p>
          <a:p>
            <a:pPr marL="285750" indent="-285750">
              <a:buFont typeface="Arial"/>
              <a:buChar char="•"/>
            </a:pPr>
            <a:r>
              <a:rPr lang="fr-CA"/>
              <a:t>People receiving child support may still qualify for social assistance</a:t>
            </a:r>
            <a:r>
              <a:rPr lang="fr-CA" dirty="0">
                <a:hlinkClick r:id="rId11"/>
              </a:rPr>
              <a:t>[8]</a:t>
            </a:r>
            <a:r>
              <a:rPr lang="fr-CA"/>
              <a:t>. Depending on their situation, people can receive both. </a:t>
            </a:r>
          </a:p>
          <a:p>
            <a:pPr marL="0"/>
            <a:r>
              <a:rPr lang="fr-CA" dirty="0"/>
              <a:t> </a:t>
            </a:r>
          </a:p>
          <a:p>
            <a:pPr marL="285750" indent="-285750">
              <a:buFont typeface="Arial"/>
              <a:buChar char="•"/>
            </a:pPr>
            <a:r>
              <a:rPr lang="en-CA"/>
              <a:t>If someone becomes a permanent resident through their spouse’s sponsorship and then separates, their sponsor must still support them for three years</a:t>
            </a:r>
            <a:r>
              <a:rPr lang="fr-CA" dirty="0">
                <a:hlinkClick r:id="rId12"/>
              </a:rPr>
              <a:t>[9]</a:t>
            </a:r>
            <a:r>
              <a:rPr lang="fr-CA" dirty="0"/>
              <a:t> </a:t>
            </a:r>
            <a:r>
              <a:rPr lang="fr-CA"/>
              <a:t>even if they no longer live together</a:t>
            </a:r>
            <a:r>
              <a:rPr lang="fr-CA" dirty="0">
                <a:hlinkClick r:id="rId13"/>
              </a:rPr>
              <a:t>[10]</a:t>
            </a:r>
            <a:r>
              <a:rPr lang="fr-CA"/>
              <a:t>. During this time, the permanent resident can generally receive social assistance</a:t>
            </a:r>
            <a:r>
              <a:rPr lang="fr-CA" dirty="0">
                <a:hlinkClick r:id="rId14"/>
              </a:rPr>
              <a:t>[11]</a:t>
            </a:r>
            <a:r>
              <a:rPr lang="fr-CA"/>
              <a:t> under the following exceptions [12] : </a:t>
            </a:r>
          </a:p>
          <a:p>
            <a:pPr marL="0"/>
            <a:r>
              <a:rPr lang="fr-CA" dirty="0"/>
              <a:t> </a:t>
            </a:r>
          </a:p>
          <a:p>
            <a:pPr marL="914400" lvl="1" indent="-171450">
              <a:buFont typeface="Arial"/>
              <a:buChar char="•"/>
            </a:pPr>
            <a:r>
              <a:rPr lang="en-CA"/>
              <a:t>their sponsor (or “guarantor”) is refusing to support them, or  </a:t>
            </a:r>
            <a:endParaRPr lang="fr-CA"/>
          </a:p>
          <a:p>
            <a:pPr marL="914400" lvl="1" indent="-171450">
              <a:buFont typeface="Arial"/>
              <a:buChar char="•"/>
            </a:pPr>
            <a:r>
              <a:rPr lang="en-CA"/>
              <a:t>life with the sponsor has become intolerable (e.g., due to violence).</a:t>
            </a:r>
            <a:r>
              <a:rPr lang="fr-CA" dirty="0"/>
              <a:t> </a:t>
            </a:r>
          </a:p>
          <a:p>
            <a:pPr lvl="1"/>
            <a:r>
              <a:rPr lang="fr-CA" dirty="0"/>
              <a:t> </a:t>
            </a:r>
          </a:p>
          <a:p>
            <a:pPr lvl="1"/>
            <a:r>
              <a:rPr lang="fr-CA"/>
              <a:t>In this situation, the sponsor usually has to pay the government back for social assistance payments made during the sponsorship period</a:t>
            </a:r>
            <a:r>
              <a:rPr lang="fr-CA" dirty="0">
                <a:hlinkClick r:id="rId15"/>
              </a:rPr>
              <a:t>[13]</a:t>
            </a:r>
            <a:r>
              <a:rPr lang="fr-CA" dirty="0"/>
              <a:t>.</a:t>
            </a:r>
          </a:p>
          <a:p>
            <a:pPr lvl="1"/>
            <a:r>
              <a:rPr lang="fr-CA" dirty="0"/>
              <a:t> </a:t>
            </a:r>
          </a:p>
          <a:p>
            <a:pPr marL="285750" indent="-285750">
              <a:buFont typeface="Arial"/>
              <a:buChar char="•"/>
            </a:pPr>
            <a:r>
              <a:rPr lang="en-CA"/>
              <a:t>If a social assistance application is denied, the decision can be challenged. For more information, see our article: </a:t>
            </a:r>
            <a:r>
              <a:rPr lang="en-CA" u="sng" dirty="0">
                <a:hlinkClick r:id="rId16"/>
              </a:rPr>
              <a:t>Contesting a Decision Regarding Social Assistance (Welfare) | Éducaloi</a:t>
            </a:r>
            <a:endParaRPr lang="fr-CA"/>
          </a:p>
          <a:p>
            <a:pPr marL="0"/>
            <a:r>
              <a:rPr lang="fr-CA" dirty="0"/>
              <a:t> </a:t>
            </a:r>
          </a:p>
          <a:p>
            <a:pPr marL="285750" indent="-285750">
              <a:buFont typeface="Arial"/>
              <a:buChar char="•"/>
            </a:pPr>
            <a:r>
              <a:rPr lang="en-CA"/>
              <a:t>For more information on eligibility for social services according to immigration status, see our guide: </a:t>
            </a:r>
            <a:r>
              <a:rPr lang="en-CA" u="sng" dirty="0">
                <a:hlinkClick r:id="rId17"/>
              </a:rPr>
              <a:t>Immigration Status and Social Services | Printable Guide | Éducaloi</a:t>
            </a:r>
            <a:endParaRPr lang="fr-CA"/>
          </a:p>
          <a:p>
            <a:pPr marL="0"/>
            <a:endParaRPr lang="en-US" dirty="0"/>
          </a:p>
          <a:p>
            <a:pPr marL="0"/>
            <a:r>
              <a:rPr lang="fr-CA" b="1" u="sng" dirty="0"/>
              <a:t>Sources</a:t>
            </a:r>
            <a:endParaRPr lang="fr-CA" dirty="0"/>
          </a:p>
          <a:p>
            <a:pPr marL="0"/>
            <a:endParaRPr lang="fr-CA" dirty="0"/>
          </a:p>
          <a:p>
            <a:r>
              <a:rPr lang="fr-CA" dirty="0">
                <a:hlinkClick r:id="rId3"/>
              </a:rPr>
              <a:t>[1]</a:t>
            </a:r>
            <a:r>
              <a:rPr lang="fr-CA" dirty="0"/>
              <a:t> </a:t>
            </a:r>
            <a:r>
              <a:rPr lang="fr-CA" i="1"/>
              <a:t>Individual and Family Assitance Act</a:t>
            </a:r>
            <a:r>
              <a:rPr lang="fr-CA" dirty="0"/>
              <a:t>, RLRQ c A-1311, arts 1, 2.</a:t>
            </a:r>
            <a:endParaRPr lang="en-US" dirty="0"/>
          </a:p>
          <a:p>
            <a:r>
              <a:rPr lang="fr-CA" dirty="0">
                <a:hlinkClick r:id="rId18"/>
              </a:rPr>
              <a:t>[2]</a:t>
            </a:r>
            <a:r>
              <a:rPr lang="fr-CA" dirty="0"/>
              <a:t> </a:t>
            </a:r>
            <a:r>
              <a:rPr lang="fr-CA" i="1"/>
              <a:t>Individual and Family Assitance Act</a:t>
            </a:r>
            <a:r>
              <a:rPr lang="fr-CA"/>
              <a:t>, RLRQ c A-1311, art 63 al 1.</a:t>
            </a:r>
            <a:endParaRPr lang="en-US"/>
          </a:p>
          <a:p>
            <a:r>
              <a:rPr lang="fr-CA" dirty="0">
                <a:hlinkClick r:id="rId19"/>
              </a:rPr>
              <a:t>[3]</a:t>
            </a:r>
            <a:r>
              <a:rPr lang="fr-CA" i="1" dirty="0"/>
              <a:t> </a:t>
            </a:r>
            <a:r>
              <a:rPr lang="fr-CA" i="1"/>
              <a:t>Individual and Family Assitance Act</a:t>
            </a:r>
            <a:r>
              <a:rPr lang="fr-CA"/>
              <a:t>, RLRQ c A-1311, art 63 al. 1.</a:t>
            </a:r>
            <a:endParaRPr lang="en-US"/>
          </a:p>
          <a:p>
            <a:r>
              <a:rPr lang="fr-CA" dirty="0">
                <a:hlinkClick r:id="rId20"/>
              </a:rPr>
              <a:t>[4]</a:t>
            </a:r>
            <a:r>
              <a:rPr lang="fr-CA" dirty="0"/>
              <a:t> </a:t>
            </a:r>
            <a:r>
              <a:rPr lang="fr-CA" i="1"/>
              <a:t>Individual and Family Assitance Act</a:t>
            </a:r>
            <a:r>
              <a:rPr lang="fr-CA"/>
              <a:t>, RLRQ c A-1311, art 26 al. 1 au para 3.</a:t>
            </a:r>
            <a:endParaRPr lang="en-US"/>
          </a:p>
          <a:p>
            <a:r>
              <a:rPr lang="fr-CA" dirty="0">
                <a:hlinkClick r:id="rId21"/>
              </a:rPr>
              <a:t>[5]</a:t>
            </a:r>
            <a:r>
              <a:rPr lang="fr-CA" dirty="0"/>
              <a:t> </a:t>
            </a:r>
            <a:r>
              <a:rPr lang="fr-CA" i="1" dirty="0"/>
              <a:t>Individual and Family Assitance Act</a:t>
            </a:r>
            <a:r>
              <a:rPr lang="fr-CA"/>
              <a:t>, RLRQ c A-1311, art 26 al. 1 para 4;</a:t>
            </a:r>
            <a:r>
              <a:rPr lang="fr-CA" i="1"/>
              <a:t> Individual and Family Assitance Regulation</a:t>
            </a:r>
            <a:r>
              <a:rPr lang="fr-CA" dirty="0"/>
              <a:t>, RLRQ c A-1311, r 1, art 47.</a:t>
            </a:r>
            <a:endParaRPr lang="en-US" dirty="0"/>
          </a:p>
          <a:p>
            <a:r>
              <a:rPr lang="fr-CA" dirty="0">
                <a:hlinkClick r:id="rId22"/>
              </a:rPr>
              <a:t>[6]</a:t>
            </a:r>
            <a:r>
              <a:rPr lang="fr-CA" i="1" dirty="0"/>
              <a:t> </a:t>
            </a:r>
            <a:r>
              <a:rPr lang="fr-CA" i="1"/>
              <a:t>Individual and Family Assitance Regulation</a:t>
            </a:r>
            <a:r>
              <a:rPr lang="fr-CA" dirty="0"/>
              <a:t>, RLRQ c A-1311, r 1, art 47.</a:t>
            </a:r>
            <a:endParaRPr lang="en-US" dirty="0"/>
          </a:p>
          <a:p>
            <a:r>
              <a:rPr lang="fr-CA" dirty="0">
                <a:hlinkClick r:id="rId22"/>
              </a:rPr>
              <a:t>[7]</a:t>
            </a:r>
            <a:r>
              <a:rPr lang="fr-CA" i="1" dirty="0"/>
              <a:t> </a:t>
            </a:r>
            <a:r>
              <a:rPr lang="fr-CA" i="1"/>
              <a:t>Individual and Family Assitance Act</a:t>
            </a:r>
            <a:r>
              <a:rPr lang="fr-CA"/>
              <a:t>, RLRQ c A-1311, art 49. </a:t>
            </a:r>
          </a:p>
          <a:p>
            <a:r>
              <a:rPr lang="fr-CA">
                <a:hlinkClick r:id="rId23"/>
              </a:rPr>
              <a:t>[8]</a:t>
            </a:r>
            <a:r>
              <a:rPr lang="fr-CA"/>
              <a:t> </a:t>
            </a:r>
            <a:r>
              <a:rPr lang="fr-CA" i="1"/>
              <a:t>Individual and Family Assitance Regulation</a:t>
            </a:r>
            <a:r>
              <a:rPr lang="fr-CA" dirty="0"/>
              <a:t>, RLRQ c A-1311, r 1, art 111 (21).</a:t>
            </a:r>
            <a:endParaRPr lang="en-US" dirty="0"/>
          </a:p>
          <a:p>
            <a:r>
              <a:rPr lang="fr-CA" dirty="0">
                <a:hlinkClick r:id="rId24"/>
              </a:rPr>
              <a:t>[9]</a:t>
            </a:r>
            <a:r>
              <a:rPr lang="fr-CA" dirty="0"/>
              <a:t> </a:t>
            </a:r>
            <a:r>
              <a:rPr lang="fr-CA" i="1"/>
              <a:t>Québec Immigration Regulation</a:t>
            </a:r>
            <a:r>
              <a:rPr lang="fr-CA"/>
              <a:t>, RLRQ c I-021, art 22, 23, 24.</a:t>
            </a:r>
            <a:endParaRPr lang="en-US"/>
          </a:p>
          <a:p>
            <a:r>
              <a:rPr lang="fr-CA" dirty="0">
                <a:hlinkClick r:id="rId25"/>
              </a:rPr>
              <a:t>[10]</a:t>
            </a:r>
            <a:r>
              <a:rPr lang="fr-CA" i="1" dirty="0"/>
              <a:t> </a:t>
            </a:r>
            <a:r>
              <a:rPr lang="fr-CA" i="1"/>
              <a:t>Québec Immigration Regulation, RLRQ c I-0.2.1</a:t>
            </a:r>
            <a:r>
              <a:rPr lang="fr-CA" dirty="0"/>
              <a:t>, art 22, 23, 24 ; </a:t>
            </a:r>
            <a:r>
              <a:rPr lang="fr-CA" i="1" dirty="0"/>
              <a:t>Québec Immigration Regulation</a:t>
            </a:r>
            <a:r>
              <a:rPr lang="fr-CA" dirty="0"/>
              <a:t>, chapiter I-021, r 3, art 68.</a:t>
            </a:r>
            <a:endParaRPr lang="en-US" dirty="0"/>
          </a:p>
          <a:p>
            <a:r>
              <a:rPr lang="fr-CA" dirty="0">
                <a:hlinkClick r:id="rId26"/>
              </a:rPr>
              <a:t>[11]</a:t>
            </a:r>
            <a:r>
              <a:rPr lang="fr-CA" i="1" dirty="0"/>
              <a:t> Individual and Family Assitance Act</a:t>
            </a:r>
            <a:r>
              <a:rPr lang="fr-CA"/>
              <a:t>, RLRQ c A-1311, art 48 al 1 ; </a:t>
            </a:r>
            <a:r>
              <a:rPr lang="fr-CA" dirty="0">
                <a:hlinkClick r:id="rId27"/>
              </a:rPr>
              <a:t>Understanding the responsibilities and obligations related to the undertaking | Gouvernement du Québec</a:t>
            </a:r>
            <a:endParaRPr lang="fr-CA"/>
          </a:p>
          <a:p>
            <a:r>
              <a:rPr lang="fr-CA" dirty="0">
                <a:hlinkClick r:id="rId28"/>
              </a:rPr>
              <a:t>[12]</a:t>
            </a:r>
            <a:r>
              <a:rPr lang="fr-CA" dirty="0"/>
              <a:t> </a:t>
            </a:r>
            <a:r>
              <a:rPr lang="fr-CA" i="1" dirty="0"/>
              <a:t>Individual and Family Assitance Act</a:t>
            </a:r>
            <a:r>
              <a:rPr lang="fr-CA"/>
              <a:t>, RLRQ c A-1311, art 48 al 1 ; </a:t>
            </a:r>
            <a:r>
              <a:rPr lang="fr-CA" dirty="0">
                <a:hlinkClick r:id="rId27"/>
              </a:rPr>
              <a:t>Understanding the responsibilities and obligations related to the undertaking | Gouvernement du Québec</a:t>
            </a:r>
            <a:endParaRPr lang="fr-CA"/>
          </a:p>
          <a:p>
            <a:r>
              <a:rPr lang="fr-CA" dirty="0">
                <a:hlinkClick r:id="rId28"/>
              </a:rPr>
              <a:t>[13]</a:t>
            </a:r>
            <a:r>
              <a:rPr lang="fr-CA" dirty="0"/>
              <a:t> </a:t>
            </a:r>
            <a:r>
              <a:rPr lang="fr-CA" dirty="0">
                <a:hlinkClick r:id="rId27"/>
              </a:rPr>
              <a:t>Understanding the responsibilities and obligations related to the undertaking | Gouvernement du Québec</a:t>
            </a:r>
          </a:p>
          <a:p>
            <a:endParaRPr lang="fr-CA" b="1" dirty="0"/>
          </a:p>
          <a:p>
            <a:endParaRPr lang="fr-CA" b="1"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6</a:t>
            </a:fld>
            <a:endParaRPr lang="fr-CA"/>
          </a:p>
        </p:txBody>
      </p:sp>
    </p:spTree>
    <p:extLst>
      <p:ext uri="{BB962C8B-B14F-4D97-AF65-F5344CB8AC3E}">
        <p14:creationId xmlns:p14="http://schemas.microsoft.com/office/powerpoint/2010/main" val="3462417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u="none" strike="noStrike" dirty="0">
                <a:solidFill>
                  <a:srgbClr val="000000"/>
                </a:solidFill>
                <a:effectLst/>
                <a:highlight>
                  <a:srgbClr val="F5F5F5"/>
                </a:highlight>
                <a:latin typeface="Calibri"/>
                <a:cs typeface="Calibri"/>
              </a:rPr>
              <a:t>2 minutes</a:t>
            </a:r>
            <a:r>
              <a:rPr lang="fr-CA" sz="1200" b="0" i="0" dirty="0">
                <a:solidFill>
                  <a:srgbClr val="444444"/>
                </a:solidFill>
                <a:effectLst/>
                <a:highlight>
                  <a:srgbClr val="F5F5F5"/>
                </a:highlight>
                <a:latin typeface="Calibri"/>
                <a:cs typeface="Calibri"/>
              </a:rPr>
              <a:t>​</a:t>
            </a:r>
          </a:p>
          <a:p>
            <a:pPr algn="l" rtl="0" fontAlgn="base"/>
            <a:r>
              <a:rPr lang="fr-CA" sz="1200" b="0" i="0" u="sng" dirty="0">
                <a:solidFill>
                  <a:srgbClr val="444444"/>
                </a:solidFill>
                <a:effectLst/>
                <a:highlight>
                  <a:srgbClr val="F5F5F5"/>
                </a:highlight>
                <a:latin typeface="Calibri"/>
                <a:cs typeface="Calibri"/>
              </a:rPr>
              <a:t>​</a:t>
            </a:r>
          </a:p>
          <a:p>
            <a:pPr algn="l" rtl="0" fontAlgn="base"/>
            <a:r>
              <a:rPr lang="fr-CA" sz="1200" b="1" i="0" u="sng" dirty="0">
                <a:solidFill>
                  <a:srgbClr val="000000"/>
                </a:solidFill>
                <a:effectLst/>
                <a:highlight>
                  <a:srgbClr val="F5F5F5"/>
                </a:highlight>
                <a:latin typeface="Calibri"/>
                <a:cs typeface="Calibri"/>
              </a:rPr>
              <a:t>Instructions</a:t>
            </a:r>
            <a:r>
              <a:rPr lang="fr-CA" sz="1200" b="0" i="0" u="sng" dirty="0">
                <a:solidFill>
                  <a:srgbClr val="444444"/>
                </a:solidFill>
                <a:effectLst/>
                <a:highlight>
                  <a:srgbClr val="F5F5F5"/>
                </a:highlight>
                <a:latin typeface="Calibri"/>
                <a:cs typeface="Calibri"/>
              </a:rPr>
              <a:t>​</a:t>
            </a:r>
          </a:p>
          <a:p>
            <a:pPr algn="l" rtl="0" fontAlgn="base"/>
            <a:r>
              <a:rPr lang="fr-CA" sz="1200" b="0" i="0" dirty="0">
                <a:solidFill>
                  <a:srgbClr val="444444"/>
                </a:solidFill>
                <a:effectLst/>
                <a:highlight>
                  <a:srgbClr val="F5F5F5"/>
                </a:highlight>
                <a:latin typeface="Calibri"/>
                <a:cs typeface="Calibri"/>
              </a:rPr>
              <a:t>​</a:t>
            </a:r>
          </a:p>
          <a:p>
            <a:pPr marL="285750" indent="-285750" fontAlgn="base">
              <a:buFont typeface="Arial" panose="020B0604020202020204" pitchFamily="34" charset="0"/>
              <a:buChar char="•"/>
            </a:pPr>
            <a:r>
              <a:rPr lang="en-CA" dirty="0">
                <a:solidFill>
                  <a:srgbClr val="000000"/>
                </a:solidFill>
                <a:highlight>
                  <a:srgbClr val="F5F5F5"/>
                </a:highlight>
              </a:rPr>
              <a:t>In the following slides, you will find resources that you can present to participants. You can customize the workshop by adding slides presenting other relevant resources.</a:t>
            </a:r>
            <a:endParaRPr lang="fr-CA" b="0" i="0" dirty="0">
              <a:solidFill>
                <a:srgbClr val="000000"/>
              </a:solidFill>
              <a:effectLst/>
              <a:highlight>
                <a:srgbClr val="F5F5F5"/>
              </a:highlight>
            </a:endParaRPr>
          </a:p>
          <a:p>
            <a:pPr marL="285750" indent="-285750">
              <a:buFont typeface="Arial"/>
              <a:buChar char="•"/>
            </a:pPr>
            <a:r>
              <a:rPr lang="en-CA">
                <a:highlight>
                  <a:srgbClr val="F5F5F5"/>
                </a:highlight>
              </a:rPr>
              <a:t>Feel free to print the slides with the resources.</a:t>
            </a:r>
            <a:endParaRPr lang="fr-CA">
              <a:highlight>
                <a:srgbClr val="F5F5F5"/>
              </a:highlight>
            </a:endParaRPr>
          </a:p>
          <a:p>
            <a:pPr marL="285750" indent="-285750">
              <a:buFont typeface="Arial"/>
              <a:buChar char="•"/>
            </a:pPr>
            <a:r>
              <a:rPr lang="en-CA">
                <a:highlight>
                  <a:srgbClr val="F5F5F5"/>
                </a:highlight>
              </a:rPr>
              <a:t>Feel free to offer to help participants contact one of the mentioned resources or even to go with them if needed. You can also explore the websites together.</a:t>
            </a:r>
            <a:endParaRPr lang="fr-CA">
              <a:highlight>
                <a:srgbClr val="F5F5F5"/>
              </a:highlight>
            </a:endParaRPr>
          </a:p>
          <a:p>
            <a:pPr marL="285750" indent="-285750">
              <a:buFont typeface="Arial"/>
              <a:buChar char="•"/>
            </a:pPr>
            <a:r>
              <a:rPr lang="en-CA">
                <a:highlight>
                  <a:srgbClr val="F5F5F5"/>
                </a:highlight>
              </a:rPr>
              <a:t>Mention that they can look at these resources even if they do not intend to leave their spouse or partner, or if they are still deciding what to do. They can consult these resources simply to inform themselves.</a:t>
            </a:r>
            <a:endParaRPr lang="fr-CA">
              <a:highlight>
                <a:srgbClr val="F5F5F5"/>
              </a:highlight>
            </a:endParaRPr>
          </a:p>
          <a:p>
            <a:pPr marL="285750" indent="-285750">
              <a:buFont typeface="Arial" panose="020B0604020202020204" pitchFamily="34" charset="0"/>
              <a:buChar char="•"/>
            </a:pPr>
            <a:endParaRPr lang="fr-CA" sz="1200" dirty="0">
              <a:highlight>
                <a:srgbClr val="F5F5F5"/>
              </a:highlight>
              <a:latin typeface="Calibri" panose="020F0502020204030204" pitchFamily="34" charset="0"/>
              <a:ea typeface="Calibri"/>
              <a:cs typeface="Calibri" panose="020F0502020204030204" pitchFamily="34" charset="0"/>
            </a:endParaRPr>
          </a:p>
          <a:p>
            <a:endParaRPr lang="fr-CA">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7</a:t>
            </a:fld>
            <a:endParaRPr lang="fr-CA"/>
          </a:p>
        </p:txBody>
      </p:sp>
    </p:spTree>
    <p:extLst>
      <p:ext uri="{BB962C8B-B14F-4D97-AF65-F5344CB8AC3E}">
        <p14:creationId xmlns:p14="http://schemas.microsoft.com/office/powerpoint/2010/main" val="1479330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fr-CA" b="0" i="0" dirty="0">
                <a:solidFill>
                  <a:srgbClr val="444444"/>
                </a:solidFill>
                <a:effectLst/>
                <a:highlight>
                  <a:srgbClr val="F5F5F5"/>
                </a:highlight>
                <a:latin typeface="Calibri"/>
                <a:ea typeface="Calibri"/>
                <a:cs typeface="Calibri"/>
              </a:rPr>
              <a:t>​</a:t>
            </a:r>
          </a:p>
          <a:p>
            <a:pPr algn="l" rtl="0" fontAlgn="base"/>
            <a:r>
              <a:rPr lang="fr-CA" b="1" i="0" u="sng" dirty="0">
                <a:solidFill>
                  <a:srgbClr val="000000"/>
                </a:solidFill>
                <a:effectLst/>
                <a:highlight>
                  <a:srgbClr val="F5F5F5"/>
                </a:highlight>
                <a:latin typeface="Calibri"/>
                <a:ea typeface="Calibri"/>
                <a:cs typeface="Calibri"/>
              </a:rPr>
              <a:t>Instructions</a:t>
            </a:r>
            <a:r>
              <a:rPr lang="fr-CA" b="0" i="0" u="sng" dirty="0">
                <a:solidFill>
                  <a:srgbClr val="444444"/>
                </a:solidFill>
                <a:effectLst/>
                <a:highlight>
                  <a:srgbClr val="F5F5F5"/>
                </a:highlight>
                <a:latin typeface="Calibri"/>
                <a:ea typeface="Calibri"/>
                <a:cs typeface="Calibri"/>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fontAlgn="base">
              <a:buFont typeface="Arial" panose="020B0604020202020204" pitchFamily="34" charset="0"/>
              <a:buChar char="•"/>
            </a:pPr>
            <a:r>
              <a:rPr lang="fr-CA" dirty="0">
                <a:solidFill>
                  <a:srgbClr val="000000"/>
                </a:solidFill>
                <a:highlight>
                  <a:srgbClr val="F5F5F5"/>
                </a:highlight>
              </a:rPr>
              <a:t>You can </a:t>
            </a:r>
            <a:r>
              <a:rPr lang="fr-CA" dirty="0" err="1">
                <a:solidFill>
                  <a:srgbClr val="000000"/>
                </a:solidFill>
                <a:highlight>
                  <a:srgbClr val="F5F5F5"/>
                </a:highlight>
              </a:rPr>
              <a:t>customize</a:t>
            </a:r>
            <a:r>
              <a:rPr lang="fr-CA" dirty="0">
                <a:solidFill>
                  <a:srgbClr val="000000"/>
                </a:solidFill>
                <a:highlight>
                  <a:srgbClr val="F5F5F5"/>
                </a:highlight>
              </a:rPr>
              <a:t> </a:t>
            </a:r>
            <a:r>
              <a:rPr lang="fr-CA" dirty="0" err="1">
                <a:solidFill>
                  <a:srgbClr val="000000"/>
                </a:solidFill>
                <a:highlight>
                  <a:srgbClr val="F5F5F5"/>
                </a:highlight>
              </a:rPr>
              <a:t>this</a:t>
            </a:r>
            <a:r>
              <a:rPr lang="fr-CA" dirty="0">
                <a:solidFill>
                  <a:srgbClr val="000000"/>
                </a:solidFill>
                <a:highlight>
                  <a:srgbClr val="F5F5F5"/>
                </a:highlight>
              </a:rPr>
              <a:t> slide if </a:t>
            </a:r>
            <a:r>
              <a:rPr lang="fr-CA" dirty="0" err="1">
                <a:solidFill>
                  <a:srgbClr val="000000"/>
                </a:solidFill>
                <a:highlight>
                  <a:srgbClr val="F5F5F5"/>
                </a:highlight>
              </a:rPr>
              <a:t>you</a:t>
            </a:r>
            <a:r>
              <a:rPr lang="fr-CA" dirty="0">
                <a:solidFill>
                  <a:srgbClr val="000000"/>
                </a:solidFill>
                <a:highlight>
                  <a:srgbClr val="F5F5F5"/>
                </a:highlight>
              </a:rPr>
              <a:t> </a:t>
            </a:r>
            <a:r>
              <a:rPr lang="fr-CA" dirty="0" err="1">
                <a:solidFill>
                  <a:srgbClr val="000000"/>
                </a:solidFill>
                <a:highlight>
                  <a:srgbClr val="F5F5F5"/>
                </a:highlight>
              </a:rPr>
              <a:t>want</a:t>
            </a:r>
            <a:r>
              <a:rPr lang="fr-CA" dirty="0">
                <a:solidFill>
                  <a:srgbClr val="000000"/>
                </a:solidFill>
                <a:highlight>
                  <a:srgbClr val="F5F5F5"/>
                </a:highlight>
              </a:rPr>
              <a:t> to </a:t>
            </a:r>
            <a:r>
              <a:rPr lang="fr-CA" dirty="0" err="1">
                <a:solidFill>
                  <a:srgbClr val="000000"/>
                </a:solidFill>
                <a:highlight>
                  <a:srgbClr val="F5F5F5"/>
                </a:highlight>
              </a:rPr>
              <a:t>add</a:t>
            </a:r>
            <a:r>
              <a:rPr lang="fr-CA" dirty="0">
                <a:solidFill>
                  <a:srgbClr val="000000"/>
                </a:solidFill>
                <a:highlight>
                  <a:srgbClr val="F5F5F5"/>
                </a:highlight>
              </a:rPr>
              <a:t> </a:t>
            </a:r>
            <a:r>
              <a:rPr lang="fr-CA" dirty="0" err="1">
                <a:solidFill>
                  <a:srgbClr val="000000"/>
                </a:solidFill>
                <a:highlight>
                  <a:srgbClr val="F5F5F5"/>
                </a:highlight>
              </a:rPr>
              <a:t>resources</a:t>
            </a:r>
            <a:r>
              <a:rPr lang="fr-CA" dirty="0">
                <a:solidFill>
                  <a:srgbClr val="000000"/>
                </a:solidFill>
                <a:highlight>
                  <a:srgbClr val="F5F5F5"/>
                </a:highlight>
              </a:rPr>
              <a:t> </a:t>
            </a:r>
            <a:r>
              <a:rPr lang="fr-CA" dirty="0" err="1">
                <a:solidFill>
                  <a:srgbClr val="000000"/>
                </a:solidFill>
                <a:highlight>
                  <a:srgbClr val="F5F5F5"/>
                </a:highlight>
              </a:rPr>
              <a:t>other</a:t>
            </a:r>
            <a:r>
              <a:rPr lang="fr-CA" dirty="0">
                <a:solidFill>
                  <a:srgbClr val="000000"/>
                </a:solidFill>
                <a:highlight>
                  <a:srgbClr val="F5F5F5"/>
                </a:highlight>
              </a:rPr>
              <a:t> </a:t>
            </a:r>
            <a:r>
              <a:rPr lang="fr-CA" dirty="0" err="1">
                <a:solidFill>
                  <a:srgbClr val="000000"/>
                </a:solidFill>
                <a:highlight>
                  <a:srgbClr val="F5F5F5"/>
                </a:highlight>
              </a:rPr>
              <a:t>than</a:t>
            </a:r>
            <a:r>
              <a:rPr lang="fr-CA" dirty="0">
                <a:solidFill>
                  <a:srgbClr val="000000"/>
                </a:solidFill>
                <a:highlight>
                  <a:srgbClr val="F5F5F5"/>
                </a:highlight>
              </a:rPr>
              <a:t> </a:t>
            </a:r>
            <a:r>
              <a:rPr lang="fr-CA" dirty="0" err="1">
                <a:solidFill>
                  <a:srgbClr val="000000"/>
                </a:solidFill>
                <a:highlight>
                  <a:srgbClr val="F5F5F5"/>
                </a:highlight>
              </a:rPr>
              <a:t>those</a:t>
            </a:r>
            <a:r>
              <a:rPr lang="fr-CA" dirty="0">
                <a:solidFill>
                  <a:srgbClr val="000000"/>
                </a:solidFill>
                <a:highlight>
                  <a:srgbClr val="F5F5F5"/>
                </a:highlight>
              </a:rPr>
              <a:t> </a:t>
            </a:r>
            <a:r>
              <a:rPr lang="fr-CA" dirty="0" err="1">
                <a:solidFill>
                  <a:srgbClr val="000000"/>
                </a:solidFill>
                <a:highlight>
                  <a:srgbClr val="F5F5F5"/>
                </a:highlight>
              </a:rPr>
              <a:t>presented</a:t>
            </a:r>
            <a:r>
              <a:rPr lang="fr-CA" dirty="0">
                <a:solidFill>
                  <a:srgbClr val="000000"/>
                </a:solidFill>
                <a:highlight>
                  <a:srgbClr val="F5F5F5"/>
                </a:highlight>
              </a:rPr>
              <a:t> in the </a:t>
            </a:r>
            <a:r>
              <a:rPr lang="fr-CA" dirty="0" err="1">
                <a:solidFill>
                  <a:srgbClr val="000000"/>
                </a:solidFill>
                <a:highlight>
                  <a:srgbClr val="F5F5F5"/>
                </a:highlight>
              </a:rPr>
              <a:t>following</a:t>
            </a:r>
            <a:r>
              <a:rPr lang="fr-CA" dirty="0">
                <a:solidFill>
                  <a:srgbClr val="000000"/>
                </a:solidFill>
                <a:highlight>
                  <a:srgbClr val="F5F5F5"/>
                </a:highlight>
              </a:rPr>
              <a:t> slides</a:t>
            </a:r>
            <a:r>
              <a:rPr lang="fr-CA" dirty="0">
                <a:solidFill>
                  <a:srgbClr val="000000"/>
                </a:solidFill>
                <a:highlight>
                  <a:srgbClr val="F5F5F5"/>
                </a:highlight>
                <a:latin typeface="Calibri"/>
                <a:ea typeface="Calibri"/>
                <a:cs typeface="Calibri"/>
              </a:rPr>
              <a:t>.</a:t>
            </a:r>
            <a:r>
              <a:rPr lang="fr-CA" sz="1200" b="0" i="0" u="none" strike="noStrike" dirty="0">
                <a:solidFill>
                  <a:srgbClr val="000000"/>
                </a:solidFill>
                <a:effectLst/>
                <a:highlight>
                  <a:srgbClr val="F5F5F5"/>
                </a:highlight>
                <a:latin typeface="Calibri"/>
                <a:ea typeface="Calibri"/>
                <a:cs typeface="Calibri"/>
              </a:rPr>
              <a:t> </a:t>
            </a:r>
            <a:endParaRPr lang="en-US" sz="1200" b="0" i="0" dirty="0">
              <a:solidFill>
                <a:srgbClr val="444444"/>
              </a:solidFill>
              <a:effectLst/>
              <a:highlight>
                <a:srgbClr val="F5F5F5"/>
              </a:highlight>
              <a:latin typeface="Calibri"/>
              <a:ea typeface="Calibri"/>
              <a:cs typeface="Calibri"/>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8</a:t>
            </a:fld>
            <a:endParaRPr lang="fr-CA"/>
          </a:p>
        </p:txBody>
      </p:sp>
    </p:spTree>
    <p:extLst>
      <p:ext uri="{BB962C8B-B14F-4D97-AF65-F5344CB8AC3E}">
        <p14:creationId xmlns:p14="http://schemas.microsoft.com/office/powerpoint/2010/main" val="646068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fr-CA" b="0" i="0" dirty="0">
                <a:solidFill>
                  <a:srgbClr val="444444"/>
                </a:solidFill>
                <a:effectLst/>
                <a:highlight>
                  <a:srgbClr val="F5F5F5"/>
                </a:highlight>
                <a:latin typeface="Calibri"/>
                <a:ea typeface="Calibri"/>
                <a:cs typeface="Calibri"/>
              </a:rPr>
              <a:t>​</a:t>
            </a:r>
          </a:p>
          <a:p>
            <a:pPr algn="l" rtl="0" fontAlgn="base"/>
            <a:r>
              <a:rPr lang="fr-CA" b="1" i="0" u="sng" dirty="0">
                <a:solidFill>
                  <a:srgbClr val="000000"/>
                </a:solidFill>
                <a:effectLst/>
                <a:highlight>
                  <a:srgbClr val="F5F5F5"/>
                </a:highlight>
                <a:latin typeface="Calibri"/>
                <a:ea typeface="Calibri"/>
                <a:cs typeface="Calibri"/>
              </a:rPr>
              <a:t>Instructions</a:t>
            </a:r>
            <a:r>
              <a:rPr lang="fr-CA" b="0" i="0" u="sng" dirty="0">
                <a:solidFill>
                  <a:srgbClr val="444444"/>
                </a:solidFill>
                <a:effectLst/>
                <a:highlight>
                  <a:srgbClr val="F5F5F5"/>
                </a:highlight>
                <a:latin typeface="Calibri"/>
                <a:ea typeface="Calibri"/>
                <a:cs typeface="Calibri"/>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fontAlgn="base">
              <a:buFont typeface="Arial" panose="020B0604020202020204" pitchFamily="34" charset="0"/>
              <a:buChar char="•"/>
            </a:pPr>
            <a:r>
              <a:rPr lang="en-CA" dirty="0">
                <a:solidFill>
                  <a:srgbClr val="000000"/>
                </a:solidFill>
                <a:highlight>
                  <a:srgbClr val="F5F5F5"/>
                </a:highlight>
              </a:rPr>
              <a:t>Explain that </a:t>
            </a:r>
            <a:r>
              <a:rPr lang="en-CA" dirty="0" err="1">
                <a:solidFill>
                  <a:srgbClr val="000000"/>
                </a:solidFill>
                <a:highlight>
                  <a:srgbClr val="F5F5F5"/>
                </a:highlight>
              </a:rPr>
              <a:t>Éducaloi</a:t>
            </a:r>
            <a:r>
              <a:rPr lang="en-CA" dirty="0">
                <a:solidFill>
                  <a:srgbClr val="000000"/>
                </a:solidFill>
                <a:highlight>
                  <a:srgbClr val="F5F5F5"/>
                </a:highlight>
              </a:rPr>
              <a:t> is a non-profit whose mission is to explain the law in Quebec in a simple way. </a:t>
            </a:r>
            <a:r>
              <a:rPr lang="en-CA" dirty="0" err="1">
                <a:solidFill>
                  <a:srgbClr val="000000"/>
                </a:solidFill>
                <a:highlight>
                  <a:srgbClr val="F5F5F5"/>
                </a:highlight>
              </a:rPr>
              <a:t>Éducaloi</a:t>
            </a:r>
            <a:r>
              <a:rPr lang="en-CA" dirty="0">
                <a:solidFill>
                  <a:srgbClr val="000000"/>
                </a:solidFill>
                <a:highlight>
                  <a:srgbClr val="F5F5F5"/>
                </a:highlight>
              </a:rPr>
              <a:t> is especially known for its website that covers various legal topics, including family and couples, separation and divorce, housing, work and more. Most of </a:t>
            </a:r>
            <a:r>
              <a:rPr lang="en-CA" dirty="0" err="1">
                <a:solidFill>
                  <a:srgbClr val="000000"/>
                </a:solidFill>
                <a:highlight>
                  <a:srgbClr val="F5F5F5"/>
                </a:highlight>
              </a:rPr>
              <a:t>Éducaloi's</a:t>
            </a:r>
            <a:r>
              <a:rPr lang="en-CA" dirty="0">
                <a:solidFill>
                  <a:srgbClr val="000000"/>
                </a:solidFill>
                <a:highlight>
                  <a:srgbClr val="F5F5F5"/>
                </a:highlight>
              </a:rPr>
              <a:t> content is available in French and English.</a:t>
            </a:r>
            <a:endParaRPr lang="fr-CA" dirty="0">
              <a:solidFill>
                <a:srgbClr val="000000"/>
              </a:solidFill>
              <a:highlight>
                <a:srgbClr val="F5F5F5"/>
              </a:highlight>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9</a:t>
            </a:fld>
            <a:endParaRPr lang="fr-CA"/>
          </a:p>
        </p:txBody>
      </p:sp>
    </p:spTree>
    <p:extLst>
      <p:ext uri="{BB962C8B-B14F-4D97-AF65-F5344CB8AC3E}">
        <p14:creationId xmlns:p14="http://schemas.microsoft.com/office/powerpoint/2010/main" val="3864479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www.facebook.com/educaloi/?ref=page_internal" TargetMode="External"/><Relationship Id="rId3" Type="http://schemas.openxmlformats.org/officeDocument/2006/relationships/image" Target="../media/image11.png"/><Relationship Id="rId7" Type="http://schemas.openxmlformats.org/officeDocument/2006/relationships/image" Target="../media/image14.svg"/><Relationship Id="rId12" Type="http://schemas.openxmlformats.org/officeDocument/2006/relationships/hyperlink" Target="https://www.instagram.com/educaloi/?hl=fr-ca" TargetMode="External"/><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hyperlink" Target="https://www.youtube.com/c/educaloi/videos" TargetMode="External"/><Relationship Id="rId5" Type="http://schemas.openxmlformats.org/officeDocument/2006/relationships/hyperlink" Target="https://educaloi.qc.ca/" TargetMode="External"/><Relationship Id="rId15" Type="http://schemas.openxmlformats.org/officeDocument/2006/relationships/image" Target="../media/image1.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hyperlink" Target="https://educaloi.qc.ca/en/"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13">
            <a:extLst>
              <a:ext uri="{FF2B5EF4-FFF2-40B4-BE49-F238E27FC236}">
                <a16:creationId xmlns:a16="http://schemas.microsoft.com/office/drawing/2014/main" id="{FF4AE20D-E092-A0A8-8EF1-844988D2D1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316" t="9271" r="3772" b="32316"/>
          <a:stretch/>
        </p:blipFill>
        <p:spPr>
          <a:xfrm>
            <a:off x="0" y="-128336"/>
            <a:ext cx="12192000" cy="4895546"/>
          </a:xfrm>
          <a:prstGeom prst="rect">
            <a:avLst/>
          </a:prstGeom>
        </p:spPr>
      </p:pic>
      <p:sp>
        <p:nvSpPr>
          <p:cNvPr id="2" name="Titre 1">
            <a:extLst>
              <a:ext uri="{FF2B5EF4-FFF2-40B4-BE49-F238E27FC236}">
                <a16:creationId xmlns:a16="http://schemas.microsoft.com/office/drawing/2014/main" id="{14268358-8787-DF04-9D5E-2C47C84BBC9A}"/>
              </a:ext>
            </a:extLst>
          </p:cNvPr>
          <p:cNvSpPr>
            <a:spLocks noGrp="1"/>
          </p:cNvSpPr>
          <p:nvPr>
            <p:ph type="ctrTitle"/>
          </p:nvPr>
        </p:nvSpPr>
        <p:spPr>
          <a:xfrm>
            <a:off x="733246" y="1122363"/>
            <a:ext cx="7806906" cy="2387600"/>
          </a:xfrm>
        </p:spPr>
        <p:txBody>
          <a:bodyPr anchor="b"/>
          <a:lstStyle>
            <a:lvl1pPr algn="l">
              <a:defRPr sz="6000">
                <a:solidFill>
                  <a:schemeClr val="bg1"/>
                </a:solidFill>
              </a:defRPr>
            </a:lvl1pPr>
          </a:lstStyle>
          <a:p>
            <a:r>
              <a:rPr lang="fr-FR"/>
              <a:t>Modifiez le style du titre</a:t>
            </a:r>
            <a:endParaRPr lang="fr-CA" dirty="0"/>
          </a:p>
        </p:txBody>
      </p:sp>
      <p:sp>
        <p:nvSpPr>
          <p:cNvPr id="4" name="Espace réservé de la date 3">
            <a:extLst>
              <a:ext uri="{FF2B5EF4-FFF2-40B4-BE49-F238E27FC236}">
                <a16:creationId xmlns:a16="http://schemas.microsoft.com/office/drawing/2014/main" id="{3B0C5AA0-E852-578A-8D1F-6CEED1F0A8F3}"/>
              </a:ext>
            </a:extLst>
          </p:cNvPr>
          <p:cNvSpPr>
            <a:spLocks noGrp="1"/>
          </p:cNvSpPr>
          <p:nvPr>
            <p:ph type="dt" sz="half" idx="10"/>
          </p:nvPr>
        </p:nvSpPr>
        <p:spPr>
          <a:xfrm>
            <a:off x="838200" y="6356350"/>
            <a:ext cx="2743200" cy="365125"/>
          </a:xfrm>
          <a:prstGeom prst="rect">
            <a:avLst/>
          </a:prstGeom>
        </p:spPr>
        <p:txBody>
          <a:bodyPr/>
          <a:lstStyle/>
          <a:p>
            <a:fld id="{A3CD4133-95F7-48D7-9EF0-9862A6E18954}" type="datetimeFigureOut">
              <a:rPr lang="fr-CA" smtClean="0"/>
              <a:t>2025-06-10</a:t>
            </a:fld>
            <a:endParaRPr lang="fr-CA"/>
          </a:p>
        </p:txBody>
      </p:sp>
      <p:sp>
        <p:nvSpPr>
          <p:cNvPr id="5" name="Espace réservé du pied de page 4">
            <a:extLst>
              <a:ext uri="{FF2B5EF4-FFF2-40B4-BE49-F238E27FC236}">
                <a16:creationId xmlns:a16="http://schemas.microsoft.com/office/drawing/2014/main" id="{02A35981-8A85-8AC7-A1C7-54AC56C82C7F}"/>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6" name="Espace réservé du numéro de diapositive 5">
            <a:extLst>
              <a:ext uri="{FF2B5EF4-FFF2-40B4-BE49-F238E27FC236}">
                <a16:creationId xmlns:a16="http://schemas.microsoft.com/office/drawing/2014/main" id="{B45A0092-D95E-40D9-83DF-99846FF244DF}"/>
              </a:ext>
            </a:extLst>
          </p:cNvPr>
          <p:cNvSpPr>
            <a:spLocks noGrp="1"/>
          </p:cNvSpPr>
          <p:nvPr>
            <p:ph type="sldNum" sz="quarter" idx="12"/>
          </p:nvPr>
        </p:nvSpPr>
        <p:spPr>
          <a:xfrm>
            <a:off x="8610600" y="6356350"/>
            <a:ext cx="2743200" cy="365125"/>
          </a:xfrm>
          <a:prstGeom prst="rect">
            <a:avLst/>
          </a:prstGeom>
        </p:spPr>
        <p:txBody>
          <a:bodyPr/>
          <a:lstStyle/>
          <a:p>
            <a:fld id="{115A90E2-16E0-4520-91C8-BAA7D6C279B5}" type="slidenum">
              <a:rPr lang="fr-CA" smtClean="0"/>
              <a:t>‹#›</a:t>
            </a:fld>
            <a:endParaRPr lang="fr-CA"/>
          </a:p>
        </p:txBody>
      </p:sp>
      <p:sp>
        <p:nvSpPr>
          <p:cNvPr id="7" name="Rectangle 6">
            <a:extLst>
              <a:ext uri="{FF2B5EF4-FFF2-40B4-BE49-F238E27FC236}">
                <a16:creationId xmlns:a16="http://schemas.microsoft.com/office/drawing/2014/main" id="{DE7B2A1B-2889-0D82-FF83-4F3AB99B1E67}"/>
              </a:ext>
            </a:extLst>
          </p:cNvPr>
          <p:cNvSpPr/>
          <p:nvPr userDrawn="1"/>
        </p:nvSpPr>
        <p:spPr>
          <a:xfrm>
            <a:off x="0" y="4726112"/>
            <a:ext cx="12192000" cy="2262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Sous-titre 2">
            <a:extLst>
              <a:ext uri="{FF2B5EF4-FFF2-40B4-BE49-F238E27FC236}">
                <a16:creationId xmlns:a16="http://schemas.microsoft.com/office/drawing/2014/main" id="{786A9653-0CF7-405B-9EE1-5F63ED582BED}"/>
              </a:ext>
            </a:extLst>
          </p:cNvPr>
          <p:cNvSpPr>
            <a:spLocks noGrp="1"/>
          </p:cNvSpPr>
          <p:nvPr>
            <p:ph type="subTitle" idx="1"/>
          </p:nvPr>
        </p:nvSpPr>
        <p:spPr>
          <a:xfrm>
            <a:off x="733246" y="4907756"/>
            <a:ext cx="558991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dirty="0"/>
          </a:p>
        </p:txBody>
      </p:sp>
      <p:pic>
        <p:nvPicPr>
          <p:cNvPr id="15" name="Image 14" descr="Une image contenant Police, Graphique, logo, symbole&#10;&#10;Description générée automatiquement">
            <a:extLst>
              <a:ext uri="{FF2B5EF4-FFF2-40B4-BE49-F238E27FC236}">
                <a16:creationId xmlns:a16="http://schemas.microsoft.com/office/drawing/2014/main" id="{210534FF-39A5-D602-21C0-17F1FB83E7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67164" y="5889572"/>
            <a:ext cx="3551506" cy="673946"/>
          </a:xfrm>
          <a:prstGeom prst="rect">
            <a:avLst/>
          </a:prstGeom>
        </p:spPr>
      </p:pic>
    </p:spTree>
    <p:extLst>
      <p:ext uri="{BB962C8B-B14F-4D97-AF65-F5344CB8AC3E}">
        <p14:creationId xmlns:p14="http://schemas.microsoft.com/office/powerpoint/2010/main" val="427985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chemeClr val="accent3"/>
        </a:solidFill>
        <a:effectLst/>
      </p:bgPr>
    </p:bg>
    <p:spTree>
      <p:nvGrpSpPr>
        <p:cNvPr id="1" name=""/>
        <p:cNvGrpSpPr/>
        <p:nvPr/>
      </p:nvGrpSpPr>
      <p:grpSpPr>
        <a:xfrm>
          <a:off x="0" y="0"/>
          <a:ext cx="0" cy="0"/>
          <a:chOff x="0" y="0"/>
          <a:chExt cx="0" cy="0"/>
        </a:xfrm>
      </p:grpSpPr>
      <p:pic>
        <p:nvPicPr>
          <p:cNvPr id="4" name="Picture 19" descr="Background pattern&#10;&#10;Description automatically generated">
            <a:extLst>
              <a:ext uri="{FF2B5EF4-FFF2-40B4-BE49-F238E27FC236}">
                <a16:creationId xmlns:a16="http://schemas.microsoft.com/office/drawing/2014/main" id="{664730B6-B2F1-0703-0A30-3290CA2ED4B4}"/>
              </a:ext>
            </a:extLst>
          </p:cNvPr>
          <p:cNvPicPr>
            <a:picLocks noChangeAspect="1"/>
          </p:cNvPicPr>
          <p:nvPr userDrawn="1"/>
        </p:nvPicPr>
        <p:blipFill rotWithShape="1">
          <a:blip r:embed="rId2">
            <a:grayscl/>
            <a:alphaModFix amt="35000"/>
            <a:extLst>
              <a:ext uri="{28A0092B-C50C-407E-A947-70E740481C1C}">
                <a14:useLocalDpi xmlns:a14="http://schemas.microsoft.com/office/drawing/2010/main" val="0"/>
              </a:ext>
            </a:extLst>
          </a:blip>
          <a:srcRect l="11366" t="3545" r="2419" b="34438"/>
          <a:stretch/>
        </p:blipFill>
        <p:spPr>
          <a:xfrm>
            <a:off x="0" y="-1"/>
            <a:ext cx="12192000" cy="6770979"/>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4810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7" name="Image 6" descr="Une image contenant motif, conception, Symétrie, cercle&#10;&#10;Description générée automatiquement">
            <a:extLst>
              <a:ext uri="{FF2B5EF4-FFF2-40B4-BE49-F238E27FC236}">
                <a16:creationId xmlns:a16="http://schemas.microsoft.com/office/drawing/2014/main" id="{A7F3B36C-82EC-93F3-8431-8D9DFD1DBC1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
        <p:nvSpPr>
          <p:cNvPr id="2" name="Titre 1">
            <a:extLst>
              <a:ext uri="{FF2B5EF4-FFF2-40B4-BE49-F238E27FC236}">
                <a16:creationId xmlns:a16="http://schemas.microsoft.com/office/drawing/2014/main" id="{FA84991B-9EBD-DAED-C108-783F09094D5C}"/>
              </a:ext>
            </a:extLst>
          </p:cNvPr>
          <p:cNvSpPr>
            <a:spLocks noGrp="1"/>
          </p:cNvSpPr>
          <p:nvPr>
            <p:ph type="title"/>
          </p:nvPr>
        </p:nvSpPr>
        <p:spPr>
          <a:xfrm>
            <a:off x="839788" y="365125"/>
            <a:ext cx="10515600"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texte 2">
            <a:extLst>
              <a:ext uri="{FF2B5EF4-FFF2-40B4-BE49-F238E27FC236}">
                <a16:creationId xmlns:a16="http://schemas.microsoft.com/office/drawing/2014/main" id="{3E5E80BC-A930-D3A1-2303-2D8D6C3A39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A7D903F-A352-4171-BD36-83E517353DF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232C3633-AEF2-02DB-572C-4AA6FE3A7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BD108C0-04C9-1007-54E9-75957CB3EA8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grpSp>
        <p:nvGrpSpPr>
          <p:cNvPr id="11" name="Groupe 9">
            <a:extLst>
              <a:ext uri="{FF2B5EF4-FFF2-40B4-BE49-F238E27FC236}">
                <a16:creationId xmlns:a16="http://schemas.microsoft.com/office/drawing/2014/main" id="{03033E5A-A25C-5101-78E1-E8B64ECFFB59}"/>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12" name="Rectangle 11">
              <a:extLst>
                <a:ext uri="{FF2B5EF4-FFF2-40B4-BE49-F238E27FC236}">
                  <a16:creationId xmlns:a16="http://schemas.microsoft.com/office/drawing/2014/main" id="{DE33AA58-3CAC-9214-E20B-17779163A6B5}"/>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3" name="Image 5">
              <a:extLst>
                <a:ext uri="{FF2B5EF4-FFF2-40B4-BE49-F238E27FC236}">
                  <a16:creationId xmlns:a16="http://schemas.microsoft.com/office/drawing/2014/main" id="{056832D5-8ABD-54AF-EA00-9C8DE1379901}"/>
                </a:ext>
              </a:extLst>
            </p:cNvPr>
            <p:cNvPicPr>
              <a:picLocks noChangeAspect="1"/>
            </p:cNvPicPr>
            <p:nvPr/>
          </p:nvPicPr>
          <p:blipFill>
            <a:blip r:embed="rId3"/>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264881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599" y="1323474"/>
            <a:ext cx="11232763" cy="865544"/>
          </a:xfrm>
        </p:spPr>
        <p:txBody>
          <a:bodyPr/>
          <a:lstStyle>
            <a:lvl1pPr>
              <a:defRPr>
                <a:solidFill>
                  <a:schemeClr val="accent1"/>
                </a:solidFill>
              </a:defRPr>
            </a:lvl1pPr>
          </a:lstStyle>
          <a:p>
            <a:r>
              <a:rPr lang="fr-FR"/>
              <a:t>Modifiez le style du titre</a:t>
            </a:r>
            <a:endParaRPr lang="fr-CA" dirty="0"/>
          </a:p>
        </p:txBody>
      </p:sp>
      <p:sp>
        <p:nvSpPr>
          <p:cNvPr id="7" name="Espace réservé du contenu 2">
            <a:extLst>
              <a:ext uri="{FF2B5EF4-FFF2-40B4-BE49-F238E27FC236}">
                <a16:creationId xmlns:a16="http://schemas.microsoft.com/office/drawing/2014/main" id="{1B018064-8571-36C2-CFD6-4B0FF03F32E7}"/>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3" name="Picture 13">
            <a:extLst>
              <a:ext uri="{FF2B5EF4-FFF2-40B4-BE49-F238E27FC236}">
                <a16:creationId xmlns:a16="http://schemas.microsoft.com/office/drawing/2014/main" id="{123C9219-306C-B7B1-57BB-3850D0074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378594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_3">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4C0EA56B-7832-2912-D433-6BA227A837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466" y="549327"/>
            <a:ext cx="11232897" cy="1325563"/>
          </a:xfrm>
        </p:spPr>
        <p:txBody>
          <a:bodyPr anchor="b"/>
          <a:lstStyle>
            <a:lvl1pPr>
              <a:defRPr>
                <a:solidFill>
                  <a:schemeClr val="bg1"/>
                </a:solidFill>
              </a:defRPr>
            </a:lvl1pPr>
          </a:lstStyle>
          <a:p>
            <a:r>
              <a:rPr lang="fr-FR"/>
              <a:t>Modifiez le style du titre</a:t>
            </a:r>
            <a:endParaRPr lang="fr-CA" dirty="0"/>
          </a:p>
        </p:txBody>
      </p:sp>
      <p:grpSp>
        <p:nvGrpSpPr>
          <p:cNvPr id="4" name="Groupe 9">
            <a:extLst>
              <a:ext uri="{FF2B5EF4-FFF2-40B4-BE49-F238E27FC236}">
                <a16:creationId xmlns:a16="http://schemas.microsoft.com/office/drawing/2014/main" id="{FC538D49-A55C-432B-37A1-FBF2F542249D}"/>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5" name="Rectangle 4">
              <a:extLst>
                <a:ext uri="{FF2B5EF4-FFF2-40B4-BE49-F238E27FC236}">
                  <a16:creationId xmlns:a16="http://schemas.microsoft.com/office/drawing/2014/main" id="{7DB067FC-368A-ADFE-5403-B04C0D0ED1AC}"/>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7" name="Image 5">
              <a:extLst>
                <a:ext uri="{FF2B5EF4-FFF2-40B4-BE49-F238E27FC236}">
                  <a16:creationId xmlns:a16="http://schemas.microsoft.com/office/drawing/2014/main" id="{2E6CC879-4823-152F-17DF-1975E60CA16D}"/>
                </a:ext>
              </a:extLst>
            </p:cNvPr>
            <p:cNvPicPr>
              <a:picLocks noChangeAspect="1"/>
            </p:cNvPicPr>
            <p:nvPr/>
          </p:nvPicPr>
          <p:blipFill>
            <a:blip r:embed="rId3"/>
            <a:stretch>
              <a:fillRect/>
            </a:stretch>
          </p:blipFill>
          <p:spPr>
            <a:xfrm>
              <a:off x="9957844" y="6290315"/>
              <a:ext cx="1833096" cy="509600"/>
            </a:xfrm>
            <a:prstGeom prst="rect">
              <a:avLst/>
            </a:prstGeom>
            <a:grpFill/>
          </p:spPr>
        </p:pic>
      </p:grpSp>
      <p:sp>
        <p:nvSpPr>
          <p:cNvPr id="11" name="Espace réservé du contenu 2">
            <a:extLst>
              <a:ext uri="{FF2B5EF4-FFF2-40B4-BE49-F238E27FC236}">
                <a16:creationId xmlns:a16="http://schemas.microsoft.com/office/drawing/2014/main" id="{44B7FDBD-DBAF-3EA0-C1DD-AD3FC25DB2B2}"/>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Tree>
    <p:extLst>
      <p:ext uri="{BB962C8B-B14F-4D97-AF65-F5344CB8AC3E}">
        <p14:creationId xmlns:p14="http://schemas.microsoft.com/office/powerpoint/2010/main" val="373558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grpSp>
        <p:nvGrpSpPr>
          <p:cNvPr id="5" name="Groupe 9">
            <a:extLst>
              <a:ext uri="{FF2B5EF4-FFF2-40B4-BE49-F238E27FC236}">
                <a16:creationId xmlns:a16="http://schemas.microsoft.com/office/drawing/2014/main" id="{33208C2E-B8E6-D146-AEBC-3BE23F36A50B}"/>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6" name="Rectangle 5">
              <a:extLst>
                <a:ext uri="{FF2B5EF4-FFF2-40B4-BE49-F238E27FC236}">
                  <a16:creationId xmlns:a16="http://schemas.microsoft.com/office/drawing/2014/main" id="{8A148585-A276-1EDE-8B51-18BC527E0B0F}"/>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7" name="Image 5">
              <a:extLst>
                <a:ext uri="{FF2B5EF4-FFF2-40B4-BE49-F238E27FC236}">
                  <a16:creationId xmlns:a16="http://schemas.microsoft.com/office/drawing/2014/main" id="{59EAA03F-A5F2-5D1B-0913-2DE8E20FA081}"/>
                </a:ext>
              </a:extLst>
            </p:cNvPr>
            <p:cNvPicPr>
              <a:picLocks noChangeAspect="1"/>
            </p:cNvPicPr>
            <p:nvPr/>
          </p:nvPicPr>
          <p:blipFill>
            <a:blip r:embed="rId2"/>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310028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712883-DB84-062B-B115-A2DA747C20D6}"/>
              </a:ext>
            </a:extLst>
          </p:cNvPr>
          <p:cNvSpPr>
            <a:spLocks noGrp="1"/>
          </p:cNvSpPr>
          <p:nvPr>
            <p:ph type="title"/>
          </p:nvPr>
        </p:nvSpPr>
        <p:spPr>
          <a:xfrm>
            <a:off x="839788" y="661737"/>
            <a:ext cx="3932237" cy="1985209"/>
          </a:xfrm>
        </p:spPr>
        <p:txBody>
          <a:bodyPr anchor="b">
            <a:normAutofit/>
          </a:bodyPr>
          <a:lstStyle>
            <a:lvl1pPr>
              <a:defRPr sz="4000">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99E5B265-4900-CB60-3DF7-B1DD87401DC5}"/>
              </a:ext>
            </a:extLst>
          </p:cNvPr>
          <p:cNvSpPr>
            <a:spLocks noGrp="1"/>
          </p:cNvSpPr>
          <p:nvPr>
            <p:ph idx="1"/>
          </p:nvPr>
        </p:nvSpPr>
        <p:spPr>
          <a:xfrm>
            <a:off x="5183188" y="661737"/>
            <a:ext cx="6172200" cy="51993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4" name="Espace réservé du texte 3">
            <a:extLst>
              <a:ext uri="{FF2B5EF4-FFF2-40B4-BE49-F238E27FC236}">
                <a16:creationId xmlns:a16="http://schemas.microsoft.com/office/drawing/2014/main" id="{4953DAE2-B543-D4FC-B0A4-C871E47A8131}"/>
              </a:ext>
            </a:extLst>
          </p:cNvPr>
          <p:cNvSpPr>
            <a:spLocks noGrp="1"/>
          </p:cNvSpPr>
          <p:nvPr>
            <p:ph type="body" sz="half" idx="2"/>
          </p:nvPr>
        </p:nvSpPr>
        <p:spPr>
          <a:xfrm>
            <a:off x="839788" y="2815388"/>
            <a:ext cx="3932237" cy="30535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grpSp>
        <p:nvGrpSpPr>
          <p:cNvPr id="8" name="Groupe 9">
            <a:extLst>
              <a:ext uri="{FF2B5EF4-FFF2-40B4-BE49-F238E27FC236}">
                <a16:creationId xmlns:a16="http://schemas.microsoft.com/office/drawing/2014/main" id="{A4DB4544-1375-FDA1-E144-1E1F73677A38}"/>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A67A29BB-352A-F74C-A439-7EB608678E1E}"/>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0" name="Image 5">
              <a:extLst>
                <a:ext uri="{FF2B5EF4-FFF2-40B4-BE49-F238E27FC236}">
                  <a16:creationId xmlns:a16="http://schemas.microsoft.com/office/drawing/2014/main" id="{46D1E15D-82D8-2D9C-98B0-251E7FF2986C}"/>
                </a:ext>
              </a:extLst>
            </p:cNvPr>
            <p:cNvPicPr>
              <a:picLocks noChangeAspect="1"/>
            </p:cNvPicPr>
            <p:nvPr/>
          </p:nvPicPr>
          <p:blipFill>
            <a:blip r:embed="rId2"/>
            <a:stretch>
              <a:fillRect/>
            </a:stretch>
          </p:blipFill>
          <p:spPr>
            <a:xfrm>
              <a:off x="9957844" y="6290315"/>
              <a:ext cx="1833096" cy="509600"/>
            </a:xfrm>
            <a:prstGeom prst="rect">
              <a:avLst/>
            </a:prstGeom>
            <a:grpFill/>
          </p:spPr>
        </p:pic>
      </p:grpSp>
      <p:pic>
        <p:nvPicPr>
          <p:cNvPr id="5" name="Image 4" descr="Une image contenant motif, conception, Symétrie, cercle&#10;&#10;Description générée automatiquement">
            <a:extLst>
              <a:ext uri="{FF2B5EF4-FFF2-40B4-BE49-F238E27FC236}">
                <a16:creationId xmlns:a16="http://schemas.microsoft.com/office/drawing/2014/main" id="{FFF5F553-A745-A1AD-4DE6-FEB323DF9B75}"/>
              </a:ext>
            </a:extLst>
          </p:cNvPr>
          <p:cNvPicPr>
            <a:picLocks noChangeAspect="1"/>
          </p:cNvPicPr>
          <p:nvPr userDrawn="1"/>
        </p:nvPicPr>
        <p:blipFill rotWithShape="1">
          <a:blip r:embed="rId3">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Tree>
    <p:extLst>
      <p:ext uri="{BB962C8B-B14F-4D97-AF65-F5344CB8AC3E}">
        <p14:creationId xmlns:p14="http://schemas.microsoft.com/office/powerpoint/2010/main" val="325506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ducaloi_reseaux sociaux">
    <p:spTree>
      <p:nvGrpSpPr>
        <p:cNvPr id="1" name=""/>
        <p:cNvGrpSpPr/>
        <p:nvPr/>
      </p:nvGrpSpPr>
      <p:grpSpPr>
        <a:xfrm>
          <a:off x="0" y="0"/>
          <a:ext cx="0" cy="0"/>
          <a:chOff x="0" y="0"/>
          <a:chExt cx="0" cy="0"/>
        </a:xfrm>
      </p:grpSpPr>
      <p:pic>
        <p:nvPicPr>
          <p:cNvPr id="28" name="Image 27" descr="Une image contenant Police, Graphique, logo, graphisme&#10;&#10;Description générée automatiquement">
            <a:extLst>
              <a:ext uri="{FF2B5EF4-FFF2-40B4-BE49-F238E27FC236}">
                <a16:creationId xmlns:a16="http://schemas.microsoft.com/office/drawing/2014/main" id="{72F422A0-9BA7-EDE5-006D-4A33414216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2680" y="5915861"/>
            <a:ext cx="1008711" cy="629729"/>
          </a:xfrm>
          <a:prstGeom prst="rect">
            <a:avLst/>
          </a:prstGeom>
        </p:spPr>
      </p:pic>
      <p:grpSp>
        <p:nvGrpSpPr>
          <p:cNvPr id="4" name="Group 30">
            <a:extLst>
              <a:ext uri="{FF2B5EF4-FFF2-40B4-BE49-F238E27FC236}">
                <a16:creationId xmlns:a16="http://schemas.microsoft.com/office/drawing/2014/main" id="{C50FDE65-1077-5242-E7B1-13AA0A7B9B9E}"/>
              </a:ext>
            </a:extLst>
          </p:cNvPr>
          <p:cNvGrpSpPr/>
          <p:nvPr userDrawn="1"/>
        </p:nvGrpSpPr>
        <p:grpSpPr>
          <a:xfrm>
            <a:off x="285324" y="1474403"/>
            <a:ext cx="5810676" cy="3502410"/>
            <a:chOff x="4419601" y="2396066"/>
            <a:chExt cx="7992532" cy="4817533"/>
          </a:xfrm>
        </p:grpSpPr>
        <p:pic>
          <p:nvPicPr>
            <p:cNvPr id="5" name="Image 27">
              <a:extLst>
                <a:ext uri="{FF2B5EF4-FFF2-40B4-BE49-F238E27FC236}">
                  <a16:creationId xmlns:a16="http://schemas.microsoft.com/office/drawing/2014/main" id="{9967820A-8013-7E44-9AD6-FC493A7764A2}"/>
                </a:ext>
              </a:extLst>
            </p:cNvPr>
            <p:cNvPicPr>
              <a:picLocks noChangeAspect="1"/>
            </p:cNvPicPr>
            <p:nvPr/>
          </p:nvPicPr>
          <p:blipFill rotWithShape="1">
            <a:blip r:embed="rId3"/>
            <a:srcRect l="-26" t="2093" r="-383" b="-2963"/>
            <a:stretch/>
          </p:blipFill>
          <p:spPr>
            <a:xfrm>
              <a:off x="4419601" y="2396066"/>
              <a:ext cx="7992532" cy="4817533"/>
            </a:xfrm>
            <a:prstGeom prst="rect">
              <a:avLst/>
            </a:prstGeom>
          </p:spPr>
        </p:pic>
        <p:pic>
          <p:nvPicPr>
            <p:cNvPr id="6" name="Picture 32" descr="Graphical user interface, application&#10;&#10;Description automatically generated">
              <a:extLst>
                <a:ext uri="{FF2B5EF4-FFF2-40B4-BE49-F238E27FC236}">
                  <a16:creationId xmlns:a16="http://schemas.microsoft.com/office/drawing/2014/main" id="{99C0C2DB-F8CC-6978-3E50-551225BA98AF}"/>
                </a:ext>
              </a:extLst>
            </p:cNvPr>
            <p:cNvPicPr>
              <a:picLocks noChangeAspect="1"/>
            </p:cNvPicPr>
            <p:nvPr/>
          </p:nvPicPr>
          <p:blipFill rotWithShape="1">
            <a:blip r:embed="rId4">
              <a:extLst>
                <a:ext uri="{28A0092B-C50C-407E-A947-70E740481C1C}">
                  <a14:useLocalDpi xmlns:a14="http://schemas.microsoft.com/office/drawing/2010/main" val="0"/>
                </a:ext>
              </a:extLst>
            </a:blip>
            <a:srcRect r="10810" b="6410"/>
            <a:stretch/>
          </p:blipFill>
          <p:spPr>
            <a:xfrm>
              <a:off x="5511028" y="2713443"/>
              <a:ext cx="5783505" cy="3628089"/>
            </a:xfrm>
            <a:prstGeom prst="rect">
              <a:avLst/>
            </a:prstGeom>
          </p:spPr>
        </p:pic>
      </p:grpSp>
      <p:grpSp>
        <p:nvGrpSpPr>
          <p:cNvPr id="7" name="Groupe 17">
            <a:extLst>
              <a:ext uri="{FF2B5EF4-FFF2-40B4-BE49-F238E27FC236}">
                <a16:creationId xmlns:a16="http://schemas.microsoft.com/office/drawing/2014/main" id="{03020146-95CB-80DD-BA8C-34164305C658}"/>
              </a:ext>
            </a:extLst>
          </p:cNvPr>
          <p:cNvGrpSpPr>
            <a:grpSpLocks noChangeAspect="1"/>
          </p:cNvGrpSpPr>
          <p:nvPr userDrawn="1"/>
        </p:nvGrpSpPr>
        <p:grpSpPr>
          <a:xfrm>
            <a:off x="2881020" y="4898330"/>
            <a:ext cx="630976" cy="630936"/>
            <a:chOff x="8915400" y="2747719"/>
            <a:chExt cx="1689500" cy="1689393"/>
          </a:xfrm>
        </p:grpSpPr>
        <p:sp>
          <p:nvSpPr>
            <p:cNvPr id="8" name="Oval 24">
              <a:hlinkClick r:id="rId5"/>
              <a:extLst>
                <a:ext uri="{FF2B5EF4-FFF2-40B4-BE49-F238E27FC236}">
                  <a16:creationId xmlns:a16="http://schemas.microsoft.com/office/drawing/2014/main" id="{638BF88E-FED5-F53A-B10D-8C26F7CA8157}"/>
                </a:ext>
              </a:extLst>
            </p:cNvPr>
            <p:cNvSpPr>
              <a:spLocks/>
            </p:cNvSpPr>
            <p:nvPr userDrawn="1"/>
          </p:nvSpPr>
          <p:spPr bwMode="auto">
            <a:xfrm>
              <a:off x="8915400" y="2747719"/>
              <a:ext cx="1689500"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9" name="Graphique 16">
              <a:extLst>
                <a:ext uri="{FF2B5EF4-FFF2-40B4-BE49-F238E27FC236}">
                  <a16:creationId xmlns:a16="http://schemas.microsoft.com/office/drawing/2014/main" id="{64AA9B73-C036-B61F-15A2-431C58169E4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pic>
        <p:nvPicPr>
          <p:cNvPr id="10" name="Image 5">
            <a:extLst>
              <a:ext uri="{FF2B5EF4-FFF2-40B4-BE49-F238E27FC236}">
                <a16:creationId xmlns:a16="http://schemas.microsoft.com/office/drawing/2014/main" id="{D7B2A707-4B1B-59A0-1136-4D0A974ECC76}"/>
              </a:ext>
            </a:extLst>
          </p:cNvPr>
          <p:cNvPicPr>
            <a:picLocks noChangeAspect="1"/>
          </p:cNvPicPr>
          <p:nvPr userDrawn="1"/>
        </p:nvPicPr>
        <p:blipFill rotWithShape="1">
          <a:blip r:embed="rId8"/>
          <a:srcRect l="642" r="857"/>
          <a:stretch/>
        </p:blipFill>
        <p:spPr>
          <a:xfrm>
            <a:off x="6417032" y="1531158"/>
            <a:ext cx="1506886" cy="1280160"/>
          </a:xfrm>
          <a:prstGeom prst="rect">
            <a:avLst/>
          </a:prstGeom>
          <a:ln w="38100">
            <a:solidFill>
              <a:srgbClr val="333F48"/>
            </a:solidFill>
            <a:miter lim="800000"/>
          </a:ln>
        </p:spPr>
      </p:pic>
      <p:pic>
        <p:nvPicPr>
          <p:cNvPr id="11" name="Image 21">
            <a:extLst>
              <a:ext uri="{FF2B5EF4-FFF2-40B4-BE49-F238E27FC236}">
                <a16:creationId xmlns:a16="http://schemas.microsoft.com/office/drawing/2014/main" id="{C9490D14-F70D-9C52-503A-DC037DCDD60B}"/>
              </a:ext>
            </a:extLst>
          </p:cNvPr>
          <p:cNvPicPr>
            <a:picLocks noChangeAspect="1"/>
          </p:cNvPicPr>
          <p:nvPr userDrawn="1"/>
        </p:nvPicPr>
        <p:blipFill>
          <a:blip r:embed="rId9"/>
          <a:stretch>
            <a:fillRect/>
          </a:stretch>
        </p:blipFill>
        <p:spPr>
          <a:xfrm>
            <a:off x="6417032" y="3139224"/>
            <a:ext cx="1508760" cy="1159542"/>
          </a:xfrm>
          <a:prstGeom prst="rect">
            <a:avLst/>
          </a:prstGeom>
          <a:ln w="38100">
            <a:solidFill>
              <a:srgbClr val="333F48"/>
            </a:solidFill>
            <a:miter lim="800000"/>
          </a:ln>
        </p:spPr>
      </p:pic>
      <p:pic>
        <p:nvPicPr>
          <p:cNvPr id="12" name="Image 23">
            <a:extLst>
              <a:ext uri="{FF2B5EF4-FFF2-40B4-BE49-F238E27FC236}">
                <a16:creationId xmlns:a16="http://schemas.microsoft.com/office/drawing/2014/main" id="{473DAE30-D840-A1A6-4143-DFFE8AF256B7}"/>
              </a:ext>
            </a:extLst>
          </p:cNvPr>
          <p:cNvPicPr>
            <a:picLocks noChangeAspect="1"/>
          </p:cNvPicPr>
          <p:nvPr userDrawn="1"/>
        </p:nvPicPr>
        <p:blipFill>
          <a:blip r:embed="rId10"/>
          <a:stretch>
            <a:fillRect/>
          </a:stretch>
        </p:blipFill>
        <p:spPr>
          <a:xfrm>
            <a:off x="6417032" y="4626671"/>
            <a:ext cx="1508760" cy="1443298"/>
          </a:xfrm>
          <a:prstGeom prst="rect">
            <a:avLst/>
          </a:prstGeom>
          <a:ln w="38100">
            <a:solidFill>
              <a:srgbClr val="333F48"/>
            </a:solidFill>
            <a:miter lim="800000"/>
          </a:ln>
        </p:spPr>
      </p:pic>
      <p:grpSp>
        <p:nvGrpSpPr>
          <p:cNvPr id="13" name="Groupe 13">
            <a:extLst>
              <a:ext uri="{FF2B5EF4-FFF2-40B4-BE49-F238E27FC236}">
                <a16:creationId xmlns:a16="http://schemas.microsoft.com/office/drawing/2014/main" id="{76EEB412-7B52-E3C7-B9CC-F71BBC22A166}"/>
              </a:ext>
            </a:extLst>
          </p:cNvPr>
          <p:cNvGrpSpPr/>
          <p:nvPr userDrawn="1"/>
        </p:nvGrpSpPr>
        <p:grpSpPr>
          <a:xfrm>
            <a:off x="7636735" y="3402403"/>
            <a:ext cx="633224" cy="633184"/>
            <a:chOff x="539551" y="2747719"/>
            <a:chExt cx="1689499" cy="1689393"/>
          </a:xfrm>
        </p:grpSpPr>
        <p:sp>
          <p:nvSpPr>
            <p:cNvPr id="14" name="Oval 18">
              <a:hlinkClick r:id="rId11"/>
              <a:extLst>
                <a:ext uri="{FF2B5EF4-FFF2-40B4-BE49-F238E27FC236}">
                  <a16:creationId xmlns:a16="http://schemas.microsoft.com/office/drawing/2014/main" id="{3B8C6BA3-B753-C6E1-C755-6E0A4EFA3726}"/>
                </a:ext>
              </a:extLst>
            </p:cNvPr>
            <p:cNvSpPr>
              <a:spLocks/>
            </p:cNvSpPr>
            <p:nvPr userDrawn="1"/>
          </p:nvSpPr>
          <p:spPr bwMode="auto">
            <a:xfrm>
              <a:off x="539551" y="2747719"/>
              <a:ext cx="1689499"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5" name="AutoShape 19">
              <a:extLst>
                <a:ext uri="{FF2B5EF4-FFF2-40B4-BE49-F238E27FC236}">
                  <a16:creationId xmlns:a16="http://schemas.microsoft.com/office/drawing/2014/main" id="{44726357-5FBC-BB20-C28B-03EE36BADD7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8734E242-53E7-98E4-183D-AFD902DE5F60}"/>
              </a:ext>
            </a:extLst>
          </p:cNvPr>
          <p:cNvGrpSpPr/>
          <p:nvPr userDrawn="1"/>
        </p:nvGrpSpPr>
        <p:grpSpPr>
          <a:xfrm>
            <a:off x="7636735" y="1854646"/>
            <a:ext cx="633224" cy="633184"/>
            <a:chOff x="2675683" y="2747719"/>
            <a:chExt cx="1689500" cy="1689393"/>
          </a:xfrm>
        </p:grpSpPr>
        <p:sp>
          <p:nvSpPr>
            <p:cNvPr id="17" name="Oval 24">
              <a:hlinkClick r:id="rId12"/>
              <a:extLst>
                <a:ext uri="{FF2B5EF4-FFF2-40B4-BE49-F238E27FC236}">
                  <a16:creationId xmlns:a16="http://schemas.microsoft.com/office/drawing/2014/main" id="{F64C223B-AAEC-A5A3-6078-5A36F93D650F}"/>
                </a:ext>
              </a:extLst>
            </p:cNvPr>
            <p:cNvSpPr>
              <a:spLocks/>
            </p:cNvSpPr>
            <p:nvPr userDrawn="1"/>
          </p:nvSpPr>
          <p:spPr bwMode="auto">
            <a:xfrm>
              <a:off x="2675683" y="2747719"/>
              <a:ext cx="1689500"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8" name="AutoShape 25">
              <a:extLst>
                <a:ext uri="{FF2B5EF4-FFF2-40B4-BE49-F238E27FC236}">
                  <a16:creationId xmlns:a16="http://schemas.microsoft.com/office/drawing/2014/main" id="{FFF61030-DA99-5052-A530-C85697218289}"/>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19" name="Groupe 49">
            <a:extLst>
              <a:ext uri="{FF2B5EF4-FFF2-40B4-BE49-F238E27FC236}">
                <a16:creationId xmlns:a16="http://schemas.microsoft.com/office/drawing/2014/main" id="{F4821425-3856-1490-A3F0-DD47054B0275}"/>
              </a:ext>
            </a:extLst>
          </p:cNvPr>
          <p:cNvGrpSpPr/>
          <p:nvPr userDrawn="1"/>
        </p:nvGrpSpPr>
        <p:grpSpPr>
          <a:xfrm>
            <a:off x="7636735" y="5031728"/>
            <a:ext cx="633224" cy="633184"/>
            <a:chOff x="7305431" y="4396728"/>
            <a:chExt cx="633224" cy="633184"/>
          </a:xfrm>
        </p:grpSpPr>
        <p:sp>
          <p:nvSpPr>
            <p:cNvPr id="20" name="Oval 24">
              <a:hlinkClick r:id="rId13"/>
              <a:extLst>
                <a:ext uri="{FF2B5EF4-FFF2-40B4-BE49-F238E27FC236}">
                  <a16:creationId xmlns:a16="http://schemas.microsoft.com/office/drawing/2014/main" id="{B4330074-9DE3-DF54-89BA-2C6B1D3BC392}"/>
                </a:ext>
              </a:extLst>
            </p:cNvPr>
            <p:cNvSpPr>
              <a:spLocks/>
            </p:cNvSpPr>
            <p:nvPr userDrawn="1"/>
          </p:nvSpPr>
          <p:spPr bwMode="auto">
            <a:xfrm>
              <a:off x="7305431" y="4396728"/>
              <a:ext cx="633224" cy="633184"/>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1" name="AutoShape 4">
              <a:extLst>
                <a:ext uri="{FF2B5EF4-FFF2-40B4-BE49-F238E27FC236}">
                  <a16:creationId xmlns:a16="http://schemas.microsoft.com/office/drawing/2014/main" id="{C1F3FE24-3C51-CCE0-EAF3-1948DB89323A}"/>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
        <p:nvSpPr>
          <p:cNvPr id="23" name="Rectangle 22">
            <a:extLst>
              <a:ext uri="{FF2B5EF4-FFF2-40B4-BE49-F238E27FC236}">
                <a16:creationId xmlns:a16="http://schemas.microsoft.com/office/drawing/2014/main" id="{7846A12A-6D5C-8A0F-5CCE-58D8A4FC315E}"/>
              </a:ext>
            </a:extLst>
          </p:cNvPr>
          <p:cNvSpPr/>
          <p:nvPr userDrawn="1"/>
        </p:nvSpPr>
        <p:spPr>
          <a:xfrm>
            <a:off x="2176617" y="5620128"/>
            <a:ext cx="2039783" cy="338554"/>
          </a:xfrm>
          <a:prstGeom prst="rect">
            <a:avLst/>
          </a:prstGeom>
        </p:spPr>
        <p:txBody>
          <a:bodyPr wrap="square" lIns="91440" tIns="45720" rIns="91440" bIns="45720" anchor="t">
            <a:spAutoFit/>
          </a:bodyPr>
          <a:lstStyle/>
          <a:p>
            <a:pPr algn="ctr"/>
            <a:r>
              <a:rPr lang="fr-CA" sz="1600" dirty="0">
                <a:solidFill>
                  <a:schemeClr val="accent1"/>
                </a:solidFill>
                <a:latin typeface="Arial"/>
                <a:ea typeface="+mn-lt"/>
                <a:cs typeface="Arial"/>
                <a:hlinkClick r:id="rId14">
                  <a:extLst>
                    <a:ext uri="{A12FA001-AC4F-418D-AE19-62706E023703}">
                      <ahyp:hlinkClr xmlns:ahyp="http://schemas.microsoft.com/office/drawing/2018/hyperlinkcolor" val="tx"/>
                    </a:ext>
                  </a:extLst>
                </a:hlinkClick>
              </a:rPr>
              <a:t>educaloi.qc.ca/en</a:t>
            </a:r>
            <a:endParaRPr lang="fr-CA" sz="1600" dirty="0">
              <a:solidFill>
                <a:schemeClr val="accent1"/>
              </a:solidFill>
              <a:latin typeface="Arial"/>
              <a:ea typeface="+mn-lt"/>
              <a:cs typeface="Arial"/>
            </a:endParaRPr>
          </a:p>
        </p:txBody>
      </p:sp>
      <p:sp>
        <p:nvSpPr>
          <p:cNvPr id="24" name="Rectangle 23">
            <a:extLst>
              <a:ext uri="{FF2B5EF4-FFF2-40B4-BE49-F238E27FC236}">
                <a16:creationId xmlns:a16="http://schemas.microsoft.com/office/drawing/2014/main" id="{22859D47-0BAA-7473-A8B1-3D840578CFDC}"/>
              </a:ext>
            </a:extLst>
          </p:cNvPr>
          <p:cNvSpPr/>
          <p:nvPr userDrawn="1"/>
        </p:nvSpPr>
        <p:spPr>
          <a:xfrm>
            <a:off x="8374217" y="3555999"/>
            <a:ext cx="2708649" cy="338554"/>
          </a:xfrm>
          <a:prstGeom prst="rect">
            <a:avLst/>
          </a:prstGeom>
        </p:spPr>
        <p:txBody>
          <a:bodyPr wrap="square" lIns="91440" tIns="45720" rIns="91440" bIns="45720" anchor="t">
            <a:spAutoFit/>
          </a:bodyPr>
          <a:lstStyle/>
          <a:p>
            <a:r>
              <a:rPr lang="fr-CA" sz="1600" dirty="0">
                <a:solidFill>
                  <a:schemeClr val="accent1"/>
                </a:solidFill>
                <a:latin typeface="Arial"/>
                <a:ea typeface="+mn-lt"/>
                <a:cs typeface="Arial"/>
              </a:rPr>
              <a:t>YouTube/</a:t>
            </a:r>
            <a:r>
              <a:rPr lang="fr-CA" sz="1600" dirty="0" err="1">
                <a:solidFill>
                  <a:schemeClr val="accent1"/>
                </a:solidFill>
                <a:latin typeface="Arial"/>
                <a:ea typeface="+mn-lt"/>
                <a:cs typeface="Arial"/>
              </a:rPr>
              <a:t>educaloi</a:t>
            </a:r>
            <a:endParaRPr lang="fr-CA" sz="1600" dirty="0">
              <a:solidFill>
                <a:schemeClr val="accent1"/>
              </a:solidFill>
              <a:latin typeface="Arial"/>
              <a:ea typeface="+mn-lt"/>
              <a:cs typeface="Arial"/>
            </a:endParaRPr>
          </a:p>
        </p:txBody>
      </p:sp>
      <p:sp>
        <p:nvSpPr>
          <p:cNvPr id="25" name="Rectangle 24">
            <a:extLst>
              <a:ext uri="{FF2B5EF4-FFF2-40B4-BE49-F238E27FC236}">
                <a16:creationId xmlns:a16="http://schemas.microsoft.com/office/drawing/2014/main" id="{80A30FA2-30A0-AE98-4C42-8D5B02C90D1C}"/>
              </a:ext>
            </a:extLst>
          </p:cNvPr>
          <p:cNvSpPr/>
          <p:nvPr userDrawn="1"/>
        </p:nvSpPr>
        <p:spPr>
          <a:xfrm>
            <a:off x="8374217" y="2000892"/>
            <a:ext cx="2708649" cy="338554"/>
          </a:xfrm>
          <a:prstGeom prst="rect">
            <a:avLst/>
          </a:prstGeom>
        </p:spPr>
        <p:txBody>
          <a:bodyPr wrap="square" lIns="91440" tIns="45720" rIns="91440" bIns="45720" anchor="t">
            <a:spAutoFit/>
          </a:bodyPr>
          <a:lstStyle/>
          <a:p>
            <a:r>
              <a:rPr lang="fr-CA" sz="1600" dirty="0">
                <a:solidFill>
                  <a:schemeClr val="accent1"/>
                </a:solidFill>
                <a:latin typeface="Arial"/>
                <a:ea typeface="+mn-lt"/>
                <a:cs typeface="Arial"/>
              </a:rPr>
              <a:t>Instagram/</a:t>
            </a:r>
            <a:r>
              <a:rPr lang="fr-CA" sz="1600" dirty="0" err="1">
                <a:solidFill>
                  <a:schemeClr val="accent1"/>
                </a:solidFill>
                <a:latin typeface="Arial"/>
                <a:ea typeface="+mn-lt"/>
                <a:cs typeface="Arial"/>
              </a:rPr>
              <a:t>educaloi_en</a:t>
            </a:r>
            <a:endParaRPr lang="fr-CA" sz="1600" dirty="0">
              <a:solidFill>
                <a:schemeClr val="accent1"/>
              </a:solidFill>
              <a:latin typeface="Arial"/>
              <a:ea typeface="+mn-lt"/>
              <a:cs typeface="Arial"/>
            </a:endParaRPr>
          </a:p>
        </p:txBody>
      </p:sp>
      <p:sp>
        <p:nvSpPr>
          <p:cNvPr id="26" name="Rectangle 25">
            <a:extLst>
              <a:ext uri="{FF2B5EF4-FFF2-40B4-BE49-F238E27FC236}">
                <a16:creationId xmlns:a16="http://schemas.microsoft.com/office/drawing/2014/main" id="{D71A6281-08B7-5EAB-D403-7A8B644D9FE4}"/>
              </a:ext>
            </a:extLst>
          </p:cNvPr>
          <p:cNvSpPr/>
          <p:nvPr userDrawn="1"/>
        </p:nvSpPr>
        <p:spPr>
          <a:xfrm>
            <a:off x="8374217" y="5180012"/>
            <a:ext cx="2708649" cy="338554"/>
          </a:xfrm>
          <a:prstGeom prst="rect">
            <a:avLst/>
          </a:prstGeom>
        </p:spPr>
        <p:txBody>
          <a:bodyPr wrap="square" lIns="91440" tIns="45720" rIns="91440" bIns="45720" anchor="t">
            <a:spAutoFit/>
          </a:bodyPr>
          <a:lstStyle/>
          <a:p>
            <a:r>
              <a:rPr lang="fr-CA" sz="1600" dirty="0">
                <a:solidFill>
                  <a:schemeClr val="accent1"/>
                </a:solidFill>
                <a:latin typeface="Arial"/>
                <a:ea typeface="+mn-lt"/>
                <a:cs typeface="Arial"/>
              </a:rPr>
              <a:t>Facebook/</a:t>
            </a:r>
            <a:r>
              <a:rPr lang="fr-CA" sz="1600" dirty="0" err="1">
                <a:solidFill>
                  <a:schemeClr val="accent1"/>
                </a:solidFill>
                <a:latin typeface="Arial"/>
                <a:ea typeface="+mn-lt"/>
                <a:cs typeface="Arial"/>
              </a:rPr>
              <a:t>educaloi</a:t>
            </a:r>
            <a:endParaRPr lang="fr-CA" sz="1600" dirty="0">
              <a:solidFill>
                <a:schemeClr val="accent1"/>
              </a:solidFill>
              <a:latin typeface="Arial"/>
              <a:ea typeface="+mn-lt"/>
              <a:cs typeface="Arial"/>
            </a:endParaRPr>
          </a:p>
        </p:txBody>
      </p:sp>
      <p:pic>
        <p:nvPicPr>
          <p:cNvPr id="2" name="Picture 13">
            <a:extLst>
              <a:ext uri="{FF2B5EF4-FFF2-40B4-BE49-F238E27FC236}">
                <a16:creationId xmlns:a16="http://schemas.microsoft.com/office/drawing/2014/main" id="{E3DD75DE-59B6-8F9F-D980-3ED54AC20045}"/>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408242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tenair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415CED-1D34-272C-BEFE-6EC6E53AA0AE}"/>
              </a:ext>
            </a:extLst>
          </p:cNvPr>
          <p:cNvSpPr/>
          <p:nvPr userDrawn="1"/>
        </p:nvSpPr>
        <p:spPr>
          <a:xfrm>
            <a:off x="1243934" y="5130424"/>
            <a:ext cx="9946731" cy="861774"/>
          </a:xfrm>
          <a:prstGeom prst="rect">
            <a:avLst/>
          </a:prstGeom>
        </p:spPr>
        <p:txBody>
          <a:bodyPr wrap="square" lIns="91440" tIns="45720" rIns="91440" bIns="45720" anchor="t">
            <a:spAutoFit/>
          </a:bodyPr>
          <a:lstStyle/>
          <a:p>
            <a:pPr>
              <a:spcAft>
                <a:spcPts val="1200"/>
              </a:spcAft>
            </a:pPr>
            <a:endParaRPr lang="fr-CA" sz="2800">
              <a:solidFill>
                <a:srgbClr val="333F48"/>
              </a:solidFill>
              <a:latin typeface="Arial"/>
              <a:ea typeface="+mn-lt"/>
              <a:cs typeface="Arial"/>
            </a:endParaRPr>
          </a:p>
          <a:p>
            <a:pPr>
              <a:spcAft>
                <a:spcPts val="1200"/>
              </a:spcAft>
            </a:pPr>
            <a:r>
              <a:rPr lang="en-CA" sz="1200" b="0" i="0" u="none" strike="noStrike">
                <a:solidFill>
                  <a:srgbClr val="333F48"/>
                </a:solidFill>
                <a:effectLst/>
                <a:latin typeface="Arial"/>
                <a:cs typeface="Arial"/>
              </a:rPr>
              <a:t>© </a:t>
            </a:r>
            <a:r>
              <a:rPr lang="en-US" sz="1200" b="0" i="0" u="none" strike="noStrike">
                <a:solidFill>
                  <a:srgbClr val="333F48"/>
                </a:solidFill>
                <a:effectLst/>
                <a:latin typeface="Arial"/>
                <a:cs typeface="Arial"/>
              </a:rPr>
              <a:t>​</a:t>
            </a:r>
            <a:r>
              <a:rPr lang="en-US" sz="1200" b="0" i="0" u="none" strike="noStrike" err="1">
                <a:solidFill>
                  <a:srgbClr val="333F48"/>
                </a:solidFill>
                <a:effectLst/>
                <a:latin typeface="Arial"/>
                <a:cs typeface="Arial"/>
              </a:rPr>
              <a:t>Éducaloi</a:t>
            </a:r>
            <a:r>
              <a:rPr lang="en-US" sz="1200" b="0" i="0" u="none" strike="noStrike">
                <a:solidFill>
                  <a:srgbClr val="333F48"/>
                </a:solidFill>
                <a:effectLst/>
                <a:latin typeface="Arial"/>
                <a:cs typeface="Arial"/>
              </a:rPr>
              <a:t> </a:t>
            </a:r>
            <a:r>
              <a:rPr lang="en-US" sz="1200">
                <a:solidFill>
                  <a:srgbClr val="333F48"/>
                </a:solidFill>
                <a:latin typeface="Arial"/>
                <a:cs typeface="Arial"/>
              </a:rPr>
              <a:t>2023</a:t>
            </a:r>
            <a:endParaRPr lang="fr-CA" sz="1200">
              <a:solidFill>
                <a:srgbClr val="333F48"/>
              </a:solidFill>
              <a:latin typeface="Arial"/>
              <a:ea typeface="+mn-lt"/>
              <a:cs typeface="Arial"/>
            </a:endParaRPr>
          </a:p>
        </p:txBody>
      </p:sp>
      <p:sp>
        <p:nvSpPr>
          <p:cNvPr id="5" name="Rectangle 4">
            <a:extLst>
              <a:ext uri="{FF2B5EF4-FFF2-40B4-BE49-F238E27FC236}">
                <a16:creationId xmlns:a16="http://schemas.microsoft.com/office/drawing/2014/main" id="{03430FED-0448-6706-6B53-0282DE0DC538}"/>
              </a:ext>
            </a:extLst>
          </p:cNvPr>
          <p:cNvSpPr/>
          <p:nvPr userDrawn="1"/>
        </p:nvSpPr>
        <p:spPr>
          <a:xfrm>
            <a:off x="1246843" y="2437304"/>
            <a:ext cx="9516104" cy="707886"/>
          </a:xfrm>
          <a:prstGeom prst="rect">
            <a:avLst/>
          </a:prstGeom>
        </p:spPr>
        <p:txBody>
          <a:bodyPr wrap="square" lIns="91440" tIns="45720" rIns="91440" bIns="45720" anchor="t">
            <a:spAutoFit/>
          </a:bodyPr>
          <a:lstStyle/>
          <a:p>
            <a:endParaRPr lang="fr-FR" sz="4000" b="1">
              <a:solidFill>
                <a:srgbClr val="333F48"/>
              </a:solidFill>
              <a:latin typeface="Arial" panose="020B0604020202020204" pitchFamily="34" charset="0"/>
              <a:ea typeface="+mn-lt"/>
              <a:cs typeface="Arial" panose="020B0604020202020204" pitchFamily="34" charset="0"/>
            </a:endParaRPr>
          </a:p>
        </p:txBody>
      </p:sp>
      <p:grpSp>
        <p:nvGrpSpPr>
          <p:cNvPr id="6" name="Groupe 9">
            <a:extLst>
              <a:ext uri="{FF2B5EF4-FFF2-40B4-BE49-F238E27FC236}">
                <a16:creationId xmlns:a16="http://schemas.microsoft.com/office/drawing/2014/main" id="{A4AE456D-E2D3-6E67-2C6D-DD853C71C694}"/>
              </a:ext>
            </a:extLst>
          </p:cNvPr>
          <p:cNvGrpSpPr>
            <a:grpSpLocks noChangeAspect="1"/>
          </p:cNvGrpSpPr>
          <p:nvPr userDrawn="1"/>
        </p:nvGrpSpPr>
        <p:grpSpPr>
          <a:xfrm>
            <a:off x="-1" y="6174000"/>
            <a:ext cx="12192001" cy="684000"/>
            <a:chOff x="0" y="6217979"/>
            <a:chExt cx="12192000" cy="639862"/>
          </a:xfrm>
          <a:solidFill>
            <a:schemeClr val="accent1"/>
          </a:solidFill>
        </p:grpSpPr>
        <p:sp>
          <p:nvSpPr>
            <p:cNvPr id="7" name="Rectangle 6">
              <a:extLst>
                <a:ext uri="{FF2B5EF4-FFF2-40B4-BE49-F238E27FC236}">
                  <a16:creationId xmlns:a16="http://schemas.microsoft.com/office/drawing/2014/main" id="{4BDB53CA-4EC0-01E0-2B07-3C2B5F8A5FEF}"/>
                </a:ext>
              </a:extLst>
            </p:cNvPr>
            <p:cNvSpPr/>
            <p:nvPr/>
          </p:nvSpPr>
          <p:spPr>
            <a:xfrm>
              <a:off x="0" y="6217979"/>
              <a:ext cx="121920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Image 5">
              <a:extLst>
                <a:ext uri="{FF2B5EF4-FFF2-40B4-BE49-F238E27FC236}">
                  <a16:creationId xmlns:a16="http://schemas.microsoft.com/office/drawing/2014/main" id="{270FD6F5-7B85-D95C-81F6-D5F19010FE79}"/>
                </a:ext>
              </a:extLst>
            </p:cNvPr>
            <p:cNvPicPr>
              <a:picLocks noChangeAspect="1"/>
            </p:cNvPicPr>
            <p:nvPr/>
          </p:nvPicPr>
          <p:blipFill>
            <a:blip r:embed="rId2"/>
            <a:stretch>
              <a:fillRect/>
            </a:stretch>
          </p:blipFill>
          <p:spPr>
            <a:xfrm>
              <a:off x="5179452" y="6283109"/>
              <a:ext cx="1833096" cy="509601"/>
            </a:xfrm>
            <a:prstGeom prst="rect">
              <a:avLst/>
            </a:prstGeom>
            <a:grpFill/>
          </p:spPr>
        </p:pic>
      </p:grpSp>
      <p:sp>
        <p:nvSpPr>
          <p:cNvPr id="9" name="ZoneTexte 1">
            <a:extLst>
              <a:ext uri="{FF2B5EF4-FFF2-40B4-BE49-F238E27FC236}">
                <a16:creationId xmlns:a16="http://schemas.microsoft.com/office/drawing/2014/main" id="{57EA964D-A20A-A59C-3FB7-07493B72533F}"/>
              </a:ext>
            </a:extLst>
          </p:cNvPr>
          <p:cNvSpPr txBox="1"/>
          <p:nvPr userDrawn="1"/>
        </p:nvSpPr>
        <p:spPr>
          <a:xfrm>
            <a:off x="1801537" y="2548216"/>
            <a:ext cx="8581291" cy="830997"/>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sz="2400" dirty="0">
                <a:solidFill>
                  <a:srgbClr val="333F48"/>
                </a:solidFill>
                <a:latin typeface="Arial"/>
                <a:ea typeface="+mn-lt"/>
                <a:cs typeface="Arial"/>
              </a:rPr>
              <a:t>Our services for </a:t>
            </a:r>
            <a:r>
              <a:rPr lang="fr-CA" sz="2400" dirty="0" err="1">
                <a:solidFill>
                  <a:srgbClr val="333F48"/>
                </a:solidFill>
                <a:latin typeface="Arial"/>
                <a:ea typeface="+mn-lt"/>
                <a:cs typeface="Arial"/>
              </a:rPr>
              <a:t>Quebec’s</a:t>
            </a:r>
            <a:r>
              <a:rPr lang="fr-CA" sz="2400" dirty="0">
                <a:solidFill>
                  <a:srgbClr val="333F48"/>
                </a:solidFill>
                <a:latin typeface="Arial"/>
                <a:ea typeface="+mn-lt"/>
                <a:cs typeface="Arial"/>
              </a:rPr>
              <a:t> English-</a:t>
            </a:r>
            <a:r>
              <a:rPr lang="fr-CA" sz="2400" dirty="0" err="1">
                <a:solidFill>
                  <a:srgbClr val="333F48"/>
                </a:solidFill>
                <a:latin typeface="Arial"/>
                <a:ea typeface="+mn-lt"/>
                <a:cs typeface="Arial"/>
              </a:rPr>
              <a:t>speaking</a:t>
            </a:r>
            <a:r>
              <a:rPr lang="fr-CA" sz="2400" dirty="0">
                <a:solidFill>
                  <a:srgbClr val="333F48"/>
                </a:solidFill>
                <a:latin typeface="Arial"/>
                <a:ea typeface="+mn-lt"/>
                <a:cs typeface="Arial"/>
              </a:rPr>
              <a:t> </a:t>
            </a:r>
            <a:r>
              <a:rPr lang="fr-CA" sz="2400" dirty="0" err="1">
                <a:solidFill>
                  <a:srgbClr val="333F48"/>
                </a:solidFill>
                <a:latin typeface="Arial"/>
                <a:ea typeface="+mn-lt"/>
                <a:cs typeface="Arial"/>
              </a:rPr>
              <a:t>communities</a:t>
            </a:r>
            <a:r>
              <a:rPr lang="fr-CA" sz="2400" dirty="0">
                <a:solidFill>
                  <a:srgbClr val="333F48"/>
                </a:solidFill>
                <a:latin typeface="Arial"/>
                <a:ea typeface="+mn-lt"/>
                <a:cs typeface="Arial"/>
              </a:rPr>
              <a:t> </a:t>
            </a:r>
          </a:p>
          <a:p>
            <a:pPr algn="ctr"/>
            <a:r>
              <a:rPr lang="fr-CA" sz="2400" dirty="0">
                <a:solidFill>
                  <a:srgbClr val="333F48"/>
                </a:solidFill>
                <a:latin typeface="Arial"/>
                <a:ea typeface="+mn-lt"/>
                <a:cs typeface="Arial"/>
              </a:rPr>
              <a:t>are made possible </a:t>
            </a:r>
            <a:r>
              <a:rPr lang="fr-CA" sz="2400" dirty="0" err="1">
                <a:solidFill>
                  <a:srgbClr val="333F48"/>
                </a:solidFill>
                <a:latin typeface="Arial"/>
                <a:ea typeface="+mn-lt"/>
                <a:cs typeface="Arial"/>
              </a:rPr>
              <a:t>thanks</a:t>
            </a:r>
            <a:r>
              <a:rPr lang="fr-CA" sz="2400" dirty="0">
                <a:solidFill>
                  <a:srgbClr val="333F48"/>
                </a:solidFill>
                <a:latin typeface="Arial"/>
                <a:ea typeface="+mn-lt"/>
                <a:cs typeface="Arial"/>
              </a:rPr>
              <a:t> to </a:t>
            </a:r>
            <a:endParaRPr lang="en-US" sz="2400" dirty="0"/>
          </a:p>
        </p:txBody>
      </p:sp>
      <p:pic>
        <p:nvPicPr>
          <p:cNvPr id="10" name="Image 9" descr="Une image contenant texte&#10;&#10;Description générée automatiquement">
            <a:extLst>
              <a:ext uri="{FF2B5EF4-FFF2-40B4-BE49-F238E27FC236}">
                <a16:creationId xmlns:a16="http://schemas.microsoft.com/office/drawing/2014/main" id="{1D221E31-AA64-9CEA-836B-C3D18F219591}"/>
              </a:ext>
            </a:extLst>
          </p:cNvPr>
          <p:cNvPicPr>
            <a:picLocks noChangeAspect="1"/>
          </p:cNvPicPr>
          <p:nvPr userDrawn="1"/>
        </p:nvPicPr>
        <p:blipFill>
          <a:blip r:embed="rId3"/>
          <a:stretch>
            <a:fillRect/>
          </a:stretch>
        </p:blipFill>
        <p:spPr>
          <a:xfrm>
            <a:off x="3067492" y="3691775"/>
            <a:ext cx="3026735" cy="1299704"/>
          </a:xfrm>
          <a:prstGeom prst="rect">
            <a:avLst/>
          </a:prstGeom>
        </p:spPr>
      </p:pic>
      <p:pic>
        <p:nvPicPr>
          <p:cNvPr id="11" name="Image 10">
            <a:extLst>
              <a:ext uri="{FF2B5EF4-FFF2-40B4-BE49-F238E27FC236}">
                <a16:creationId xmlns:a16="http://schemas.microsoft.com/office/drawing/2014/main" id="{2DC332C2-0B82-C6B3-5609-ABD3E1425605}"/>
              </a:ext>
            </a:extLst>
          </p:cNvPr>
          <p:cNvPicPr>
            <a:picLocks noChangeAspect="1"/>
          </p:cNvPicPr>
          <p:nvPr userDrawn="1"/>
        </p:nvPicPr>
        <p:blipFill>
          <a:blip r:embed="rId4"/>
          <a:stretch>
            <a:fillRect/>
          </a:stretch>
        </p:blipFill>
        <p:spPr>
          <a:xfrm>
            <a:off x="6381306" y="4078982"/>
            <a:ext cx="3584943" cy="941733"/>
          </a:xfrm>
          <a:prstGeom prst="rect">
            <a:avLst/>
          </a:prstGeom>
        </p:spPr>
      </p:pic>
      <p:pic>
        <p:nvPicPr>
          <p:cNvPr id="2" name="Picture 13">
            <a:extLst>
              <a:ext uri="{FF2B5EF4-FFF2-40B4-BE49-F238E27FC236}">
                <a16:creationId xmlns:a16="http://schemas.microsoft.com/office/drawing/2014/main" id="{C318EE6E-668F-CAD4-A139-FAC83EB3002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3453" t="7555" r="4635" b="66509"/>
          <a:stretch/>
        </p:blipFill>
        <p:spPr>
          <a:xfrm>
            <a:off x="3585" y="-24465"/>
            <a:ext cx="12192000" cy="2173704"/>
          </a:xfrm>
          <a:prstGeom prst="rect">
            <a:avLst/>
          </a:prstGeom>
        </p:spPr>
      </p:pic>
    </p:spTree>
    <p:extLst>
      <p:ext uri="{BB962C8B-B14F-4D97-AF65-F5344CB8AC3E}">
        <p14:creationId xmlns:p14="http://schemas.microsoft.com/office/powerpoint/2010/main" val="397080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1528011" y="365125"/>
            <a:ext cx="9825789"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1528011" y="1825625"/>
            <a:ext cx="982578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4" name="Picture 13">
            <a:extLst>
              <a:ext uri="{FF2B5EF4-FFF2-40B4-BE49-F238E27FC236}">
                <a16:creationId xmlns:a16="http://schemas.microsoft.com/office/drawing/2014/main" id="{3ADF9300-8B42-0AA6-3F5E-E87824B564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0439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2432650" y="365125"/>
            <a:ext cx="8921150"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2432650" y="1825625"/>
            <a:ext cx="8921150"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7" name="Picture 43" descr="Background pattern&#10;&#10;Description automatically generated">
            <a:extLst>
              <a:ext uri="{FF2B5EF4-FFF2-40B4-BE49-F238E27FC236}">
                <a16:creationId xmlns:a16="http://schemas.microsoft.com/office/drawing/2014/main" id="{8F58E42E-8F32-1375-6DBF-29FA5AE058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601" t="9356" r="5244" b="9538"/>
          <a:stretch/>
        </p:blipFill>
        <p:spPr>
          <a:xfrm>
            <a:off x="0" y="0"/>
            <a:ext cx="1972639" cy="6858000"/>
          </a:xfrm>
          <a:prstGeom prst="rect">
            <a:avLst/>
          </a:prstGeom>
        </p:spPr>
      </p:pic>
      <p:pic>
        <p:nvPicPr>
          <p:cNvPr id="4" name="Picture 13">
            <a:extLst>
              <a:ext uri="{FF2B5EF4-FFF2-40B4-BE49-F238E27FC236}">
                <a16:creationId xmlns:a16="http://schemas.microsoft.com/office/drawing/2014/main" id="{51ABD13D-9136-31A2-CCAF-2D1CB096CFE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42455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3" name="Picture 13">
            <a:extLst>
              <a:ext uri="{FF2B5EF4-FFF2-40B4-BE49-F238E27FC236}">
                <a16:creationId xmlns:a16="http://schemas.microsoft.com/office/drawing/2014/main" id="{9DF1776A-B268-6AB5-0EBE-E3F200FD9F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18" name="Espace réservé pour une image  17">
            <a:extLst>
              <a:ext uri="{FF2B5EF4-FFF2-40B4-BE49-F238E27FC236}">
                <a16:creationId xmlns:a16="http://schemas.microsoft.com/office/drawing/2014/main" id="{35EDECBC-90C7-DC95-F8D0-7D0731E33795}"/>
              </a:ext>
            </a:extLst>
          </p:cNvPr>
          <p:cNvSpPr>
            <a:spLocks noGrp="1"/>
          </p:cNvSpPr>
          <p:nvPr>
            <p:ph type="pic" sz="quarter" idx="14"/>
          </p:nvPr>
        </p:nvSpPr>
        <p:spPr>
          <a:xfrm>
            <a:off x="0" y="2045368"/>
            <a:ext cx="12192000" cy="4812632"/>
          </a:xfrm>
        </p:spPr>
        <p:txBody>
          <a:bodyPr/>
          <a:lstStyle>
            <a:lvl1pPr marL="0" indent="0">
              <a:buNone/>
              <a:defRPr>
                <a:solidFill>
                  <a:schemeClr val="bg1"/>
                </a:solidFill>
              </a:defRPr>
            </a:lvl1pPr>
          </a:lstStyle>
          <a:p>
            <a:r>
              <a:rPr lang="fr-FR"/>
              <a:t>Cliquez sur l'icône pour ajouter une image</a:t>
            </a:r>
            <a:endParaRPr lang="fr-CA" dirty="0"/>
          </a:p>
        </p:txBody>
      </p:sp>
      <p:sp>
        <p:nvSpPr>
          <p:cNvPr id="2" name="Titre 1">
            <a:extLst>
              <a:ext uri="{FF2B5EF4-FFF2-40B4-BE49-F238E27FC236}">
                <a16:creationId xmlns:a16="http://schemas.microsoft.com/office/drawing/2014/main" id="{1F272EEC-D761-6683-B0BB-8BDDE356461E}"/>
              </a:ext>
            </a:extLst>
          </p:cNvPr>
          <p:cNvSpPr>
            <a:spLocks noGrp="1"/>
          </p:cNvSpPr>
          <p:nvPr>
            <p:ph type="title"/>
          </p:nvPr>
        </p:nvSpPr>
        <p:spPr>
          <a:xfrm>
            <a:off x="3767760" y="972738"/>
            <a:ext cx="8248749" cy="1133475"/>
          </a:xfrm>
        </p:spPr>
        <p:txBody>
          <a:bodyPr anchor="b">
            <a:normAutofit/>
          </a:bodyPr>
          <a:lstStyle>
            <a:lvl1pPr>
              <a:defRPr sz="5400">
                <a:solidFill>
                  <a:schemeClr val="bg1"/>
                </a:solidFill>
              </a:defRPr>
            </a:lvl1pPr>
          </a:lstStyle>
          <a:p>
            <a:r>
              <a:rPr lang="fr-FR"/>
              <a:t>Modifiez le style du titre</a:t>
            </a:r>
            <a:endParaRPr lang="fr-CA" dirty="0"/>
          </a:p>
        </p:txBody>
      </p:sp>
      <p:pic>
        <p:nvPicPr>
          <p:cNvPr id="8" name="Graphic 7">
            <a:extLst>
              <a:ext uri="{FF2B5EF4-FFF2-40B4-BE49-F238E27FC236}">
                <a16:creationId xmlns:a16="http://schemas.microsoft.com/office/drawing/2014/main" id="{977BF1D7-F4E5-3ABB-132C-FD36E7311BF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6838" t="24556" r="30456" b="20361"/>
          <a:stretch/>
        </p:blipFill>
        <p:spPr>
          <a:xfrm>
            <a:off x="300448" y="522514"/>
            <a:ext cx="3347239" cy="3336199"/>
          </a:xfrm>
          <a:prstGeom prst="rect">
            <a:avLst/>
          </a:prstGeom>
        </p:spPr>
      </p:pic>
      <p:sp>
        <p:nvSpPr>
          <p:cNvPr id="12" name="Espace réservé du texte 11">
            <a:extLst>
              <a:ext uri="{FF2B5EF4-FFF2-40B4-BE49-F238E27FC236}">
                <a16:creationId xmlns:a16="http://schemas.microsoft.com/office/drawing/2014/main" id="{4EBF3470-72DA-B24E-D0C8-4C3EAECFCBB7}"/>
              </a:ext>
            </a:extLst>
          </p:cNvPr>
          <p:cNvSpPr>
            <a:spLocks noGrp="1"/>
          </p:cNvSpPr>
          <p:nvPr userDrawn="1">
            <p:ph type="body" sz="quarter" idx="13" hasCustomPrompt="1"/>
          </p:nvPr>
        </p:nvSpPr>
        <p:spPr>
          <a:xfrm>
            <a:off x="300038" y="942540"/>
            <a:ext cx="3348037" cy="2551112"/>
          </a:xfrm>
        </p:spPr>
        <p:txBody>
          <a:bodyPr anchor="ctr">
            <a:normAutofit/>
          </a:bodyPr>
          <a:lstStyle>
            <a:lvl1pPr marL="0" indent="0" algn="ctr">
              <a:buNone/>
              <a:defRPr sz="15400" b="1">
                <a:solidFill>
                  <a:schemeClr val="bg1"/>
                </a:solidFill>
              </a:defRPr>
            </a:lvl1pPr>
          </a:lstStyle>
          <a:p>
            <a:pPr lvl="0"/>
            <a:r>
              <a:rPr lang="fr-CA" dirty="0"/>
              <a:t>1</a:t>
            </a:r>
          </a:p>
        </p:txBody>
      </p:sp>
    </p:spTree>
    <p:extLst>
      <p:ext uri="{BB962C8B-B14F-4D97-AF65-F5344CB8AC3E}">
        <p14:creationId xmlns:p14="http://schemas.microsoft.com/office/powerpoint/2010/main" val="18703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section 2">
    <p:spTree>
      <p:nvGrpSpPr>
        <p:cNvPr id="1" name=""/>
        <p:cNvGrpSpPr/>
        <p:nvPr/>
      </p:nvGrpSpPr>
      <p:grpSpPr>
        <a:xfrm>
          <a:off x="0" y="0"/>
          <a:ext cx="0" cy="0"/>
          <a:chOff x="0" y="0"/>
          <a:chExt cx="0" cy="0"/>
        </a:xfrm>
      </p:grpSpPr>
      <p:pic>
        <p:nvPicPr>
          <p:cNvPr id="8" name="Image 7" descr="Une image contenant capture d’écran, orange, jaune, conception&#10;&#10;Description générée automatiquement">
            <a:extLst>
              <a:ext uri="{FF2B5EF4-FFF2-40B4-BE49-F238E27FC236}">
                <a16:creationId xmlns:a16="http://schemas.microsoft.com/office/drawing/2014/main" id="{A2EAB39D-04C5-9EE6-6F1C-682B8000DF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9" t="2638" b="2368"/>
          <a:stretch/>
        </p:blipFill>
        <p:spPr>
          <a:xfrm>
            <a:off x="0" y="7535"/>
            <a:ext cx="12192000" cy="6921971"/>
          </a:xfrm>
          <a:prstGeom prst="rect">
            <a:avLst/>
          </a:prstGeom>
        </p:spPr>
      </p:pic>
      <p:sp>
        <p:nvSpPr>
          <p:cNvPr id="7" name="Forme libre : forme 6">
            <a:extLst>
              <a:ext uri="{FF2B5EF4-FFF2-40B4-BE49-F238E27FC236}">
                <a16:creationId xmlns:a16="http://schemas.microsoft.com/office/drawing/2014/main" id="{E811AB08-E433-5B70-AD83-C0EF380E1EFD}"/>
              </a:ext>
            </a:extLst>
          </p:cNvPr>
          <p:cNvSpPr/>
          <p:nvPr userDrawn="1"/>
        </p:nvSpPr>
        <p:spPr>
          <a:xfrm>
            <a:off x="0" y="-63971"/>
            <a:ext cx="3818709" cy="6921971"/>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fr-CA"/>
          </a:p>
        </p:txBody>
      </p:sp>
      <p:sp>
        <p:nvSpPr>
          <p:cNvPr id="9" name="Espace réservé du texte 8">
            <a:extLst>
              <a:ext uri="{FF2B5EF4-FFF2-40B4-BE49-F238E27FC236}">
                <a16:creationId xmlns:a16="http://schemas.microsoft.com/office/drawing/2014/main" id="{78B44B75-4FC8-31CA-C146-B1863B6AF9B4}"/>
              </a:ext>
            </a:extLst>
          </p:cNvPr>
          <p:cNvSpPr>
            <a:spLocks noGrp="1"/>
          </p:cNvSpPr>
          <p:nvPr>
            <p:ph type="body" sz="quarter" idx="13"/>
          </p:nvPr>
        </p:nvSpPr>
        <p:spPr>
          <a:xfrm>
            <a:off x="4208463" y="2147888"/>
            <a:ext cx="7243762" cy="2673350"/>
          </a:xfrm>
        </p:spPr>
        <p:txBody>
          <a:bodyPr>
            <a:normAutofit/>
          </a:bodyPr>
          <a:lstStyle>
            <a:lvl1pPr marL="0" indent="0">
              <a:buNone/>
              <a:defRPr sz="3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modifier les styles du texte du masque</a:t>
            </a:r>
          </a:p>
        </p:txBody>
      </p:sp>
    </p:spTree>
    <p:extLst>
      <p:ext uri="{BB962C8B-B14F-4D97-AF65-F5344CB8AC3E}">
        <p14:creationId xmlns:p14="http://schemas.microsoft.com/office/powerpoint/2010/main" val="252180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_1">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D7E04987-878B-554D-F226-8B3CB1096C80}"/>
              </a:ext>
            </a:extLst>
          </p:cNvPr>
          <p:cNvSpPr>
            <a:spLocks noGrp="1"/>
          </p:cNvSpPr>
          <p:nvPr>
            <p:ph type="title"/>
          </p:nvPr>
        </p:nvSpPr>
        <p:spPr>
          <a:xfrm>
            <a:off x="1418928" y="365125"/>
            <a:ext cx="9934872" cy="1325563"/>
          </a:xfrm>
        </p:spPr>
        <p:txBody>
          <a:bodyPr/>
          <a:lstStyle>
            <a:lvl1pPr>
              <a:defRPr>
                <a:solidFill>
                  <a:schemeClr val="accent1"/>
                </a:solidFill>
              </a:defRPr>
            </a:lvl1pPr>
          </a:lstStyle>
          <a:p>
            <a:r>
              <a:rPr lang="fr-FR"/>
              <a:t>Modifiez le style du titre</a:t>
            </a:r>
            <a:endParaRPr lang="fr-CA" dirty="0"/>
          </a:p>
        </p:txBody>
      </p:sp>
      <p:sp>
        <p:nvSpPr>
          <p:cNvPr id="5" name="Espace réservé du contenu 2">
            <a:extLst>
              <a:ext uri="{FF2B5EF4-FFF2-40B4-BE49-F238E27FC236}">
                <a16:creationId xmlns:a16="http://schemas.microsoft.com/office/drawing/2014/main" id="{E1D6BB22-8BC6-7611-DACA-3EDD978736F0}"/>
              </a:ext>
            </a:extLst>
          </p:cNvPr>
          <p:cNvSpPr>
            <a:spLocks noGrp="1"/>
          </p:cNvSpPr>
          <p:nvPr>
            <p:ph sz="half" idx="1"/>
          </p:nvPr>
        </p:nvSpPr>
        <p:spPr>
          <a:xfrm>
            <a:off x="1435770" y="1830388"/>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6" name="Espace réservé du contenu 3">
            <a:extLst>
              <a:ext uri="{FF2B5EF4-FFF2-40B4-BE49-F238E27FC236}">
                <a16:creationId xmlns:a16="http://schemas.microsoft.com/office/drawing/2014/main" id="{A3EE2E16-C2A9-B23F-7FF6-4F3DC0FB1E1B}"/>
              </a:ext>
            </a:extLst>
          </p:cNvPr>
          <p:cNvSpPr>
            <a:spLocks noGrp="1"/>
          </p:cNvSpPr>
          <p:nvPr>
            <p:ph sz="half" idx="2"/>
          </p:nvPr>
        </p:nvSpPr>
        <p:spPr>
          <a:xfrm>
            <a:off x="6589297" y="1825625"/>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2" name="Picture 13">
            <a:extLst>
              <a:ext uri="{FF2B5EF4-FFF2-40B4-BE49-F238E27FC236}">
                <a16:creationId xmlns:a16="http://schemas.microsoft.com/office/drawing/2014/main" id="{7DA6CFA4-2506-DFA7-F330-43EB0D88A6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9215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8CB629-EF0D-03C8-EAD9-2E2864ED40D0}"/>
              </a:ext>
            </a:extLst>
          </p:cNvPr>
          <p:cNvSpPr>
            <a:spLocks noGrp="1"/>
          </p:cNvSpPr>
          <p:nvPr>
            <p:ph type="title"/>
          </p:nvPr>
        </p:nvSpPr>
        <p:spPr>
          <a:xfrm>
            <a:off x="2322094" y="365125"/>
            <a:ext cx="9031705"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BEA45F0E-4A32-D119-435E-E939923B2F89}"/>
              </a:ext>
            </a:extLst>
          </p:cNvPr>
          <p:cNvSpPr>
            <a:spLocks noGrp="1"/>
          </p:cNvSpPr>
          <p:nvPr>
            <p:ph sz="half" idx="1"/>
          </p:nvPr>
        </p:nvSpPr>
        <p:spPr>
          <a:xfrm>
            <a:off x="2322093"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4" name="Espace réservé du contenu 3">
            <a:extLst>
              <a:ext uri="{FF2B5EF4-FFF2-40B4-BE49-F238E27FC236}">
                <a16:creationId xmlns:a16="http://schemas.microsoft.com/office/drawing/2014/main" id="{25F2A9D6-CB25-5757-0FB5-832B9CDCFEE4}"/>
              </a:ext>
            </a:extLst>
          </p:cNvPr>
          <p:cNvSpPr>
            <a:spLocks noGrp="1"/>
          </p:cNvSpPr>
          <p:nvPr>
            <p:ph sz="half" idx="2"/>
          </p:nvPr>
        </p:nvSpPr>
        <p:spPr>
          <a:xfrm>
            <a:off x="7022431"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5" name="Picture 13">
            <a:extLst>
              <a:ext uri="{FF2B5EF4-FFF2-40B4-BE49-F238E27FC236}">
                <a16:creationId xmlns:a16="http://schemas.microsoft.com/office/drawing/2014/main" id="{55135780-7FC0-919B-DE96-BF4A5D275D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247832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rcle_un contenu">
    <p:spTree>
      <p:nvGrpSpPr>
        <p:cNvPr id="1" name=""/>
        <p:cNvGrpSpPr/>
        <p:nvPr/>
      </p:nvGrpSpPr>
      <p:grpSpPr>
        <a:xfrm>
          <a:off x="0" y="0"/>
          <a:ext cx="0" cy="0"/>
          <a:chOff x="0" y="0"/>
          <a:chExt cx="0" cy="0"/>
        </a:xfrm>
      </p:grpSpPr>
      <p:grpSp>
        <p:nvGrpSpPr>
          <p:cNvPr id="8" name="Groupe 9">
            <a:extLst>
              <a:ext uri="{FF2B5EF4-FFF2-40B4-BE49-F238E27FC236}">
                <a16:creationId xmlns:a16="http://schemas.microsoft.com/office/drawing/2014/main" id="{F3B61B89-997A-BE9A-2877-F96AB31856DF}"/>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BB737468-56E4-C5AF-D4CC-6ED79F2F5E21}"/>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0" name="Image 5">
              <a:extLst>
                <a:ext uri="{FF2B5EF4-FFF2-40B4-BE49-F238E27FC236}">
                  <a16:creationId xmlns:a16="http://schemas.microsoft.com/office/drawing/2014/main" id="{DC3849D5-EBB2-154F-8DA2-7EEBFFF983C2}"/>
                </a:ext>
              </a:extLst>
            </p:cNvPr>
            <p:cNvPicPr>
              <a:picLocks noChangeAspect="1"/>
            </p:cNvPicPr>
            <p:nvPr/>
          </p:nvPicPr>
          <p:blipFill>
            <a:blip r:embed="rId2"/>
            <a:stretch>
              <a:fillRect/>
            </a:stretch>
          </p:blipFill>
          <p:spPr>
            <a:xfrm>
              <a:off x="9957844" y="6290315"/>
              <a:ext cx="1833096" cy="509600"/>
            </a:xfrm>
            <a:prstGeom prst="rect">
              <a:avLst/>
            </a:prstGeom>
            <a:grpFill/>
          </p:spPr>
        </p:pic>
      </p:grpSp>
      <p:sp>
        <p:nvSpPr>
          <p:cNvPr id="2" name="Titre 1">
            <a:extLst>
              <a:ext uri="{FF2B5EF4-FFF2-40B4-BE49-F238E27FC236}">
                <a16:creationId xmlns:a16="http://schemas.microsoft.com/office/drawing/2014/main" id="{B5614711-C102-2AA1-0081-3D747FB6E820}"/>
              </a:ext>
            </a:extLst>
          </p:cNvPr>
          <p:cNvSpPr>
            <a:spLocks noGrp="1"/>
          </p:cNvSpPr>
          <p:nvPr>
            <p:ph type="title"/>
          </p:nvPr>
        </p:nvSpPr>
        <p:spPr>
          <a:xfrm>
            <a:off x="3694544" y="365125"/>
            <a:ext cx="8109529" cy="1325563"/>
          </a:xfrm>
        </p:spPr>
        <p:txBody>
          <a:bodyPr/>
          <a:lstStyle>
            <a:lvl1pPr>
              <a:defRPr>
                <a:solidFill>
                  <a:schemeClr val="accent1"/>
                </a:solidFill>
              </a:defRPr>
            </a:lvl1pPr>
          </a:lstStyle>
          <a:p>
            <a:r>
              <a:rPr lang="fr-FR"/>
              <a:t>Modifiez le style du titre</a:t>
            </a:r>
            <a:endParaRPr lang="fr-CA" dirty="0"/>
          </a:p>
        </p:txBody>
      </p:sp>
      <p:sp>
        <p:nvSpPr>
          <p:cNvPr id="7" name="Espace réservé du contenu 2">
            <a:extLst>
              <a:ext uri="{FF2B5EF4-FFF2-40B4-BE49-F238E27FC236}">
                <a16:creationId xmlns:a16="http://schemas.microsoft.com/office/drawing/2014/main" id="{913E732A-3D0F-06B1-3216-8E356FB87C39}"/>
              </a:ext>
            </a:extLst>
          </p:cNvPr>
          <p:cNvSpPr>
            <a:spLocks noGrp="1"/>
          </p:cNvSpPr>
          <p:nvPr>
            <p:ph sz="half" idx="1"/>
          </p:nvPr>
        </p:nvSpPr>
        <p:spPr>
          <a:xfrm>
            <a:off x="4292599" y="2028825"/>
            <a:ext cx="7511473"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2" name="Forme libre : forme 11">
            <a:extLst>
              <a:ext uri="{FF2B5EF4-FFF2-40B4-BE49-F238E27FC236}">
                <a16:creationId xmlns:a16="http://schemas.microsoft.com/office/drawing/2014/main" id="{1419EE4C-C520-6CAA-BA14-B6FCDBBC17C4}"/>
              </a:ext>
            </a:extLst>
          </p:cNvPr>
          <p:cNvSpPr/>
          <p:nvPr userDrawn="1"/>
        </p:nvSpPr>
        <p:spPr>
          <a:xfrm>
            <a:off x="0" y="0"/>
            <a:ext cx="3818709" cy="6867235"/>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solidFill>
            <a:schemeClr val="accent2"/>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p>
        </p:txBody>
      </p:sp>
    </p:spTree>
    <p:extLst>
      <p:ext uri="{BB962C8B-B14F-4D97-AF65-F5344CB8AC3E}">
        <p14:creationId xmlns:p14="http://schemas.microsoft.com/office/powerpoint/2010/main" val="270435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solidFill>
          <a:schemeClr val="accent1"/>
        </a:solidFill>
        <a:effectLst/>
      </p:bgPr>
    </p:bg>
    <p:spTree>
      <p:nvGrpSpPr>
        <p:cNvPr id="1" name=""/>
        <p:cNvGrpSpPr/>
        <p:nvPr/>
      </p:nvGrpSpPr>
      <p:grpSpPr>
        <a:xfrm>
          <a:off x="0" y="0"/>
          <a:ext cx="0" cy="0"/>
          <a:chOff x="0" y="0"/>
          <a:chExt cx="0" cy="0"/>
        </a:xfrm>
      </p:grpSpPr>
      <p:pic>
        <p:nvPicPr>
          <p:cNvPr id="10" name="Image 9" descr="Une image contenant motif, conception, Symétrie, cercle&#10;&#10;Description générée automatiquement">
            <a:extLst>
              <a:ext uri="{FF2B5EF4-FFF2-40B4-BE49-F238E27FC236}">
                <a16:creationId xmlns:a16="http://schemas.microsoft.com/office/drawing/2014/main" id="{8D4DBD74-EC8C-91EB-96EC-40556C809015}"/>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r="7942" b="33100"/>
          <a:stretch/>
        </p:blipFill>
        <p:spPr>
          <a:xfrm>
            <a:off x="-16042" y="80210"/>
            <a:ext cx="12272210" cy="6690768"/>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7910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CCAD9F8-AC00-F3E1-737B-BD623AD71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A0A0DBA0-7AAE-FD27-6661-524E03F50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2869653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51" r:id="rId4"/>
    <p:sldLayoutId id="2147483663" r:id="rId5"/>
    <p:sldLayoutId id="2147483667" r:id="rId6"/>
    <p:sldLayoutId id="2147483652" r:id="rId7"/>
    <p:sldLayoutId id="2147483662" r:id="rId8"/>
    <p:sldLayoutId id="2147483670" r:id="rId9"/>
    <p:sldLayoutId id="2147483669" r:id="rId10"/>
    <p:sldLayoutId id="2147483661" r:id="rId11"/>
    <p:sldLayoutId id="2147483654" r:id="rId12"/>
    <p:sldLayoutId id="2147483660" r:id="rId13"/>
    <p:sldLayoutId id="2147483655" r:id="rId14"/>
    <p:sldLayoutId id="2147483656" r:id="rId15"/>
    <p:sldLayoutId id="2147483664" r:id="rId16"/>
    <p:sldLayoutId id="214748366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3.png"/><Relationship Id="rId3" Type="http://schemas.openxmlformats.org/officeDocument/2006/relationships/notesSlide" Target="../notesSlides/notesSlide10.xml"/><Relationship Id="rId7" Type="http://schemas.openxmlformats.org/officeDocument/2006/relationships/hyperlink" Target="https://www.tal.gouv.qc.ca/" TargetMode="External"/><Relationship Id="rId12" Type="http://schemas.openxmlformats.org/officeDocument/2006/relationships/image" Target="../media/image30.svg"/><Relationship Id="rId2" Type="http://schemas.openxmlformats.org/officeDocument/2006/relationships/slideLayout" Target="../slideLayouts/slideLayout15.xml"/><Relationship Id="rId1" Type="http://schemas.openxmlformats.org/officeDocument/2006/relationships/tags" Target="../tags/tag7.xml"/><Relationship Id="rId6" Type="http://schemas.openxmlformats.org/officeDocument/2006/relationships/image" Target="../media/image11.png"/><Relationship Id="rId11" Type="http://schemas.openxmlformats.org/officeDocument/2006/relationships/image" Target="../media/image29.png"/><Relationship Id="rId5" Type="http://schemas.openxmlformats.org/officeDocument/2006/relationships/image" Target="../media/image26.png"/><Relationship Id="rId10" Type="http://schemas.openxmlformats.org/officeDocument/2006/relationships/image" Target="../media/image28.svg"/><Relationship Id="rId4" Type="http://schemas.openxmlformats.org/officeDocument/2006/relationships/hyperlink" Target="https://genese.qc.ca/pg/housing-rights/" TargetMode="External"/><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opdsrm.com/" TargetMode="External"/><Relationship Id="rId7" Type="http://schemas.openxmlformats.org/officeDocument/2006/relationships/image" Target="../media/image23.png"/><Relationship Id="rId12"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hyperlink" Target="https://www.tal.gouv.qc.ca/" TargetMode="External"/><Relationship Id="rId11" Type="http://schemas.openxmlformats.org/officeDocument/2006/relationships/image" Target="../media/image30.svg"/><Relationship Id="rId5" Type="http://schemas.openxmlformats.org/officeDocument/2006/relationships/image" Target="../media/image11.pn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28.sv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svg"/><Relationship Id="rId12"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hyperlink" Target="https://www.simulaide.emploiquebec.gouv.qc.ca/index.php/728252" TargetMode="External"/><Relationship Id="rId5" Type="http://schemas.openxmlformats.org/officeDocument/2006/relationships/image" Target="../media/image23.png"/><Relationship Id="rId10" Type="http://schemas.openxmlformats.org/officeDocument/2006/relationships/hyperlink" Target="https://www.tal.gouv.qc.ca/" TargetMode="External"/><Relationship Id="rId4" Type="http://schemas.openxmlformats.org/officeDocument/2006/relationships/image" Target="../media/image11.png"/><Relationship Id="rId9" Type="http://schemas.openxmlformats.org/officeDocument/2006/relationships/image" Target="../media/image30.svg"/></Relationships>
</file>

<file path=ppt/slides/_rels/slide1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hyperlink" Target="https://www.justicedeproximite.qc.ca/en/services/info-separation/" TargetMode="External"/><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23.png"/><Relationship Id="rId11" Type="http://schemas.openxmlformats.org/officeDocument/2006/relationships/image" Target="../media/image36.png"/><Relationship Id="rId5" Type="http://schemas.openxmlformats.org/officeDocument/2006/relationships/image" Target="../media/image11.png"/><Relationship Id="rId10" Type="http://schemas.openxmlformats.org/officeDocument/2006/relationships/image" Target="../media/image30.svg"/><Relationship Id="rId4" Type="http://schemas.openxmlformats.org/officeDocument/2006/relationships/image" Target="../media/image26.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svg"/><Relationship Id="rId12"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hyperlink" Target="https://rebatir.ca/index-1.htm?lang=en" TargetMode="External"/><Relationship Id="rId5" Type="http://schemas.openxmlformats.org/officeDocument/2006/relationships/image" Target="../media/image23.png"/><Relationship Id="rId10" Type="http://schemas.openxmlformats.org/officeDocument/2006/relationships/hyperlink" Target="https://www.tal.gouv.qc.ca/" TargetMode="External"/><Relationship Id="rId4" Type="http://schemas.openxmlformats.org/officeDocument/2006/relationships/image" Target="../media/image11.png"/><Relationship Id="rId9" Type="http://schemas.openxmlformats.org/officeDocument/2006/relationships/image" Target="../media/image30.sv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svg"/><Relationship Id="rId12"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hyperlink" Target="https://www.csj.qc.ca/commission-des-services-juridiques/nous-joindre/bureaux-d-aide-juridique/en" TargetMode="External"/><Relationship Id="rId5" Type="http://schemas.openxmlformats.org/officeDocument/2006/relationships/image" Target="../media/image23.png"/><Relationship Id="rId10" Type="http://schemas.openxmlformats.org/officeDocument/2006/relationships/hyperlink" Target="https://www.tal.gouv.qc.ca/" TargetMode="External"/><Relationship Id="rId4" Type="http://schemas.openxmlformats.org/officeDocument/2006/relationships/image" Target="../media/image11.png"/><Relationship Id="rId9" Type="http://schemas.openxmlformats.org/officeDocument/2006/relationships/image" Target="../media/image30.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image" Target="../media/image21.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hyperlink" Target="https://www.tal.gouv.qc.ca/"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hyperlink" Target="https://educaloi.qc.ca/en/" TargetMode="External"/><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3.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BD971B-2C72-F1DB-8C22-B12CAC11AF0F}"/>
              </a:ext>
            </a:extLst>
          </p:cNvPr>
          <p:cNvSpPr>
            <a:spLocks noGrp="1"/>
          </p:cNvSpPr>
          <p:nvPr>
            <p:ph type="ctrTitle"/>
          </p:nvPr>
        </p:nvSpPr>
        <p:spPr/>
        <p:txBody>
          <a:bodyPr>
            <a:normAutofit/>
          </a:bodyPr>
          <a:lstStyle/>
          <a:p>
            <a:r>
              <a:rPr lang="fr-CA" dirty="0" err="1"/>
              <a:t>My</a:t>
            </a:r>
            <a:r>
              <a:rPr lang="fr-CA" dirty="0"/>
              <a:t> Money</a:t>
            </a:r>
            <a:br>
              <a:rPr lang="fr-CA" dirty="0"/>
            </a:br>
            <a:r>
              <a:rPr lang="fr-CA" sz="2000" dirty="0" err="1">
                <a:cs typeface="Arial"/>
              </a:rPr>
              <a:t>My</a:t>
            </a:r>
            <a:r>
              <a:rPr lang="fr-CA" sz="2000" dirty="0">
                <a:cs typeface="Arial"/>
              </a:rPr>
              <a:t> Relationship</a:t>
            </a:r>
          </a:p>
        </p:txBody>
      </p:sp>
      <p:pic>
        <p:nvPicPr>
          <p:cNvPr id="5" name="Image 4" descr="Une image contenant habits, illustration, Dessin animé, dessin&#10;&#10;Description générée automatiquement">
            <a:extLst>
              <a:ext uri="{FF2B5EF4-FFF2-40B4-BE49-F238E27FC236}">
                <a16:creationId xmlns:a16="http://schemas.microsoft.com/office/drawing/2014/main" id="{0449F2F0-FFDA-36C6-C432-A90CB797885B}"/>
              </a:ext>
            </a:extLst>
          </p:cNvPr>
          <p:cNvPicPr>
            <a:picLocks noChangeAspect="1"/>
          </p:cNvPicPr>
          <p:nvPr/>
        </p:nvPicPr>
        <p:blipFill>
          <a:blip r:embed="rId4"/>
          <a:stretch>
            <a:fillRect/>
          </a:stretch>
        </p:blipFill>
        <p:spPr>
          <a:xfrm>
            <a:off x="7343660" y="609600"/>
            <a:ext cx="4114800" cy="4114800"/>
          </a:xfrm>
          <a:prstGeom prst="rect">
            <a:avLst/>
          </a:prstGeom>
        </p:spPr>
      </p:pic>
      <p:sp>
        <p:nvSpPr>
          <p:cNvPr id="6" name="Sous-titre 5">
            <a:extLst>
              <a:ext uri="{FF2B5EF4-FFF2-40B4-BE49-F238E27FC236}">
                <a16:creationId xmlns:a16="http://schemas.microsoft.com/office/drawing/2014/main" id="{9F1B9B72-8CE8-3B55-61AC-D3C03E3900B9}"/>
              </a:ext>
            </a:extLst>
          </p:cNvPr>
          <p:cNvSpPr>
            <a:spLocks noGrp="1"/>
          </p:cNvSpPr>
          <p:nvPr>
            <p:ph type="subTitle" idx="1"/>
          </p:nvPr>
        </p:nvSpPr>
        <p:spPr/>
        <p:txBody>
          <a:bodyPr/>
          <a:lstStyle/>
          <a:p>
            <a:endParaRPr lang="fr-FR"/>
          </a:p>
        </p:txBody>
      </p:sp>
    </p:spTree>
    <p:custDataLst>
      <p:tags r:id="rId1"/>
    </p:custDataLst>
    <p:extLst>
      <p:ext uri="{BB962C8B-B14F-4D97-AF65-F5344CB8AC3E}">
        <p14:creationId xmlns:p14="http://schemas.microsoft.com/office/powerpoint/2010/main" val="20492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522336"/>
            <a:ext cx="7703711" cy="1071529"/>
          </a:xfrm>
        </p:spPr>
        <p:txBody>
          <a:bodyPr>
            <a:normAutofit/>
          </a:bodyPr>
          <a:lstStyle/>
          <a:p>
            <a:r>
              <a:rPr lang="fr-CA" sz="2000" dirty="0" err="1">
                <a:latin typeface="Arial"/>
                <a:cs typeface="Arial"/>
              </a:rPr>
              <a:t>Finding</a:t>
            </a:r>
            <a:r>
              <a:rPr lang="fr-CA" sz="2000" dirty="0">
                <a:latin typeface="Arial"/>
                <a:cs typeface="Arial"/>
              </a:rPr>
              <a:t> help</a:t>
            </a:r>
            <a:br>
              <a:rPr lang="fr-FR" dirty="0">
                <a:highlight>
                  <a:srgbClr val="FFFF00"/>
                </a:highlight>
              </a:rPr>
            </a:br>
            <a:r>
              <a:rPr lang="fr-FR" dirty="0"/>
              <a:t>Project Genesis </a:t>
            </a:r>
            <a:endParaRPr lang="fr-FR" dirty="0">
              <a:solidFill>
                <a:schemeClr val="tx1"/>
              </a:solidFill>
            </a:endParaRP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904481" y="1782837"/>
            <a:ext cx="3932237" cy="4328587"/>
          </a:xfrm>
        </p:spPr>
        <p:txBody>
          <a:bodyPr vert="horz" lIns="91440" tIns="45720" rIns="91440" bIns="45720" rtlCol="0" anchor="t">
            <a:normAutofit fontScale="70000" lnSpcReduction="20000"/>
          </a:bodyPr>
          <a:lstStyle/>
          <a:p>
            <a:r>
              <a:rPr lang="fr-FR" sz="4400" dirty="0"/>
              <a:t>Free </a:t>
            </a:r>
            <a:r>
              <a:rPr lang="fr-FR" sz="4400" dirty="0" err="1"/>
              <a:t>legal</a:t>
            </a:r>
            <a:r>
              <a:rPr lang="fr-FR" sz="4400" dirty="0"/>
              <a:t> information :</a:t>
            </a:r>
          </a:p>
          <a:p>
            <a:pPr marL="571500" indent="-571500">
              <a:buFont typeface="Arial" panose="020B0604020202020204" pitchFamily="34" charset="0"/>
              <a:buChar char="•"/>
            </a:pPr>
            <a:r>
              <a:rPr lang="fr-FR" sz="4400" dirty="0" err="1">
                <a:cs typeface="Arial"/>
              </a:rPr>
              <a:t>housing</a:t>
            </a:r>
            <a:endParaRPr lang="fr-FR" sz="4400">
              <a:cs typeface="Arial"/>
            </a:endParaRPr>
          </a:p>
          <a:p>
            <a:pPr marL="571500" indent="-571500">
              <a:buFont typeface="Arial" panose="020B0604020202020204" pitchFamily="34" charset="0"/>
              <a:buChar char="•"/>
            </a:pPr>
            <a:r>
              <a:rPr lang="fr-FR" sz="4400">
                <a:cs typeface="Arial"/>
              </a:rPr>
              <a:t>social assistance</a:t>
            </a:r>
            <a:endParaRPr lang="fr-FR" sz="4400" dirty="0">
              <a:solidFill>
                <a:schemeClr val="tx1"/>
              </a:solidFill>
              <a:cs typeface="Arial"/>
            </a:endParaRPr>
          </a:p>
          <a:p>
            <a:pPr marL="571500" indent="-571500">
              <a:buFont typeface="Arial" panose="020B0604020202020204" pitchFamily="34" charset="0"/>
              <a:buChar char="•"/>
            </a:pPr>
            <a:r>
              <a:rPr lang="fr-FR" sz="4400" dirty="0"/>
              <a:t>pensions and </a:t>
            </a:r>
            <a:r>
              <a:rPr lang="fr-FR" sz="4400" dirty="0" err="1"/>
              <a:t>family</a:t>
            </a:r>
            <a:r>
              <a:rPr lang="fr-FR" sz="4400" dirty="0"/>
              <a:t> </a:t>
            </a:r>
            <a:r>
              <a:rPr lang="fr-FR" sz="4400" dirty="0" err="1"/>
              <a:t>allowance</a:t>
            </a:r>
            <a:endParaRPr lang="fr-FR" sz="4400" dirty="0" err="1">
              <a:cs typeface="Arial"/>
            </a:endParaRPr>
          </a:p>
          <a:p>
            <a:endParaRPr lang="fr-FR" sz="4400">
              <a:solidFill>
                <a:schemeClr val="accent2"/>
              </a:solidFill>
            </a:endParaRPr>
          </a:p>
          <a:p>
            <a:r>
              <a:rPr lang="fr-FR" sz="2900" dirty="0"/>
              <a:t>514-738-2036</a:t>
            </a:r>
            <a:endParaRPr lang="fr-FR" sz="2900" dirty="0">
              <a:highlight>
                <a:srgbClr val="FFFF00"/>
              </a:highlight>
            </a:endParaRPr>
          </a:p>
          <a:p>
            <a:r>
              <a:rPr lang="fr-FR" sz="2900" dirty="0">
                <a:solidFill>
                  <a:schemeClr val="accent6">
                    <a:lumMod val="25000"/>
                  </a:schemeClr>
                </a:solidFill>
                <a:ea typeface="+mn-lt"/>
                <a:cs typeface="+mn-lt"/>
                <a:hlinkClick r:id="rId4">
                  <a:extLst>
                    <a:ext uri="{A12FA001-AC4F-418D-AE19-62706E023703}">
                      <ahyp:hlinkClr xmlns:ahyp="http://schemas.microsoft.com/office/drawing/2018/hyperlinkcolor" val="tx"/>
                    </a:ext>
                  </a:extLst>
                </a:hlinkClick>
              </a:rPr>
              <a:t>Housing Rights – Project Genesis</a:t>
            </a:r>
            <a:r>
              <a:rPr lang="fr-FR" sz="2900" dirty="0">
                <a:solidFill>
                  <a:schemeClr val="accent6">
                    <a:lumMod val="25000"/>
                  </a:schemeClr>
                </a:solidFill>
              </a:rPr>
              <a:t> </a:t>
            </a:r>
            <a:endParaRPr lang="fr-FR" sz="2900">
              <a:solidFill>
                <a:schemeClr val="accent6">
                  <a:lumMod val="25000"/>
                </a:schemeClr>
              </a:solidFill>
              <a:cs typeface="Arial"/>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5">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6"/>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57821" y="2440704"/>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sp>
        <p:nvSpPr>
          <p:cNvPr id="9" name="Espace réservé du texte 3">
            <a:hlinkClick r:id="rId7"/>
            <a:extLst>
              <a:ext uri="{FF2B5EF4-FFF2-40B4-BE49-F238E27FC236}">
                <a16:creationId xmlns:a16="http://schemas.microsoft.com/office/drawing/2014/main" id="{D40A4EB7-09BB-6ABC-34FA-668D112D2C82}"/>
              </a:ext>
            </a:extLst>
          </p:cNvPr>
          <p:cNvSpPr txBox="1">
            <a:spLocks/>
          </p:cNvSpPr>
          <p:nvPr/>
        </p:nvSpPr>
        <p:spPr>
          <a:xfrm>
            <a:off x="5771814" y="3429000"/>
            <a:ext cx="5362179" cy="760980"/>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a:solidFill>
                  <a:srgbClr val="333F48"/>
                </a:solidFill>
                <a:highlight>
                  <a:srgbClr val="FFFF00"/>
                </a:highlight>
                <a:cs typeface="Arial"/>
              </a:rPr>
              <a:t>(Capture d'écran du site web de l'organisme)</a:t>
            </a:r>
            <a:endParaRPr lang="fr-FR">
              <a:solidFill>
                <a:srgbClr val="333F48"/>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358409" y="5729889"/>
            <a:ext cx="505676" cy="505676"/>
          </a:xfrm>
          <a:prstGeom prst="rect">
            <a:avLst/>
          </a:prstGeom>
        </p:spPr>
      </p:pic>
      <p:pic>
        <p:nvPicPr>
          <p:cNvPr id="3" name="Graphique 2" descr="Curseur avec un remplissage uni">
            <a:extLst>
              <a:ext uri="{FF2B5EF4-FFF2-40B4-BE49-F238E27FC236}">
                <a16:creationId xmlns:a16="http://schemas.microsoft.com/office/drawing/2014/main" id="{98592177-80C9-E388-15D2-7B36B776185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05234" y="5557283"/>
            <a:ext cx="914400" cy="914400"/>
          </a:xfrm>
          <a:prstGeom prst="rect">
            <a:avLst/>
          </a:prstGeom>
        </p:spPr>
      </p:pic>
      <p:pic>
        <p:nvPicPr>
          <p:cNvPr id="12" name="Image 11" descr="Une image contenant texte, capture d’écran, personne, Site web&#10;&#10;Le contenu généré par l’IA peut être incorrect.">
            <a:extLst>
              <a:ext uri="{FF2B5EF4-FFF2-40B4-BE49-F238E27FC236}">
                <a16:creationId xmlns:a16="http://schemas.microsoft.com/office/drawing/2014/main" id="{27991DA4-DEFF-D331-5A65-B4CCFD042C08}"/>
              </a:ext>
            </a:extLst>
          </p:cNvPr>
          <p:cNvPicPr>
            <a:picLocks noChangeAspect="1"/>
          </p:cNvPicPr>
          <p:nvPr/>
        </p:nvPicPr>
        <p:blipFill>
          <a:blip r:embed="rId13"/>
          <a:srcRect l="11412" t="180" r="7970" b="-2403"/>
          <a:stretch/>
        </p:blipFill>
        <p:spPr>
          <a:xfrm>
            <a:off x="5657822" y="2440704"/>
            <a:ext cx="4805521" cy="3123482"/>
          </a:xfrm>
          <a:prstGeom prst="rect">
            <a:avLst/>
          </a:prstGeom>
        </p:spPr>
      </p:pic>
    </p:spTree>
    <p:custDataLst>
      <p:tags r:id="rId1"/>
    </p:custDataLst>
    <p:extLst>
      <p:ext uri="{BB962C8B-B14F-4D97-AF65-F5344CB8AC3E}">
        <p14:creationId xmlns:p14="http://schemas.microsoft.com/office/powerpoint/2010/main" val="381428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2F8FC-8CD6-3020-6116-A427B42104D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06CD78D-4910-DEDA-BF98-9E04ADFA6302}"/>
              </a:ext>
            </a:extLst>
          </p:cNvPr>
          <p:cNvSpPr>
            <a:spLocks noGrp="1"/>
          </p:cNvSpPr>
          <p:nvPr>
            <p:ph type="title"/>
          </p:nvPr>
        </p:nvSpPr>
        <p:spPr>
          <a:xfrm>
            <a:off x="839788" y="522336"/>
            <a:ext cx="10852352" cy="1071529"/>
          </a:xfrm>
        </p:spPr>
        <p:txBody>
          <a:bodyPr>
            <a:normAutofit fontScale="90000"/>
          </a:bodyPr>
          <a:lstStyle/>
          <a:p>
            <a:r>
              <a:rPr lang="fr-CA" sz="2000" dirty="0" err="1">
                <a:latin typeface="Arial"/>
                <a:cs typeface="Arial"/>
              </a:rPr>
              <a:t>Finding</a:t>
            </a:r>
            <a:r>
              <a:rPr lang="fr-CA" sz="2000" dirty="0">
                <a:latin typeface="Arial"/>
                <a:cs typeface="Arial"/>
              </a:rPr>
              <a:t> help</a:t>
            </a:r>
            <a:br>
              <a:rPr lang="fr-FR" dirty="0">
                <a:highlight>
                  <a:srgbClr val="FFFF00"/>
                </a:highlight>
              </a:rPr>
            </a:br>
            <a:r>
              <a:rPr lang="fr-FR" dirty="0">
                <a:ea typeface="+mj-lt"/>
                <a:cs typeface="+mj-lt"/>
              </a:rPr>
              <a:t>L’Organisation Populaire des Droits Sociaux (OPDS) (French </a:t>
            </a:r>
            <a:r>
              <a:rPr lang="fr-FR" dirty="0" err="1">
                <a:ea typeface="+mj-lt"/>
                <a:cs typeface="+mj-lt"/>
              </a:rPr>
              <a:t>only</a:t>
            </a:r>
            <a:r>
              <a:rPr lang="fr-FR" dirty="0">
                <a:ea typeface="+mj-lt"/>
                <a:cs typeface="+mj-lt"/>
              </a:rPr>
              <a:t>)</a:t>
            </a:r>
          </a:p>
        </p:txBody>
      </p:sp>
      <p:sp>
        <p:nvSpPr>
          <p:cNvPr id="4" name="Espace réservé du texte 3">
            <a:extLst>
              <a:ext uri="{FF2B5EF4-FFF2-40B4-BE49-F238E27FC236}">
                <a16:creationId xmlns:a16="http://schemas.microsoft.com/office/drawing/2014/main" id="{44903EB8-632D-AF0F-1E1F-D3BB7DDC816D}"/>
              </a:ext>
            </a:extLst>
          </p:cNvPr>
          <p:cNvSpPr>
            <a:spLocks noGrp="1"/>
          </p:cNvSpPr>
          <p:nvPr>
            <p:ph type="body" sz="half" idx="2"/>
          </p:nvPr>
        </p:nvSpPr>
        <p:spPr>
          <a:xfrm>
            <a:off x="904481" y="1782837"/>
            <a:ext cx="3932237" cy="4328587"/>
          </a:xfrm>
        </p:spPr>
        <p:txBody>
          <a:bodyPr vert="horz" lIns="91440" tIns="45720" rIns="91440" bIns="45720" rtlCol="0" anchor="t">
            <a:normAutofit fontScale="70000" lnSpcReduction="20000"/>
          </a:bodyPr>
          <a:lstStyle/>
          <a:p>
            <a:r>
              <a:rPr lang="fr-FR" sz="4400" dirty="0"/>
              <a:t>Free </a:t>
            </a:r>
            <a:r>
              <a:rPr lang="fr-FR" sz="4400" dirty="0" err="1"/>
              <a:t>legal</a:t>
            </a:r>
            <a:r>
              <a:rPr lang="fr-FR" sz="4400" dirty="0"/>
              <a:t> information on social assistance</a:t>
            </a:r>
            <a:endParaRPr lang="fr-FR" dirty="0"/>
          </a:p>
          <a:p>
            <a:endParaRPr lang="fr-FR" sz="4400" dirty="0">
              <a:cs typeface="Arial"/>
            </a:endParaRPr>
          </a:p>
          <a:p>
            <a:r>
              <a:rPr lang="fr-FR" sz="4400" dirty="0">
                <a:solidFill>
                  <a:srgbClr val="000000"/>
                </a:solidFill>
                <a:cs typeface="Arial"/>
              </a:rPr>
              <a:t>Support for certain </a:t>
            </a:r>
            <a:r>
              <a:rPr lang="fr-FR" sz="4400" dirty="0" err="1">
                <a:solidFill>
                  <a:srgbClr val="000000"/>
                </a:solidFill>
                <a:cs typeface="Arial"/>
              </a:rPr>
              <a:t>processes</a:t>
            </a:r>
            <a:r>
              <a:rPr lang="fr-FR" sz="4400" dirty="0">
                <a:solidFill>
                  <a:srgbClr val="000000"/>
                </a:solidFill>
                <a:cs typeface="Arial"/>
              </a:rPr>
              <a:t> </a:t>
            </a:r>
          </a:p>
          <a:p>
            <a:endParaRPr lang="fr-FR" sz="4400" dirty="0">
              <a:solidFill>
                <a:srgbClr val="333F48"/>
              </a:solidFill>
            </a:endParaRPr>
          </a:p>
          <a:p>
            <a:r>
              <a:rPr lang="fr-FR" sz="2900" dirty="0">
                <a:ea typeface="+mn-lt"/>
                <a:cs typeface="+mn-lt"/>
              </a:rPr>
              <a:t>514-527-0700 or 514-322-5782</a:t>
            </a:r>
            <a:endParaRPr lang="fr-FR" dirty="0">
              <a:ea typeface="+mn-lt"/>
              <a:cs typeface="+mn-lt"/>
            </a:endParaRPr>
          </a:p>
          <a:p>
            <a:endParaRPr lang="fr-FR" sz="2900" dirty="0">
              <a:cs typeface="Arial"/>
            </a:endParaRPr>
          </a:p>
          <a:p>
            <a:r>
              <a:rPr lang="fr-FR" sz="2900" dirty="0">
                <a:solidFill>
                  <a:srgbClr val="333F48"/>
                </a:solidFill>
                <a:cs typeface="Arial"/>
                <a:hlinkClick r:id="rId3">
                  <a:extLst>
                    <a:ext uri="{A12FA001-AC4F-418D-AE19-62706E023703}">
                      <ahyp:hlinkClr xmlns:ahyp="http://schemas.microsoft.com/office/drawing/2018/hyperlinkcolor" val="tx"/>
                    </a:ext>
                  </a:extLst>
                </a:hlinkClick>
              </a:rPr>
              <a:t>opdsrm.com</a:t>
            </a:r>
            <a:endParaRPr lang="fr-FR">
              <a:solidFill>
                <a:srgbClr val="333F48"/>
              </a:solidFill>
              <a:hlinkClick r:id="rId3">
                <a:extLst>
                  <a:ext uri="{A12FA001-AC4F-418D-AE19-62706E023703}">
                    <ahyp:hlinkClr xmlns:ahyp="http://schemas.microsoft.com/office/drawing/2018/hyperlinkcolor" val="tx"/>
                  </a:ext>
                </a:extLst>
              </a:hlinkClick>
            </a:endParaRPr>
          </a:p>
          <a:p>
            <a:endParaRPr lang="fr-FR" sz="2900" dirty="0">
              <a:cs typeface="Arial"/>
            </a:endParaRPr>
          </a:p>
        </p:txBody>
      </p:sp>
      <p:grpSp>
        <p:nvGrpSpPr>
          <p:cNvPr id="5" name="Groupe 4">
            <a:extLst>
              <a:ext uri="{FF2B5EF4-FFF2-40B4-BE49-F238E27FC236}">
                <a16:creationId xmlns:a16="http://schemas.microsoft.com/office/drawing/2014/main" id="{CEED2A92-7749-09B8-8317-CB099AA47EFF}"/>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DAE463D5-92ED-1AAA-3671-2B0F925589EA}"/>
                </a:ext>
              </a:extLst>
            </p:cNvPr>
            <p:cNvPicPr>
              <a:picLocks noChangeAspect="1"/>
            </p:cNvPicPr>
            <p:nvPr/>
          </p:nvPicPr>
          <p:blipFill rotWithShape="1">
            <a:blip r:embed="rId4">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0616D2C8-A673-D5B7-DF7D-95AD1CE7C2F7}"/>
                </a:ext>
              </a:extLst>
            </p:cNvPr>
            <p:cNvPicPr>
              <a:picLocks noChangeAspect="1"/>
            </p:cNvPicPr>
            <p:nvPr/>
          </p:nvPicPr>
          <p:blipFill>
            <a:blip r:embed="rId5"/>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BDFDE6EA-300D-A38C-57FA-C7E79377BECD}"/>
              </a:ext>
            </a:extLst>
          </p:cNvPr>
          <p:cNvSpPr/>
          <p:nvPr/>
        </p:nvSpPr>
        <p:spPr>
          <a:xfrm>
            <a:off x="5657821" y="2440704"/>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sp>
        <p:nvSpPr>
          <p:cNvPr id="9" name="Espace réservé du texte 3">
            <a:hlinkClick r:id="rId6"/>
            <a:extLst>
              <a:ext uri="{FF2B5EF4-FFF2-40B4-BE49-F238E27FC236}">
                <a16:creationId xmlns:a16="http://schemas.microsoft.com/office/drawing/2014/main" id="{5F8B5F99-CCBB-33F7-1B6B-FF85A17462B4}"/>
              </a:ext>
            </a:extLst>
          </p:cNvPr>
          <p:cNvSpPr txBox="1">
            <a:spLocks/>
          </p:cNvSpPr>
          <p:nvPr/>
        </p:nvSpPr>
        <p:spPr>
          <a:xfrm>
            <a:off x="5771814" y="3429000"/>
            <a:ext cx="5362179" cy="760980"/>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rgbClr val="333F48"/>
                </a:solidFill>
                <a:highlight>
                  <a:srgbClr val="FFFF00"/>
                </a:highlight>
                <a:cs typeface="Arial"/>
              </a:rPr>
              <a:t>(Capture d'écran du site web de l'organisme)</a:t>
            </a:r>
            <a:endParaRPr lang="fr-FR" dirty="0">
              <a:solidFill>
                <a:srgbClr val="333F48"/>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8486B50C-060D-8005-D7B4-71E9EE45F2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1E737AEC-8FF3-56C5-0C24-624B57B7306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6DDEC839-0612-2E85-DBD6-760CF610B01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58409" y="5729889"/>
            <a:ext cx="505676" cy="505676"/>
          </a:xfrm>
          <a:prstGeom prst="rect">
            <a:avLst/>
          </a:prstGeom>
        </p:spPr>
      </p:pic>
      <p:pic>
        <p:nvPicPr>
          <p:cNvPr id="3" name="Graphique 2" descr="Curseur avec un remplissage uni">
            <a:extLst>
              <a:ext uri="{FF2B5EF4-FFF2-40B4-BE49-F238E27FC236}">
                <a16:creationId xmlns:a16="http://schemas.microsoft.com/office/drawing/2014/main" id="{1C2EC73D-0EF0-436D-F40C-A8DE5CE5D65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258253" y="5614792"/>
            <a:ext cx="914400" cy="914400"/>
          </a:xfrm>
          <a:prstGeom prst="rect">
            <a:avLst/>
          </a:prstGeom>
        </p:spPr>
      </p:pic>
      <p:pic>
        <p:nvPicPr>
          <p:cNvPr id="12" name="Image 11" descr="Une image contenant texte, capture d’écran, graphisme, logo&#10;&#10;Le contenu généré par l’IA peut être incorrect.">
            <a:extLst>
              <a:ext uri="{FF2B5EF4-FFF2-40B4-BE49-F238E27FC236}">
                <a16:creationId xmlns:a16="http://schemas.microsoft.com/office/drawing/2014/main" id="{2EB72448-74A5-9B72-D9DA-CB30B5A021A1}"/>
              </a:ext>
            </a:extLst>
          </p:cNvPr>
          <p:cNvPicPr>
            <a:picLocks noChangeAspect="1"/>
          </p:cNvPicPr>
          <p:nvPr/>
        </p:nvPicPr>
        <p:blipFill>
          <a:blip r:embed="rId12"/>
          <a:stretch>
            <a:fillRect/>
          </a:stretch>
        </p:blipFill>
        <p:spPr>
          <a:xfrm>
            <a:off x="5664678" y="2440602"/>
            <a:ext cx="4787662" cy="2896945"/>
          </a:xfrm>
          <a:prstGeom prst="rect">
            <a:avLst/>
          </a:prstGeom>
        </p:spPr>
      </p:pic>
    </p:spTree>
    <p:extLst>
      <p:ext uri="{BB962C8B-B14F-4D97-AF65-F5344CB8AC3E}">
        <p14:creationId xmlns:p14="http://schemas.microsoft.com/office/powerpoint/2010/main" val="47302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dirty="0" err="1">
                <a:latin typeface="Arial"/>
                <a:cs typeface="Arial"/>
              </a:rPr>
              <a:t>Finding</a:t>
            </a:r>
            <a:r>
              <a:rPr lang="fr-CA" sz="2000" dirty="0">
                <a:latin typeface="Arial"/>
                <a:cs typeface="Arial"/>
              </a:rPr>
              <a:t> help</a:t>
            </a:r>
            <a:br>
              <a:rPr lang="fr-FR" dirty="0"/>
            </a:br>
            <a:r>
              <a:rPr lang="fr-FR" dirty="0"/>
              <a:t>SimulAide</a:t>
            </a:r>
            <a:endParaRPr lang="fr-FR" dirty="0">
              <a:cs typeface="Arial"/>
            </a:endParaRP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4170362" cy="3753584"/>
          </a:xfrm>
        </p:spPr>
        <p:txBody>
          <a:bodyPr vert="horz" lIns="91440" tIns="45720" rIns="91440" bIns="45720" rtlCol="0" anchor="t">
            <a:normAutofit/>
          </a:bodyPr>
          <a:lstStyle/>
          <a:p>
            <a:r>
              <a:rPr lang="fr-FR" sz="2800" dirty="0">
                <a:solidFill>
                  <a:schemeClr val="accent2"/>
                </a:solidFill>
              </a:rPr>
              <a:t>Calculation </a:t>
            </a:r>
            <a:r>
              <a:rPr lang="fr-FR" sz="2800" dirty="0" err="1">
                <a:solidFill>
                  <a:schemeClr val="accent2"/>
                </a:solidFill>
              </a:rPr>
              <a:t>tool</a:t>
            </a:r>
            <a:r>
              <a:rPr lang="fr-FR" sz="2800" dirty="0">
                <a:solidFill>
                  <a:schemeClr val="accent2"/>
                </a:solidFill>
              </a:rPr>
              <a:t> for social </a:t>
            </a:r>
            <a:r>
              <a:rPr lang="fr-FR" sz="2800" dirty="0" err="1">
                <a:solidFill>
                  <a:schemeClr val="accent2"/>
                </a:solidFill>
              </a:rPr>
              <a:t>welfare</a:t>
            </a:r>
            <a:r>
              <a:rPr lang="fr-FR" sz="2800" dirty="0">
                <a:solidFill>
                  <a:schemeClr val="accent2"/>
                </a:solidFill>
              </a:rPr>
              <a:t> </a:t>
            </a:r>
            <a:r>
              <a:rPr lang="fr-FR" sz="2800" dirty="0" err="1">
                <a:solidFill>
                  <a:schemeClr val="accent2"/>
                </a:solidFill>
              </a:rPr>
              <a:t>eligibility</a:t>
            </a:r>
            <a:endParaRPr lang="fr-FR" sz="2800" dirty="0" err="1">
              <a:solidFill>
                <a:schemeClr val="accent2"/>
              </a:solidFill>
              <a:cs typeface="Arial"/>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86689" y="5322468"/>
            <a:ext cx="914400" cy="914400"/>
          </a:xfrm>
          <a:prstGeom prst="rect">
            <a:avLst/>
          </a:prstGeom>
        </p:spPr>
      </p:pic>
      <p:sp>
        <p:nvSpPr>
          <p:cNvPr id="9" name="Espace réservé du texte 3">
            <a:hlinkClick r:id="rId10"/>
            <a:extLst>
              <a:ext uri="{FF2B5EF4-FFF2-40B4-BE49-F238E27FC236}">
                <a16:creationId xmlns:a16="http://schemas.microsoft.com/office/drawing/2014/main" id="{DFC00939-A5AF-2F45-8497-DF6071357F40}"/>
              </a:ext>
            </a:extLst>
          </p:cNvPr>
          <p:cNvSpPr txBox="1">
            <a:spLocks/>
          </p:cNvSpPr>
          <p:nvPr/>
        </p:nvSpPr>
        <p:spPr>
          <a:xfrm>
            <a:off x="1073799" y="5090279"/>
            <a:ext cx="3291840" cy="415925"/>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chemeClr val="accent2"/>
                </a:solidFill>
                <a:hlinkClick r:id="rId11">
                  <a:extLst>
                    <a:ext uri="{A12FA001-AC4F-418D-AE19-62706E023703}">
                      <ahyp:hlinkClr xmlns:ahyp="http://schemas.microsoft.com/office/drawing/2018/hyperlinkcolor" val="tx"/>
                    </a:ext>
                  </a:extLst>
                </a:hlinkClick>
              </a:rPr>
              <a:t>SimulAide</a:t>
            </a:r>
            <a:endParaRPr lang="fr-FR">
              <a:solidFill>
                <a:srgbClr val="333F48"/>
              </a:solidFill>
              <a:cs typeface="Arial"/>
              <a:hlinkClick r:id="rId11">
                <a:extLst>
                  <a:ext uri="{A12FA001-AC4F-418D-AE19-62706E023703}">
                    <ahyp:hlinkClr xmlns:ahyp="http://schemas.microsoft.com/office/drawing/2018/hyperlinkcolor" val="tx"/>
                  </a:ext>
                </a:extLst>
              </a:hlinkClick>
            </a:endParaRPr>
          </a:p>
        </p:txBody>
      </p:sp>
      <p:pic>
        <p:nvPicPr>
          <p:cNvPr id="13" name="Image 12" descr="Une image contenant texte, Appareils électroniques, capture d’écran, Police&#10;&#10;Le contenu généré par l’IA peut être incorrect.">
            <a:extLst>
              <a:ext uri="{FF2B5EF4-FFF2-40B4-BE49-F238E27FC236}">
                <a16:creationId xmlns:a16="http://schemas.microsoft.com/office/drawing/2014/main" id="{A19EB039-5A11-7A2D-8C0C-C82E5B801173}"/>
              </a:ext>
            </a:extLst>
          </p:cNvPr>
          <p:cNvPicPr>
            <a:picLocks noChangeAspect="1"/>
          </p:cNvPicPr>
          <p:nvPr/>
        </p:nvPicPr>
        <p:blipFill>
          <a:blip r:embed="rId12"/>
          <a:srcRect l="9360" t="-99" r="24008" b="40591"/>
          <a:stretch/>
        </p:blipFill>
        <p:spPr>
          <a:xfrm>
            <a:off x="5691874" y="2381457"/>
            <a:ext cx="4801399" cy="3114252"/>
          </a:xfrm>
          <a:prstGeom prst="rect">
            <a:avLst/>
          </a:prstGeom>
        </p:spPr>
      </p:pic>
    </p:spTree>
    <p:extLst>
      <p:ext uri="{BB962C8B-B14F-4D97-AF65-F5344CB8AC3E}">
        <p14:creationId xmlns:p14="http://schemas.microsoft.com/office/powerpoint/2010/main" val="2799170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dirty="0" err="1">
                <a:cs typeface="Arial"/>
              </a:rPr>
              <a:t>Finding</a:t>
            </a:r>
            <a:r>
              <a:rPr lang="fr-CA" sz="2000" dirty="0">
                <a:cs typeface="Arial"/>
              </a:rPr>
              <a:t> help</a:t>
            </a:r>
            <a:br>
              <a:rPr lang="fr-FR" dirty="0"/>
            </a:br>
            <a:r>
              <a:rPr lang="fr-FR" dirty="0"/>
              <a:t>Community Justice Centers</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fontScale="92500" lnSpcReduction="10000"/>
          </a:bodyPr>
          <a:lstStyle/>
          <a:p>
            <a:r>
              <a:rPr lang="fr-FR" sz="4000" b="1" dirty="0">
                <a:solidFill>
                  <a:schemeClr val="accent2"/>
                </a:solidFill>
              </a:rPr>
              <a:t>Info-</a:t>
            </a:r>
            <a:r>
              <a:rPr lang="fr-FR" sz="4000" b="1" dirty="0" err="1">
                <a:solidFill>
                  <a:schemeClr val="accent2"/>
                </a:solidFill>
              </a:rPr>
              <a:t>Separation</a:t>
            </a:r>
            <a:r>
              <a:rPr lang="fr-FR" sz="4000" b="1" dirty="0">
                <a:solidFill>
                  <a:schemeClr val="accent2"/>
                </a:solidFill>
              </a:rPr>
              <a:t> </a:t>
            </a:r>
            <a:endParaRPr lang="fr-FR" dirty="0">
              <a:solidFill>
                <a:schemeClr val="accent2"/>
              </a:solidFill>
            </a:endParaRPr>
          </a:p>
          <a:p>
            <a:r>
              <a:rPr lang="fr-FR" sz="4000" b="1" dirty="0">
                <a:solidFill>
                  <a:schemeClr val="accent2"/>
                </a:solidFill>
              </a:rPr>
              <a:t>Service</a:t>
            </a:r>
            <a:endParaRPr lang="fr-FR" dirty="0">
              <a:solidFill>
                <a:schemeClr val="accent2"/>
              </a:solidFill>
            </a:endParaRPr>
          </a:p>
          <a:p>
            <a:r>
              <a:rPr lang="fr-FR" sz="4000" dirty="0">
                <a:solidFill>
                  <a:schemeClr val="accent2"/>
                </a:solidFill>
              </a:rPr>
              <a:t>Free </a:t>
            </a:r>
            <a:r>
              <a:rPr lang="fr-FR" sz="4000" dirty="0" err="1">
                <a:solidFill>
                  <a:schemeClr val="accent2"/>
                </a:solidFill>
              </a:rPr>
              <a:t>legal</a:t>
            </a:r>
            <a:r>
              <a:rPr lang="fr-FR" sz="4000" dirty="0">
                <a:solidFill>
                  <a:schemeClr val="accent2"/>
                </a:solidFill>
              </a:rPr>
              <a:t> information</a:t>
            </a:r>
            <a:endParaRPr lang="fr-FR" sz="4000" dirty="0">
              <a:solidFill>
                <a:schemeClr val="accent2"/>
              </a:solidFill>
              <a:cs typeface="Arial"/>
            </a:endParaRPr>
          </a:p>
          <a:p>
            <a:br>
              <a:rPr lang="fr-FR" sz="2000" dirty="0">
                <a:highlight>
                  <a:srgbClr val="FFFF00"/>
                </a:highlight>
                <a:cs typeface="Arial"/>
              </a:rPr>
            </a:br>
            <a:endParaRPr lang="fr-FR" sz="2000">
              <a:highlight>
                <a:srgbClr val="FFFF00"/>
              </a:highlight>
            </a:endParaRPr>
          </a:p>
          <a:p>
            <a:r>
              <a:rPr lang="fr-CA" sz="1800" dirty="0">
                <a:solidFill>
                  <a:schemeClr val="accent6">
                    <a:lumMod val="25000"/>
                  </a:schemeClr>
                </a:solidFill>
                <a:ea typeface="+mn-lt"/>
                <a:cs typeface="+mn-lt"/>
                <a:hlinkClick r:id="rId3">
                  <a:extLst>
                    <a:ext uri="{A12FA001-AC4F-418D-AE19-62706E023703}">
                      <ahyp:hlinkClr xmlns:ahyp="http://schemas.microsoft.com/office/drawing/2018/hyperlinkcolor" val="tx"/>
                    </a:ext>
                  </a:extLst>
                </a:hlinkClick>
              </a:rPr>
              <a:t>Info-Separation Service - Centres de justice de proximité l Centres de justice de proximité</a:t>
            </a:r>
            <a:endParaRPr lang="fr-CA">
              <a:solidFill>
                <a:schemeClr val="accent6">
                  <a:lumMod val="25000"/>
                </a:schemeClr>
              </a:solidFill>
              <a:hlinkClick r:id="rId3">
                <a:extLst>
                  <a:ext uri="{A12FA001-AC4F-418D-AE19-62706E023703}">
                    <ahyp:hlinkClr xmlns:ahyp="http://schemas.microsoft.com/office/drawing/2018/hyperlinkcolor" val="tx"/>
                  </a:ext>
                </a:extLst>
              </a:hlinkClick>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4">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5"/>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 name="AutoShape 6">
            <a:extLst>
              <a:ext uri="{FF2B5EF4-FFF2-40B4-BE49-F238E27FC236}">
                <a16:creationId xmlns:a16="http://schemas.microsoft.com/office/drawing/2014/main" id="{E348A94B-109B-0848-B950-97973A1EF3DA}"/>
              </a:ext>
            </a:extLst>
          </p:cNvPr>
          <p:cNvSpPr>
            <a:spLocks noChangeAspect="1" noChangeArrowheads="1"/>
          </p:cNvSpPr>
          <p:nvPr/>
        </p:nvSpPr>
        <p:spPr bwMode="auto">
          <a:xfrm>
            <a:off x="9348716" y="494380"/>
            <a:ext cx="1462054" cy="14620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54303" y="5525527"/>
            <a:ext cx="914400" cy="914400"/>
          </a:xfrm>
          <a:prstGeom prst="rect">
            <a:avLst/>
          </a:prstGeom>
        </p:spPr>
      </p:pic>
      <p:pic>
        <p:nvPicPr>
          <p:cNvPr id="9" name="Image 8" descr="Une image contenant texte, capture d’écran, Page web, Site web&#10;&#10;Le contenu généré par l’IA peut être incorrect.">
            <a:extLst>
              <a:ext uri="{FF2B5EF4-FFF2-40B4-BE49-F238E27FC236}">
                <a16:creationId xmlns:a16="http://schemas.microsoft.com/office/drawing/2014/main" id="{0440D1D6-9392-7C0F-ED51-71CA67327487}"/>
              </a:ext>
            </a:extLst>
          </p:cNvPr>
          <p:cNvPicPr>
            <a:picLocks noChangeAspect="1"/>
          </p:cNvPicPr>
          <p:nvPr/>
        </p:nvPicPr>
        <p:blipFill>
          <a:blip r:embed="rId11"/>
          <a:srcRect l="103" t="162" r="9740" b="-559"/>
          <a:stretch/>
        </p:blipFill>
        <p:spPr>
          <a:xfrm>
            <a:off x="5694333" y="2379772"/>
            <a:ext cx="4795297" cy="3016273"/>
          </a:xfrm>
          <a:prstGeom prst="rect">
            <a:avLst/>
          </a:prstGeom>
        </p:spPr>
      </p:pic>
    </p:spTree>
    <p:extLst>
      <p:ext uri="{BB962C8B-B14F-4D97-AF65-F5344CB8AC3E}">
        <p14:creationId xmlns:p14="http://schemas.microsoft.com/office/powerpoint/2010/main" val="211411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dirty="0" err="1">
                <a:latin typeface="Arial"/>
                <a:cs typeface="Arial"/>
              </a:rPr>
              <a:t>Finding</a:t>
            </a:r>
            <a:r>
              <a:rPr lang="fr-CA" sz="2000" dirty="0">
                <a:latin typeface="Arial"/>
                <a:cs typeface="Arial"/>
              </a:rPr>
              <a:t> help</a:t>
            </a:r>
            <a:br>
              <a:rPr lang="fr-FR" dirty="0"/>
            </a:br>
            <a:r>
              <a:rPr lang="fr-FR" dirty="0" err="1"/>
              <a:t>ReBâtir</a:t>
            </a:r>
            <a:endParaRPr lang="fr-FR" dirty="0" err="1">
              <a:cs typeface="Arial"/>
            </a:endParaRP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4113665" cy="3753584"/>
          </a:xfrm>
        </p:spPr>
        <p:txBody>
          <a:bodyPr vert="horz" lIns="91440" tIns="45720" rIns="91440" bIns="45720" rtlCol="0" anchor="t">
            <a:normAutofit/>
          </a:bodyPr>
          <a:lstStyle/>
          <a:p>
            <a:r>
              <a:rPr lang="fr-FR" sz="2800" dirty="0">
                <a:solidFill>
                  <a:schemeClr val="accent2"/>
                </a:solidFill>
              </a:rPr>
              <a:t>4 </a:t>
            </a:r>
            <a:r>
              <a:rPr lang="fr-FR" sz="2800" dirty="0" err="1">
                <a:solidFill>
                  <a:schemeClr val="accent2"/>
                </a:solidFill>
              </a:rPr>
              <a:t>hours</a:t>
            </a:r>
            <a:r>
              <a:rPr lang="fr-FR" sz="2800" dirty="0">
                <a:solidFill>
                  <a:schemeClr val="accent2"/>
                </a:solidFill>
              </a:rPr>
              <a:t> of free </a:t>
            </a:r>
            <a:r>
              <a:rPr lang="fr-FR" sz="2800" dirty="0" err="1">
                <a:solidFill>
                  <a:schemeClr val="accent2"/>
                </a:solidFill>
              </a:rPr>
              <a:t>legal</a:t>
            </a:r>
            <a:r>
              <a:rPr lang="fr-FR" sz="2800" dirty="0">
                <a:solidFill>
                  <a:schemeClr val="accent2"/>
                </a:solidFill>
              </a:rPr>
              <a:t> consultation</a:t>
            </a:r>
            <a:endParaRPr lang="fr-FR" sz="2800" dirty="0">
              <a:solidFill>
                <a:schemeClr val="accent2"/>
              </a:solidFill>
              <a:cs typeface="Arial"/>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10514" y="5608218"/>
            <a:ext cx="914400" cy="914400"/>
          </a:xfrm>
          <a:prstGeom prst="rect">
            <a:avLst/>
          </a:prstGeom>
        </p:spPr>
      </p:pic>
      <p:sp>
        <p:nvSpPr>
          <p:cNvPr id="9" name="Espace réservé du texte 3">
            <a:hlinkClick r:id="rId10"/>
            <a:extLst>
              <a:ext uri="{FF2B5EF4-FFF2-40B4-BE49-F238E27FC236}">
                <a16:creationId xmlns:a16="http://schemas.microsoft.com/office/drawing/2014/main" id="{DFC00939-A5AF-2F45-8497-DF6071357F40}"/>
              </a:ext>
            </a:extLst>
          </p:cNvPr>
          <p:cNvSpPr txBox="1">
            <a:spLocks/>
          </p:cNvSpPr>
          <p:nvPr/>
        </p:nvSpPr>
        <p:spPr>
          <a:xfrm>
            <a:off x="1073799" y="5090279"/>
            <a:ext cx="3291840" cy="415925"/>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chemeClr val="accent6">
                    <a:lumMod val="25000"/>
                  </a:schemeClr>
                </a:solidFill>
                <a:cs typeface="Arial"/>
                <a:hlinkClick r:id="rId11">
                  <a:extLst>
                    <a:ext uri="{A12FA001-AC4F-418D-AE19-62706E023703}">
                      <ahyp:hlinkClr xmlns:ahyp="http://schemas.microsoft.com/office/drawing/2018/hyperlinkcolor" val="tx"/>
                    </a:ext>
                  </a:extLst>
                </a:hlinkClick>
              </a:rPr>
              <a:t>Rebâtir</a:t>
            </a:r>
            <a:endParaRPr lang="fr-FR">
              <a:solidFill>
                <a:schemeClr val="accent6">
                  <a:lumMod val="25000"/>
                </a:schemeClr>
              </a:solidFill>
              <a:hlinkClick r:id="rId11">
                <a:extLst>
                  <a:ext uri="{A12FA001-AC4F-418D-AE19-62706E023703}">
                    <ahyp:hlinkClr xmlns:ahyp="http://schemas.microsoft.com/office/drawing/2018/hyperlinkcolor" val="tx"/>
                  </a:ext>
                </a:extLst>
              </a:hlinkClick>
            </a:endParaRPr>
          </a:p>
        </p:txBody>
      </p:sp>
      <p:sp>
        <p:nvSpPr>
          <p:cNvPr id="13" name="ZoneTexte 12">
            <a:extLst>
              <a:ext uri="{FF2B5EF4-FFF2-40B4-BE49-F238E27FC236}">
                <a16:creationId xmlns:a16="http://schemas.microsoft.com/office/drawing/2014/main" id="{C92BD923-89A4-2DE5-3E0A-D142DAD85859}"/>
              </a:ext>
            </a:extLst>
          </p:cNvPr>
          <p:cNvSpPr txBox="1"/>
          <p:nvPr/>
        </p:nvSpPr>
        <p:spPr>
          <a:xfrm>
            <a:off x="837122" y="3172364"/>
            <a:ext cx="39623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CA" sz="2800" dirty="0">
                <a:solidFill>
                  <a:schemeClr val="accent2"/>
                </a:solidFill>
                <a:latin typeface="Arial"/>
                <a:ea typeface="Calibri"/>
                <a:cs typeface="Calibri"/>
              </a:rPr>
              <a:t>1-833-732-2847</a:t>
            </a:r>
            <a:endParaRPr lang="fr-FR" sz="2800">
              <a:solidFill>
                <a:schemeClr val="accent2"/>
              </a:solidFill>
              <a:latin typeface="Arial"/>
              <a:cs typeface="Arial"/>
            </a:endParaRPr>
          </a:p>
        </p:txBody>
      </p:sp>
      <p:pic>
        <p:nvPicPr>
          <p:cNvPr id="14" name="Image 13" descr="Une image contenant texte, capture d’écran, Police, graphisme&#10;&#10;Le contenu généré par l’IA peut être incorrect.">
            <a:extLst>
              <a:ext uri="{FF2B5EF4-FFF2-40B4-BE49-F238E27FC236}">
                <a16:creationId xmlns:a16="http://schemas.microsoft.com/office/drawing/2014/main" id="{8B131E1E-4319-AB29-6510-2B9C3B1296D6}"/>
              </a:ext>
            </a:extLst>
          </p:cNvPr>
          <p:cNvPicPr>
            <a:picLocks noChangeAspect="1"/>
          </p:cNvPicPr>
          <p:nvPr/>
        </p:nvPicPr>
        <p:blipFill>
          <a:blip r:embed="rId12"/>
          <a:srcRect l="451" r="18840" b="7575"/>
          <a:stretch/>
        </p:blipFill>
        <p:spPr>
          <a:xfrm>
            <a:off x="5691535" y="2382325"/>
            <a:ext cx="4792339" cy="2997835"/>
          </a:xfrm>
          <a:prstGeom prst="rect">
            <a:avLst/>
          </a:prstGeom>
        </p:spPr>
      </p:pic>
    </p:spTree>
    <p:extLst>
      <p:ext uri="{BB962C8B-B14F-4D97-AF65-F5344CB8AC3E}">
        <p14:creationId xmlns:p14="http://schemas.microsoft.com/office/powerpoint/2010/main" val="200816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9842818" cy="1053169"/>
          </a:xfrm>
        </p:spPr>
        <p:txBody>
          <a:bodyPr>
            <a:normAutofit fontScale="90000"/>
          </a:bodyPr>
          <a:lstStyle/>
          <a:p>
            <a:r>
              <a:rPr lang="fr-CA" sz="2000" dirty="0" err="1">
                <a:latin typeface="Arial"/>
                <a:cs typeface="Arial"/>
              </a:rPr>
              <a:t>Finding</a:t>
            </a:r>
            <a:r>
              <a:rPr lang="fr-CA" sz="2000" dirty="0">
                <a:latin typeface="Arial"/>
                <a:cs typeface="Arial"/>
              </a:rPr>
              <a:t> help</a:t>
            </a:r>
            <a:br>
              <a:rPr lang="fr-FR" dirty="0"/>
            </a:br>
            <a:r>
              <a:rPr lang="fr-CA" dirty="0">
                <a:cs typeface="Arial"/>
              </a:rPr>
              <a:t>Commission des services juridiques (Legal </a:t>
            </a:r>
            <a:r>
              <a:rPr lang="fr-CA" dirty="0" err="1">
                <a:cs typeface="Arial"/>
              </a:rPr>
              <a:t>Aid</a:t>
            </a:r>
            <a:r>
              <a:rPr lang="fr-CA" dirty="0">
                <a:cs typeface="Arial"/>
              </a:rPr>
              <a:t>)</a:t>
            </a:r>
            <a:endParaRPr lang="fr-FR" dirty="0"/>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a:bodyPr>
          <a:lstStyle/>
          <a:p>
            <a:r>
              <a:rPr lang="fr-FR" sz="2800" dirty="0">
                <a:solidFill>
                  <a:schemeClr val="accent2"/>
                </a:solidFill>
              </a:rPr>
              <a:t>Free or </a:t>
            </a:r>
            <a:r>
              <a:rPr lang="fr-FR" sz="2800" dirty="0" err="1">
                <a:solidFill>
                  <a:schemeClr val="accent2"/>
                </a:solidFill>
              </a:rPr>
              <a:t>low</a:t>
            </a:r>
            <a:r>
              <a:rPr lang="fr-FR" sz="2800" dirty="0">
                <a:solidFill>
                  <a:schemeClr val="accent2"/>
                </a:solidFill>
              </a:rPr>
              <a:t> </a:t>
            </a:r>
            <a:r>
              <a:rPr lang="fr-FR" sz="2800" dirty="0" err="1">
                <a:solidFill>
                  <a:schemeClr val="accent2"/>
                </a:solidFill>
              </a:rPr>
              <a:t>cost</a:t>
            </a:r>
            <a:r>
              <a:rPr lang="fr-FR" sz="2800" dirty="0">
                <a:solidFill>
                  <a:schemeClr val="accent2"/>
                </a:solidFill>
              </a:rPr>
              <a:t> </a:t>
            </a:r>
            <a:r>
              <a:rPr lang="fr-FR" sz="2800" dirty="0" err="1">
                <a:solidFill>
                  <a:schemeClr val="accent2"/>
                </a:solidFill>
              </a:rPr>
              <a:t>legal</a:t>
            </a:r>
            <a:r>
              <a:rPr lang="fr-FR" sz="2800" dirty="0">
                <a:solidFill>
                  <a:schemeClr val="accent2"/>
                </a:solidFill>
              </a:rPr>
              <a:t> </a:t>
            </a:r>
            <a:r>
              <a:rPr lang="fr-FR" sz="2800" dirty="0" err="1">
                <a:solidFill>
                  <a:schemeClr val="accent2"/>
                </a:solidFill>
              </a:rPr>
              <a:t>aid</a:t>
            </a:r>
            <a:endParaRPr lang="fr-FR" sz="2800" dirty="0" err="1">
              <a:solidFill>
                <a:schemeClr val="accent2"/>
              </a:solidFill>
              <a:cs typeface="Arial"/>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10514" y="5608218"/>
            <a:ext cx="914400" cy="914400"/>
          </a:xfrm>
          <a:prstGeom prst="rect">
            <a:avLst/>
          </a:prstGeom>
        </p:spPr>
      </p:pic>
      <p:sp>
        <p:nvSpPr>
          <p:cNvPr id="9" name="Espace réservé du texte 3">
            <a:hlinkClick r:id="rId10"/>
            <a:extLst>
              <a:ext uri="{FF2B5EF4-FFF2-40B4-BE49-F238E27FC236}">
                <a16:creationId xmlns:a16="http://schemas.microsoft.com/office/drawing/2014/main" id="{DFC00939-A5AF-2F45-8497-DF6071357F40}"/>
              </a:ext>
            </a:extLst>
          </p:cNvPr>
          <p:cNvSpPr txBox="1">
            <a:spLocks/>
          </p:cNvSpPr>
          <p:nvPr/>
        </p:nvSpPr>
        <p:spPr>
          <a:xfrm>
            <a:off x="1073799" y="4824039"/>
            <a:ext cx="3291840" cy="682165"/>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chemeClr val="accent2"/>
                </a:solidFill>
                <a:cs typeface="Arial"/>
                <a:hlinkClick r:id="rId11"/>
              </a:rPr>
              <a:t>Legal Aide Offices and Lawyers</a:t>
            </a:r>
            <a:endParaRPr lang="fr-FR"/>
          </a:p>
        </p:txBody>
      </p:sp>
      <p:pic>
        <p:nvPicPr>
          <p:cNvPr id="14" name="Image 13" descr="Une image contenant texte, Appareils électroniques, capture d’écran, logiciel&#10;&#10;Le contenu généré par l’IA peut être incorrect.">
            <a:extLst>
              <a:ext uri="{FF2B5EF4-FFF2-40B4-BE49-F238E27FC236}">
                <a16:creationId xmlns:a16="http://schemas.microsoft.com/office/drawing/2014/main" id="{277192FC-1F22-6C64-9922-97D39CBEA9A6}"/>
              </a:ext>
            </a:extLst>
          </p:cNvPr>
          <p:cNvPicPr>
            <a:picLocks noChangeAspect="1"/>
          </p:cNvPicPr>
          <p:nvPr/>
        </p:nvPicPr>
        <p:blipFill>
          <a:blip r:embed="rId12"/>
          <a:srcRect l="1142" r="27333" b="23287"/>
          <a:stretch/>
        </p:blipFill>
        <p:spPr>
          <a:xfrm>
            <a:off x="5692719" y="2381609"/>
            <a:ext cx="4805801" cy="2996655"/>
          </a:xfrm>
          <a:prstGeom prst="rect">
            <a:avLst/>
          </a:prstGeom>
        </p:spPr>
      </p:pic>
    </p:spTree>
    <p:extLst>
      <p:ext uri="{BB962C8B-B14F-4D97-AF65-F5344CB8AC3E}">
        <p14:creationId xmlns:p14="http://schemas.microsoft.com/office/powerpoint/2010/main" val="267220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2932B2-778B-E564-A069-D21DA32A6D4F}"/>
              </a:ext>
            </a:extLst>
          </p:cNvPr>
          <p:cNvSpPr>
            <a:spLocks noGrp="1"/>
          </p:cNvSpPr>
          <p:nvPr>
            <p:ph type="title"/>
          </p:nvPr>
        </p:nvSpPr>
        <p:spPr/>
        <p:txBody>
          <a:bodyPr/>
          <a:lstStyle/>
          <a:p>
            <a:r>
              <a:rPr lang="fr-FR" dirty="0" err="1">
                <a:cs typeface="Arial"/>
              </a:rPr>
              <a:t>Other</a:t>
            </a:r>
            <a:r>
              <a:rPr lang="fr-FR" dirty="0">
                <a:cs typeface="Arial"/>
              </a:rPr>
              <a:t> </a:t>
            </a:r>
            <a:r>
              <a:rPr lang="fr-FR" dirty="0" err="1">
                <a:cs typeface="Arial"/>
              </a:rPr>
              <a:t>resources</a:t>
            </a:r>
          </a:p>
        </p:txBody>
      </p:sp>
      <p:sp>
        <p:nvSpPr>
          <p:cNvPr id="3" name="Espace réservé du contenu 2">
            <a:extLst>
              <a:ext uri="{FF2B5EF4-FFF2-40B4-BE49-F238E27FC236}">
                <a16:creationId xmlns:a16="http://schemas.microsoft.com/office/drawing/2014/main" id="{2736D7D5-1126-A213-EBC9-FBE7AF17CC6D}"/>
              </a:ext>
            </a:extLst>
          </p:cNvPr>
          <p:cNvSpPr>
            <a:spLocks noGrp="1"/>
          </p:cNvSpPr>
          <p:nvPr>
            <p:ph idx="1"/>
          </p:nvPr>
        </p:nvSpPr>
        <p:spPr/>
        <p:txBody>
          <a:bodyPr vert="horz" lIns="91440" tIns="45720" rIns="91440" bIns="45720" rtlCol="0" anchor="t">
            <a:normAutofit/>
          </a:bodyPr>
          <a:lstStyle/>
          <a:p>
            <a:pPr marL="404495" lvl="2" indent="-404495">
              <a:lnSpc>
                <a:spcPct val="100000"/>
              </a:lnSpc>
              <a:buFont typeface="Police système,Sans-Serif" panose="020B0604020202020204" pitchFamily="34" charset="0"/>
            </a:pPr>
            <a:r>
              <a:rPr lang="fr-CA" sz="2400" dirty="0">
                <a:solidFill>
                  <a:srgbClr val="212121"/>
                </a:solidFill>
                <a:cs typeface="Arial"/>
              </a:rPr>
              <a:t>ACEF</a:t>
            </a:r>
          </a:p>
          <a:p>
            <a:pPr marL="404495" lvl="2" indent="-404495">
              <a:lnSpc>
                <a:spcPct val="100000"/>
              </a:lnSpc>
              <a:buFont typeface="Police système,Sans-Serif" panose="020B0604020202020204" pitchFamily="34" charset="0"/>
            </a:pPr>
            <a:endParaRPr lang="fr-CA" sz="2400" dirty="0">
              <a:solidFill>
                <a:srgbClr val="212121"/>
              </a:solidFill>
              <a:cs typeface="Arial"/>
            </a:endParaRPr>
          </a:p>
          <a:p>
            <a:pPr marL="404495" lvl="2" indent="-404495">
              <a:lnSpc>
                <a:spcPct val="100000"/>
              </a:lnSpc>
              <a:buFont typeface="Police système,Sans-Serif" panose="020B0604020202020204" pitchFamily="34" charset="0"/>
            </a:pPr>
            <a:r>
              <a:rPr lang="fr-CA" sz="2400" dirty="0">
                <a:solidFill>
                  <a:srgbClr val="212121"/>
                </a:solidFill>
                <a:cs typeface="Arial"/>
              </a:rPr>
              <a:t>Répertoire des médiateurs familiaux du Québec</a:t>
            </a:r>
            <a:endParaRPr lang="en-US" sz="2400" dirty="0">
              <a:solidFill>
                <a:srgbClr val="212121"/>
              </a:solidFill>
              <a:cs typeface="Arial"/>
            </a:endParaRPr>
          </a:p>
          <a:p>
            <a:pPr marL="404495" lvl="2" indent="-404495">
              <a:lnSpc>
                <a:spcPct val="100000"/>
              </a:lnSpc>
              <a:buFont typeface="Police système,Sans-Serif" panose="020B0604020202020204" pitchFamily="34" charset="0"/>
            </a:pPr>
            <a:endParaRPr lang="fr-CA" sz="2400" dirty="0">
              <a:solidFill>
                <a:srgbClr val="212121"/>
              </a:solidFill>
              <a:cs typeface="Arial"/>
            </a:endParaRPr>
          </a:p>
          <a:p>
            <a:pPr marL="404495" lvl="2" indent="-404495">
              <a:lnSpc>
                <a:spcPct val="100000"/>
              </a:lnSpc>
              <a:buFont typeface="Police système,Sans-Serif" panose="020B0604020202020204" pitchFamily="34" charset="0"/>
            </a:pPr>
            <a:r>
              <a:rPr lang="fr-CA" sz="2400" dirty="0">
                <a:solidFill>
                  <a:srgbClr val="212121"/>
                </a:solidFill>
                <a:cs typeface="Arial"/>
              </a:rPr>
              <a:t>Service d’Interprète d’Aide et de Référence aux Immigrants (SIARI) </a:t>
            </a:r>
            <a:endParaRPr lang="en-US" sz="2400" dirty="0">
              <a:solidFill>
                <a:srgbClr val="212121"/>
              </a:solidFill>
              <a:cs typeface="Arial"/>
            </a:endParaRPr>
          </a:p>
          <a:p>
            <a:pPr lvl="2">
              <a:lnSpc>
                <a:spcPct val="100000"/>
              </a:lnSpc>
            </a:pPr>
            <a:endParaRPr lang="fr-CA" sz="2400" dirty="0">
              <a:solidFill>
                <a:srgbClr val="212121"/>
              </a:solidFill>
              <a:cs typeface="Arial"/>
            </a:endParaRPr>
          </a:p>
          <a:p>
            <a:pPr marL="404495" lvl="2" indent="-404495">
              <a:lnSpc>
                <a:spcPct val="100000"/>
              </a:lnSpc>
              <a:buFont typeface="Police système,Sans-Serif" panose="020B0604020202020204" pitchFamily="34" charset="0"/>
            </a:pPr>
            <a:r>
              <a:rPr lang="fr-CA" sz="2400" dirty="0">
                <a:solidFill>
                  <a:srgbClr val="212121"/>
                </a:solidFill>
                <a:cs typeface="Arial"/>
              </a:rPr>
              <a:t>Francisation Québec</a:t>
            </a:r>
            <a:endParaRPr lang="en-US" sz="2400" dirty="0">
              <a:solidFill>
                <a:srgbClr val="212121"/>
              </a:solidFill>
              <a:cs typeface="Arial"/>
            </a:endParaRPr>
          </a:p>
          <a:p>
            <a:pPr lvl="2">
              <a:lnSpc>
                <a:spcPct val="100000"/>
              </a:lnSpc>
            </a:pPr>
            <a:endParaRPr lang="fr-CA" sz="2400" dirty="0">
              <a:solidFill>
                <a:srgbClr val="212121"/>
              </a:solidFill>
              <a:cs typeface="Arial"/>
            </a:endParaRPr>
          </a:p>
          <a:p>
            <a:pPr marL="404495" lvl="2" indent="-404495">
              <a:lnSpc>
                <a:spcPct val="100000"/>
              </a:lnSpc>
              <a:buFont typeface="Police système,Sans-Serif" panose="020B0604020202020204" pitchFamily="34" charset="0"/>
            </a:pPr>
            <a:r>
              <a:rPr lang="fr-CA" sz="2400" dirty="0">
                <a:solidFill>
                  <a:srgbClr val="212121"/>
                </a:solidFill>
                <a:cs typeface="Arial"/>
              </a:rPr>
              <a:t>Quebec.ca - Social Assistance and Social </a:t>
            </a:r>
            <a:r>
              <a:rPr lang="fr-CA" sz="2400" dirty="0" err="1">
                <a:solidFill>
                  <a:srgbClr val="212121"/>
                </a:solidFill>
                <a:cs typeface="Arial"/>
              </a:rPr>
              <a:t>Solidarity</a:t>
            </a:r>
            <a:endParaRPr lang="fr-FR" dirty="0" err="1"/>
          </a:p>
          <a:p>
            <a:pPr marL="404495" lvl="2" indent="-404495">
              <a:lnSpc>
                <a:spcPct val="100000"/>
              </a:lnSpc>
            </a:pPr>
            <a:endParaRPr lang="fr-CA" sz="2400" dirty="0">
              <a:solidFill>
                <a:srgbClr val="212121"/>
              </a:solidFill>
              <a:cs typeface="Arial"/>
            </a:endParaRPr>
          </a:p>
        </p:txBody>
      </p:sp>
    </p:spTree>
    <p:extLst>
      <p:ext uri="{BB962C8B-B14F-4D97-AF65-F5344CB8AC3E}">
        <p14:creationId xmlns:p14="http://schemas.microsoft.com/office/powerpoint/2010/main" val="212057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dirty="0" err="1">
                <a:latin typeface="Arial"/>
                <a:cs typeface="Arial"/>
              </a:rPr>
              <a:t>Taking</a:t>
            </a:r>
            <a:r>
              <a:rPr lang="fr-CA" sz="1800" dirty="0">
                <a:latin typeface="Arial"/>
                <a:cs typeface="Arial"/>
              </a:rPr>
              <a:t> action</a:t>
            </a:r>
            <a:br>
              <a:rPr lang="fr-CA" sz="1800" b="1" i="0" u="none" strike="noStrike" dirty="0">
                <a:effectLst/>
                <a:latin typeface="Arial" panose="020B0604020202020204" pitchFamily="34" charset="0"/>
              </a:rPr>
            </a:br>
            <a:r>
              <a:rPr lang="fr-CA" sz="4000" dirty="0" err="1">
                <a:solidFill>
                  <a:schemeClr val="accent2"/>
                </a:solidFill>
                <a:latin typeface="Arial"/>
                <a:cs typeface="Arial"/>
              </a:rPr>
              <a:t>What</a:t>
            </a:r>
            <a:r>
              <a:rPr lang="fr-CA" sz="4000" dirty="0">
                <a:solidFill>
                  <a:schemeClr val="accent2"/>
                </a:solidFill>
                <a:latin typeface="Arial"/>
                <a:cs typeface="Arial"/>
              </a:rPr>
              <a:t> </a:t>
            </a:r>
            <a:r>
              <a:rPr lang="fr-CA" sz="4000" dirty="0" err="1">
                <a:solidFill>
                  <a:schemeClr val="accent2"/>
                </a:solidFill>
                <a:latin typeface="Arial"/>
                <a:cs typeface="Arial"/>
              </a:rPr>
              <a:t>could</a:t>
            </a:r>
            <a:r>
              <a:rPr lang="fr-CA" sz="4000" dirty="0">
                <a:solidFill>
                  <a:schemeClr val="accent2"/>
                </a:solidFill>
                <a:latin typeface="Arial"/>
                <a:cs typeface="Arial"/>
              </a:rPr>
              <a:t> Jennifer do?</a:t>
            </a:r>
            <a:endParaRPr lang="fr-CA" dirty="0">
              <a:solidFill>
                <a:schemeClr val="accent2"/>
              </a:solidFill>
              <a:latin typeface="Arial"/>
              <a:cs typeface="Arial"/>
            </a:endParaRP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p:txBody>
          <a:bodyPr vert="horz" lIns="91440" tIns="45720" rIns="91440" bIns="45720" rtlCol="0" anchor="t">
            <a:noAutofit/>
          </a:bodyPr>
          <a:lstStyle/>
          <a:p>
            <a:pPr marL="0" indent="0" fontAlgn="base">
              <a:lnSpc>
                <a:spcPct val="100000"/>
              </a:lnSpc>
              <a:buNone/>
            </a:pPr>
            <a:endParaRPr lang="fr-CA" sz="2400" b="1" dirty="0">
              <a:solidFill>
                <a:srgbClr val="212121"/>
              </a:solidFill>
              <a:cs typeface="Arial"/>
            </a:endParaRPr>
          </a:p>
          <a:p>
            <a:pPr>
              <a:lnSpc>
                <a:spcPct val="100000"/>
              </a:lnSpc>
            </a:pPr>
            <a:r>
              <a:rPr lang="fr-CA" sz="2400" b="1" dirty="0" err="1">
                <a:solidFill>
                  <a:srgbClr val="212121"/>
                </a:solidFill>
                <a:cs typeface="Arial"/>
              </a:rPr>
              <a:t>Find</a:t>
            </a:r>
            <a:r>
              <a:rPr lang="fr-CA" sz="2400" b="1" dirty="0">
                <a:solidFill>
                  <a:srgbClr val="212121"/>
                </a:solidFill>
                <a:cs typeface="Arial"/>
              </a:rPr>
              <a:t> an organisation to help </a:t>
            </a:r>
            <a:r>
              <a:rPr lang="fr-CA" sz="2400" b="1" dirty="0" err="1">
                <a:solidFill>
                  <a:srgbClr val="212121"/>
                </a:solidFill>
                <a:cs typeface="Arial"/>
              </a:rPr>
              <a:t>calculate</a:t>
            </a:r>
            <a:r>
              <a:rPr lang="fr-CA" sz="2400" b="1" dirty="0">
                <a:solidFill>
                  <a:srgbClr val="212121"/>
                </a:solidFill>
                <a:cs typeface="Arial"/>
              </a:rPr>
              <a:t> </a:t>
            </a:r>
            <a:r>
              <a:rPr lang="fr-CA" sz="2400" b="1" dirty="0" err="1">
                <a:solidFill>
                  <a:srgbClr val="212121"/>
                </a:solidFill>
                <a:cs typeface="Arial"/>
              </a:rPr>
              <a:t>spousal</a:t>
            </a:r>
            <a:r>
              <a:rPr lang="fr-CA" sz="2400" b="1" dirty="0">
                <a:solidFill>
                  <a:srgbClr val="212121"/>
                </a:solidFill>
                <a:cs typeface="Arial"/>
              </a:rPr>
              <a:t> support</a:t>
            </a:r>
          </a:p>
          <a:p>
            <a:pPr>
              <a:lnSpc>
                <a:spcPct val="100000"/>
              </a:lnSpc>
            </a:pPr>
            <a:endParaRPr lang="fr-CA" sz="2400" dirty="0">
              <a:solidFill>
                <a:srgbClr val="212121"/>
              </a:solidFill>
              <a:cs typeface="Arial"/>
            </a:endParaRPr>
          </a:p>
          <a:p>
            <a:pPr>
              <a:lnSpc>
                <a:spcPct val="100000"/>
              </a:lnSpc>
            </a:pPr>
            <a:r>
              <a:rPr lang="fr-CA" sz="2400" b="1" err="1">
                <a:solidFill>
                  <a:srgbClr val="000000"/>
                </a:solidFill>
                <a:cs typeface="Arial"/>
              </a:rPr>
              <a:t>Find</a:t>
            </a:r>
            <a:r>
              <a:rPr lang="fr-CA" sz="2400" b="1" dirty="0">
                <a:solidFill>
                  <a:srgbClr val="000000"/>
                </a:solidFill>
                <a:cs typeface="Arial"/>
              </a:rPr>
              <a:t> an </a:t>
            </a:r>
            <a:r>
              <a:rPr lang="fr-CA" sz="2400" b="1" err="1">
                <a:solidFill>
                  <a:srgbClr val="000000"/>
                </a:solidFill>
                <a:cs typeface="Arial"/>
              </a:rPr>
              <a:t>employment</a:t>
            </a:r>
            <a:r>
              <a:rPr lang="fr-CA" sz="2400" b="1" dirty="0">
                <a:solidFill>
                  <a:srgbClr val="000000"/>
                </a:solidFill>
                <a:cs typeface="Arial"/>
              </a:rPr>
              <a:t> center </a:t>
            </a:r>
            <a:r>
              <a:rPr lang="fr-CA" sz="2400" b="1" err="1">
                <a:solidFill>
                  <a:srgbClr val="000000"/>
                </a:solidFill>
                <a:cs typeface="Arial"/>
              </a:rPr>
              <a:t>near</a:t>
            </a:r>
            <a:r>
              <a:rPr lang="fr-CA" sz="2400" b="1" dirty="0">
                <a:solidFill>
                  <a:srgbClr val="000000"/>
                </a:solidFill>
                <a:cs typeface="Arial"/>
              </a:rPr>
              <a:t> </a:t>
            </a:r>
            <a:r>
              <a:rPr lang="fr-CA" sz="2400" b="1" err="1">
                <a:solidFill>
                  <a:srgbClr val="000000"/>
                </a:solidFill>
                <a:cs typeface="Arial"/>
              </a:rPr>
              <a:t>her</a:t>
            </a:r>
            <a:endParaRPr lang="fr-CA" sz="2400" b="1">
              <a:solidFill>
                <a:srgbClr val="000000"/>
              </a:solidFill>
              <a:cs typeface="Arial"/>
            </a:endParaRPr>
          </a:p>
          <a:p>
            <a:pPr>
              <a:lnSpc>
                <a:spcPct val="100000"/>
              </a:lnSpc>
            </a:pPr>
            <a:endParaRPr lang="fr-CA" sz="2400" dirty="0">
              <a:solidFill>
                <a:srgbClr val="212121"/>
              </a:solidFill>
              <a:cs typeface="Arial"/>
            </a:endParaRPr>
          </a:p>
          <a:p>
            <a:pPr>
              <a:lnSpc>
                <a:spcPct val="100000"/>
              </a:lnSpc>
            </a:pPr>
            <a:r>
              <a:rPr lang="fr-CA" sz="2400" b="1" dirty="0">
                <a:solidFill>
                  <a:srgbClr val="212121"/>
                </a:solidFill>
                <a:cs typeface="Arial"/>
              </a:rPr>
              <a:t>Check if </a:t>
            </a:r>
            <a:r>
              <a:rPr lang="fr-CA" sz="2400" b="1" dirty="0" err="1">
                <a:solidFill>
                  <a:srgbClr val="212121"/>
                </a:solidFill>
                <a:cs typeface="Arial"/>
              </a:rPr>
              <a:t>she</a:t>
            </a:r>
            <a:r>
              <a:rPr lang="fr-CA" sz="2400" b="1" dirty="0">
                <a:solidFill>
                  <a:srgbClr val="212121"/>
                </a:solidFill>
                <a:cs typeface="Arial"/>
              </a:rPr>
              <a:t> </a:t>
            </a:r>
            <a:r>
              <a:rPr lang="fr-CA" sz="2400" b="1" dirty="0" err="1">
                <a:solidFill>
                  <a:srgbClr val="212121"/>
                </a:solidFill>
                <a:cs typeface="Arial"/>
              </a:rPr>
              <a:t>is</a:t>
            </a:r>
            <a:r>
              <a:rPr lang="fr-CA" sz="2400" b="1" dirty="0">
                <a:solidFill>
                  <a:srgbClr val="212121"/>
                </a:solidFill>
                <a:cs typeface="Arial"/>
              </a:rPr>
              <a:t> </a:t>
            </a:r>
            <a:r>
              <a:rPr lang="fr-CA" sz="2400" b="1" dirty="0" err="1">
                <a:solidFill>
                  <a:srgbClr val="212121"/>
                </a:solidFill>
                <a:cs typeface="Arial"/>
              </a:rPr>
              <a:t>eligible</a:t>
            </a:r>
            <a:r>
              <a:rPr lang="fr-CA" sz="2400" b="1" dirty="0">
                <a:solidFill>
                  <a:srgbClr val="212121"/>
                </a:solidFill>
                <a:cs typeface="Arial"/>
              </a:rPr>
              <a:t> for social assistance</a:t>
            </a:r>
          </a:p>
          <a:p>
            <a:endParaRPr lang="fr-CA" dirty="0">
              <a:cs typeface="Arial"/>
            </a:endParaRPr>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9" name="Image 8" descr="Une image contenant cercle, conception&#10;&#10;Description générée automatiquement">
            <a:extLst>
              <a:ext uri="{FF2B5EF4-FFF2-40B4-BE49-F238E27FC236}">
                <a16:creationId xmlns:a16="http://schemas.microsoft.com/office/drawing/2014/main" id="{F4BAD8E5-07FB-1694-5D75-161763364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7010" y="5646600"/>
            <a:ext cx="933580" cy="981212"/>
          </a:xfrm>
          <a:prstGeom prst="rect">
            <a:avLst/>
          </a:prstGeom>
        </p:spPr>
      </p:pic>
      <p:pic>
        <p:nvPicPr>
          <p:cNvPr id="7" name="Espace réservé du contenu 6" descr="Une image contenant habits, illustration, clipart, dessin&#10;&#10;Description générée automatiquement">
            <a:extLst>
              <a:ext uri="{FF2B5EF4-FFF2-40B4-BE49-F238E27FC236}">
                <a16:creationId xmlns:a16="http://schemas.microsoft.com/office/drawing/2014/main" id="{460D0854-221B-91A5-1E4A-81B39DCF800C}"/>
              </a:ext>
            </a:extLst>
          </p:cNvPr>
          <p:cNvPicPr>
            <a:picLocks noGrp="1" noChangeAspect="1"/>
          </p:cNvPicPr>
          <p:nvPr>
            <p:ph sz="half" idx="1"/>
          </p:nvPr>
        </p:nvPicPr>
        <p:blipFill>
          <a:blip r:embed="rId4"/>
          <a:stretch>
            <a:fillRect/>
          </a:stretch>
        </p:blipFill>
        <p:spPr>
          <a:xfrm>
            <a:off x="1420936" y="1702661"/>
            <a:ext cx="4729906" cy="4638101"/>
          </a:xfrm>
        </p:spPr>
      </p:pic>
    </p:spTree>
    <p:extLst>
      <p:ext uri="{BB962C8B-B14F-4D97-AF65-F5344CB8AC3E}">
        <p14:creationId xmlns:p14="http://schemas.microsoft.com/office/powerpoint/2010/main" val="1767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55A3B0-F52C-79E9-AE16-8FE2DC355203}"/>
              </a:ext>
            </a:extLst>
          </p:cNvPr>
          <p:cNvSpPr>
            <a:spLocks noGrp="1"/>
          </p:cNvSpPr>
          <p:nvPr>
            <p:ph type="title"/>
          </p:nvPr>
        </p:nvSpPr>
        <p:spPr>
          <a:xfrm>
            <a:off x="3935176" y="2766218"/>
            <a:ext cx="8109529" cy="1325563"/>
          </a:xfrm>
        </p:spPr>
        <p:txBody>
          <a:bodyPr>
            <a:normAutofit/>
          </a:bodyPr>
          <a:lstStyle/>
          <a:p>
            <a:r>
              <a:rPr lang="fr-FR" sz="6000" dirty="0"/>
              <a:t>Questions?</a:t>
            </a:r>
          </a:p>
        </p:txBody>
      </p:sp>
    </p:spTree>
    <p:extLst>
      <p:ext uri="{BB962C8B-B14F-4D97-AF65-F5344CB8AC3E}">
        <p14:creationId xmlns:p14="http://schemas.microsoft.com/office/powerpoint/2010/main" val="401761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B204DA-9E3A-0FED-C397-3219F05D0CF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90338BD-4DB7-21FC-BC4B-B3607E3CD24D}"/>
              </a:ext>
            </a:extLst>
          </p:cNvPr>
          <p:cNvSpPr>
            <a:spLocks noGrp="1"/>
          </p:cNvSpPr>
          <p:nvPr>
            <p:ph idx="1"/>
          </p:nvPr>
        </p:nvSpPr>
        <p:spPr>
          <a:xfrm>
            <a:off x="1737093" y="2417592"/>
            <a:ext cx="8992669" cy="3955500"/>
          </a:xfrm>
        </p:spPr>
        <p:txBody>
          <a:bodyPr vert="horz" lIns="91440" tIns="45720" rIns="91440" bIns="45720" rtlCol="0" anchor="t">
            <a:normAutofit/>
          </a:bodyPr>
          <a:lstStyle/>
          <a:p>
            <a:pPr marL="0" indent="0" algn="ctr">
              <a:buNone/>
            </a:pPr>
            <a:r>
              <a:rPr lang="fr-FR" sz="2400" dirty="0">
                <a:cs typeface="Arial"/>
              </a:rPr>
              <a:t>Éducaloi </a:t>
            </a:r>
            <a:r>
              <a:rPr lang="fr-FR" sz="2400" dirty="0" err="1">
                <a:cs typeface="Arial"/>
              </a:rPr>
              <a:t>thanks</a:t>
            </a:r>
            <a:r>
              <a:rPr lang="fr-FR" sz="2400" dirty="0">
                <a:cs typeface="Arial"/>
              </a:rPr>
              <a:t> the Maison Bleue and Femmes du Monde à Côte-des-Neiges for </a:t>
            </a:r>
            <a:r>
              <a:rPr lang="fr-FR" sz="2400" dirty="0" err="1">
                <a:cs typeface="Arial"/>
              </a:rPr>
              <a:t>their</a:t>
            </a:r>
            <a:r>
              <a:rPr lang="fr-FR" sz="2400" dirty="0">
                <a:cs typeface="Arial"/>
              </a:rPr>
              <a:t> </a:t>
            </a:r>
            <a:r>
              <a:rPr lang="fr-FR" sz="2400" dirty="0" err="1">
                <a:cs typeface="Arial"/>
              </a:rPr>
              <a:t>valuable</a:t>
            </a:r>
            <a:r>
              <a:rPr lang="fr-FR" sz="2400" dirty="0">
                <a:cs typeface="Arial"/>
              </a:rPr>
              <a:t> collaboration</a:t>
            </a:r>
          </a:p>
          <a:p>
            <a:pPr marL="0" indent="0" algn="ctr">
              <a:buNone/>
            </a:pPr>
            <a:endParaRPr lang="fr-FR" sz="2400">
              <a:cs typeface="Arial"/>
            </a:endParaRPr>
          </a:p>
          <a:p>
            <a:pPr marL="0" indent="0" algn="ctr">
              <a:buNone/>
            </a:pPr>
            <a:endParaRPr lang="fr-FR" sz="2400">
              <a:cs typeface="Arial"/>
            </a:endParaRPr>
          </a:p>
          <a:p>
            <a:pPr marL="0" indent="0" algn="ctr">
              <a:buNone/>
            </a:pPr>
            <a:endParaRPr lang="fr-FR" sz="2400">
              <a:cs typeface="Arial"/>
            </a:endParaRPr>
          </a:p>
          <a:p>
            <a:pPr marL="0" indent="0" algn="ctr">
              <a:buNone/>
            </a:pPr>
            <a:r>
              <a:rPr lang="fr-FR" sz="2400" dirty="0">
                <a:cs typeface="Arial"/>
              </a:rPr>
              <a:t>This workshop </a:t>
            </a:r>
            <a:r>
              <a:rPr lang="fr-FR" sz="2400" dirty="0" err="1">
                <a:cs typeface="Arial"/>
              </a:rPr>
              <a:t>was</a:t>
            </a:r>
            <a:r>
              <a:rPr lang="fr-FR" sz="2400" dirty="0">
                <a:cs typeface="Arial"/>
              </a:rPr>
              <a:t> made possible </a:t>
            </a:r>
            <a:r>
              <a:rPr lang="fr-FR" sz="2400" dirty="0" err="1">
                <a:cs typeface="Arial"/>
              </a:rPr>
              <a:t>with</a:t>
            </a:r>
            <a:r>
              <a:rPr lang="fr-FR" sz="2400" dirty="0">
                <a:cs typeface="Arial"/>
              </a:rPr>
              <a:t> the support of</a:t>
            </a:r>
          </a:p>
          <a:p>
            <a:pPr marL="0" indent="0" algn="ctr">
              <a:buNone/>
            </a:pPr>
            <a:endParaRPr lang="fr-FR" sz="2400">
              <a:cs typeface="Arial"/>
            </a:endParaRPr>
          </a:p>
        </p:txBody>
      </p:sp>
      <p:pic>
        <p:nvPicPr>
          <p:cNvPr id="4" name="Image 3" descr="Une image contenant texte, Police, Graphique, graphisme&#10;&#10;Description générée automatiquement">
            <a:extLst>
              <a:ext uri="{FF2B5EF4-FFF2-40B4-BE49-F238E27FC236}">
                <a16:creationId xmlns:a16="http://schemas.microsoft.com/office/drawing/2014/main" id="{EFEB8311-3C1B-D0E2-4AEE-185330E83046}"/>
              </a:ext>
            </a:extLst>
          </p:cNvPr>
          <p:cNvPicPr>
            <a:picLocks noChangeAspect="1"/>
          </p:cNvPicPr>
          <p:nvPr/>
        </p:nvPicPr>
        <p:blipFill>
          <a:blip r:embed="rId3"/>
          <a:stretch>
            <a:fillRect/>
          </a:stretch>
        </p:blipFill>
        <p:spPr>
          <a:xfrm>
            <a:off x="5361543" y="5235918"/>
            <a:ext cx="1468916" cy="728646"/>
          </a:xfrm>
          <a:prstGeom prst="rect">
            <a:avLst/>
          </a:prstGeom>
        </p:spPr>
      </p:pic>
    </p:spTree>
    <p:extLst>
      <p:ext uri="{BB962C8B-B14F-4D97-AF65-F5344CB8AC3E}">
        <p14:creationId xmlns:p14="http://schemas.microsoft.com/office/powerpoint/2010/main" val="4185815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514E21-4339-3A09-CDE5-9BDD2BAB410C}"/>
              </a:ext>
            </a:extLst>
          </p:cNvPr>
          <p:cNvSpPr>
            <a:spLocks noGrp="1"/>
          </p:cNvSpPr>
          <p:nvPr>
            <p:ph type="title"/>
          </p:nvPr>
        </p:nvSpPr>
        <p:spPr/>
        <p:txBody>
          <a:bodyPr/>
          <a:lstStyle/>
          <a:p>
            <a:r>
              <a:rPr lang="fr-CA" sz="1800" dirty="0" err="1">
                <a:latin typeface="Arial"/>
                <a:cs typeface="Arial"/>
              </a:rPr>
              <a:t>Examining</a:t>
            </a:r>
            <a:r>
              <a:rPr lang="fr-CA" sz="1800" dirty="0">
                <a:latin typeface="Arial"/>
                <a:cs typeface="Arial"/>
              </a:rPr>
              <a:t> the </a:t>
            </a:r>
            <a:r>
              <a:rPr lang="fr-CA" sz="1800" b="1" i="0" u="none" strike="noStrike" dirty="0">
                <a:effectLst/>
                <a:latin typeface="Arial"/>
                <a:cs typeface="Arial"/>
              </a:rPr>
              <a:t>situation</a:t>
            </a:r>
            <a:br>
              <a:rPr lang="fr-CA" sz="1800" b="1" i="0" u="none" strike="noStrike" dirty="0">
                <a:effectLst/>
                <a:latin typeface="Arial" panose="020B0604020202020204" pitchFamily="34" charset="0"/>
              </a:rPr>
            </a:br>
            <a:r>
              <a:rPr lang="fr-CA" sz="4000" dirty="0" err="1">
                <a:solidFill>
                  <a:srgbClr val="333F48"/>
                </a:solidFill>
                <a:latin typeface="Arial"/>
                <a:cs typeface="Arial"/>
              </a:rPr>
              <a:t>What</a:t>
            </a:r>
            <a:r>
              <a:rPr lang="fr-CA" sz="4000" dirty="0">
                <a:solidFill>
                  <a:srgbClr val="333F48"/>
                </a:solidFill>
                <a:latin typeface="Arial"/>
                <a:cs typeface="Arial"/>
              </a:rPr>
              <a:t> do </a:t>
            </a:r>
            <a:r>
              <a:rPr lang="fr-CA" sz="4000" dirty="0" err="1">
                <a:solidFill>
                  <a:srgbClr val="333F48"/>
                </a:solidFill>
                <a:latin typeface="Arial"/>
                <a:cs typeface="Arial"/>
              </a:rPr>
              <a:t>you</a:t>
            </a:r>
            <a:r>
              <a:rPr lang="fr-CA" sz="4000" dirty="0">
                <a:solidFill>
                  <a:srgbClr val="333F48"/>
                </a:solidFill>
                <a:latin typeface="Arial"/>
                <a:cs typeface="Arial"/>
              </a:rPr>
              <a:t> </a:t>
            </a:r>
            <a:r>
              <a:rPr lang="fr-CA" sz="4000" dirty="0" err="1">
                <a:solidFill>
                  <a:srgbClr val="333F48"/>
                </a:solidFill>
                <a:latin typeface="Arial"/>
                <a:cs typeface="Arial"/>
              </a:rPr>
              <a:t>see</a:t>
            </a:r>
            <a:r>
              <a:rPr lang="fr-CA" sz="4000" dirty="0">
                <a:solidFill>
                  <a:srgbClr val="333F48"/>
                </a:solidFill>
                <a:latin typeface="Arial"/>
                <a:cs typeface="Arial"/>
              </a:rPr>
              <a:t> </a:t>
            </a:r>
            <a:r>
              <a:rPr lang="fr-CA" sz="4000" dirty="0" err="1">
                <a:solidFill>
                  <a:srgbClr val="333F48"/>
                </a:solidFill>
                <a:latin typeface="Arial"/>
                <a:cs typeface="Arial"/>
              </a:rPr>
              <a:t>here</a:t>
            </a:r>
            <a:r>
              <a:rPr lang="fr-CA" sz="4000" b="1" i="0" u="none" strike="noStrike" dirty="0">
                <a:solidFill>
                  <a:srgbClr val="333F48"/>
                </a:solidFill>
                <a:effectLst/>
                <a:latin typeface="Arial"/>
                <a:cs typeface="Arial"/>
              </a:rPr>
              <a:t>?</a:t>
            </a:r>
            <a:endParaRPr lang="fr-FR" sz="4000" dirty="0">
              <a:latin typeface="Arial"/>
              <a:cs typeface="Arial"/>
            </a:endParaRPr>
          </a:p>
        </p:txBody>
      </p:sp>
      <p:pic>
        <p:nvPicPr>
          <p:cNvPr id="6" name="Espace réservé du contenu 5" descr="Une image contenant habits, illustration, clipart, dessin&#10;&#10;Description générée automatiquement">
            <a:extLst>
              <a:ext uri="{FF2B5EF4-FFF2-40B4-BE49-F238E27FC236}">
                <a16:creationId xmlns:a16="http://schemas.microsoft.com/office/drawing/2014/main" id="{2D8CC6AC-0E2E-83C2-19DA-59F0A57A2BC1}"/>
              </a:ext>
            </a:extLst>
          </p:cNvPr>
          <p:cNvPicPr>
            <a:picLocks noGrp="1" noChangeAspect="1"/>
          </p:cNvPicPr>
          <p:nvPr>
            <p:ph sz="half" idx="2"/>
          </p:nvPr>
        </p:nvPicPr>
        <p:blipFill>
          <a:blip r:embed="rId4"/>
          <a:stretch>
            <a:fillRect/>
          </a:stretch>
        </p:blipFill>
        <p:spPr>
          <a:xfrm>
            <a:off x="4178294" y="1716260"/>
            <a:ext cx="4739089" cy="4711547"/>
          </a:xfrm>
        </p:spPr>
      </p:pic>
    </p:spTree>
    <p:custDataLst>
      <p:tags r:id="rId1"/>
    </p:custDataLst>
    <p:extLst>
      <p:ext uri="{BB962C8B-B14F-4D97-AF65-F5344CB8AC3E}">
        <p14:creationId xmlns:p14="http://schemas.microsoft.com/office/powerpoint/2010/main" val="78811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dirty="0" err="1">
                <a:latin typeface="Arial"/>
                <a:cs typeface="Arial"/>
              </a:rPr>
              <a:t>Understanding</a:t>
            </a:r>
            <a:r>
              <a:rPr lang="fr-CA" sz="1800" dirty="0">
                <a:latin typeface="Arial"/>
                <a:cs typeface="Arial"/>
              </a:rPr>
              <a:t> the </a:t>
            </a:r>
            <a:r>
              <a:rPr lang="fr-CA" sz="1800" dirty="0" err="1">
                <a:latin typeface="Arial"/>
                <a:cs typeface="Arial"/>
              </a:rPr>
              <a:t>legal</a:t>
            </a:r>
            <a:r>
              <a:rPr lang="fr-CA" sz="1800" dirty="0">
                <a:latin typeface="Arial"/>
                <a:cs typeface="Arial"/>
              </a:rPr>
              <a:t> issues</a:t>
            </a:r>
            <a:br>
              <a:rPr lang="fr-CA" sz="1800" b="1" i="0" u="none" strike="noStrike" dirty="0">
                <a:effectLst/>
                <a:latin typeface="Arial" panose="020B0604020202020204" pitchFamily="34" charset="0"/>
              </a:rPr>
            </a:br>
            <a:r>
              <a:rPr lang="fr-CA" sz="4000" dirty="0" err="1">
                <a:solidFill>
                  <a:schemeClr val="accent2"/>
                </a:solidFill>
                <a:latin typeface="Arial"/>
                <a:cs typeface="Arial"/>
              </a:rPr>
              <a:t>Jennifer's</a:t>
            </a:r>
            <a:r>
              <a:rPr lang="fr-CA" sz="4000" dirty="0">
                <a:solidFill>
                  <a:schemeClr val="accent2"/>
                </a:solidFill>
                <a:latin typeface="Arial"/>
                <a:cs typeface="Arial"/>
              </a:rPr>
              <a:t> story</a:t>
            </a: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a:xfrm>
            <a:off x="6096000" y="1584265"/>
            <a:ext cx="5257801" cy="4908610"/>
          </a:xfrm>
        </p:spPr>
        <p:txBody>
          <a:bodyPr vert="horz" lIns="91440" tIns="45720" rIns="91440" bIns="45720" rtlCol="0" anchor="t">
            <a:normAutofit/>
          </a:bodyPr>
          <a:lstStyle/>
          <a:p>
            <a:pPr fontAlgn="base">
              <a:lnSpc>
                <a:spcPct val="100000"/>
              </a:lnSpc>
            </a:pPr>
            <a:r>
              <a:rPr lang="fr-CA" b="1" dirty="0">
                <a:solidFill>
                  <a:srgbClr val="212121"/>
                </a:solidFill>
                <a:cs typeface="Arial"/>
              </a:rPr>
              <a:t>"I </a:t>
            </a:r>
            <a:r>
              <a:rPr lang="fr-CA" b="1" err="1">
                <a:solidFill>
                  <a:srgbClr val="212121"/>
                </a:solidFill>
                <a:cs typeface="Arial"/>
              </a:rPr>
              <a:t>don't</a:t>
            </a:r>
            <a:r>
              <a:rPr lang="fr-CA" b="1">
                <a:solidFill>
                  <a:srgbClr val="212121"/>
                </a:solidFill>
                <a:cs typeface="Arial"/>
              </a:rPr>
              <a:t> have a job."</a:t>
            </a:r>
            <a:endParaRPr lang="fr-FR">
              <a:solidFill>
                <a:srgbClr val="212121"/>
              </a:solidFill>
              <a:cs typeface="Arial"/>
            </a:endParaRPr>
          </a:p>
          <a:p>
            <a:pPr>
              <a:lnSpc>
                <a:spcPct val="100000"/>
              </a:lnSpc>
            </a:pPr>
            <a:r>
              <a:rPr lang="fr-CA" b="1" dirty="0">
                <a:solidFill>
                  <a:srgbClr val="212121"/>
                </a:solidFill>
                <a:cs typeface="Arial"/>
              </a:rPr>
              <a:t>"He </a:t>
            </a:r>
            <a:r>
              <a:rPr lang="fr-CA" b="1" dirty="0" err="1">
                <a:solidFill>
                  <a:srgbClr val="212121"/>
                </a:solidFill>
                <a:cs typeface="Arial"/>
              </a:rPr>
              <a:t>paid</a:t>
            </a:r>
            <a:r>
              <a:rPr lang="fr-CA" b="1">
                <a:solidFill>
                  <a:srgbClr val="212121"/>
                </a:solidFill>
                <a:cs typeface="Arial"/>
              </a:rPr>
              <a:t> for everything."</a:t>
            </a:r>
            <a:endParaRPr lang="en-US">
              <a:solidFill>
                <a:srgbClr val="212121"/>
              </a:solidFill>
              <a:cs typeface="Arial"/>
            </a:endParaRPr>
          </a:p>
          <a:p>
            <a:pPr>
              <a:lnSpc>
                <a:spcPct val="100000"/>
              </a:lnSpc>
            </a:pPr>
            <a:r>
              <a:rPr lang="fr-CA" b="1" dirty="0">
                <a:solidFill>
                  <a:srgbClr val="212121"/>
                </a:solidFill>
                <a:cs typeface="Arial"/>
              </a:rPr>
              <a:t>"I </a:t>
            </a:r>
            <a:r>
              <a:rPr lang="fr-CA" b="1" dirty="0" err="1">
                <a:solidFill>
                  <a:srgbClr val="212121"/>
                </a:solidFill>
                <a:cs typeface="Arial"/>
              </a:rPr>
              <a:t>want</a:t>
            </a:r>
            <a:r>
              <a:rPr lang="fr-CA" b="1" dirty="0">
                <a:solidFill>
                  <a:srgbClr val="212121"/>
                </a:solidFill>
                <a:cs typeface="Arial"/>
              </a:rPr>
              <a:t> to </a:t>
            </a:r>
            <a:r>
              <a:rPr lang="fr-CA" b="1" dirty="0" err="1">
                <a:solidFill>
                  <a:srgbClr val="212121"/>
                </a:solidFill>
                <a:cs typeface="Arial"/>
              </a:rPr>
              <a:t>leave</a:t>
            </a:r>
            <a:r>
              <a:rPr lang="fr-CA" b="1" dirty="0">
                <a:solidFill>
                  <a:srgbClr val="212121"/>
                </a:solidFill>
                <a:cs typeface="Arial"/>
              </a:rPr>
              <a:t> </a:t>
            </a:r>
            <a:r>
              <a:rPr lang="fr-CA" b="1">
                <a:solidFill>
                  <a:srgbClr val="212121"/>
                </a:solidFill>
                <a:cs typeface="Arial"/>
              </a:rPr>
              <a:t>him."</a:t>
            </a:r>
            <a:endParaRPr lang="en-US">
              <a:solidFill>
                <a:srgbClr val="212121"/>
              </a:solidFill>
              <a:cs typeface="Arial"/>
            </a:endParaRPr>
          </a:p>
          <a:p>
            <a:pPr>
              <a:lnSpc>
                <a:spcPct val="100000"/>
              </a:lnSpc>
            </a:pPr>
            <a:r>
              <a:rPr lang="fr-CA" b="1">
                <a:solidFill>
                  <a:srgbClr val="212121"/>
                </a:solidFill>
                <a:cs typeface="Arial"/>
              </a:rPr>
              <a:t>"I </a:t>
            </a:r>
            <a:r>
              <a:rPr lang="fr-CA" b="1" dirty="0" err="1">
                <a:solidFill>
                  <a:srgbClr val="212121"/>
                </a:solidFill>
                <a:cs typeface="Arial"/>
              </a:rPr>
              <a:t>won't</a:t>
            </a:r>
            <a:r>
              <a:rPr lang="fr-CA" b="1" dirty="0">
                <a:solidFill>
                  <a:srgbClr val="212121"/>
                </a:solidFill>
                <a:cs typeface="Arial"/>
              </a:rPr>
              <a:t> </a:t>
            </a:r>
            <a:r>
              <a:rPr lang="fr-CA" b="1" dirty="0" err="1">
                <a:solidFill>
                  <a:srgbClr val="212121"/>
                </a:solidFill>
                <a:cs typeface="Arial"/>
              </a:rPr>
              <a:t>be</a:t>
            </a:r>
            <a:r>
              <a:rPr lang="fr-CA" b="1" dirty="0">
                <a:solidFill>
                  <a:srgbClr val="212121"/>
                </a:solidFill>
                <a:cs typeface="Arial"/>
              </a:rPr>
              <a:t> able to </a:t>
            </a:r>
            <a:r>
              <a:rPr lang="fr-CA" b="1" dirty="0" err="1">
                <a:solidFill>
                  <a:srgbClr val="212121"/>
                </a:solidFill>
                <a:cs typeface="Arial"/>
              </a:rPr>
              <a:t>pay</a:t>
            </a:r>
            <a:r>
              <a:rPr lang="fr-CA" b="1" dirty="0">
                <a:solidFill>
                  <a:srgbClr val="212121"/>
                </a:solidFill>
                <a:cs typeface="Arial"/>
              </a:rPr>
              <a:t> all </a:t>
            </a:r>
            <a:r>
              <a:rPr lang="fr-CA" b="1" dirty="0" err="1">
                <a:solidFill>
                  <a:srgbClr val="212121"/>
                </a:solidFill>
                <a:cs typeface="Arial"/>
              </a:rPr>
              <a:t>these</a:t>
            </a:r>
            <a:r>
              <a:rPr lang="fr-CA" b="1" dirty="0">
                <a:solidFill>
                  <a:srgbClr val="212121"/>
                </a:solidFill>
                <a:cs typeface="Arial"/>
              </a:rPr>
              <a:t> </a:t>
            </a:r>
            <a:r>
              <a:rPr lang="fr-CA" b="1" dirty="0" err="1">
                <a:solidFill>
                  <a:srgbClr val="212121"/>
                </a:solidFill>
                <a:cs typeface="Arial"/>
              </a:rPr>
              <a:t>expenses</a:t>
            </a:r>
            <a:r>
              <a:rPr lang="fr-CA" b="1" dirty="0">
                <a:solidFill>
                  <a:srgbClr val="212121"/>
                </a:solidFill>
                <a:cs typeface="Arial"/>
              </a:rPr>
              <a:t> </a:t>
            </a:r>
            <a:r>
              <a:rPr lang="fr-CA" b="1" dirty="0" err="1">
                <a:solidFill>
                  <a:srgbClr val="212121"/>
                </a:solidFill>
                <a:cs typeface="Arial"/>
              </a:rPr>
              <a:t>alone</a:t>
            </a:r>
            <a:r>
              <a:rPr lang="fr-CA" b="1" dirty="0">
                <a:solidFill>
                  <a:srgbClr val="212121"/>
                </a:solidFill>
                <a:cs typeface="Arial"/>
              </a:rPr>
              <a:t>."</a:t>
            </a:r>
          </a:p>
          <a:p>
            <a:endParaRPr lang="fr-CA" dirty="0">
              <a:cs typeface="Arial"/>
            </a:endParaRPr>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3" name="Image 12" descr="Une image contenant clipart, Graphique, conception&#10;&#10;Description générée automatiquement">
            <a:extLst>
              <a:ext uri="{FF2B5EF4-FFF2-40B4-BE49-F238E27FC236}">
                <a16:creationId xmlns:a16="http://schemas.microsoft.com/office/drawing/2014/main" id="{10E9810A-BD67-0C32-2F74-A8672A8ED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1392" y="5568821"/>
            <a:ext cx="981212" cy="924054"/>
          </a:xfrm>
          <a:prstGeom prst="rect">
            <a:avLst/>
          </a:prstGeom>
        </p:spPr>
      </p:pic>
      <p:pic>
        <p:nvPicPr>
          <p:cNvPr id="3" name="Image 2" descr="Une image contenant habits, illustration, clipart, dessin&#10;&#10;Description générée automatiquement">
            <a:extLst>
              <a:ext uri="{FF2B5EF4-FFF2-40B4-BE49-F238E27FC236}">
                <a16:creationId xmlns:a16="http://schemas.microsoft.com/office/drawing/2014/main" id="{6C506BC6-B863-8CA4-CDAC-7225EF6210D4}"/>
              </a:ext>
            </a:extLst>
          </p:cNvPr>
          <p:cNvPicPr>
            <a:picLocks noChangeAspect="1"/>
          </p:cNvPicPr>
          <p:nvPr/>
        </p:nvPicPr>
        <p:blipFill>
          <a:blip r:embed="rId5"/>
          <a:stretch>
            <a:fillRect/>
          </a:stretch>
        </p:blipFill>
        <p:spPr>
          <a:xfrm>
            <a:off x="1424152" y="1686910"/>
            <a:ext cx="4508937" cy="4456386"/>
          </a:xfrm>
          <a:prstGeom prst="rect">
            <a:avLst/>
          </a:prstGeom>
        </p:spPr>
      </p:pic>
    </p:spTree>
    <p:custDataLst>
      <p:tags r:id="rId1"/>
    </p:custDataLst>
    <p:extLst>
      <p:ext uri="{BB962C8B-B14F-4D97-AF65-F5344CB8AC3E}">
        <p14:creationId xmlns:p14="http://schemas.microsoft.com/office/powerpoint/2010/main" val="256202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lstStyle/>
          <a:p>
            <a:r>
              <a:rPr lang="fr-FR" dirty="0" err="1">
                <a:cs typeface="Arial"/>
              </a:rPr>
              <a:t>Paying</a:t>
            </a:r>
            <a:r>
              <a:rPr lang="fr-FR" dirty="0">
                <a:cs typeface="Arial"/>
              </a:rPr>
              <a:t> </a:t>
            </a:r>
            <a:r>
              <a:rPr lang="fr-FR" dirty="0" err="1">
                <a:cs typeface="Arial"/>
              </a:rPr>
              <a:t>expenses</a:t>
            </a:r>
            <a:r>
              <a:rPr lang="fr-FR" dirty="0">
                <a:cs typeface="Arial"/>
              </a:rPr>
              <a:t> for </a:t>
            </a:r>
            <a:r>
              <a:rPr lang="fr-FR" dirty="0" err="1">
                <a:cs typeface="Arial"/>
              </a:rPr>
              <a:t>children</a:t>
            </a:r>
            <a:r>
              <a:rPr lang="fr-FR" dirty="0">
                <a:cs typeface="Arial"/>
              </a:rPr>
              <a:t> : </a:t>
            </a:r>
            <a:br>
              <a:rPr lang="fr-FR" dirty="0">
                <a:cs typeface="Arial"/>
              </a:rPr>
            </a:br>
            <a:r>
              <a:rPr lang="fr-FR" dirty="0" err="1">
                <a:cs typeface="Arial"/>
              </a:rPr>
              <a:t>child</a:t>
            </a:r>
            <a:r>
              <a:rPr lang="fr-FR" dirty="0">
                <a:cs typeface="Arial"/>
              </a:rPr>
              <a:t> support</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0" lvl="2" indent="0" fontAlgn="base">
              <a:lnSpc>
                <a:spcPct val="100000"/>
              </a:lnSpc>
              <a:spcBef>
                <a:spcPts val="1000"/>
              </a:spcBef>
              <a:buNone/>
            </a:pPr>
            <a:endParaRPr lang="fr-CA" sz="2400" dirty="0">
              <a:solidFill>
                <a:srgbClr val="212121"/>
              </a:solidFill>
              <a:cs typeface="Arial"/>
            </a:endParaRPr>
          </a:p>
          <a:p>
            <a:pPr marL="404495" lvl="2" indent="-404495">
              <a:lnSpc>
                <a:spcPct val="100000"/>
              </a:lnSpc>
              <a:spcBef>
                <a:spcPts val="1000"/>
              </a:spcBef>
              <a:buFont typeface="Arial,Sans-Serif" panose="020B0604020202020204" pitchFamily="34" charset="0"/>
            </a:pPr>
            <a:r>
              <a:rPr lang="fr-CA" sz="2400" dirty="0" err="1">
                <a:solidFill>
                  <a:srgbClr val="212121"/>
                </a:solidFill>
                <a:cs typeface="Arial"/>
              </a:rPr>
              <a:t>Asking</a:t>
            </a:r>
            <a:r>
              <a:rPr lang="fr-CA" sz="2400" dirty="0">
                <a:solidFill>
                  <a:srgbClr val="212121"/>
                </a:solidFill>
                <a:cs typeface="Arial"/>
              </a:rPr>
              <a:t> for a </a:t>
            </a:r>
            <a:r>
              <a:rPr lang="fr-CA" sz="2400" dirty="0" err="1">
                <a:solidFill>
                  <a:srgbClr val="212121"/>
                </a:solidFill>
                <a:cs typeface="Arial"/>
              </a:rPr>
              <a:t>sum</a:t>
            </a:r>
            <a:r>
              <a:rPr lang="fr-CA" sz="2400" dirty="0">
                <a:solidFill>
                  <a:srgbClr val="212121"/>
                </a:solidFill>
                <a:cs typeface="Arial"/>
              </a:rPr>
              <a:t> of money </a:t>
            </a:r>
            <a:r>
              <a:rPr lang="fr-CA" sz="2400" dirty="0" err="1">
                <a:solidFill>
                  <a:srgbClr val="212121"/>
                </a:solidFill>
                <a:cs typeface="Arial"/>
              </a:rPr>
              <a:t>from</a:t>
            </a:r>
            <a:r>
              <a:rPr lang="fr-CA" sz="2400" dirty="0">
                <a:solidFill>
                  <a:srgbClr val="212121"/>
                </a:solidFill>
                <a:cs typeface="Arial"/>
              </a:rPr>
              <a:t> the </a:t>
            </a:r>
            <a:r>
              <a:rPr lang="fr-CA" sz="2400" dirty="0" err="1">
                <a:solidFill>
                  <a:srgbClr val="212121"/>
                </a:solidFill>
                <a:cs typeface="Arial"/>
              </a:rPr>
              <a:t>other</a:t>
            </a:r>
            <a:r>
              <a:rPr lang="fr-CA" sz="2400" dirty="0">
                <a:solidFill>
                  <a:srgbClr val="212121"/>
                </a:solidFill>
                <a:cs typeface="Arial"/>
              </a:rPr>
              <a:t> parent</a:t>
            </a:r>
          </a:p>
          <a:p>
            <a:pPr marL="404495" lvl="2" indent="-404495">
              <a:lnSpc>
                <a:spcPct val="100000"/>
              </a:lnSpc>
              <a:spcBef>
                <a:spcPts val="1000"/>
              </a:spcBef>
              <a:buFont typeface="Arial,Sans-Serif" panose="020B0604020202020204" pitchFamily="34" charset="0"/>
            </a:pPr>
            <a:r>
              <a:rPr lang="fr-CA" sz="2400" dirty="0" err="1">
                <a:solidFill>
                  <a:srgbClr val="212121"/>
                </a:solidFill>
                <a:cs typeface="Arial"/>
              </a:rPr>
              <a:t>Calculated</a:t>
            </a:r>
            <a:r>
              <a:rPr lang="fr-CA" sz="2400" dirty="0">
                <a:solidFill>
                  <a:srgbClr val="212121"/>
                </a:solidFill>
                <a:cs typeface="Arial"/>
              </a:rPr>
              <a:t> </a:t>
            </a:r>
            <a:r>
              <a:rPr lang="fr-CA" sz="2400" dirty="0" err="1">
                <a:solidFill>
                  <a:srgbClr val="212121"/>
                </a:solidFill>
                <a:cs typeface="Arial"/>
              </a:rPr>
              <a:t>based</a:t>
            </a:r>
            <a:r>
              <a:rPr lang="fr-CA" sz="2400" dirty="0">
                <a:solidFill>
                  <a:srgbClr val="212121"/>
                </a:solidFill>
                <a:cs typeface="Arial"/>
              </a:rPr>
              <a:t> on </a:t>
            </a:r>
            <a:r>
              <a:rPr lang="fr-CA" sz="2400" dirty="0" err="1">
                <a:solidFill>
                  <a:srgbClr val="212121"/>
                </a:solidFill>
                <a:cs typeface="Arial"/>
              </a:rPr>
              <a:t>income</a:t>
            </a:r>
            <a:r>
              <a:rPr lang="fr-CA" sz="2400" dirty="0">
                <a:solidFill>
                  <a:srgbClr val="212121"/>
                </a:solidFill>
                <a:cs typeface="Arial"/>
              </a:rPr>
              <a:t>, </a:t>
            </a:r>
            <a:r>
              <a:rPr lang="fr-CA" sz="2400" dirty="0" err="1">
                <a:solidFill>
                  <a:srgbClr val="212121"/>
                </a:solidFill>
                <a:cs typeface="Arial"/>
              </a:rPr>
              <a:t>number</a:t>
            </a:r>
            <a:r>
              <a:rPr lang="fr-CA" sz="2400" dirty="0">
                <a:solidFill>
                  <a:srgbClr val="212121"/>
                </a:solidFill>
                <a:cs typeface="Arial"/>
              </a:rPr>
              <a:t> of </a:t>
            </a:r>
            <a:r>
              <a:rPr lang="fr-CA" sz="2400" dirty="0" err="1">
                <a:solidFill>
                  <a:srgbClr val="212121"/>
                </a:solidFill>
                <a:cs typeface="Arial"/>
              </a:rPr>
              <a:t>children</a:t>
            </a:r>
            <a:r>
              <a:rPr lang="fr-CA" sz="2400" dirty="0">
                <a:solidFill>
                  <a:srgbClr val="212121"/>
                </a:solidFill>
                <a:cs typeface="Arial"/>
              </a:rPr>
              <a:t>, </a:t>
            </a:r>
            <a:r>
              <a:rPr lang="fr-CA" sz="2400" dirty="0" err="1">
                <a:solidFill>
                  <a:srgbClr val="212121"/>
                </a:solidFill>
                <a:cs typeface="Arial"/>
              </a:rPr>
              <a:t>needs</a:t>
            </a:r>
            <a:r>
              <a:rPr lang="fr-CA" sz="2400" dirty="0">
                <a:solidFill>
                  <a:srgbClr val="212121"/>
                </a:solidFill>
                <a:cs typeface="Arial"/>
              </a:rPr>
              <a:t> of the </a:t>
            </a:r>
            <a:r>
              <a:rPr lang="fr-CA" sz="2400" dirty="0" err="1">
                <a:solidFill>
                  <a:srgbClr val="212121"/>
                </a:solidFill>
                <a:cs typeface="Arial"/>
              </a:rPr>
              <a:t>children</a:t>
            </a:r>
            <a:r>
              <a:rPr lang="fr-CA" sz="2400" dirty="0">
                <a:solidFill>
                  <a:srgbClr val="212121"/>
                </a:solidFill>
                <a:cs typeface="Arial"/>
              </a:rPr>
              <a:t> and time </a:t>
            </a:r>
            <a:r>
              <a:rPr lang="fr-CA" sz="2400" dirty="0" err="1">
                <a:solidFill>
                  <a:srgbClr val="212121"/>
                </a:solidFill>
                <a:cs typeface="Arial"/>
              </a:rPr>
              <a:t>spent</a:t>
            </a:r>
            <a:r>
              <a:rPr lang="fr-CA" sz="2400" dirty="0">
                <a:solidFill>
                  <a:srgbClr val="212121"/>
                </a:solidFill>
                <a:cs typeface="Arial"/>
              </a:rPr>
              <a:t> </a:t>
            </a:r>
            <a:r>
              <a:rPr lang="fr-CA" sz="2400" dirty="0" err="1">
                <a:solidFill>
                  <a:srgbClr val="212121"/>
                </a:solidFill>
                <a:cs typeface="Arial"/>
              </a:rPr>
              <a:t>with</a:t>
            </a:r>
            <a:r>
              <a:rPr lang="fr-CA" sz="2400" dirty="0">
                <a:solidFill>
                  <a:srgbClr val="212121"/>
                </a:solidFill>
                <a:cs typeface="Arial"/>
              </a:rPr>
              <a:t> the </a:t>
            </a:r>
            <a:r>
              <a:rPr lang="fr-CA" sz="2400" dirty="0" err="1">
                <a:solidFill>
                  <a:srgbClr val="212121"/>
                </a:solidFill>
                <a:cs typeface="Arial"/>
              </a:rPr>
              <a:t>children</a:t>
            </a:r>
            <a:endParaRPr lang="fr-CA" sz="2400">
              <a:solidFill>
                <a:srgbClr val="212121"/>
              </a:solidFill>
              <a:cs typeface="Arial"/>
            </a:endParaRPr>
          </a:p>
          <a:p>
            <a:pPr marL="404495" lvl="2" indent="-404495">
              <a:lnSpc>
                <a:spcPct val="100000"/>
              </a:lnSpc>
              <a:buFont typeface="Arial,Sans-Serif" panose="020B0604020202020204" pitchFamily="34" charset="0"/>
            </a:pPr>
            <a:r>
              <a:rPr lang="fr-CA" sz="2400" dirty="0" err="1">
                <a:solidFill>
                  <a:srgbClr val="212121"/>
                </a:solidFill>
                <a:cs typeface="Arial"/>
              </a:rPr>
              <a:t>Generally</a:t>
            </a:r>
            <a:r>
              <a:rPr lang="fr-CA" sz="2400" dirty="0">
                <a:solidFill>
                  <a:srgbClr val="212121"/>
                </a:solidFill>
                <a:cs typeface="Arial"/>
              </a:rPr>
              <a:t> </a:t>
            </a:r>
            <a:r>
              <a:rPr lang="fr-CA" sz="2400" dirty="0" err="1">
                <a:solidFill>
                  <a:srgbClr val="212121"/>
                </a:solidFill>
                <a:cs typeface="Arial"/>
              </a:rPr>
              <a:t>collected</a:t>
            </a:r>
            <a:r>
              <a:rPr lang="fr-CA" sz="2400" dirty="0">
                <a:solidFill>
                  <a:srgbClr val="212121"/>
                </a:solidFill>
                <a:cs typeface="Arial"/>
              </a:rPr>
              <a:t> </a:t>
            </a:r>
            <a:r>
              <a:rPr lang="fr-CA" sz="2400" dirty="0" err="1">
                <a:solidFill>
                  <a:srgbClr val="212121"/>
                </a:solidFill>
                <a:cs typeface="Arial"/>
              </a:rPr>
              <a:t>each</a:t>
            </a:r>
            <a:r>
              <a:rPr lang="fr-CA" sz="2400" dirty="0">
                <a:solidFill>
                  <a:srgbClr val="212121"/>
                </a:solidFill>
                <a:cs typeface="Arial"/>
              </a:rPr>
              <a:t> </a:t>
            </a:r>
            <a:r>
              <a:rPr lang="fr-CA" sz="2400" dirty="0" err="1">
                <a:solidFill>
                  <a:srgbClr val="212121"/>
                </a:solidFill>
                <a:cs typeface="Arial"/>
              </a:rPr>
              <a:t>month</a:t>
            </a:r>
            <a:endParaRPr lang="fr-CA" sz="2400">
              <a:solidFill>
                <a:srgbClr val="212121"/>
              </a:solidFill>
              <a:cs typeface="Arial"/>
            </a:endParaRPr>
          </a:p>
          <a:p>
            <a:endParaRPr lang="fr-FR" dirty="0">
              <a:cs typeface="Arial"/>
            </a:endParaRP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225864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fr-FR" sz="4000" dirty="0" err="1">
                <a:cs typeface="Arial"/>
              </a:rPr>
              <a:t>Spousal</a:t>
            </a:r>
            <a:r>
              <a:rPr lang="fr-FR" sz="4000" dirty="0">
                <a:cs typeface="Arial"/>
              </a:rPr>
              <a:t> support for </a:t>
            </a:r>
            <a:r>
              <a:rPr lang="fr-FR" sz="4000" dirty="0" err="1">
                <a:cs typeface="Arial"/>
              </a:rPr>
              <a:t>husband</a:t>
            </a:r>
            <a:r>
              <a:rPr lang="fr-FR" sz="4000" dirty="0">
                <a:cs typeface="Arial"/>
              </a:rPr>
              <a:t> or </a:t>
            </a:r>
            <a:r>
              <a:rPr lang="fr-FR" sz="4000" dirty="0" err="1">
                <a:cs typeface="Arial"/>
              </a:rPr>
              <a:t>wife</a:t>
            </a:r>
            <a:r>
              <a:rPr lang="fr-FR" sz="4000" dirty="0">
                <a:cs typeface="Arial"/>
              </a:rPr>
              <a:t> (</a:t>
            </a:r>
            <a:r>
              <a:rPr lang="fr-FR" sz="4000" dirty="0" err="1">
                <a:cs typeface="Arial"/>
              </a:rPr>
              <a:t>married</a:t>
            </a:r>
            <a:r>
              <a:rPr lang="fr-FR" sz="4000" dirty="0">
                <a:cs typeface="Arial"/>
              </a:rPr>
              <a:t> couples)</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a:xfrm>
            <a:off x="543600" y="2262983"/>
            <a:ext cx="11232764" cy="3955500"/>
          </a:xfrm>
        </p:spPr>
        <p:txBody>
          <a:bodyPr vert="horz" lIns="91440" tIns="45720" rIns="91440" bIns="45720" rtlCol="0" anchor="t">
            <a:normAutofit/>
          </a:bodyPr>
          <a:lstStyle/>
          <a:p>
            <a:pPr marL="1143000" fontAlgn="base">
              <a:spcBef>
                <a:spcPts val="1000"/>
              </a:spcBef>
            </a:pPr>
            <a:endParaRPr lang="fr-CA" sz="2400" dirty="0">
              <a:solidFill>
                <a:srgbClr val="212121"/>
              </a:solidFill>
              <a:cs typeface="Arial"/>
            </a:endParaRPr>
          </a:p>
          <a:p>
            <a:pPr marL="404495" lvl="2" indent="-404495">
              <a:lnSpc>
                <a:spcPct val="100000"/>
              </a:lnSpc>
              <a:spcBef>
                <a:spcPts val="1000"/>
              </a:spcBef>
            </a:pPr>
            <a:r>
              <a:rPr lang="fr-CA" sz="2400">
                <a:solidFill>
                  <a:srgbClr val="212121"/>
                </a:solidFill>
                <a:cs typeface="Arial"/>
              </a:rPr>
              <a:t>Different than child support for children</a:t>
            </a:r>
            <a:endParaRPr lang="fr-CA" sz="2400" dirty="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a:solidFill>
                  <a:srgbClr val="212121"/>
                </a:solidFill>
                <a:cs typeface="Arial"/>
              </a:rPr>
              <a:t>Intended to help reach financial independence </a:t>
            </a:r>
            <a:endParaRPr lang="fr-CA" sz="2400" dirty="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a:solidFill>
                  <a:srgbClr val="212121"/>
                </a:solidFill>
                <a:cs typeface="Arial"/>
              </a:rPr>
              <a:t>Amount and length depend on the situation</a:t>
            </a:r>
            <a:endParaRPr lang="fr-CA" sz="2400" dirty="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pPr>
            <a:r>
              <a:rPr lang="fr-CA" sz="2400">
                <a:solidFill>
                  <a:srgbClr val="212121"/>
                </a:solidFill>
                <a:cs typeface="Arial"/>
              </a:rPr>
              <a:t>A court can grant it or refuse to grant it</a:t>
            </a:r>
            <a:endParaRPr lang="fr-CA" sz="2400" dirty="0">
              <a:solidFill>
                <a:srgbClr val="212121"/>
              </a:solidFill>
              <a:cs typeface="Arial"/>
            </a:endParaRPr>
          </a:p>
          <a:p>
            <a:endParaRPr lang="fr-FR" dirty="0">
              <a:cs typeface="Arial"/>
            </a:endParaRP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41265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fr-FR" sz="4000">
                <a:cs typeface="Arial"/>
              </a:rPr>
              <a:t>Requesting social assistance</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a:xfrm>
            <a:off x="543600" y="2262983"/>
            <a:ext cx="11232764" cy="3955500"/>
          </a:xfrm>
        </p:spPr>
        <p:txBody>
          <a:bodyPr vert="horz" lIns="91440" tIns="45720" rIns="91440" bIns="45720" rtlCol="0" anchor="t">
            <a:normAutofit/>
          </a:bodyPr>
          <a:lstStyle/>
          <a:p>
            <a:pPr marL="1143000" fontAlgn="base">
              <a:spcBef>
                <a:spcPts val="1000"/>
              </a:spcBef>
            </a:pPr>
            <a:endParaRPr lang="fr-CA" sz="2400" dirty="0">
              <a:solidFill>
                <a:srgbClr val="212121"/>
              </a:solidFill>
              <a:cs typeface="Arial"/>
            </a:endParaRPr>
          </a:p>
          <a:p>
            <a:pPr marL="404495" lvl="2" indent="-404495">
              <a:lnSpc>
                <a:spcPct val="100000"/>
              </a:lnSpc>
              <a:spcBef>
                <a:spcPts val="1000"/>
              </a:spcBef>
            </a:pPr>
            <a:r>
              <a:rPr lang="fr-CA" sz="2400">
                <a:solidFill>
                  <a:srgbClr val="212121"/>
                </a:solidFill>
                <a:cs typeface="Arial"/>
              </a:rPr>
              <a:t>Social assistance is a last resort</a:t>
            </a:r>
            <a:endParaRPr lang="en-US" sz="240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a:solidFill>
                  <a:srgbClr val="212121"/>
                </a:solidFill>
                <a:cs typeface="Arial"/>
              </a:rPr>
              <a:t>Income and savings need to be below a certain amount</a:t>
            </a:r>
            <a:endParaRPr lang="fr-CA" sz="2400" dirty="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a:solidFill>
                  <a:srgbClr val="212121"/>
                </a:solidFill>
                <a:cs typeface="Arial"/>
              </a:rPr>
              <a:t>Other financial resources should be used first </a:t>
            </a:r>
            <a:endParaRPr lang="en-US" sz="240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a:solidFill>
                  <a:srgbClr val="212121"/>
                </a:solidFill>
                <a:cs typeface="Arial"/>
              </a:rPr>
              <a:t>Possible even for people who are not citizens</a:t>
            </a:r>
            <a:endParaRPr lang="fr-CA"/>
          </a:p>
          <a:p>
            <a:endParaRPr lang="fr-FR" dirty="0"/>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05440" y="5621405"/>
            <a:ext cx="590982" cy="590982"/>
          </a:xfrm>
          <a:prstGeom prst="rect">
            <a:avLst/>
          </a:prstGeom>
        </p:spPr>
      </p:pic>
    </p:spTree>
    <p:extLst>
      <p:ext uri="{BB962C8B-B14F-4D97-AF65-F5344CB8AC3E}">
        <p14:creationId xmlns:p14="http://schemas.microsoft.com/office/powerpoint/2010/main" val="166890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6E8CB86-01D2-E2F4-A73A-317F2A713321}"/>
              </a:ext>
            </a:extLst>
          </p:cNvPr>
          <p:cNvSpPr>
            <a:spLocks noGrp="1"/>
          </p:cNvSpPr>
          <p:nvPr>
            <p:ph type="body" sz="quarter" idx="10"/>
          </p:nvPr>
        </p:nvSpPr>
        <p:spPr/>
        <p:txBody>
          <a:bodyPr/>
          <a:lstStyle/>
          <a:p>
            <a:pPr algn="ctr"/>
            <a:r>
              <a:rPr lang="fr-FR" b="1" dirty="0" err="1">
                <a:solidFill>
                  <a:schemeClr val="accent2"/>
                </a:solidFill>
              </a:rPr>
              <a:t>Where</a:t>
            </a:r>
            <a:r>
              <a:rPr lang="fr-FR" b="1" dirty="0">
                <a:solidFill>
                  <a:schemeClr val="accent2"/>
                </a:solidFill>
              </a:rPr>
              <a:t> to </a:t>
            </a:r>
            <a:r>
              <a:rPr lang="fr-FR" b="1" dirty="0" err="1">
                <a:solidFill>
                  <a:schemeClr val="accent2"/>
                </a:solidFill>
              </a:rPr>
              <a:t>find</a:t>
            </a:r>
            <a:r>
              <a:rPr lang="fr-FR" b="1" dirty="0">
                <a:solidFill>
                  <a:schemeClr val="accent2"/>
                </a:solidFill>
              </a:rPr>
              <a:t> help?</a:t>
            </a:r>
            <a:endParaRPr lang="fr-FR" b="1" dirty="0">
              <a:solidFill>
                <a:schemeClr val="accent2"/>
              </a:solidFill>
              <a:cs typeface="Arial"/>
            </a:endParaRPr>
          </a:p>
        </p:txBody>
      </p:sp>
    </p:spTree>
    <p:extLst>
      <p:ext uri="{BB962C8B-B14F-4D97-AF65-F5344CB8AC3E}">
        <p14:creationId xmlns:p14="http://schemas.microsoft.com/office/powerpoint/2010/main" val="84887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dirty="0" err="1">
                <a:latin typeface="Arial"/>
                <a:cs typeface="Arial"/>
              </a:rPr>
              <a:t>Finding</a:t>
            </a:r>
            <a:r>
              <a:rPr lang="fr-CA" sz="2000" dirty="0">
                <a:latin typeface="Arial"/>
                <a:cs typeface="Arial"/>
              </a:rPr>
              <a:t> help</a:t>
            </a:r>
            <a:br>
              <a:rPr lang="fr-FR" dirty="0"/>
            </a:br>
            <a:r>
              <a:rPr lang="fr-FR" dirty="0">
                <a:highlight>
                  <a:srgbClr val="FFFF00"/>
                </a:highlight>
              </a:rPr>
              <a:t>(Name of the organisation)</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lnSpcReduction="10000"/>
          </a:bodyPr>
          <a:lstStyle/>
          <a:p>
            <a:r>
              <a:rPr lang="fr-FR" sz="2000" dirty="0">
                <a:solidFill>
                  <a:schemeClr val="accent2"/>
                </a:solidFill>
                <a:highlight>
                  <a:srgbClr val="FFFF00"/>
                </a:highlight>
              </a:rPr>
              <a:t>(Short description of </a:t>
            </a:r>
            <a:r>
              <a:rPr lang="fr-FR" sz="2000" dirty="0" err="1">
                <a:solidFill>
                  <a:schemeClr val="accent2"/>
                </a:solidFill>
                <a:highlight>
                  <a:srgbClr val="FFFF00"/>
                </a:highlight>
              </a:rPr>
              <a:t>their</a:t>
            </a:r>
            <a:r>
              <a:rPr lang="fr-FR" sz="2000" dirty="0">
                <a:solidFill>
                  <a:schemeClr val="accent2"/>
                </a:solidFill>
                <a:highlight>
                  <a:srgbClr val="FFFF00"/>
                </a:highlight>
              </a:rPr>
              <a:t> service)</a:t>
            </a: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r>
              <a:rPr lang="fr-FR" sz="2000" dirty="0">
                <a:solidFill>
                  <a:schemeClr val="accent2"/>
                </a:solidFill>
                <a:highlight>
                  <a:srgbClr val="FFFF00"/>
                </a:highlight>
              </a:rPr>
              <a:t>(Link to </a:t>
            </a:r>
            <a:r>
              <a:rPr lang="fr-FR" sz="2000" dirty="0" err="1">
                <a:solidFill>
                  <a:schemeClr val="accent2"/>
                </a:solidFill>
                <a:highlight>
                  <a:srgbClr val="FFFF00"/>
                </a:highlight>
              </a:rPr>
              <a:t>their</a:t>
            </a:r>
            <a:r>
              <a:rPr lang="fr-FR" sz="2000" dirty="0">
                <a:solidFill>
                  <a:schemeClr val="accent2"/>
                </a:solidFill>
                <a:highlight>
                  <a:srgbClr val="FFFF00"/>
                </a:highlight>
              </a:rPr>
              <a:t> </a:t>
            </a:r>
            <a:r>
              <a:rPr lang="fr-FR" sz="2000" dirty="0" err="1">
                <a:solidFill>
                  <a:schemeClr val="accent2"/>
                </a:solidFill>
                <a:highlight>
                  <a:srgbClr val="FFFF00"/>
                </a:highlight>
              </a:rPr>
              <a:t>website</a:t>
            </a:r>
            <a:r>
              <a:rPr lang="fr-FR" sz="2000" dirty="0">
                <a:solidFill>
                  <a:schemeClr val="accent2"/>
                </a:solidFill>
                <a:highlight>
                  <a:srgbClr val="FFFF00"/>
                </a:highlight>
              </a:rPr>
              <a:t>)</a:t>
            </a:r>
            <a:endParaRPr lang="fr-FR" sz="2000" dirty="0">
              <a:solidFill>
                <a:schemeClr val="accent2"/>
              </a:solidFill>
              <a:highlight>
                <a:srgbClr val="FFFF00"/>
              </a:highlight>
              <a:cs typeface="Arial"/>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57821" y="2440704"/>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sp>
        <p:nvSpPr>
          <p:cNvPr id="9" name="Espace réservé du texte 3">
            <a:hlinkClick r:id="rId5"/>
            <a:extLst>
              <a:ext uri="{FF2B5EF4-FFF2-40B4-BE49-F238E27FC236}">
                <a16:creationId xmlns:a16="http://schemas.microsoft.com/office/drawing/2014/main" id="{D40A4EB7-09BB-6ABC-34FA-668D112D2C82}"/>
              </a:ext>
            </a:extLst>
          </p:cNvPr>
          <p:cNvSpPr txBox="1">
            <a:spLocks/>
          </p:cNvSpPr>
          <p:nvPr/>
        </p:nvSpPr>
        <p:spPr>
          <a:xfrm>
            <a:off x="5771814" y="3429000"/>
            <a:ext cx="5362179" cy="760980"/>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rgbClr val="333F48"/>
                </a:solidFill>
                <a:highlight>
                  <a:srgbClr val="FFFF00"/>
                </a:highlight>
                <a:cs typeface="Arial"/>
              </a:rPr>
              <a:t>(Screenshot of the </a:t>
            </a:r>
            <a:r>
              <a:rPr lang="fr-CA" dirty="0" err="1">
                <a:solidFill>
                  <a:srgbClr val="333F48"/>
                </a:solidFill>
                <a:highlight>
                  <a:srgbClr val="FFFF00"/>
                </a:highlight>
                <a:cs typeface="Arial"/>
              </a:rPr>
              <a:t>organisation's</a:t>
            </a:r>
            <a:r>
              <a:rPr lang="fr-CA" dirty="0">
                <a:solidFill>
                  <a:srgbClr val="333F48"/>
                </a:solidFill>
                <a:highlight>
                  <a:srgbClr val="FFFF00"/>
                </a:highlight>
                <a:cs typeface="Arial"/>
              </a:rPr>
              <a:t> </a:t>
            </a:r>
            <a:r>
              <a:rPr lang="fr-CA" dirty="0" err="1">
                <a:solidFill>
                  <a:srgbClr val="333F48"/>
                </a:solidFill>
                <a:highlight>
                  <a:srgbClr val="FFFF00"/>
                </a:highlight>
                <a:cs typeface="Arial"/>
              </a:rPr>
              <a:t>website</a:t>
            </a:r>
            <a:r>
              <a:rPr lang="fr-CA" dirty="0">
                <a:solidFill>
                  <a:srgbClr val="333F48"/>
                </a:solidFill>
                <a:highlight>
                  <a:srgbClr val="FFFF00"/>
                </a:highlight>
                <a:cs typeface="Arial"/>
              </a:rPr>
              <a:t>)</a:t>
            </a:r>
            <a:endParaRPr lang="fr-FR" dirty="0">
              <a:solidFill>
                <a:srgbClr val="333F48"/>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Tree>
    <p:extLst>
      <p:ext uri="{BB962C8B-B14F-4D97-AF65-F5344CB8AC3E}">
        <p14:creationId xmlns:p14="http://schemas.microsoft.com/office/powerpoint/2010/main" val="2315159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dirty="0" err="1">
                <a:latin typeface="Arial"/>
                <a:cs typeface="Arial"/>
              </a:rPr>
              <a:t>Finding</a:t>
            </a:r>
            <a:r>
              <a:rPr lang="fr-CA" sz="2000" dirty="0">
                <a:latin typeface="Arial"/>
                <a:cs typeface="Arial"/>
              </a:rPr>
              <a:t> help</a:t>
            </a:r>
            <a:br>
              <a:rPr lang="fr-FR" dirty="0"/>
            </a:br>
            <a:r>
              <a:rPr lang="fr-FR" dirty="0"/>
              <a:t>Éducaloi</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a:bodyPr>
          <a:lstStyle/>
          <a:p>
            <a:r>
              <a:rPr lang="fr-FR" sz="2000" dirty="0">
                <a:solidFill>
                  <a:schemeClr val="accent2"/>
                </a:solidFill>
              </a:rPr>
              <a:t>Free</a:t>
            </a:r>
            <a:r>
              <a:rPr lang="fr-FR" sz="2000" dirty="0">
                <a:solidFill>
                  <a:schemeClr val="accent2"/>
                </a:solidFill>
                <a:cs typeface="Arial"/>
              </a:rPr>
              <a:t> online </a:t>
            </a:r>
            <a:r>
              <a:rPr lang="fr-FR" sz="2000" dirty="0" err="1">
                <a:solidFill>
                  <a:schemeClr val="accent2"/>
                </a:solidFill>
                <a:cs typeface="Arial"/>
              </a:rPr>
              <a:t>legal</a:t>
            </a:r>
            <a:r>
              <a:rPr lang="fr-FR" sz="2000" dirty="0">
                <a:solidFill>
                  <a:schemeClr val="accent2"/>
                </a:solidFill>
                <a:cs typeface="Arial"/>
              </a:rPr>
              <a:t> information on:</a:t>
            </a:r>
          </a:p>
          <a:p>
            <a:endParaRPr lang="fr-FR" sz="2000" dirty="0">
              <a:solidFill>
                <a:schemeClr val="accent2"/>
              </a:solidFill>
              <a:cs typeface="Arial"/>
            </a:endParaRPr>
          </a:p>
          <a:p>
            <a:pPr marL="342900" indent="-342900">
              <a:buChar char="•"/>
            </a:pPr>
            <a:r>
              <a:rPr lang="fr-FR" sz="2000" dirty="0">
                <a:solidFill>
                  <a:schemeClr val="accent2"/>
                </a:solidFill>
                <a:cs typeface="Arial"/>
              </a:rPr>
              <a:t>Family, couples, </a:t>
            </a:r>
            <a:r>
              <a:rPr lang="fr-FR" sz="2000" err="1">
                <a:solidFill>
                  <a:schemeClr val="accent2"/>
                </a:solidFill>
                <a:cs typeface="Arial"/>
              </a:rPr>
              <a:t>separation</a:t>
            </a:r>
            <a:r>
              <a:rPr lang="fr-FR" sz="2000" dirty="0">
                <a:solidFill>
                  <a:schemeClr val="accent2"/>
                </a:solidFill>
                <a:cs typeface="Arial"/>
              </a:rPr>
              <a:t> and divorce</a:t>
            </a:r>
          </a:p>
          <a:p>
            <a:pPr marL="342900" indent="-342900">
              <a:buChar char="•"/>
            </a:pPr>
            <a:r>
              <a:rPr lang="fr-FR" sz="2000" dirty="0" err="1">
                <a:solidFill>
                  <a:schemeClr val="accent2"/>
                </a:solidFill>
                <a:cs typeface="Arial"/>
              </a:rPr>
              <a:t>Housing</a:t>
            </a:r>
            <a:endParaRPr lang="fr-FR" sz="2000">
              <a:solidFill>
                <a:schemeClr val="accent2"/>
              </a:solidFill>
              <a:cs typeface="Arial"/>
            </a:endParaRPr>
          </a:p>
          <a:p>
            <a:pPr marL="342900" indent="-342900">
              <a:buChar char="•"/>
            </a:pPr>
            <a:r>
              <a:rPr lang="fr-FR" sz="2000" dirty="0">
                <a:solidFill>
                  <a:schemeClr val="accent2"/>
                </a:solidFill>
                <a:cs typeface="Arial"/>
              </a:rPr>
              <a:t>Work</a:t>
            </a:r>
          </a:p>
          <a:p>
            <a:endParaRPr lang="fr-FR" sz="2000">
              <a:solidFill>
                <a:srgbClr val="000000"/>
              </a:solidFill>
              <a:highlight>
                <a:srgbClr val="FFFF00"/>
              </a:highlight>
              <a:cs typeface="Arial"/>
            </a:endParaRPr>
          </a:p>
          <a:p>
            <a:endParaRPr lang="fr-FR" sz="2000">
              <a:highlight>
                <a:srgbClr val="FFFF00"/>
              </a:highlight>
            </a:endParaRPr>
          </a:p>
          <a:p>
            <a:r>
              <a:rPr lang="fr-FR" sz="2000" dirty="0">
                <a:solidFill>
                  <a:schemeClr val="accent6">
                    <a:lumMod val="25000"/>
                  </a:schemeClr>
                </a:solidFill>
                <a:ea typeface="+mn-lt"/>
                <a:cs typeface="+mn-lt"/>
                <a:hlinkClick r:id="rId3">
                  <a:extLst>
                    <a:ext uri="{A12FA001-AC4F-418D-AE19-62706E023703}">
                      <ahyp:hlinkClr xmlns:ahyp="http://schemas.microsoft.com/office/drawing/2018/hyperlinkcolor" val="tx"/>
                    </a:ext>
                  </a:extLst>
                </a:hlinkClick>
              </a:rPr>
              <a:t>Éducaloi - Your starting point for legal information</a:t>
            </a:r>
            <a:endParaRPr lang="fr-FR">
              <a:solidFill>
                <a:schemeClr val="accent6">
                  <a:lumMod val="25000"/>
                </a:schemeClr>
              </a:solidFill>
              <a:hlinkClick r:id="rId3">
                <a:extLst>
                  <a:ext uri="{A12FA001-AC4F-418D-AE19-62706E023703}">
                    <ahyp:hlinkClr xmlns:ahyp="http://schemas.microsoft.com/office/drawing/2018/hyperlinkcolor" val="tx"/>
                  </a:ext>
                </a:extLst>
              </a:hlinkClick>
            </a:endParaRPr>
          </a:p>
          <a:p>
            <a:endParaRPr lang="fr-FR" sz="2000" dirty="0">
              <a:cs typeface="Arial"/>
            </a:endParaRPr>
          </a:p>
          <a:p>
            <a:endParaRPr lang="fr-FR" sz="2000" dirty="0">
              <a:cs typeface="Arial"/>
            </a:endParaRPr>
          </a:p>
          <a:p>
            <a:endParaRPr lang="fr-FR" sz="2000" dirty="0">
              <a:solidFill>
                <a:schemeClr val="accent2"/>
              </a:solidFill>
              <a:latin typeface="Arial"/>
              <a:cs typeface="Aria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58409" y="5729889"/>
            <a:ext cx="505676" cy="505676"/>
          </a:xfrm>
          <a:prstGeom prst="rect">
            <a:avLst/>
          </a:prstGeom>
        </p:spPr>
      </p:pic>
      <p:pic>
        <p:nvPicPr>
          <p:cNvPr id="12" name="Graphique 11" descr="Curseur avec un remplissage uni">
            <a:extLst>
              <a:ext uri="{FF2B5EF4-FFF2-40B4-BE49-F238E27FC236}">
                <a16:creationId xmlns:a16="http://schemas.microsoft.com/office/drawing/2014/main" id="{0A96CB1F-1C85-51D5-6D98-16E0937B24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47501" y="5613708"/>
            <a:ext cx="914400" cy="914400"/>
          </a:xfrm>
          <a:prstGeom prst="rect">
            <a:avLst/>
          </a:prstGeom>
        </p:spPr>
      </p:pic>
      <p:pic>
        <p:nvPicPr>
          <p:cNvPr id="14" name="Picture 13" descr="A white computer with a blank screen&#10;&#10;Description automatically generated">
            <a:extLst>
              <a:ext uri="{FF2B5EF4-FFF2-40B4-BE49-F238E27FC236}">
                <a16:creationId xmlns:a16="http://schemas.microsoft.com/office/drawing/2014/main" id="{2F2CB927-BB19-04D0-8C8A-176092B6D8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3717" y="1651736"/>
            <a:ext cx="6899675" cy="3754278"/>
          </a:xfrm>
          <a:prstGeom prst="rect">
            <a:avLst/>
          </a:prstGeom>
        </p:spPr>
      </p:pic>
      <p:pic>
        <p:nvPicPr>
          <p:cNvPr id="3" name="Image 2" descr="Une image contenant texte, capture d’écran, Site web, Publicité en ligne&#10;&#10;Le contenu généré par l’IA peut être incorrect.">
            <a:extLst>
              <a:ext uri="{FF2B5EF4-FFF2-40B4-BE49-F238E27FC236}">
                <a16:creationId xmlns:a16="http://schemas.microsoft.com/office/drawing/2014/main" id="{CF27891A-A475-0313-ABEC-F740E03A4D33}"/>
              </a:ext>
            </a:extLst>
          </p:cNvPr>
          <p:cNvPicPr>
            <a:picLocks noChangeAspect="1"/>
          </p:cNvPicPr>
          <p:nvPr/>
        </p:nvPicPr>
        <p:blipFill>
          <a:blip r:embed="rId10"/>
          <a:srcRect r="17768" b="8368"/>
          <a:stretch/>
        </p:blipFill>
        <p:spPr>
          <a:xfrm>
            <a:off x="5765800" y="1892943"/>
            <a:ext cx="5054607" cy="2791771"/>
          </a:xfrm>
          <a:prstGeom prst="rect">
            <a:avLst/>
          </a:prstGeom>
        </p:spPr>
      </p:pic>
    </p:spTree>
    <p:extLst>
      <p:ext uri="{BB962C8B-B14F-4D97-AF65-F5344CB8AC3E}">
        <p14:creationId xmlns:p14="http://schemas.microsoft.com/office/powerpoint/2010/main" val="246708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9"/>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 Office">
  <a:themeElements>
    <a:clrScheme name="Éducation juridique">
      <a:dk1>
        <a:sysClr val="windowText" lastClr="000000"/>
      </a:dk1>
      <a:lt1>
        <a:sysClr val="window" lastClr="FFFFFF"/>
      </a:lt1>
      <a:dk2>
        <a:srgbClr val="000000"/>
      </a:dk2>
      <a:lt2>
        <a:srgbClr val="E7E6E6"/>
      </a:lt2>
      <a:accent1>
        <a:srgbClr val="F6891F"/>
      </a:accent1>
      <a:accent2>
        <a:srgbClr val="333F48"/>
      </a:accent2>
      <a:accent3>
        <a:srgbClr val="C1C6C8"/>
      </a:accent3>
      <a:accent4>
        <a:srgbClr val="00A9CE"/>
      </a:accent4>
      <a:accent5>
        <a:srgbClr val="D1D9DE"/>
      </a:accent5>
      <a:accent6>
        <a:srgbClr val="F2F3F4"/>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barit_ateliers_education juridique.potx" id="{3A2C94E1-6A6D-4A7C-BB17-155A3F40D1D6}" vid="{E717FB27-4517-4013-AC06-F303D879323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E1991453D288B479B91425EDAF6CD3A" ma:contentTypeVersion="12" ma:contentTypeDescription="Crée un document." ma:contentTypeScope="" ma:versionID="8b8e3bd57b78395734870b6c5aa31d13">
  <xsd:schema xmlns:xsd="http://www.w3.org/2001/XMLSchema" xmlns:xs="http://www.w3.org/2001/XMLSchema" xmlns:p="http://schemas.microsoft.com/office/2006/metadata/properties" xmlns:ns2="8ee12ee5-159c-4bfa-a4d1-c6eb204610cd" xmlns:ns3="0caddf82-89a6-4838-8327-d09ffc8737ba" targetNamespace="http://schemas.microsoft.com/office/2006/metadata/properties" ma:root="true" ma:fieldsID="ce5e6f17ce8a7d128b8e7e64130180ca" ns2:_="" ns3:_="">
    <xsd:import namespace="8ee12ee5-159c-4bfa-a4d1-c6eb204610cd"/>
    <xsd:import namespace="0caddf82-89a6-4838-8327-d09ffc8737ba"/>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12ee5-159c-4bfa-a4d1-c6eb204610cd" elementFormDefault="qualified">
    <xsd:import namespace="http://schemas.microsoft.com/office/2006/documentManagement/types"/>
    <xsd:import namespace="http://schemas.microsoft.com/office/infopath/2007/PartnerControls"/>
    <xsd:element name="_dlc_DocId" ma:index="8" nillable="true" ma:displayName="Valeur d’ID de document" ma:description="Valeur de l’ID de document affecté à cet élément." ma:indexed="true" ma:internalName="_dlc_DocId" ma:readOnly="true">
      <xsd:simpleType>
        <xsd:restriction base="dms:Text"/>
      </xsd:simpleType>
    </xsd:element>
    <xsd:element name="_dlc_DocIdUrl" ma:index="9"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6" nillable="true" ma:displayName="Taxonomy Catch All Column" ma:hidden="true" ma:list="{3dafb937-854e-411a-a98d-3f548e7b41d5}" ma:internalName="TaxCatchAll" ma:showField="CatchAllData" ma:web="8ee12ee5-159c-4bfa-a4d1-c6eb204610c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caddf82-89a6-4838-8327-d09ffc8737b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8ee12ee5-159c-4bfa-a4d1-c6eb204610cd">EDUC-1465940978-642</_dlc_DocId>
    <_dlc_DocIdUrl xmlns="8ee12ee5-159c-4bfa-a4d1-c6eb204610cd">
      <Url>https://educaloi.sharepoint.com/projets/_layouts/15/DocIdRedir.aspx?ID=EDUC-1465940978-642</Url>
      <Description>EDUC-1465940978-642</Description>
    </_dlc_DocIdUrl>
    <TaxCatchAll xmlns="8ee12ee5-159c-4bfa-a4d1-c6eb204610cd" xsi:nil="true"/>
    <lcf76f155ced4ddcb4097134ff3c332f xmlns="0caddf82-89a6-4838-8327-d09ffc8737b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B9E5B5D-7AF1-486A-979B-B5ED2CF875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e12ee5-159c-4bfa-a4d1-c6eb204610cd"/>
    <ds:schemaRef ds:uri="0caddf82-89a6-4838-8327-d09ffc8737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2C02BB2-70FE-4D99-A954-3A0CD7CF1EB8}">
  <ds:schemaRefs>
    <ds:schemaRef ds:uri="http://schemas.microsoft.com/sharepoint/v3/contenttype/forms"/>
  </ds:schemaRefs>
</ds:datastoreItem>
</file>

<file path=customXml/itemProps3.xml><?xml version="1.0" encoding="utf-8"?>
<ds:datastoreItem xmlns:ds="http://schemas.openxmlformats.org/officeDocument/2006/customXml" ds:itemID="{8E344BBB-AD38-4D77-BFBD-4EED34E78696}">
  <ds:schemaRefs>
    <ds:schemaRef ds:uri="http://schemas.microsoft.com/sharepoint/events"/>
  </ds:schemaRefs>
</ds:datastoreItem>
</file>

<file path=customXml/itemProps4.xml><?xml version="1.0" encoding="utf-8"?>
<ds:datastoreItem xmlns:ds="http://schemas.openxmlformats.org/officeDocument/2006/customXml" ds:itemID="{CAE8C6C2-DDA4-4AE5-86FD-885A7AFED248}">
  <ds:schemaRefs>
    <ds:schemaRef ds:uri="http://purl.org/dc/dcmitype/"/>
    <ds:schemaRef ds:uri="http://schemas.microsoft.com/office/2006/documentManagement/types"/>
    <ds:schemaRef ds:uri="8ee12ee5-159c-4bfa-a4d1-c6eb204610cd"/>
    <ds:schemaRef ds:uri="http://purl.org/dc/elements/1.1/"/>
    <ds:schemaRef ds:uri="http://www.w3.org/XML/1998/namespace"/>
    <ds:schemaRef ds:uri="http://schemas.microsoft.com/office/infopath/2007/PartnerControls"/>
    <ds:schemaRef ds:uri="http://schemas.openxmlformats.org/package/2006/metadata/core-properties"/>
    <ds:schemaRef ds:uri="0caddf82-89a6-4838-8327-d09ffc8737ba"/>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Gabarit_ateliers_education juridique_pour_les_adultes</Template>
  <TotalTime>94</TotalTime>
  <Words>4704</Words>
  <Application>Microsoft Office PowerPoint</Application>
  <PresentationFormat>Widescreen</PresentationFormat>
  <Paragraphs>432</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Thème Office</vt:lpstr>
      <vt:lpstr>My Money My Relationship</vt:lpstr>
      <vt:lpstr>Examining the situation What do you see here?</vt:lpstr>
      <vt:lpstr>Understanding the legal issues Jennifer's story</vt:lpstr>
      <vt:lpstr>Paying expenses for children :  child support</vt:lpstr>
      <vt:lpstr>Spousal support for husband or wife (married couples)</vt:lpstr>
      <vt:lpstr>Requesting social assistance</vt:lpstr>
      <vt:lpstr>PowerPoint Presentation</vt:lpstr>
      <vt:lpstr>Finding help (Name of the organisation)</vt:lpstr>
      <vt:lpstr>Finding help Éducaloi</vt:lpstr>
      <vt:lpstr>Finding help Project Genesis </vt:lpstr>
      <vt:lpstr>Finding help L’Organisation Populaire des Droits Sociaux (OPDS) (French only)</vt:lpstr>
      <vt:lpstr>Finding help SimulAide</vt:lpstr>
      <vt:lpstr>Finding help Community Justice Centers</vt:lpstr>
      <vt:lpstr>Finding help ReBâtir</vt:lpstr>
      <vt:lpstr>Finding help Commission des services juridiques (Legal Aid)</vt:lpstr>
      <vt:lpstr>Other resources</vt:lpstr>
      <vt:lpstr>Taking action What could Jennifer do?</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Anne-Marie Lavoie</dc:creator>
  <cp:lastModifiedBy>Nihal Selim</cp:lastModifiedBy>
  <cp:revision>1120</cp:revision>
  <dcterms:created xsi:type="dcterms:W3CDTF">2024-06-10T18:08:19Z</dcterms:created>
  <dcterms:modified xsi:type="dcterms:W3CDTF">2025-06-10T15:55:12Z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0x0101000E1991453D288B479B91425EDAF6CD3A</vt:lpwstr>
  </property>
  <property fmtid="{D5CDD505-2E9C-101B-9397-08002B2CF9AE}" pid="3" name="MediaServiceImageTags">
    <vt:lpwstr/>
  </property>
  <property fmtid="{D5CDD505-2E9C-101B-9397-08002B2CF9AE}" pid="4" name="Order">
    <vt:r8>204157900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_dlc_DocIdItemGuid">
    <vt:lpwstr>83727103-66bc-4799-a4eb-d236bf0b0c22</vt:lpwstr>
  </property>
  <property fmtid="{D5CDD505-2E9C-101B-9397-08002B2CF9AE}" pid="12" name="ArticulateGUID">
    <vt:lpwstr>79994A94-04CC-4B22-8115-EE8FF49BD074</vt:lpwstr>
  </property>
  <property fmtid="{D5CDD505-2E9C-101B-9397-08002B2CF9AE}" pid="13" name="ArticulatePath">
    <vt:lpwstr>https://educaloi.sharepoint.com/projets/081000/3_Productions_livrables/3_Atelier_ÉJ_Femmes/VF_Ateliers_FMC_apres_reforme_PL56_en_cours/5_Mon argent_FMC_VF</vt:lpwstr>
  </property>
</Properties>
</file>