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omments/modernComment_1D5_77A1886A.xml" ContentType="application/vnd.ms-powerpoint.comment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84"/>
  </p:notesMasterIdLst>
  <p:sldIdLst>
    <p:sldId id="468" r:id="rId6"/>
    <p:sldId id="433" r:id="rId7"/>
    <p:sldId id="333" r:id="rId8"/>
    <p:sldId id="432" r:id="rId9"/>
    <p:sldId id="450" r:id="rId10"/>
    <p:sldId id="387" r:id="rId11"/>
    <p:sldId id="261" r:id="rId12"/>
    <p:sldId id="404" r:id="rId13"/>
    <p:sldId id="475" r:id="rId14"/>
    <p:sldId id="388" r:id="rId15"/>
    <p:sldId id="256" r:id="rId16"/>
    <p:sldId id="406" r:id="rId17"/>
    <p:sldId id="476" r:id="rId18"/>
    <p:sldId id="391" r:id="rId19"/>
    <p:sldId id="264" r:id="rId20"/>
    <p:sldId id="407" r:id="rId21"/>
    <p:sldId id="477" r:id="rId22"/>
    <p:sldId id="431" r:id="rId23"/>
    <p:sldId id="271" r:id="rId24"/>
    <p:sldId id="408" r:id="rId25"/>
    <p:sldId id="478" r:id="rId26"/>
    <p:sldId id="389" r:id="rId27"/>
    <p:sldId id="274" r:id="rId28"/>
    <p:sldId id="409" r:id="rId29"/>
    <p:sldId id="479" r:id="rId30"/>
    <p:sldId id="473" r:id="rId31"/>
    <p:sldId id="474" r:id="rId32"/>
    <p:sldId id="410" r:id="rId33"/>
    <p:sldId id="480" r:id="rId34"/>
    <p:sldId id="393" r:id="rId35"/>
    <p:sldId id="262" r:id="rId36"/>
    <p:sldId id="411" r:id="rId37"/>
    <p:sldId id="481" r:id="rId38"/>
    <p:sldId id="394" r:id="rId39"/>
    <p:sldId id="272" r:id="rId40"/>
    <p:sldId id="412" r:id="rId41"/>
    <p:sldId id="482" r:id="rId42"/>
    <p:sldId id="395" r:id="rId43"/>
    <p:sldId id="422" r:id="rId44"/>
    <p:sldId id="413" r:id="rId45"/>
    <p:sldId id="483" r:id="rId46"/>
    <p:sldId id="396" r:id="rId47"/>
    <p:sldId id="423" r:id="rId48"/>
    <p:sldId id="414" r:id="rId49"/>
    <p:sldId id="484" r:id="rId50"/>
    <p:sldId id="397" r:id="rId51"/>
    <p:sldId id="424" r:id="rId52"/>
    <p:sldId id="415" r:id="rId53"/>
    <p:sldId id="485" r:id="rId54"/>
    <p:sldId id="398" r:id="rId55"/>
    <p:sldId id="425" r:id="rId56"/>
    <p:sldId id="416" r:id="rId57"/>
    <p:sldId id="486" r:id="rId58"/>
    <p:sldId id="399" r:id="rId59"/>
    <p:sldId id="426" r:id="rId60"/>
    <p:sldId id="417" r:id="rId61"/>
    <p:sldId id="487" r:id="rId62"/>
    <p:sldId id="400" r:id="rId63"/>
    <p:sldId id="427" r:id="rId64"/>
    <p:sldId id="418" r:id="rId65"/>
    <p:sldId id="488" r:id="rId66"/>
    <p:sldId id="401" r:id="rId67"/>
    <p:sldId id="428" r:id="rId68"/>
    <p:sldId id="419" r:id="rId69"/>
    <p:sldId id="489" r:id="rId70"/>
    <p:sldId id="402" r:id="rId71"/>
    <p:sldId id="429" r:id="rId72"/>
    <p:sldId id="420" r:id="rId73"/>
    <p:sldId id="472" r:id="rId74"/>
    <p:sldId id="490" r:id="rId75"/>
    <p:sldId id="403" r:id="rId76"/>
    <p:sldId id="430" r:id="rId77"/>
    <p:sldId id="421" r:id="rId78"/>
    <p:sldId id="491" r:id="rId79"/>
    <p:sldId id="334" r:id="rId80"/>
    <p:sldId id="469" r:id="rId81"/>
    <p:sldId id="335" r:id="rId82"/>
    <p:sldId id="492" r:id="rId8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4A02AD71-CD6F-4EAA-831B-ADB1254D04B0}">
          <p14:sldIdLst>
            <p14:sldId id="468"/>
            <p14:sldId id="433"/>
            <p14:sldId id="333"/>
            <p14:sldId id="432"/>
            <p14:sldId id="450"/>
          </p14:sldIdLst>
        </p14:section>
        <p14:section name="La chasse et la pêche" id="{0CC4B7A0-598C-4DF2-8DB2-A0E22F0AFD7A}">
          <p14:sldIdLst>
            <p14:sldId id="387"/>
            <p14:sldId id="261"/>
            <p14:sldId id="404"/>
            <p14:sldId id="475"/>
          </p14:sldIdLst>
        </p14:section>
        <p14:section name="L’école" id="{D39604F2-A97F-4A37-B52F-F9597D8B8884}">
          <p14:sldIdLst>
            <p14:sldId id="388"/>
            <p14:sldId id="256"/>
            <p14:sldId id="406"/>
            <p14:sldId id="476"/>
          </p14:sldIdLst>
        </p14:section>
        <p14:section name="Le travail à l’âge scolaire" id="{1B1DD364-F890-4604-AF1A-1D34CD1B2F6A}">
          <p14:sldIdLst>
            <p14:sldId id="391"/>
            <p14:sldId id="264"/>
            <p14:sldId id="407"/>
            <p14:sldId id="477"/>
          </p14:sldIdLst>
        </p14:section>
        <p14:section name="Les coups dans les sports" id="{708AACA8-502C-4A78-990E-D35261A703B9}">
          <p14:sldIdLst>
            <p14:sldId id="431"/>
            <p14:sldId id="271"/>
            <p14:sldId id="408"/>
            <p14:sldId id="478"/>
          </p14:sldIdLst>
        </p14:section>
        <p14:section name="Le vote et la candidature à une élection" id="{D267A1A9-FC35-450D-A6BB-F02EED9B79CE}">
          <p14:sldIdLst>
            <p14:sldId id="389"/>
            <p14:sldId id="274"/>
            <p14:sldId id="409"/>
            <p14:sldId id="479"/>
          </p14:sldIdLst>
        </p14:section>
        <p14:section name="Les photos sur les médias sociaux" id="{47BB0707-F9A9-4376-B4A4-ED5180F75026}">
          <p14:sldIdLst>
            <p14:sldId id="473"/>
            <p14:sldId id="474"/>
            <p14:sldId id="410"/>
            <p14:sldId id="480"/>
          </p14:sldIdLst>
        </p14:section>
        <p14:section name="Les commentaires sur les médias sociaux" id="{BDA5D401-B27B-4820-9563-30B2C0E8C734}">
          <p14:sldIdLst>
            <p14:sldId id="393"/>
            <p14:sldId id="262"/>
            <p14:sldId id="411"/>
            <p14:sldId id="481"/>
          </p14:sldIdLst>
        </p14:section>
        <p14:section name="Les crimes dans la communauté" id="{D1BC6986-2477-4AAE-A14B-A73AE22C59B3}">
          <p14:sldIdLst>
            <p14:sldId id="394"/>
            <p14:sldId id="272"/>
            <p14:sldId id="412"/>
            <p14:sldId id="482"/>
          </p14:sldIdLst>
        </p14:section>
        <p14:section name="Le comité de justice" id="{38FCB531-F783-4D82-8A3F-1E754BFBCDDC}">
          <p14:sldIdLst>
            <p14:sldId id="395"/>
            <p14:sldId id="422"/>
            <p14:sldId id="413"/>
            <p14:sldId id="483"/>
          </p14:sldIdLst>
        </p14:section>
        <p14:section name="L’intimidation" id="{8564D4A0-B296-4F9E-A960-071CE846236D}">
          <p14:sldIdLst>
            <p14:sldId id="396"/>
            <p14:sldId id="423"/>
            <p14:sldId id="414"/>
            <p14:sldId id="484"/>
          </p14:sldIdLst>
        </p14:section>
        <p14:section name="L’alcool au volant" id="{C6D7AB4D-306B-496A-8651-7677A959F3C1}">
          <p14:sldIdLst>
            <p14:sldId id="397"/>
            <p14:sldId id="424"/>
            <p14:sldId id="415"/>
            <p14:sldId id="485"/>
          </p14:sldIdLst>
        </p14:section>
        <p14:section name="La consommation de cannabis" id="{380DF01B-1AE9-4273-A3A6-AF66CA1DFDCD}">
          <p14:sldIdLst>
            <p14:sldId id="398"/>
            <p14:sldId id="425"/>
            <p14:sldId id="416"/>
            <p14:sldId id="486"/>
          </p14:sldIdLst>
        </p14:section>
        <p14:section name="Le choix du domicile après la séparation des parents" id="{B060716A-CA62-49FA-9D6D-C01FCB7A37B3}">
          <p14:sldIdLst>
            <p14:sldId id="399"/>
            <p14:sldId id="426"/>
            <p14:sldId id="417"/>
            <p14:sldId id="487"/>
          </p14:sldIdLst>
        </p14:section>
        <p14:section name="Les punitions corporelles par les parents" id="{019EE65C-2FD0-4160-AA24-A96D8CEBF210}">
          <p14:sldIdLst>
            <p14:sldId id="400"/>
            <p14:sldId id="427"/>
            <p14:sldId id="418"/>
            <p14:sldId id="488"/>
          </p14:sldIdLst>
        </p14:section>
        <p14:section name="Les services de protection de la jeunesse" id="{7213229C-D69D-4327-904E-3C443B1F2827}">
          <p14:sldIdLst>
            <p14:sldId id="401"/>
            <p14:sldId id="428"/>
            <p14:sldId id="419"/>
            <p14:sldId id="489"/>
          </p14:sldIdLst>
        </p14:section>
        <p14:section name="L’âge du consentement à l’intimité physique" id="{C6866E32-C94C-42D1-9C94-3D51D9A05264}">
          <p14:sldIdLst>
            <p14:sldId id="402"/>
            <p14:sldId id="429"/>
            <p14:sldId id="420"/>
            <p14:sldId id="472"/>
            <p14:sldId id="490"/>
          </p14:sldIdLst>
        </p14:section>
        <p14:section name="Les photos et vidéos à caractère sexuel" id="{618820F4-6582-47D3-889B-91F84BB3EF58}">
          <p14:sldIdLst>
            <p14:sldId id="403"/>
            <p14:sldId id="430"/>
            <p14:sldId id="421"/>
            <p14:sldId id="491"/>
          </p14:sldIdLst>
        </p14:section>
        <p14:section name="Conclusion" id="{53216CE4-315C-46B9-9E76-5572337B14F5}">
          <p14:sldIdLst>
            <p14:sldId id="334"/>
            <p14:sldId id="469"/>
            <p14:sldId id="335"/>
            <p14:sldId id="49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717205-1764-52A5-C593-65E56216A39B}" name="Thais Cattani Perroni" initials="TP" userId="S::thais.cattani.perroni@educaloi.qc.ca::cfd5eeab-e9e1-4b2a-b5a4-3d687f911c86" providerId="AD"/>
  <p188:author id="{B29E431A-BDED-0C8C-955C-D7547D4B81C0}" name="Rebecca Schur" initials="RS" userId="S::rebecca.schur@educaloi.qc.ca::b0631657-2b5c-4d87-ae78-d388ee36552a" providerId="AD"/>
  <p188:author id="{7E7C6827-7AE1-8D7D-1FA7-71AB75844159}" name="Andréanne Proulx" initials="AP" userId="S::andreanne.proulx@educaloi.qc.ca::f9287161-db3a-4f50-8888-e8dc6c4370c5" providerId="AD"/>
  <p188:author id="{29167D29-987C-2F25-C921-6E3A3CC2619D}" name="Megan Hébert-Lefebvre" initials="MH" userId="d122b9c9a8ea4a79" providerId="Windows Live"/>
  <p188:author id="{26141087-4309-7442-A5FF-0E4A0A5086AD}" name="Danielle Dugal" initials="DD" userId="f44916de4d19d402" providerId="Windows Live"/>
  <p188:author id="{57F428A2-6993-16F3-4FCD-426E22BF0C46}" name="Marie-Maude R. Beauvais" initials="MR" userId="S::marie-maude.r.beauvais@educaloi.qc.ca::21344f0b-6930-43c6-9bc0-e8569753fe62" providerId="AD"/>
  <p188:author id="{5213BBAD-8C2B-8EB6-3D3E-AC15D3FF1025}" name="Julianne Chu" initials="JC" userId="S::julianne.chu@educaloi.qc.ca::e8f7f30b-d745-4019-beff-dc20084e4c5d" providerId="AD"/>
  <p188:author id="{F19697E4-C673-4C25-85A7-649E01A1A598}" name="emma peress" initials="ep" userId="S::emma.peress@educaloi.qc.ca::1d5d27be-1240-462d-83a7-76f300ce69a8" providerId="AD"/>
  <p188:author id="{951F9CE7-76DD-5332-9C73-B8B07B0B5761}" name="Geneviève Camirand" initials="GC" userId="Geneviève Camirand"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F48"/>
    <a:srgbClr val="1BAACE"/>
    <a:srgbClr val="F6891F"/>
    <a:srgbClr val="09ADBF"/>
    <a:srgbClr val="C2C7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65DD32-36D6-4999-A5DE-DC44D273A0CA}" v="77" dt="2026-03-03T20:25:09.212"/>
    <p1510:client id="{D8575D41-A2DE-0542-7C64-D9DAEC51B026}" v="259" dt="2026-03-02T22:05:10.281"/>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37772" autoAdjust="0"/>
  </p:normalViewPr>
  <p:slideViewPr>
    <p:cSldViewPr snapToGrid="0">
      <p:cViewPr varScale="1">
        <p:scale>
          <a:sx n="41" d="100"/>
          <a:sy n="41" d="100"/>
        </p:scale>
        <p:origin x="3156" y="60"/>
      </p:cViewPr>
      <p:guideLst>
        <p:guide orient="horz" pos="2160"/>
        <p:guide pos="3840"/>
      </p:guideLst>
    </p:cSldViewPr>
  </p:slideViewPr>
  <p:outlineViewPr>
    <p:cViewPr>
      <p:scale>
        <a:sx n="33" d="100"/>
        <a:sy n="33" d="100"/>
      </p:scale>
      <p:origin x="0" y="-1862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notesMaster" Target="notesMasters/notesMaster1.xml"/><Relationship Id="rId89" Type="http://schemas.microsoft.com/office/2016/11/relationships/changesInfo" Target="changesInfos/changesInfo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microsoft.com/office/2015/10/relationships/revisionInfo" Target="revisionInfo.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tableStyles" Target="tableStyles.xml"/><Relationship Id="rId9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nne Chu" userId="S::julianne.chu@educaloi.qc.ca::e8f7f30b-d745-4019-beff-dc20084e4c5d" providerId="AD" clId="Web-{D8575D41-A2DE-0542-7C64-D9DAEC51B026}"/>
    <pc:docChg chg="modSld">
      <pc:chgData name="Julianne Chu" userId="S::julianne.chu@educaloi.qc.ca::e8f7f30b-d745-4019-beff-dc20084e4c5d" providerId="AD" clId="Web-{D8575D41-A2DE-0542-7C64-D9DAEC51B026}" dt="2026-03-02T22:05:10.281" v="258" actId="1076"/>
      <pc:docMkLst>
        <pc:docMk/>
      </pc:docMkLst>
      <pc:sldChg chg="modSp">
        <pc:chgData name="Julianne Chu" userId="S::julianne.chu@educaloi.qc.ca::e8f7f30b-d745-4019-beff-dc20084e4c5d" providerId="AD" clId="Web-{D8575D41-A2DE-0542-7C64-D9DAEC51B026}" dt="2026-03-02T22:02:07.640" v="102" actId="20577"/>
        <pc:sldMkLst>
          <pc:docMk/>
          <pc:sldMk cId="377208931" sldId="271"/>
        </pc:sldMkLst>
        <pc:spChg chg="mod">
          <ac:chgData name="Julianne Chu" userId="S::julianne.chu@educaloi.qc.ca::e8f7f30b-d745-4019-beff-dc20084e4c5d" providerId="AD" clId="Web-{D8575D41-A2DE-0542-7C64-D9DAEC51B026}" dt="2026-03-02T22:02:07.640" v="102" actId="20577"/>
          <ac:spMkLst>
            <pc:docMk/>
            <pc:sldMk cId="377208931" sldId="271"/>
            <ac:spMk id="18" creationId="{24D53BCB-D7DD-92B0-499C-2F54A51DAED8}"/>
          </ac:spMkLst>
        </pc:spChg>
      </pc:sldChg>
      <pc:sldChg chg="modSp">
        <pc:chgData name="Julianne Chu" userId="S::julianne.chu@educaloi.qc.ca::e8f7f30b-d745-4019-beff-dc20084e4c5d" providerId="AD" clId="Web-{D8575D41-A2DE-0542-7C64-D9DAEC51B026}" dt="2026-03-02T22:05:10.281" v="258" actId="1076"/>
        <pc:sldMkLst>
          <pc:docMk/>
          <pc:sldMk cId="3016001802" sldId="492"/>
        </pc:sldMkLst>
        <pc:spChg chg="mod">
          <ac:chgData name="Julianne Chu" userId="S::julianne.chu@educaloi.qc.ca::e8f7f30b-d745-4019-beff-dc20084e4c5d" providerId="AD" clId="Web-{D8575D41-A2DE-0542-7C64-D9DAEC51B026}" dt="2026-03-02T22:04:42.109" v="250" actId="1076"/>
          <ac:spMkLst>
            <pc:docMk/>
            <pc:sldMk cId="3016001802" sldId="492"/>
            <ac:spMk id="3" creationId="{23E380C7-D205-8AB7-265B-08B3CD22F4FF}"/>
          </ac:spMkLst>
        </pc:spChg>
        <pc:picChg chg="mod">
          <ac:chgData name="Julianne Chu" userId="S::julianne.chu@educaloi.qc.ca::e8f7f30b-d745-4019-beff-dc20084e4c5d" providerId="AD" clId="Web-{D8575D41-A2DE-0542-7C64-D9DAEC51B026}" dt="2026-03-02T22:05:06.781" v="257" actId="1076"/>
          <ac:picMkLst>
            <pc:docMk/>
            <pc:sldMk cId="3016001802" sldId="492"/>
            <ac:picMk id="5" creationId="{6C7A96E8-01DD-EAE8-684E-2BC2D7FBFF2F}"/>
          </ac:picMkLst>
        </pc:picChg>
        <pc:picChg chg="mod">
          <ac:chgData name="Julianne Chu" userId="S::julianne.chu@educaloi.qc.ca::e8f7f30b-d745-4019-beff-dc20084e4c5d" providerId="AD" clId="Web-{D8575D41-A2DE-0542-7C64-D9DAEC51B026}" dt="2026-03-02T22:04:51.906" v="254" actId="1076"/>
          <ac:picMkLst>
            <pc:docMk/>
            <pc:sldMk cId="3016001802" sldId="492"/>
            <ac:picMk id="7" creationId="{915C4F67-D49F-14CC-2271-94E86C120843}"/>
          </ac:picMkLst>
        </pc:picChg>
        <pc:picChg chg="mod">
          <ac:chgData name="Julianne Chu" userId="S::julianne.chu@educaloi.qc.ca::e8f7f30b-d745-4019-beff-dc20084e4c5d" providerId="AD" clId="Web-{D8575D41-A2DE-0542-7C64-D9DAEC51B026}" dt="2026-03-02T22:04:59.796" v="255" actId="1076"/>
          <ac:picMkLst>
            <pc:docMk/>
            <pc:sldMk cId="3016001802" sldId="492"/>
            <ac:picMk id="9" creationId="{69117866-78C0-A27E-925D-E069D19D1B8B}"/>
          </ac:picMkLst>
        </pc:picChg>
        <pc:picChg chg="mod">
          <ac:chgData name="Julianne Chu" userId="S::julianne.chu@educaloi.qc.ca::e8f7f30b-d745-4019-beff-dc20084e4c5d" providerId="AD" clId="Web-{D8575D41-A2DE-0542-7C64-D9DAEC51B026}" dt="2026-03-02T22:05:10.281" v="258" actId="1076"/>
          <ac:picMkLst>
            <pc:docMk/>
            <pc:sldMk cId="3016001802" sldId="492"/>
            <ac:picMk id="11" creationId="{BC8A74AF-B194-5016-C08A-5149FA0044AA}"/>
          </ac:picMkLst>
        </pc:picChg>
      </pc:sldChg>
    </pc:docChg>
  </pc:docChgLst>
  <pc:docChgLst>
    <pc:chgData name="Julianne Chu" userId="S::julianne.chu@educaloi.qc.ca::e8f7f30b-d745-4019-beff-dc20084e4c5d" providerId="AD" clId="Web-{439DDBE2-5F79-B6B7-09E0-E963F888C18D}"/>
    <pc:docChg chg="modSld">
      <pc:chgData name="Julianne Chu" userId="S::julianne.chu@educaloi.qc.ca::e8f7f30b-d745-4019-beff-dc20084e4c5d" providerId="AD" clId="Web-{439DDBE2-5F79-B6B7-09E0-E963F888C18D}" dt="2026-02-20T15:41:37.047" v="161" actId="20577"/>
      <pc:docMkLst>
        <pc:docMk/>
      </pc:docMkLst>
      <pc:sldChg chg="modSp">
        <pc:chgData name="Julianne Chu" userId="S::julianne.chu@educaloi.qc.ca::e8f7f30b-d745-4019-beff-dc20084e4c5d" providerId="AD" clId="Web-{439DDBE2-5F79-B6B7-09E0-E963F888C18D}" dt="2026-02-20T15:18:40.672" v="23" actId="14100"/>
        <pc:sldMkLst>
          <pc:docMk/>
          <pc:sldMk cId="3617151183" sldId="264"/>
        </pc:sldMkLst>
        <pc:spChg chg="mod">
          <ac:chgData name="Julianne Chu" userId="S::julianne.chu@educaloi.qc.ca::e8f7f30b-d745-4019-beff-dc20084e4c5d" providerId="AD" clId="Web-{439DDBE2-5F79-B6B7-09E0-E963F888C18D}" dt="2026-02-20T15:18:36.594" v="22" actId="20577"/>
          <ac:spMkLst>
            <pc:docMk/>
            <pc:sldMk cId="3617151183" sldId="264"/>
            <ac:spMk id="9" creationId="{420C1F1F-73E6-C613-E3C1-20DF99717038}"/>
          </ac:spMkLst>
        </pc:spChg>
      </pc:sldChg>
      <pc:sldChg chg="modSp">
        <pc:chgData name="Julianne Chu" userId="S::julianne.chu@educaloi.qc.ca::e8f7f30b-d745-4019-beff-dc20084e4c5d" providerId="AD" clId="Web-{439DDBE2-5F79-B6B7-09E0-E963F888C18D}" dt="2026-02-20T15:20:57.312" v="34" actId="20577"/>
        <pc:sldMkLst>
          <pc:docMk/>
          <pc:sldMk cId="377208931" sldId="271"/>
        </pc:sldMkLst>
      </pc:sldChg>
      <pc:sldChg chg="modSp">
        <pc:chgData name="Julianne Chu" userId="S::julianne.chu@educaloi.qc.ca::e8f7f30b-d745-4019-beff-dc20084e4c5d" providerId="AD" clId="Web-{439DDBE2-5F79-B6B7-09E0-E963F888C18D}" dt="2026-02-20T15:27:33.750" v="61" actId="20577"/>
        <pc:sldMkLst>
          <pc:docMk/>
          <pc:sldMk cId="929619829" sldId="272"/>
        </pc:sldMkLst>
      </pc:sldChg>
      <pc:sldChg chg="modSp">
        <pc:chgData name="Julianne Chu" userId="S::julianne.chu@educaloi.qc.ca::e8f7f30b-d745-4019-beff-dc20084e4c5d" providerId="AD" clId="Web-{439DDBE2-5F79-B6B7-09E0-E963F888C18D}" dt="2026-02-20T15:22:18.984" v="44" actId="20577"/>
        <pc:sldMkLst>
          <pc:docMk/>
          <pc:sldMk cId="3496960753" sldId="274"/>
        </pc:sldMkLst>
      </pc:sldChg>
      <pc:sldChg chg="modSp modCm">
        <pc:chgData name="Julianne Chu" userId="S::julianne.chu@educaloi.qc.ca::e8f7f30b-d745-4019-beff-dc20084e4c5d" providerId="AD" clId="Web-{439DDBE2-5F79-B6B7-09E0-E963F888C18D}" dt="2026-02-20T15:29:09.109" v="74" actId="14100"/>
        <pc:sldMkLst>
          <pc:docMk/>
          <pc:sldMk cId="2983735414" sldId="422"/>
        </pc:sldMkLst>
        <pc:extLst>
          <p:ext xmlns:p="http://schemas.openxmlformats.org/presentationml/2006/main" uri="{D6D511B9-2390-475A-947B-AFAB55BFBCF1}">
            <pc226:cmChg xmlns:pc226="http://schemas.microsoft.com/office/powerpoint/2022/06/main/command" chg="mod">
              <pc226:chgData name="Julianne Chu" userId="S::julianne.chu@educaloi.qc.ca::e8f7f30b-d745-4019-beff-dc20084e4c5d" providerId="AD" clId="Web-{439DDBE2-5F79-B6B7-09E0-E963F888C18D}" dt="2026-02-20T15:28:53.047" v="68" actId="20577"/>
              <pc2:cmMkLst xmlns:pc2="http://schemas.microsoft.com/office/powerpoint/2019/9/main/command">
                <pc:docMk/>
                <pc:sldMk cId="2983735414" sldId="422"/>
                <pc2:cmMk id="{90E8F846-C543-0949-BFF6-A50249AC1997}"/>
              </pc2:cmMkLst>
            </pc226:cmChg>
          </p:ext>
        </pc:extLst>
      </pc:sldChg>
      <pc:sldChg chg="modSp modCm">
        <pc:chgData name="Julianne Chu" userId="S::julianne.chu@educaloi.qc.ca::e8f7f30b-d745-4019-beff-dc20084e4c5d" providerId="AD" clId="Web-{439DDBE2-5F79-B6B7-09E0-E963F888C18D}" dt="2026-02-20T15:33:41.906" v="104" actId="20577"/>
        <pc:sldMkLst>
          <pc:docMk/>
          <pc:sldMk cId="775523830" sldId="423"/>
        </pc:sldMkLst>
        <pc:extLst>
          <p:ext xmlns:p="http://schemas.openxmlformats.org/presentationml/2006/main" uri="{D6D511B9-2390-475A-947B-AFAB55BFBCF1}">
            <pc226:cmChg xmlns:pc226="http://schemas.microsoft.com/office/powerpoint/2022/06/main/command" chg="mod">
              <pc226:chgData name="Julianne Chu" userId="S::julianne.chu@educaloi.qc.ca::e8f7f30b-d745-4019-beff-dc20084e4c5d" providerId="AD" clId="Web-{439DDBE2-5F79-B6B7-09E0-E963F888C18D}" dt="2026-02-20T15:33:41.719" v="103" actId="20577"/>
              <pc2:cmMkLst xmlns:pc2="http://schemas.microsoft.com/office/powerpoint/2019/9/main/command">
                <pc:docMk/>
                <pc:sldMk cId="775523830" sldId="423"/>
                <pc2:cmMk id="{A4DCE486-0748-2342-8F68-7FCCFE349ABC}"/>
              </pc2:cmMkLst>
            </pc226:cmChg>
          </p:ext>
        </pc:extLst>
      </pc:sldChg>
      <pc:sldChg chg="modSp">
        <pc:chgData name="Julianne Chu" userId="S::julianne.chu@educaloi.qc.ca::e8f7f30b-d745-4019-beff-dc20084e4c5d" providerId="AD" clId="Web-{439DDBE2-5F79-B6B7-09E0-E963F888C18D}" dt="2026-02-20T15:35:54.750" v="108" actId="20577"/>
        <pc:sldMkLst>
          <pc:docMk/>
          <pc:sldMk cId="2560628558" sldId="425"/>
        </pc:sldMkLst>
      </pc:sldChg>
      <pc:sldChg chg="modSp">
        <pc:chgData name="Julianne Chu" userId="S::julianne.chu@educaloi.qc.ca::e8f7f30b-d745-4019-beff-dc20084e4c5d" providerId="AD" clId="Web-{439DDBE2-5F79-B6B7-09E0-E963F888C18D}" dt="2026-02-20T15:37:30.766" v="126" actId="20577"/>
        <pc:sldMkLst>
          <pc:docMk/>
          <pc:sldMk cId="2972574485" sldId="429"/>
        </pc:sldMkLst>
      </pc:sldChg>
      <pc:sldChg chg="modSp">
        <pc:chgData name="Julianne Chu" userId="S::julianne.chu@educaloi.qc.ca::e8f7f30b-d745-4019-beff-dc20084e4c5d" providerId="AD" clId="Web-{439DDBE2-5F79-B6B7-09E0-E963F888C18D}" dt="2026-02-20T15:41:37.047" v="161" actId="20577"/>
        <pc:sldMkLst>
          <pc:docMk/>
          <pc:sldMk cId="1526456293" sldId="430"/>
        </pc:sldMkLst>
      </pc:sldChg>
      <pc:sldChg chg="modSp">
        <pc:chgData name="Julianne Chu" userId="S::julianne.chu@educaloi.qc.ca::e8f7f30b-d745-4019-beff-dc20084e4c5d" providerId="AD" clId="Web-{439DDBE2-5F79-B6B7-09E0-E963F888C18D}" dt="2026-02-20T15:23:14.422" v="46" actId="20577"/>
        <pc:sldMkLst>
          <pc:docMk/>
          <pc:sldMk cId="2012416846" sldId="474"/>
        </pc:sldMkLst>
      </pc:sldChg>
    </pc:docChg>
  </pc:docChgLst>
  <pc:docChgLst>
    <pc:chgData name="Julianne Chu" userId="S::julianne.chu@educaloi.qc.ca::e8f7f30b-d745-4019-beff-dc20084e4c5d" providerId="AD" clId="Web-{881A6078-63E2-0BC7-6531-824FDA158D35}"/>
    <pc:docChg chg="modSld">
      <pc:chgData name="Julianne Chu" userId="S::julianne.chu@educaloi.qc.ca::e8f7f30b-d745-4019-beff-dc20084e4c5d" providerId="AD" clId="Web-{881A6078-63E2-0BC7-6531-824FDA158D35}" dt="2026-02-20T16:06:50.016" v="98" actId="1076"/>
      <pc:docMkLst>
        <pc:docMk/>
      </pc:docMkLst>
      <pc:sldChg chg="modSp modCm">
        <pc:chgData name="Julianne Chu" userId="S::julianne.chu@educaloi.qc.ca::e8f7f30b-d745-4019-beff-dc20084e4c5d" providerId="AD" clId="Web-{881A6078-63E2-0BC7-6531-824FDA158D35}" dt="2026-02-20T15:47:07.548" v="3" actId="20577"/>
        <pc:sldMkLst>
          <pc:docMk/>
          <pc:sldMk cId="39133076" sldId="406"/>
        </pc:sldMkLst>
        <pc:extLst>
          <p:ext xmlns:p="http://schemas.openxmlformats.org/presentationml/2006/main" uri="{D6D511B9-2390-475A-947B-AFAB55BFBCF1}">
            <pc226:cmChg xmlns:pc226="http://schemas.microsoft.com/office/powerpoint/2022/06/main/command" chg="mod">
              <pc226:chgData name="Julianne Chu" userId="S::julianne.chu@educaloi.qc.ca::e8f7f30b-d745-4019-beff-dc20084e4c5d" providerId="AD" clId="Web-{881A6078-63E2-0BC7-6531-824FDA158D35}" dt="2026-02-20T15:47:06.798" v="2" actId="20577"/>
              <pc2:cmMkLst xmlns:pc2="http://schemas.microsoft.com/office/powerpoint/2019/9/main/command">
                <pc:docMk/>
                <pc:sldMk cId="39133076" sldId="406"/>
                <pc2:cmMk id="{A5E2AC70-C726-074E-8CD0-9BCD2E2CFABD}"/>
              </pc2:cmMkLst>
            </pc226:cmChg>
          </p:ext>
        </pc:extLst>
      </pc:sldChg>
      <pc:sldChg chg="modSp">
        <pc:chgData name="Julianne Chu" userId="S::julianne.chu@educaloi.qc.ca::e8f7f30b-d745-4019-beff-dc20084e4c5d" providerId="AD" clId="Web-{881A6078-63E2-0BC7-6531-824FDA158D35}" dt="2026-02-20T15:55:17.477" v="14" actId="20577"/>
        <pc:sldMkLst>
          <pc:docMk/>
          <pc:sldMk cId="3484168888" sldId="411"/>
        </pc:sldMkLst>
        <pc:spChg chg="mod">
          <ac:chgData name="Julianne Chu" userId="S::julianne.chu@educaloi.qc.ca::e8f7f30b-d745-4019-beff-dc20084e4c5d" providerId="AD" clId="Web-{881A6078-63E2-0BC7-6531-824FDA158D35}" dt="2026-02-20T15:55:17.477" v="14" actId="20577"/>
          <ac:spMkLst>
            <pc:docMk/>
            <pc:sldMk cId="3484168888" sldId="411"/>
            <ac:spMk id="3" creationId="{9696568A-D065-C09C-620C-0D801DE8A3DF}"/>
          </ac:spMkLst>
        </pc:spChg>
      </pc:sldChg>
      <pc:sldChg chg="modSp modCm">
        <pc:chgData name="Julianne Chu" userId="S::julianne.chu@educaloi.qc.ca::e8f7f30b-d745-4019-beff-dc20084e4c5d" providerId="AD" clId="Web-{881A6078-63E2-0BC7-6531-824FDA158D35}" dt="2026-02-20T15:56:16.868" v="50" actId="20577"/>
        <pc:sldMkLst>
          <pc:docMk/>
          <pc:sldMk cId="2962720370" sldId="412"/>
        </pc:sldMkLst>
        <pc:extLst>
          <p:ext xmlns:p="http://schemas.openxmlformats.org/presentationml/2006/main" uri="{D6D511B9-2390-475A-947B-AFAB55BFBCF1}">
            <pc226:cmChg xmlns:pc226="http://schemas.microsoft.com/office/powerpoint/2022/06/main/command" chg="mod">
              <pc226:chgData name="Julianne Chu" userId="S::julianne.chu@educaloi.qc.ca::e8f7f30b-d745-4019-beff-dc20084e4c5d" providerId="AD" clId="Web-{881A6078-63E2-0BC7-6531-824FDA158D35}" dt="2026-02-20T15:56:14.884" v="47" actId="20577"/>
              <pc2:cmMkLst xmlns:pc2="http://schemas.microsoft.com/office/powerpoint/2019/9/main/command">
                <pc:docMk/>
                <pc:sldMk cId="2962720370" sldId="412"/>
                <pc2:cmMk id="{D2F15239-CFE8-9143-8C37-E6F2498545AA}"/>
              </pc2:cmMkLst>
            </pc226:cmChg>
            <pc226:cmChg xmlns:pc226="http://schemas.microsoft.com/office/powerpoint/2022/06/main/command" chg="mod">
              <pc226:chgData name="Julianne Chu" userId="S::julianne.chu@educaloi.qc.ca::e8f7f30b-d745-4019-beff-dc20084e4c5d" providerId="AD" clId="Web-{881A6078-63E2-0BC7-6531-824FDA158D35}" dt="2026-02-20T15:56:14.884" v="47" actId="20577"/>
              <pc2:cmMkLst xmlns:pc2="http://schemas.microsoft.com/office/powerpoint/2019/9/main/command">
                <pc:docMk/>
                <pc:sldMk cId="2962720370" sldId="412"/>
                <pc2:cmMk id="{03677E9E-DA03-FD4B-A104-B860F73654A5}"/>
              </pc2:cmMkLst>
            </pc226:cmChg>
          </p:ext>
        </pc:extLst>
      </pc:sldChg>
      <pc:sldChg chg="modSp">
        <pc:chgData name="Julianne Chu" userId="S::julianne.chu@educaloi.qc.ca::e8f7f30b-d745-4019-beff-dc20084e4c5d" providerId="AD" clId="Web-{881A6078-63E2-0BC7-6531-824FDA158D35}" dt="2026-02-20T16:02:30.026" v="89" actId="20577"/>
        <pc:sldMkLst>
          <pc:docMk/>
          <pc:sldMk cId="536184148" sldId="417"/>
        </pc:sldMkLst>
      </pc:sldChg>
      <pc:sldChg chg="modSp">
        <pc:chgData name="Julianne Chu" userId="S::julianne.chu@educaloi.qc.ca::e8f7f30b-d745-4019-beff-dc20084e4c5d" providerId="AD" clId="Web-{881A6078-63E2-0BC7-6531-824FDA158D35}" dt="2026-02-20T16:06:50.016" v="98" actId="1076"/>
        <pc:sldMkLst>
          <pc:docMk/>
          <pc:sldMk cId="1817048188" sldId="420"/>
        </pc:sldMkLst>
      </pc:sldChg>
      <pc:sldChg chg="modSp">
        <pc:chgData name="Julianne Chu" userId="S::julianne.chu@educaloi.qc.ca::e8f7f30b-d745-4019-beff-dc20084e4c5d" providerId="AD" clId="Web-{881A6078-63E2-0BC7-6531-824FDA158D35}" dt="2026-02-20T16:02:38.526" v="93" actId="20577"/>
        <pc:sldMkLst>
          <pc:docMk/>
          <pc:sldMk cId="3872756259" sldId="427"/>
        </pc:sldMkLst>
      </pc:sldChg>
    </pc:docChg>
  </pc:docChgLst>
  <pc:docChgLst>
    <pc:chgData name="Julianne Chu" userId="e8f7f30b-d745-4019-beff-dc20084e4c5d" providerId="ADAL" clId="{3C6D42B7-D9C6-4CED-8EE8-713813616A56}"/>
    <pc:docChg chg="undo redo custSel modSld">
      <pc:chgData name="Julianne Chu" userId="e8f7f30b-d745-4019-beff-dc20084e4c5d" providerId="ADAL" clId="{3C6D42B7-D9C6-4CED-8EE8-713813616A56}" dt="2026-03-03T20:30:58.017" v="6268" actId="20577"/>
      <pc:docMkLst>
        <pc:docMk/>
      </pc:docMkLst>
      <pc:sldChg chg="modNotesTx">
        <pc:chgData name="Julianne Chu" userId="e8f7f30b-d745-4019-beff-dc20084e4c5d" providerId="ADAL" clId="{3C6D42B7-D9C6-4CED-8EE8-713813616A56}" dt="2026-02-23T15:39:14.558" v="185" actId="313"/>
        <pc:sldMkLst>
          <pc:docMk/>
          <pc:sldMk cId="3784089036" sldId="256"/>
        </pc:sldMkLst>
      </pc:sldChg>
      <pc:sldChg chg="modNotesTx">
        <pc:chgData name="Julianne Chu" userId="e8f7f30b-d745-4019-beff-dc20084e4c5d" providerId="ADAL" clId="{3C6D42B7-D9C6-4CED-8EE8-713813616A56}" dt="2026-02-23T15:39:09.505" v="182" actId="313"/>
        <pc:sldMkLst>
          <pc:docMk/>
          <pc:sldMk cId="2954356551" sldId="261"/>
        </pc:sldMkLst>
      </pc:sldChg>
      <pc:sldChg chg="modNotesTx">
        <pc:chgData name="Julianne Chu" userId="e8f7f30b-d745-4019-beff-dc20084e4c5d" providerId="ADAL" clId="{3C6D42B7-D9C6-4CED-8EE8-713813616A56}" dt="2026-02-23T15:39:25.055" v="200" actId="313"/>
        <pc:sldMkLst>
          <pc:docMk/>
          <pc:sldMk cId="57454132" sldId="262"/>
        </pc:sldMkLst>
      </pc:sldChg>
      <pc:sldChg chg="modNotesTx">
        <pc:chgData name="Julianne Chu" userId="e8f7f30b-d745-4019-beff-dc20084e4c5d" providerId="ADAL" clId="{3C6D42B7-D9C6-4CED-8EE8-713813616A56}" dt="2026-02-23T15:39:17.851" v="188" actId="313"/>
        <pc:sldMkLst>
          <pc:docMk/>
          <pc:sldMk cId="3617151183" sldId="264"/>
        </pc:sldMkLst>
      </pc:sldChg>
      <pc:sldChg chg="modNotesTx">
        <pc:chgData name="Julianne Chu" userId="e8f7f30b-d745-4019-beff-dc20084e4c5d" providerId="ADAL" clId="{3C6D42B7-D9C6-4CED-8EE8-713813616A56}" dt="2026-02-23T15:39:19.278" v="191" actId="313"/>
        <pc:sldMkLst>
          <pc:docMk/>
          <pc:sldMk cId="377208931" sldId="271"/>
        </pc:sldMkLst>
      </pc:sldChg>
      <pc:sldChg chg="modNotesTx">
        <pc:chgData name="Julianne Chu" userId="e8f7f30b-d745-4019-beff-dc20084e4c5d" providerId="ADAL" clId="{3C6D42B7-D9C6-4CED-8EE8-713813616A56}" dt="2026-02-23T22:10:09.958" v="2590" actId="6549"/>
        <pc:sldMkLst>
          <pc:docMk/>
          <pc:sldMk cId="929619829" sldId="272"/>
        </pc:sldMkLst>
      </pc:sldChg>
      <pc:sldChg chg="modNotesTx">
        <pc:chgData name="Julianne Chu" userId="e8f7f30b-d745-4019-beff-dc20084e4c5d" providerId="ADAL" clId="{3C6D42B7-D9C6-4CED-8EE8-713813616A56}" dt="2026-02-23T15:39:20.581" v="194" actId="313"/>
        <pc:sldMkLst>
          <pc:docMk/>
          <pc:sldMk cId="3496960753" sldId="274"/>
        </pc:sldMkLst>
      </pc:sldChg>
      <pc:sldChg chg="modSp mod modNotesTx">
        <pc:chgData name="Julianne Chu" userId="e8f7f30b-d745-4019-beff-dc20084e4c5d" providerId="ADAL" clId="{3C6D42B7-D9C6-4CED-8EE8-713813616A56}" dt="2026-02-23T20:19:22.540" v="437" actId="20577"/>
        <pc:sldMkLst>
          <pc:docMk/>
          <pc:sldMk cId="52666586" sldId="333"/>
        </pc:sldMkLst>
        <pc:spChg chg="mod">
          <ac:chgData name="Julianne Chu" userId="e8f7f30b-d745-4019-beff-dc20084e4c5d" providerId="ADAL" clId="{3C6D42B7-D9C6-4CED-8EE8-713813616A56}" dt="2026-02-23T20:17:08.849" v="402" actId="20577"/>
          <ac:spMkLst>
            <pc:docMk/>
            <pc:sldMk cId="52666586" sldId="333"/>
            <ac:spMk id="4" creationId="{162A5B17-730D-01B1-4401-3EF0A005CEA0}"/>
          </ac:spMkLst>
        </pc:spChg>
        <pc:spChg chg="mod">
          <ac:chgData name="Julianne Chu" userId="e8f7f30b-d745-4019-beff-dc20084e4c5d" providerId="ADAL" clId="{3C6D42B7-D9C6-4CED-8EE8-713813616A56}" dt="2026-02-23T20:17:07.218" v="401" actId="20577"/>
          <ac:spMkLst>
            <pc:docMk/>
            <pc:sldMk cId="52666586" sldId="333"/>
            <ac:spMk id="9" creationId="{09046273-9137-93C2-F544-6A76B2E73FFD}"/>
          </ac:spMkLst>
        </pc:spChg>
      </pc:sldChg>
      <pc:sldChg chg="modNotesTx">
        <pc:chgData name="Julianne Chu" userId="e8f7f30b-d745-4019-beff-dc20084e4c5d" providerId="ADAL" clId="{3C6D42B7-D9C6-4CED-8EE8-713813616A56}" dt="2026-02-23T21:37:32.929" v="1329" actId="20577"/>
        <pc:sldMkLst>
          <pc:docMk/>
          <pc:sldMk cId="2535471238" sldId="334"/>
        </pc:sldMkLst>
      </pc:sldChg>
      <pc:sldChg chg="modNotesTx">
        <pc:chgData name="Julianne Chu" userId="e8f7f30b-d745-4019-beff-dc20084e4c5d" providerId="ADAL" clId="{3C6D42B7-D9C6-4CED-8EE8-713813616A56}" dt="2026-02-04T21:01:26.374" v="99" actId="2711"/>
        <pc:sldMkLst>
          <pc:docMk/>
          <pc:sldMk cId="1349494208" sldId="335"/>
        </pc:sldMkLst>
      </pc:sldChg>
      <pc:sldChg chg="modNotesTx">
        <pc:chgData name="Julianne Chu" userId="e8f7f30b-d745-4019-beff-dc20084e4c5d" providerId="ADAL" clId="{3C6D42B7-D9C6-4CED-8EE8-713813616A56}" dt="2026-02-04T20:55:37.863" v="10" actId="255"/>
        <pc:sldMkLst>
          <pc:docMk/>
          <pc:sldMk cId="1863271062" sldId="387"/>
        </pc:sldMkLst>
      </pc:sldChg>
      <pc:sldChg chg="modNotesTx">
        <pc:chgData name="Julianne Chu" userId="e8f7f30b-d745-4019-beff-dc20084e4c5d" providerId="ADAL" clId="{3C6D42B7-D9C6-4CED-8EE8-713813616A56}" dt="2026-02-04T20:55:55.307" v="14" actId="255"/>
        <pc:sldMkLst>
          <pc:docMk/>
          <pc:sldMk cId="1868584317" sldId="388"/>
        </pc:sldMkLst>
      </pc:sldChg>
      <pc:sldChg chg="modNotesTx">
        <pc:chgData name="Julianne Chu" userId="e8f7f30b-d745-4019-beff-dc20084e4c5d" providerId="ADAL" clId="{3C6D42B7-D9C6-4CED-8EE8-713813616A56}" dt="2026-02-04T20:56:46.134" v="29" actId="255"/>
        <pc:sldMkLst>
          <pc:docMk/>
          <pc:sldMk cId="2222689436" sldId="389"/>
        </pc:sldMkLst>
      </pc:sldChg>
      <pc:sldChg chg="modNotesTx">
        <pc:chgData name="Julianne Chu" userId="e8f7f30b-d745-4019-beff-dc20084e4c5d" providerId="ADAL" clId="{3C6D42B7-D9C6-4CED-8EE8-713813616A56}" dt="2026-02-04T20:56:12.821" v="19" actId="255"/>
        <pc:sldMkLst>
          <pc:docMk/>
          <pc:sldMk cId="3179330170" sldId="391"/>
        </pc:sldMkLst>
      </pc:sldChg>
      <pc:sldChg chg="modNotesTx">
        <pc:chgData name="Julianne Chu" userId="e8f7f30b-d745-4019-beff-dc20084e4c5d" providerId="ADAL" clId="{3C6D42B7-D9C6-4CED-8EE8-713813616A56}" dt="2026-02-04T20:57:10.346" v="38" actId="255"/>
        <pc:sldMkLst>
          <pc:docMk/>
          <pc:sldMk cId="2723444076" sldId="393"/>
        </pc:sldMkLst>
      </pc:sldChg>
      <pc:sldChg chg="modNotesTx">
        <pc:chgData name="Julianne Chu" userId="e8f7f30b-d745-4019-beff-dc20084e4c5d" providerId="ADAL" clId="{3C6D42B7-D9C6-4CED-8EE8-713813616A56}" dt="2026-02-04T20:57:21.191" v="42" actId="255"/>
        <pc:sldMkLst>
          <pc:docMk/>
          <pc:sldMk cId="3701332784" sldId="394"/>
        </pc:sldMkLst>
      </pc:sldChg>
      <pc:sldChg chg="modNotesTx">
        <pc:chgData name="Julianne Chu" userId="e8f7f30b-d745-4019-beff-dc20084e4c5d" providerId="ADAL" clId="{3C6D42B7-D9C6-4CED-8EE8-713813616A56}" dt="2026-02-04T20:57:31.909" v="46" actId="255"/>
        <pc:sldMkLst>
          <pc:docMk/>
          <pc:sldMk cId="3441403895" sldId="395"/>
        </pc:sldMkLst>
      </pc:sldChg>
      <pc:sldChg chg="modNotesTx">
        <pc:chgData name="Julianne Chu" userId="e8f7f30b-d745-4019-beff-dc20084e4c5d" providerId="ADAL" clId="{3C6D42B7-D9C6-4CED-8EE8-713813616A56}" dt="2026-02-04T20:57:47.413" v="50" actId="255"/>
        <pc:sldMkLst>
          <pc:docMk/>
          <pc:sldMk cId="2992559052" sldId="396"/>
        </pc:sldMkLst>
      </pc:sldChg>
      <pc:sldChg chg="modNotesTx">
        <pc:chgData name="Julianne Chu" userId="e8f7f30b-d745-4019-beff-dc20084e4c5d" providerId="ADAL" clId="{3C6D42B7-D9C6-4CED-8EE8-713813616A56}" dt="2026-02-04T20:58:00.832" v="54" actId="255"/>
        <pc:sldMkLst>
          <pc:docMk/>
          <pc:sldMk cId="3958771260" sldId="397"/>
        </pc:sldMkLst>
      </pc:sldChg>
      <pc:sldChg chg="modNotesTx">
        <pc:chgData name="Julianne Chu" userId="e8f7f30b-d745-4019-beff-dc20084e4c5d" providerId="ADAL" clId="{3C6D42B7-D9C6-4CED-8EE8-713813616A56}" dt="2026-02-04T20:58:16.821" v="59" actId="255"/>
        <pc:sldMkLst>
          <pc:docMk/>
          <pc:sldMk cId="1163809661" sldId="398"/>
        </pc:sldMkLst>
      </pc:sldChg>
      <pc:sldChg chg="modNotesTx">
        <pc:chgData name="Julianne Chu" userId="e8f7f30b-d745-4019-beff-dc20084e4c5d" providerId="ADAL" clId="{3C6D42B7-D9C6-4CED-8EE8-713813616A56}" dt="2026-02-04T20:58:42.982" v="68" actId="255"/>
        <pc:sldMkLst>
          <pc:docMk/>
          <pc:sldMk cId="2434822843" sldId="399"/>
        </pc:sldMkLst>
      </pc:sldChg>
      <pc:sldChg chg="modNotesTx">
        <pc:chgData name="Julianne Chu" userId="e8f7f30b-d745-4019-beff-dc20084e4c5d" providerId="ADAL" clId="{3C6D42B7-D9C6-4CED-8EE8-713813616A56}" dt="2026-02-04T20:58:54.524" v="72" actId="255"/>
        <pc:sldMkLst>
          <pc:docMk/>
          <pc:sldMk cId="2183641909" sldId="400"/>
        </pc:sldMkLst>
      </pc:sldChg>
      <pc:sldChg chg="modNotesTx">
        <pc:chgData name="Julianne Chu" userId="e8f7f30b-d745-4019-beff-dc20084e4c5d" providerId="ADAL" clId="{3C6D42B7-D9C6-4CED-8EE8-713813616A56}" dt="2026-02-04T20:59:07.024" v="76" actId="255"/>
        <pc:sldMkLst>
          <pc:docMk/>
          <pc:sldMk cId="1296803602" sldId="401"/>
        </pc:sldMkLst>
      </pc:sldChg>
      <pc:sldChg chg="modNotesTx">
        <pc:chgData name="Julianne Chu" userId="e8f7f30b-d745-4019-beff-dc20084e4c5d" providerId="ADAL" clId="{3C6D42B7-D9C6-4CED-8EE8-713813616A56}" dt="2026-02-04T21:00:46.936" v="85" actId="255"/>
        <pc:sldMkLst>
          <pc:docMk/>
          <pc:sldMk cId="2496959635" sldId="402"/>
        </pc:sldMkLst>
      </pc:sldChg>
      <pc:sldChg chg="modNotesTx">
        <pc:chgData name="Julianne Chu" userId="e8f7f30b-d745-4019-beff-dc20084e4c5d" providerId="ADAL" clId="{3C6D42B7-D9C6-4CED-8EE8-713813616A56}" dt="2026-02-04T21:01:01.854" v="90" actId="255"/>
        <pc:sldMkLst>
          <pc:docMk/>
          <pc:sldMk cId="3109433347" sldId="403"/>
        </pc:sldMkLst>
      </pc:sldChg>
      <pc:sldChg chg="modNotes modNotesTx">
        <pc:chgData name="Julianne Chu" userId="e8f7f30b-d745-4019-beff-dc20084e4c5d" providerId="ADAL" clId="{3C6D42B7-D9C6-4CED-8EE8-713813616A56}" dt="2026-03-03T20:29:26.477" v="6235" actId="20577"/>
        <pc:sldMkLst>
          <pc:docMk/>
          <pc:sldMk cId="389009439" sldId="404"/>
        </pc:sldMkLst>
      </pc:sldChg>
      <pc:sldChg chg="modNotes modNotesTx">
        <pc:chgData name="Julianne Chu" userId="e8f7f30b-d745-4019-beff-dc20084e4c5d" providerId="ADAL" clId="{3C6D42B7-D9C6-4CED-8EE8-713813616A56}" dt="2026-03-03T20:29:02.446" v="6223" actId="20577"/>
        <pc:sldMkLst>
          <pc:docMk/>
          <pc:sldMk cId="39133076" sldId="406"/>
        </pc:sldMkLst>
      </pc:sldChg>
      <pc:sldChg chg="modNotes modNotesTx">
        <pc:chgData name="Julianne Chu" userId="e8f7f30b-d745-4019-beff-dc20084e4c5d" providerId="ADAL" clId="{3C6D42B7-D9C6-4CED-8EE8-713813616A56}" dt="2026-03-03T20:08:02.966" v="5732"/>
        <pc:sldMkLst>
          <pc:docMk/>
          <pc:sldMk cId="3637640958" sldId="407"/>
        </pc:sldMkLst>
      </pc:sldChg>
      <pc:sldChg chg="modNotes modNotesTx">
        <pc:chgData name="Julianne Chu" userId="e8f7f30b-d745-4019-beff-dc20084e4c5d" providerId="ADAL" clId="{3C6D42B7-D9C6-4CED-8EE8-713813616A56}" dt="2026-03-03T20:09:11.780" v="5766" actId="20577"/>
        <pc:sldMkLst>
          <pc:docMk/>
          <pc:sldMk cId="1997031324" sldId="408"/>
        </pc:sldMkLst>
      </pc:sldChg>
      <pc:sldChg chg="modNotes modNotesTx">
        <pc:chgData name="Julianne Chu" userId="e8f7f30b-d745-4019-beff-dc20084e4c5d" providerId="ADAL" clId="{3C6D42B7-D9C6-4CED-8EE8-713813616A56}" dt="2026-03-03T20:03:29.943" v="5646"/>
        <pc:sldMkLst>
          <pc:docMk/>
          <pc:sldMk cId="3689742023" sldId="409"/>
        </pc:sldMkLst>
      </pc:sldChg>
      <pc:sldChg chg="modNotes modNotesTx">
        <pc:chgData name="Julianne Chu" userId="e8f7f30b-d745-4019-beff-dc20084e4c5d" providerId="ADAL" clId="{3C6D42B7-D9C6-4CED-8EE8-713813616A56}" dt="2026-03-03T20:04:36.796" v="5693" actId="20577"/>
        <pc:sldMkLst>
          <pc:docMk/>
          <pc:sldMk cId="39326825" sldId="410"/>
        </pc:sldMkLst>
      </pc:sldChg>
      <pc:sldChg chg="modNotes modNotesTx">
        <pc:chgData name="Julianne Chu" userId="e8f7f30b-d745-4019-beff-dc20084e4c5d" providerId="ADAL" clId="{3C6D42B7-D9C6-4CED-8EE8-713813616A56}" dt="2026-03-03T20:10:01.544" v="5780" actId="20577"/>
        <pc:sldMkLst>
          <pc:docMk/>
          <pc:sldMk cId="3484168888" sldId="411"/>
        </pc:sldMkLst>
      </pc:sldChg>
      <pc:sldChg chg="modNotes modNotesTx">
        <pc:chgData name="Julianne Chu" userId="e8f7f30b-d745-4019-beff-dc20084e4c5d" providerId="ADAL" clId="{3C6D42B7-D9C6-4CED-8EE8-713813616A56}" dt="2026-03-03T20:16:55.012" v="5891"/>
        <pc:sldMkLst>
          <pc:docMk/>
          <pc:sldMk cId="2962720370" sldId="412"/>
        </pc:sldMkLst>
      </pc:sldChg>
      <pc:sldChg chg="modNotes modNotesTx">
        <pc:chgData name="Julianne Chu" userId="e8f7f30b-d745-4019-beff-dc20084e4c5d" providerId="ADAL" clId="{3C6D42B7-D9C6-4CED-8EE8-713813616A56}" dt="2026-03-03T20:16:55.012" v="5891"/>
        <pc:sldMkLst>
          <pc:docMk/>
          <pc:sldMk cId="156986187" sldId="413"/>
        </pc:sldMkLst>
      </pc:sldChg>
      <pc:sldChg chg="modNotes modNotesTx">
        <pc:chgData name="Julianne Chu" userId="e8f7f30b-d745-4019-beff-dc20084e4c5d" providerId="ADAL" clId="{3C6D42B7-D9C6-4CED-8EE8-713813616A56}" dt="2026-03-03T20:13:43.989" v="5856" actId="20577"/>
        <pc:sldMkLst>
          <pc:docMk/>
          <pc:sldMk cId="2592121497" sldId="414"/>
        </pc:sldMkLst>
      </pc:sldChg>
      <pc:sldChg chg="modNotes modNotesTx">
        <pc:chgData name="Julianne Chu" userId="e8f7f30b-d745-4019-beff-dc20084e4c5d" providerId="ADAL" clId="{3C6D42B7-D9C6-4CED-8EE8-713813616A56}" dt="2026-03-03T20:30:18.916" v="6244" actId="20577"/>
        <pc:sldMkLst>
          <pc:docMk/>
          <pc:sldMk cId="2930042258" sldId="415"/>
        </pc:sldMkLst>
      </pc:sldChg>
      <pc:sldChg chg="modNotes modNotesTx">
        <pc:chgData name="Julianne Chu" userId="e8f7f30b-d745-4019-beff-dc20084e4c5d" providerId="ADAL" clId="{3C6D42B7-D9C6-4CED-8EE8-713813616A56}" dt="2026-03-03T20:19:37.873" v="5942" actId="20577"/>
        <pc:sldMkLst>
          <pc:docMk/>
          <pc:sldMk cId="804257277" sldId="416"/>
        </pc:sldMkLst>
      </pc:sldChg>
      <pc:sldChg chg="modNotes modNotesTx">
        <pc:chgData name="Julianne Chu" userId="e8f7f30b-d745-4019-beff-dc20084e4c5d" providerId="ADAL" clId="{3C6D42B7-D9C6-4CED-8EE8-713813616A56}" dt="2026-03-03T20:23:26.335" v="6099"/>
        <pc:sldMkLst>
          <pc:docMk/>
          <pc:sldMk cId="536184148" sldId="417"/>
        </pc:sldMkLst>
      </pc:sldChg>
      <pc:sldChg chg="modNotes modNotesTx">
        <pc:chgData name="Julianne Chu" userId="e8f7f30b-d745-4019-beff-dc20084e4c5d" providerId="ADAL" clId="{3C6D42B7-D9C6-4CED-8EE8-713813616A56}" dt="2026-03-03T20:30:36.597" v="6253" actId="20577"/>
        <pc:sldMkLst>
          <pc:docMk/>
          <pc:sldMk cId="2404627544" sldId="418"/>
        </pc:sldMkLst>
      </pc:sldChg>
      <pc:sldChg chg="modNotes modNotesTx">
        <pc:chgData name="Julianne Chu" userId="e8f7f30b-d745-4019-beff-dc20084e4c5d" providerId="ADAL" clId="{3C6D42B7-D9C6-4CED-8EE8-713813616A56}" dt="2026-03-03T20:23:03.431" v="6094" actId="20577"/>
        <pc:sldMkLst>
          <pc:docMk/>
          <pc:sldMk cId="371601556" sldId="419"/>
        </pc:sldMkLst>
      </pc:sldChg>
      <pc:sldChg chg="modSp mod modNotes modNotesTx">
        <pc:chgData name="Julianne Chu" userId="e8f7f30b-d745-4019-beff-dc20084e4c5d" providerId="ADAL" clId="{3C6D42B7-D9C6-4CED-8EE8-713813616A56}" dt="2026-03-03T20:23:34.730" v="6110" actId="20577"/>
        <pc:sldMkLst>
          <pc:docMk/>
          <pc:sldMk cId="1817048188" sldId="420"/>
        </pc:sldMkLst>
      </pc:sldChg>
      <pc:sldChg chg="modSp mod modNotes modNotesTx">
        <pc:chgData name="Julianne Chu" userId="e8f7f30b-d745-4019-beff-dc20084e4c5d" providerId="ADAL" clId="{3C6D42B7-D9C6-4CED-8EE8-713813616A56}" dt="2026-03-03T20:30:58.017" v="6268" actId="20577"/>
        <pc:sldMkLst>
          <pc:docMk/>
          <pc:sldMk cId="95454173" sldId="421"/>
        </pc:sldMkLst>
      </pc:sldChg>
      <pc:sldChg chg="modNotesTx">
        <pc:chgData name="Julianne Chu" userId="e8f7f30b-d745-4019-beff-dc20084e4c5d" providerId="ADAL" clId="{3C6D42B7-D9C6-4CED-8EE8-713813616A56}" dt="2026-02-23T22:09:43.576" v="2482" actId="6549"/>
        <pc:sldMkLst>
          <pc:docMk/>
          <pc:sldMk cId="2983735414" sldId="422"/>
        </pc:sldMkLst>
      </pc:sldChg>
      <pc:sldChg chg="modNotesTx">
        <pc:chgData name="Julianne Chu" userId="e8f7f30b-d745-4019-beff-dc20084e4c5d" providerId="ADAL" clId="{3C6D42B7-D9C6-4CED-8EE8-713813616A56}" dt="2026-02-23T15:39:34.990" v="209" actId="313"/>
        <pc:sldMkLst>
          <pc:docMk/>
          <pc:sldMk cId="775523830" sldId="423"/>
        </pc:sldMkLst>
      </pc:sldChg>
      <pc:sldChg chg="modNotesTx">
        <pc:chgData name="Julianne Chu" userId="e8f7f30b-d745-4019-beff-dc20084e4c5d" providerId="ADAL" clId="{3C6D42B7-D9C6-4CED-8EE8-713813616A56}" dt="2026-02-23T15:39:36.727" v="212" actId="313"/>
        <pc:sldMkLst>
          <pc:docMk/>
          <pc:sldMk cId="1952594360" sldId="424"/>
        </pc:sldMkLst>
      </pc:sldChg>
      <pc:sldChg chg="modNotesTx">
        <pc:chgData name="Julianne Chu" userId="e8f7f30b-d745-4019-beff-dc20084e4c5d" providerId="ADAL" clId="{3C6D42B7-D9C6-4CED-8EE8-713813616A56}" dt="2026-02-23T15:39:38.368" v="215" actId="313"/>
        <pc:sldMkLst>
          <pc:docMk/>
          <pc:sldMk cId="2560628558" sldId="425"/>
        </pc:sldMkLst>
      </pc:sldChg>
      <pc:sldChg chg="modNotesTx">
        <pc:chgData name="Julianne Chu" userId="e8f7f30b-d745-4019-beff-dc20084e4c5d" providerId="ADAL" clId="{3C6D42B7-D9C6-4CED-8EE8-713813616A56}" dt="2026-02-23T15:39:40.054" v="218" actId="313"/>
        <pc:sldMkLst>
          <pc:docMk/>
          <pc:sldMk cId="1607102350" sldId="426"/>
        </pc:sldMkLst>
      </pc:sldChg>
      <pc:sldChg chg="modNotesTx">
        <pc:chgData name="Julianne Chu" userId="e8f7f30b-d745-4019-beff-dc20084e4c5d" providerId="ADAL" clId="{3C6D42B7-D9C6-4CED-8EE8-713813616A56}" dt="2026-02-23T15:39:41.412" v="221" actId="313"/>
        <pc:sldMkLst>
          <pc:docMk/>
          <pc:sldMk cId="3872756259" sldId="427"/>
        </pc:sldMkLst>
      </pc:sldChg>
      <pc:sldChg chg="modNotesTx">
        <pc:chgData name="Julianne Chu" userId="e8f7f30b-d745-4019-beff-dc20084e4c5d" providerId="ADAL" clId="{3C6D42B7-D9C6-4CED-8EE8-713813616A56}" dt="2026-02-23T15:39:43" v="224" actId="313"/>
        <pc:sldMkLst>
          <pc:docMk/>
          <pc:sldMk cId="4139624039" sldId="428"/>
        </pc:sldMkLst>
      </pc:sldChg>
      <pc:sldChg chg="modSp mod modNotesTx">
        <pc:chgData name="Julianne Chu" userId="e8f7f30b-d745-4019-beff-dc20084e4c5d" providerId="ADAL" clId="{3C6D42B7-D9C6-4CED-8EE8-713813616A56}" dt="2026-02-23T23:21:53.097" v="5010" actId="20577"/>
        <pc:sldMkLst>
          <pc:docMk/>
          <pc:sldMk cId="2972574485" sldId="429"/>
        </pc:sldMkLst>
      </pc:sldChg>
      <pc:sldChg chg="modNotesTx">
        <pc:chgData name="Julianne Chu" userId="e8f7f30b-d745-4019-beff-dc20084e4c5d" providerId="ADAL" clId="{3C6D42B7-D9C6-4CED-8EE8-713813616A56}" dt="2026-02-23T15:39:47.968" v="231" actId="313"/>
        <pc:sldMkLst>
          <pc:docMk/>
          <pc:sldMk cId="1526456293" sldId="430"/>
        </pc:sldMkLst>
      </pc:sldChg>
      <pc:sldChg chg="modNotesTx">
        <pc:chgData name="Julianne Chu" userId="e8f7f30b-d745-4019-beff-dc20084e4c5d" providerId="ADAL" clId="{3C6D42B7-D9C6-4CED-8EE8-713813616A56}" dt="2026-02-04T20:56:36.343" v="25" actId="255"/>
        <pc:sldMkLst>
          <pc:docMk/>
          <pc:sldMk cId="221015327" sldId="431"/>
        </pc:sldMkLst>
      </pc:sldChg>
      <pc:sldChg chg="modNotesTx">
        <pc:chgData name="Julianne Chu" userId="e8f7f30b-d745-4019-beff-dc20084e4c5d" providerId="ADAL" clId="{3C6D42B7-D9C6-4CED-8EE8-713813616A56}" dt="2026-02-23T20:25:59.133" v="541" actId="20577"/>
        <pc:sldMkLst>
          <pc:docMk/>
          <pc:sldMk cId="3124123817" sldId="432"/>
        </pc:sldMkLst>
      </pc:sldChg>
      <pc:sldChg chg="modSp mod modNotesTx">
        <pc:chgData name="Julianne Chu" userId="e8f7f30b-d745-4019-beff-dc20084e4c5d" providerId="ADAL" clId="{3C6D42B7-D9C6-4CED-8EE8-713813616A56}" dt="2026-02-23T20:16:36.874" v="400" actId="20577"/>
        <pc:sldMkLst>
          <pc:docMk/>
          <pc:sldMk cId="2705542917" sldId="433"/>
        </pc:sldMkLst>
        <pc:spChg chg="mod">
          <ac:chgData name="Julianne Chu" userId="e8f7f30b-d745-4019-beff-dc20084e4c5d" providerId="ADAL" clId="{3C6D42B7-D9C6-4CED-8EE8-713813616A56}" dt="2026-02-23T20:12:23.793" v="281" actId="20577"/>
          <ac:spMkLst>
            <pc:docMk/>
            <pc:sldMk cId="2705542917" sldId="433"/>
            <ac:spMk id="10" creationId="{054F3DA6-7A2D-C4B7-3E23-979CFCD52657}"/>
          </ac:spMkLst>
        </pc:spChg>
      </pc:sldChg>
      <pc:sldChg chg="modNotesTx">
        <pc:chgData name="Julianne Chu" userId="e8f7f30b-d745-4019-beff-dc20084e4c5d" providerId="ADAL" clId="{3C6D42B7-D9C6-4CED-8EE8-713813616A56}" dt="2026-02-23T21:03:35.865" v="980" actId="20577"/>
        <pc:sldMkLst>
          <pc:docMk/>
          <pc:sldMk cId="4250934783" sldId="450"/>
        </pc:sldMkLst>
      </pc:sldChg>
      <pc:sldChg chg="addSp modSp mod modNotesTx">
        <pc:chgData name="Julianne Chu" userId="e8f7f30b-d745-4019-beff-dc20084e4c5d" providerId="ADAL" clId="{3C6D42B7-D9C6-4CED-8EE8-713813616A56}" dt="2026-02-23T15:44:18.719" v="235" actId="20577"/>
        <pc:sldMkLst>
          <pc:docMk/>
          <pc:sldMk cId="3191767821" sldId="468"/>
        </pc:sldMkLst>
      </pc:sldChg>
      <pc:sldChg chg="modNotesTx">
        <pc:chgData name="Julianne Chu" userId="e8f7f30b-d745-4019-beff-dc20084e4c5d" providerId="ADAL" clId="{3C6D42B7-D9C6-4CED-8EE8-713813616A56}" dt="2026-02-04T21:01:23.853" v="98" actId="2711"/>
        <pc:sldMkLst>
          <pc:docMk/>
          <pc:sldMk cId="2007074922" sldId="469"/>
        </pc:sldMkLst>
      </pc:sldChg>
      <pc:sldChg chg="modSp mod modNotes modNotesTx">
        <pc:chgData name="Julianne Chu" userId="e8f7f30b-d745-4019-beff-dc20084e4c5d" providerId="ADAL" clId="{3C6D42B7-D9C6-4CED-8EE8-713813616A56}" dt="2026-03-03T20:23:26.335" v="6099"/>
        <pc:sldMkLst>
          <pc:docMk/>
          <pc:sldMk cId="3163019140" sldId="472"/>
        </pc:sldMkLst>
        <pc:graphicFrameChg chg="modGraphic">
          <ac:chgData name="Julianne Chu" userId="e8f7f30b-d745-4019-beff-dc20084e4c5d" providerId="ADAL" clId="{3C6D42B7-D9C6-4CED-8EE8-713813616A56}" dt="2026-02-23T23:22:53.409" v="5115" actId="20577"/>
          <ac:graphicFrameMkLst>
            <pc:docMk/>
            <pc:sldMk cId="3163019140" sldId="472"/>
            <ac:graphicFrameMk id="4" creationId="{C9711507-8224-67D4-BFCE-353F6FA26A9A}"/>
          </ac:graphicFrameMkLst>
        </pc:graphicFrameChg>
      </pc:sldChg>
      <pc:sldChg chg="modNotesTx">
        <pc:chgData name="Julianne Chu" userId="e8f7f30b-d745-4019-beff-dc20084e4c5d" providerId="ADAL" clId="{3C6D42B7-D9C6-4CED-8EE8-713813616A56}" dt="2026-02-04T20:57:00.278" v="34" actId="255"/>
        <pc:sldMkLst>
          <pc:docMk/>
          <pc:sldMk cId="1862973482" sldId="473"/>
        </pc:sldMkLst>
      </pc:sldChg>
      <pc:sldChg chg="modNotesTx">
        <pc:chgData name="Julianne Chu" userId="e8f7f30b-d745-4019-beff-dc20084e4c5d" providerId="ADAL" clId="{3C6D42B7-D9C6-4CED-8EE8-713813616A56}" dt="2026-02-23T15:39:23.509" v="197" actId="313"/>
        <pc:sldMkLst>
          <pc:docMk/>
          <pc:sldMk cId="2012416846" sldId="474"/>
        </pc:sldMkLst>
      </pc:sldChg>
      <pc:sldChg chg="modNotesTx">
        <pc:chgData name="Julianne Chu" userId="e8f7f30b-d745-4019-beff-dc20084e4c5d" providerId="ADAL" clId="{3C6D42B7-D9C6-4CED-8EE8-713813616A56}" dt="2026-02-23T21:19:42.219" v="1068" actId="20577"/>
        <pc:sldMkLst>
          <pc:docMk/>
          <pc:sldMk cId="2036612783" sldId="475"/>
        </pc:sldMkLst>
      </pc:sldChg>
      <pc:sldChg chg="modNotesTx">
        <pc:chgData name="Julianne Chu" userId="e8f7f30b-d745-4019-beff-dc20084e4c5d" providerId="ADAL" clId="{3C6D42B7-D9C6-4CED-8EE8-713813616A56}" dt="2026-02-23T21:34:10.187" v="1220" actId="20577"/>
        <pc:sldMkLst>
          <pc:docMk/>
          <pc:sldMk cId="40051983" sldId="476"/>
        </pc:sldMkLst>
      </pc:sldChg>
      <pc:sldChg chg="modNotesTx">
        <pc:chgData name="Julianne Chu" userId="e8f7f30b-d745-4019-beff-dc20084e4c5d" providerId="ADAL" clId="{3C6D42B7-D9C6-4CED-8EE8-713813616A56}" dt="2026-02-23T21:48:04.182" v="1490" actId="20577"/>
        <pc:sldMkLst>
          <pc:docMk/>
          <pc:sldMk cId="690166564" sldId="477"/>
        </pc:sldMkLst>
      </pc:sldChg>
      <pc:sldChg chg="modNotesTx">
        <pc:chgData name="Julianne Chu" userId="e8f7f30b-d745-4019-beff-dc20084e4c5d" providerId="ADAL" clId="{3C6D42B7-D9C6-4CED-8EE8-713813616A56}" dt="2026-02-23T15:39:20.140" v="193" actId="313"/>
        <pc:sldMkLst>
          <pc:docMk/>
          <pc:sldMk cId="3575398476" sldId="478"/>
        </pc:sldMkLst>
      </pc:sldChg>
      <pc:sldChg chg="modNotesTx">
        <pc:chgData name="Julianne Chu" userId="e8f7f30b-d745-4019-beff-dc20084e4c5d" providerId="ADAL" clId="{3C6D42B7-D9C6-4CED-8EE8-713813616A56}" dt="2026-02-23T21:55:58.329" v="1948" actId="20577"/>
        <pc:sldMkLst>
          <pc:docMk/>
          <pc:sldMk cId="1536730078" sldId="479"/>
        </pc:sldMkLst>
      </pc:sldChg>
      <pc:sldChg chg="modNotesTx">
        <pc:chgData name="Julianne Chu" userId="e8f7f30b-d745-4019-beff-dc20084e4c5d" providerId="ADAL" clId="{3C6D42B7-D9C6-4CED-8EE8-713813616A56}" dt="2026-02-23T22:04:23.673" v="2230" actId="20577"/>
        <pc:sldMkLst>
          <pc:docMk/>
          <pc:sldMk cId="1483989338" sldId="480"/>
        </pc:sldMkLst>
      </pc:sldChg>
      <pc:sldChg chg="modNotesTx">
        <pc:chgData name="Julianne Chu" userId="e8f7f30b-d745-4019-beff-dc20084e4c5d" providerId="ADAL" clId="{3C6D42B7-D9C6-4CED-8EE8-713813616A56}" dt="2026-02-23T22:06:10.054" v="2380" actId="20577"/>
        <pc:sldMkLst>
          <pc:docMk/>
          <pc:sldMk cId="3502033940" sldId="481"/>
        </pc:sldMkLst>
      </pc:sldChg>
      <pc:sldChg chg="modNotesTx">
        <pc:chgData name="Julianne Chu" userId="e8f7f30b-d745-4019-beff-dc20084e4c5d" providerId="ADAL" clId="{3C6D42B7-D9C6-4CED-8EE8-713813616A56}" dt="2026-02-23T22:21:13.214" v="2848" actId="20577"/>
        <pc:sldMkLst>
          <pc:docMk/>
          <pc:sldMk cId="3892488107" sldId="482"/>
        </pc:sldMkLst>
      </pc:sldChg>
      <pc:sldChg chg="modNotesTx">
        <pc:chgData name="Julianne Chu" userId="e8f7f30b-d745-4019-beff-dc20084e4c5d" providerId="ADAL" clId="{3C6D42B7-D9C6-4CED-8EE8-713813616A56}" dt="2026-02-23T22:24:49.646" v="2954" actId="20577"/>
        <pc:sldMkLst>
          <pc:docMk/>
          <pc:sldMk cId="2007836536" sldId="483"/>
        </pc:sldMkLst>
      </pc:sldChg>
      <pc:sldChg chg="modNotesTx">
        <pc:chgData name="Julianne Chu" userId="e8f7f30b-d745-4019-beff-dc20084e4c5d" providerId="ADAL" clId="{3C6D42B7-D9C6-4CED-8EE8-713813616A56}" dt="2026-02-23T15:39:36.254" v="211" actId="313"/>
        <pc:sldMkLst>
          <pc:docMk/>
          <pc:sldMk cId="3081169275" sldId="484"/>
        </pc:sldMkLst>
      </pc:sldChg>
      <pc:sldChg chg="modNotesTx">
        <pc:chgData name="Julianne Chu" userId="e8f7f30b-d745-4019-beff-dc20084e4c5d" providerId="ADAL" clId="{3C6D42B7-D9C6-4CED-8EE8-713813616A56}" dt="2026-02-23T22:34:12.223" v="3356" actId="20577"/>
        <pc:sldMkLst>
          <pc:docMk/>
          <pc:sldMk cId="614327073" sldId="485"/>
        </pc:sldMkLst>
      </pc:sldChg>
      <pc:sldChg chg="modNotesTx">
        <pc:chgData name="Julianne Chu" userId="e8f7f30b-d745-4019-beff-dc20084e4c5d" providerId="ADAL" clId="{3C6D42B7-D9C6-4CED-8EE8-713813616A56}" dt="2026-02-23T22:39:39.329" v="3473" actId="20577"/>
        <pc:sldMkLst>
          <pc:docMk/>
          <pc:sldMk cId="3181666666" sldId="486"/>
        </pc:sldMkLst>
      </pc:sldChg>
      <pc:sldChg chg="modNotesTx">
        <pc:chgData name="Julianne Chu" userId="e8f7f30b-d745-4019-beff-dc20084e4c5d" providerId="ADAL" clId="{3C6D42B7-D9C6-4CED-8EE8-713813616A56}" dt="2026-02-23T22:37:53.999" v="3385" actId="20577"/>
        <pc:sldMkLst>
          <pc:docMk/>
          <pc:sldMk cId="1179202074" sldId="487"/>
        </pc:sldMkLst>
      </pc:sldChg>
      <pc:sldChg chg="modNotesTx">
        <pc:chgData name="Julianne Chu" userId="e8f7f30b-d745-4019-beff-dc20084e4c5d" providerId="ADAL" clId="{3C6D42B7-D9C6-4CED-8EE8-713813616A56}" dt="2026-02-23T15:39:42.554" v="223" actId="313"/>
        <pc:sldMkLst>
          <pc:docMk/>
          <pc:sldMk cId="1828660290" sldId="488"/>
        </pc:sldMkLst>
      </pc:sldChg>
      <pc:sldChg chg="modNotesTx">
        <pc:chgData name="Julianne Chu" userId="e8f7f30b-d745-4019-beff-dc20084e4c5d" providerId="ADAL" clId="{3C6D42B7-D9C6-4CED-8EE8-713813616A56}" dt="2026-02-23T15:39:44.698" v="226" actId="313"/>
        <pc:sldMkLst>
          <pc:docMk/>
          <pc:sldMk cId="3066967670" sldId="489"/>
        </pc:sldMkLst>
      </pc:sldChg>
      <pc:sldChg chg="modNotesTx">
        <pc:chgData name="Julianne Chu" userId="e8f7f30b-d745-4019-beff-dc20084e4c5d" providerId="ADAL" clId="{3C6D42B7-D9C6-4CED-8EE8-713813616A56}" dt="2026-02-23T23:18:52.370" v="4710" actId="6549"/>
        <pc:sldMkLst>
          <pc:docMk/>
          <pc:sldMk cId="1668552201" sldId="490"/>
        </pc:sldMkLst>
      </pc:sldChg>
      <pc:sldChg chg="modNotesTx">
        <pc:chgData name="Julianne Chu" userId="e8f7f30b-d745-4019-beff-dc20084e4c5d" providerId="ADAL" clId="{3C6D42B7-D9C6-4CED-8EE8-713813616A56}" dt="2026-02-23T23:10:57.640" v="4674" actId="20577"/>
        <pc:sldMkLst>
          <pc:docMk/>
          <pc:sldMk cId="3348046807" sldId="491"/>
        </pc:sldMkLst>
      </pc:sldChg>
      <pc:sldChg chg="modNotesTx">
        <pc:chgData name="Julianne Chu" userId="e8f7f30b-d745-4019-beff-dc20084e4c5d" providerId="ADAL" clId="{3C6D42B7-D9C6-4CED-8EE8-713813616A56}" dt="2026-02-04T21:01:28.604" v="100" actId="2711"/>
        <pc:sldMkLst>
          <pc:docMk/>
          <pc:sldMk cId="3016001802" sldId="492"/>
        </pc:sldMkLst>
      </pc:sldChg>
    </pc:docChg>
  </pc:docChgLst>
  <pc:docChgLst>
    <pc:chgData name="Julianne Chu" userId="S::julianne.chu@educaloi.qc.ca::e8f7f30b-d745-4019-beff-dc20084e4c5d" providerId="AD" clId="Web-{C3C076BA-7D86-E272-9F62-F053E5FF1AB1}"/>
    <pc:docChg chg="modSld">
      <pc:chgData name="Julianne Chu" userId="S::julianne.chu@educaloi.qc.ca::e8f7f30b-d745-4019-beff-dc20084e4c5d" providerId="AD" clId="Web-{C3C076BA-7D86-E272-9F62-F053E5FF1AB1}" dt="2026-02-20T16:18:07.668" v="64" actId="14100"/>
      <pc:docMkLst>
        <pc:docMk/>
      </pc:docMkLst>
      <pc:sldChg chg="modSp">
        <pc:chgData name="Julianne Chu" userId="S::julianne.chu@educaloi.qc.ca::e8f7f30b-d745-4019-beff-dc20084e4c5d" providerId="AD" clId="Web-{C3C076BA-7D86-E272-9F62-F053E5FF1AB1}" dt="2026-02-20T16:15:48.855" v="44" actId="20577"/>
        <pc:sldMkLst>
          <pc:docMk/>
          <pc:sldMk cId="57454132" sldId="262"/>
        </pc:sldMkLst>
      </pc:sldChg>
      <pc:sldChg chg="modSp">
        <pc:chgData name="Julianne Chu" userId="S::julianne.chu@educaloi.qc.ca::e8f7f30b-d745-4019-beff-dc20084e4c5d" providerId="AD" clId="Web-{C3C076BA-7D86-E272-9F62-F053E5FF1AB1}" dt="2026-02-20T16:10:39.072" v="11" actId="20577"/>
        <pc:sldMkLst>
          <pc:docMk/>
          <pc:sldMk cId="3617151183" sldId="264"/>
        </pc:sldMkLst>
      </pc:sldChg>
      <pc:sldChg chg="modSp">
        <pc:chgData name="Julianne Chu" userId="S::julianne.chu@educaloi.qc.ca::e8f7f30b-d745-4019-beff-dc20084e4c5d" providerId="AD" clId="Web-{C3C076BA-7D86-E272-9F62-F053E5FF1AB1}" dt="2026-02-20T16:10:33.213" v="9" actId="20577"/>
        <pc:sldMkLst>
          <pc:docMk/>
          <pc:sldMk cId="3179330170" sldId="391"/>
        </pc:sldMkLst>
        <pc:spChg chg="mod">
          <ac:chgData name="Julianne Chu" userId="S::julianne.chu@educaloi.qc.ca::e8f7f30b-d745-4019-beff-dc20084e4c5d" providerId="AD" clId="Web-{C3C076BA-7D86-E272-9F62-F053E5FF1AB1}" dt="2026-02-20T16:10:33.213" v="9" actId="20577"/>
          <ac:spMkLst>
            <pc:docMk/>
            <pc:sldMk cId="3179330170" sldId="391"/>
            <ac:spMk id="16" creationId="{46859445-BE00-8A83-C25B-42B877E44C2A}"/>
          </ac:spMkLst>
        </pc:spChg>
        <pc:spChg chg="mod">
          <ac:chgData name="Julianne Chu" userId="S::julianne.chu@educaloi.qc.ca::e8f7f30b-d745-4019-beff-dc20084e4c5d" providerId="AD" clId="Web-{C3C076BA-7D86-E272-9F62-F053E5FF1AB1}" dt="2026-02-20T16:10:30.619" v="5" actId="1076"/>
          <ac:spMkLst>
            <pc:docMk/>
            <pc:sldMk cId="3179330170" sldId="391"/>
            <ac:spMk id="17" creationId="{14AB3BFF-8765-4D67-6845-AD07DEEB91CE}"/>
          </ac:spMkLst>
        </pc:spChg>
      </pc:sldChg>
      <pc:sldChg chg="modSp">
        <pc:chgData name="Julianne Chu" userId="S::julianne.chu@educaloi.qc.ca::e8f7f30b-d745-4019-beff-dc20084e4c5d" providerId="AD" clId="Web-{C3C076BA-7D86-E272-9F62-F053E5FF1AB1}" dt="2026-02-20T16:15:42.620" v="38" actId="20577"/>
        <pc:sldMkLst>
          <pc:docMk/>
          <pc:sldMk cId="2723444076" sldId="393"/>
        </pc:sldMkLst>
        <pc:spChg chg="mod">
          <ac:chgData name="Julianne Chu" userId="S::julianne.chu@educaloi.qc.ca::e8f7f30b-d745-4019-beff-dc20084e4c5d" providerId="AD" clId="Web-{C3C076BA-7D86-E272-9F62-F053E5FF1AB1}" dt="2026-02-20T16:15:42.620" v="38" actId="20577"/>
          <ac:spMkLst>
            <pc:docMk/>
            <pc:sldMk cId="2723444076" sldId="393"/>
            <ac:spMk id="17" creationId="{14AB3BFF-8765-4D67-6845-AD07DEEB91CE}"/>
          </ac:spMkLst>
        </pc:spChg>
      </pc:sldChg>
      <pc:sldChg chg="modSp">
        <pc:chgData name="Julianne Chu" userId="S::julianne.chu@educaloi.qc.ca::e8f7f30b-d745-4019-beff-dc20084e4c5d" providerId="AD" clId="Web-{C3C076BA-7D86-E272-9F62-F053E5FF1AB1}" dt="2026-02-20T16:16:04.933" v="48" actId="20577"/>
        <pc:sldMkLst>
          <pc:docMk/>
          <pc:sldMk cId="2434822843" sldId="399"/>
        </pc:sldMkLst>
        <pc:spChg chg="mod">
          <ac:chgData name="Julianne Chu" userId="S::julianne.chu@educaloi.qc.ca::e8f7f30b-d745-4019-beff-dc20084e4c5d" providerId="AD" clId="Web-{C3C076BA-7D86-E272-9F62-F053E5FF1AB1}" dt="2026-02-20T16:16:04.933" v="48" actId="20577"/>
          <ac:spMkLst>
            <pc:docMk/>
            <pc:sldMk cId="2434822843" sldId="399"/>
            <ac:spMk id="16" creationId="{46859445-BE00-8A83-C25B-42B877E44C2A}"/>
          </ac:spMkLst>
        </pc:spChg>
      </pc:sldChg>
      <pc:sldChg chg="modSp">
        <pc:chgData name="Julianne Chu" userId="S::julianne.chu@educaloi.qc.ca::e8f7f30b-d745-4019-beff-dc20084e4c5d" providerId="AD" clId="Web-{C3C076BA-7D86-E272-9F62-F053E5FF1AB1}" dt="2026-02-20T16:18:07.668" v="64" actId="14100"/>
        <pc:sldMkLst>
          <pc:docMk/>
          <pc:sldMk cId="2496959635" sldId="402"/>
        </pc:sldMkLst>
        <pc:spChg chg="mod">
          <ac:chgData name="Julianne Chu" userId="S::julianne.chu@educaloi.qc.ca::e8f7f30b-d745-4019-beff-dc20084e4c5d" providerId="AD" clId="Web-{C3C076BA-7D86-E272-9F62-F053E5FF1AB1}" dt="2026-02-20T16:17:57.918" v="57" actId="20577"/>
          <ac:spMkLst>
            <pc:docMk/>
            <pc:sldMk cId="2496959635" sldId="402"/>
            <ac:spMk id="3" creationId="{9403F720-D52D-2DD8-19E1-26F2A63314B4}"/>
          </ac:spMkLst>
        </pc:spChg>
      </pc:sldChg>
      <pc:sldChg chg="modSp">
        <pc:chgData name="Julianne Chu" userId="S::julianne.chu@educaloi.qc.ca::e8f7f30b-d745-4019-beff-dc20084e4c5d" providerId="AD" clId="Web-{C3C076BA-7D86-E272-9F62-F053E5FF1AB1}" dt="2026-02-20T16:15:26.183" v="21" actId="20577"/>
        <pc:sldMkLst>
          <pc:docMk/>
          <pc:sldMk cId="3637640958" sldId="407"/>
        </pc:sldMkLst>
      </pc:sldChg>
      <pc:sldChg chg="modSp">
        <pc:chgData name="Julianne Chu" userId="S::julianne.chu@educaloi.qc.ca::e8f7f30b-d745-4019-beff-dc20084e4c5d" providerId="AD" clId="Web-{C3C076BA-7D86-E272-9F62-F053E5FF1AB1}" dt="2026-02-20T16:15:39.558" v="35" actId="20577"/>
        <pc:sldMkLst>
          <pc:docMk/>
          <pc:sldMk cId="39326825" sldId="410"/>
        </pc:sldMkLst>
      </pc:sldChg>
      <pc:sldChg chg="modSp">
        <pc:chgData name="Julianne Chu" userId="S::julianne.chu@educaloi.qc.ca::e8f7f30b-d745-4019-beff-dc20084e4c5d" providerId="AD" clId="Web-{C3C076BA-7D86-E272-9F62-F053E5FF1AB1}" dt="2026-02-20T16:15:59.120" v="46" actId="20577"/>
        <pc:sldMkLst>
          <pc:docMk/>
          <pc:sldMk cId="3484168888" sldId="411"/>
        </pc:sldMkLst>
      </pc:sldChg>
      <pc:sldChg chg="modSp">
        <pc:chgData name="Julianne Chu" userId="S::julianne.chu@educaloi.qc.ca::e8f7f30b-d745-4019-beff-dc20084e4c5d" providerId="AD" clId="Web-{C3C076BA-7D86-E272-9F62-F053E5FF1AB1}" dt="2026-02-20T16:17:52.308" v="55" actId="20577"/>
        <pc:sldMkLst>
          <pc:docMk/>
          <pc:sldMk cId="536184148" sldId="417"/>
        </pc:sldMkLst>
      </pc:sldChg>
      <pc:sldChg chg="modSp">
        <pc:chgData name="Julianne Chu" userId="S::julianne.chu@educaloi.qc.ca::e8f7f30b-d745-4019-beff-dc20084e4c5d" providerId="AD" clId="Web-{C3C076BA-7D86-E272-9F62-F053E5FF1AB1}" dt="2026-02-20T16:16:13.074" v="50" actId="20577"/>
        <pc:sldMkLst>
          <pc:docMk/>
          <pc:sldMk cId="1607102350" sldId="426"/>
        </pc:sldMkLst>
      </pc:sldChg>
      <pc:sldChg chg="modSp">
        <pc:chgData name="Julianne Chu" userId="S::julianne.chu@educaloi.qc.ca::e8f7f30b-d745-4019-beff-dc20084e4c5d" providerId="AD" clId="Web-{C3C076BA-7D86-E272-9F62-F053E5FF1AB1}" dt="2026-02-20T16:15:29.933" v="24" actId="20577"/>
        <pc:sldMkLst>
          <pc:docMk/>
          <pc:sldMk cId="1862973482" sldId="473"/>
        </pc:sldMkLst>
        <pc:spChg chg="mod">
          <ac:chgData name="Julianne Chu" userId="S::julianne.chu@educaloi.qc.ca::e8f7f30b-d745-4019-beff-dc20084e4c5d" providerId="AD" clId="Web-{C3C076BA-7D86-E272-9F62-F053E5FF1AB1}" dt="2026-02-20T16:15:29.933" v="24" actId="20577"/>
          <ac:spMkLst>
            <pc:docMk/>
            <pc:sldMk cId="1862973482" sldId="473"/>
            <ac:spMk id="17" creationId="{14AB3BFF-8765-4D67-6845-AD07DEEB91CE}"/>
          </ac:spMkLst>
        </pc:spChg>
      </pc:sldChg>
      <pc:sldChg chg="modSp">
        <pc:chgData name="Julianne Chu" userId="S::julianne.chu@educaloi.qc.ca::e8f7f30b-d745-4019-beff-dc20084e4c5d" providerId="AD" clId="Web-{C3C076BA-7D86-E272-9F62-F053E5FF1AB1}" dt="2026-02-20T16:15:35.495" v="27" actId="20577"/>
        <pc:sldMkLst>
          <pc:docMk/>
          <pc:sldMk cId="2012416846" sldId="474"/>
        </pc:sldMkLst>
      </pc:sldChg>
    </pc:docChg>
  </pc:docChgLst>
  <pc:docChgLst>
    <pc:chgData name="Andréanne Proulx" userId="S::andreanne.proulx@educaloi.qc.ca::f9287161-db3a-4f50-8888-e8dc6c4370c5" providerId="AD" clId="Web-{5737427A-D7CF-68E0-229C-966F33755924}"/>
    <pc:docChg chg="mod modSld">
      <pc:chgData name="Andréanne Proulx" userId="S::andreanne.proulx@educaloi.qc.ca::f9287161-db3a-4f50-8888-e8dc6c4370c5" providerId="AD" clId="Web-{5737427A-D7CF-68E0-229C-966F33755924}" dt="2026-02-04T21:09:26.054" v="5"/>
      <pc:docMkLst>
        <pc:docMk/>
      </pc:docMkLst>
      <pc:sldChg chg="addSp delSp modSp">
        <pc:chgData name="Andréanne Proulx" userId="S::andreanne.proulx@educaloi.qc.ca::f9287161-db3a-4f50-8888-e8dc6c4370c5" providerId="AD" clId="Web-{5737427A-D7CF-68E0-229C-966F33755924}" dt="2026-02-04T21:08:36.929" v="4" actId="1076"/>
        <pc:sldMkLst>
          <pc:docMk/>
          <pc:sldMk cId="2007074922" sldId="469"/>
        </pc:sldMkLst>
      </pc:sldChg>
    </pc:docChg>
  </pc:docChgLst>
</pc:chgInfo>
</file>

<file path=ppt/comments/modernComment_1D5_77A1886A.xml><?xml version="1.0" encoding="utf-8"?>
<p188:cmLst xmlns:a="http://schemas.openxmlformats.org/drawingml/2006/main" xmlns:r="http://schemas.openxmlformats.org/officeDocument/2006/relationships" xmlns:p188="http://schemas.microsoft.com/office/powerpoint/2018/8/main">
  <p188:cm id="{B1C6699C-D137-544B-BE04-9F432B46E353}" authorId="{951F9CE7-76DD-5332-9C73-B8B07B0B5761}" status="resolved" created="2026-01-10T16:37:59.508" complete="100000">
    <ac:deMkLst xmlns:ac="http://schemas.microsoft.com/office/drawing/2013/main/command">
      <pc:docMk xmlns:pc="http://schemas.microsoft.com/office/powerpoint/2013/main/command"/>
      <pc:sldMk xmlns:pc="http://schemas.microsoft.com/office/powerpoint/2013/main/command" cId="2007074922" sldId="469"/>
      <ac:picMk id="5" creationId="{07E5C732-5590-6A17-0646-948DCA124D06}"/>
    </ac:deMkLst>
    <p188:replyLst>
      <p188:reply id="{6E946CC5-EC86-487F-8A5A-7929F76C58D4}" authorId="{5213BBAD-8C2B-8EB6-3D3E-AC15D3FF1025}" created="2026-02-04T21:06:13.783">
        <p188:txBody>
          <a:bodyPr/>
          <a:lstStyle/>
          <a:p>
            <a:r>
              <a:rPr lang="fr-CA"/>
              <a:t>Salut [@Laurent Richard] et [@Andréanne Proulx] ! Est-ce que ce bloc partenaires existe en français? J’ai trouvé une version qui n’inclue pas les logos du gouvernement du Québec et de l’aide juridique (dossier G7000 Communications » Logos et normes graphiques » Logos » Bloc partenaires). Merci!</a:t>
            </a:r>
          </a:p>
        </p188:txBody>
      </p188:reply>
      <p188:reply id="{7B5C677B-B191-46C7-AD7F-B7D60D5E4977}" authorId="{5213BBAD-8C2B-8EB6-3D3E-AC15D3FF1025}" created="2026-02-04T21:08:05.857">
        <p188:txBody>
          <a:bodyPr/>
          <a:lstStyle/>
          <a:p>
            <a:r>
              <a:rPr lang="fr-CA"/>
              <a:t>Ah! J’ai trouvé ça: https://educaloi.sharepoint.com/:i:/r/gestion/G7000/00_Com_externe/PARTENAIRES/Footer%20membres%20partenaires%20et%20soutien/20231121_footer_infolettre_FR.png?csf=1&amp;web=1&amp;e=TXoa3T 
Est-ce que c’est le bon? Les logos des membres partenaires sont beaucoup plus détaillés.</a:t>
            </a:r>
          </a:p>
        </p188:txBody>
      </p188:reply>
      <p188:reply id="{A852B3A7-FAB5-44F1-9507-DFA007287EFB}" authorId="{7E7C6827-7AE1-8D7D-1FA7-71AB75844159}" created="2026-02-04T21:09:26.054">
        <p188:txBody>
          <a:bodyPr/>
          <a:lstStyle/>
          <a:p>
            <a:r>
              <a:rPr lang="en-US"/>
              <a:t>Je viens de te le modifier  pour le bon en français ! et avec l'ajustement des partenaires puisque l'aide juridique ne fais plus partie de notre financement à la mission et aussi le logo que le gouv du québec veut qu'on utilise ;) </a:t>
            </a:r>
          </a:p>
        </p188:txBody>
        <p188:extLst>
          <p:ext xmlns:p="http://schemas.openxmlformats.org/presentationml/2006/main" uri="{57CB4572-C831-44C2-8A1C-0ADB6CCDFE69}">
            <p223:reactions xmlns:p223="http://schemas.microsoft.com/office/powerpoint/2022/03/main">
              <p223:rxn type="👍">
                <p223:instance time="2026-02-04T21:09:56.433" authorId="{5213BBAD-8C2B-8EB6-3D3E-AC15D3FF1025}"/>
              </p223:rxn>
            </p223:reactions>
          </p:ext>
        </p188:extLst>
      </p188:reply>
    </p188:replyLst>
    <p188:txBody>
      <a:bodyPr/>
      <a:lstStyle/>
      <a:p>
        <a:r>
          <a:rPr lang="fr-FR"/>
          <a:t>Partner Members = Membres partenaires
Éducaloi also receives support from =  Pour réaliser sa mission, Éducaloi reçoit également l’appui de :
Source : https://educaloi.qc.ca/a-propos/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DB19CF-44FB-4B80-B079-CC6B9D75BB27}" type="datetimeFigureOut">
              <a:rPr lang="fr-CA" smtClean="0"/>
              <a:t>2026-03-03</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3FC95C-4B18-4270-8A71-69930A0CC8C1}" type="slidenum">
              <a:rPr lang="fr-CA" smtClean="0"/>
              <a:t>‹N°›</a:t>
            </a:fld>
            <a:endParaRPr lang="fr-CA"/>
          </a:p>
        </p:txBody>
      </p:sp>
    </p:spTree>
    <p:extLst>
      <p:ext uri="{BB962C8B-B14F-4D97-AF65-F5344CB8AC3E}">
        <p14:creationId xmlns:p14="http://schemas.microsoft.com/office/powerpoint/2010/main" val="20756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teljeunes.co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edoctrine.caij.qc.ca/collection-de-droit/2023/4/c-90e302d1-1bf4-823d-d0e2-d2b153db7507/"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50000"/>
              </a:lnSpc>
              <a:spcAft>
                <a:spcPts val="800"/>
              </a:spcAft>
            </a:pPr>
            <a:r>
              <a:rPr lang="fr-CA" sz="1200" noProof="1">
                <a:effectLst/>
                <a:latin typeface="Arial" panose="020B0604020202020204" pitchFamily="34" charset="0"/>
                <a:ea typeface="Arial" panose="020B0604020202020204" pitchFamily="34" charset="0"/>
                <a:cs typeface="Arial" panose="020B0604020202020204" pitchFamily="34" charset="0"/>
              </a:rPr>
              <a:t>À PROPOS D’ÉDUCALOI</a:t>
            </a:r>
          </a:p>
          <a:p>
            <a:pPr>
              <a:lnSpc>
                <a:spcPct val="150000"/>
              </a:lnSpc>
              <a:spcAft>
                <a:spcPts val="800"/>
              </a:spcAft>
            </a:pPr>
            <a:r>
              <a:rPr lang="fr-CA" sz="1200" noProof="1">
                <a:latin typeface="Arial" panose="020B0604020202020204" pitchFamily="34" charset="0"/>
                <a:cs typeface="Arial" panose="020B0604020202020204" pitchFamily="34" charset="0"/>
              </a:rPr>
              <a:t>Éducaloi est un organisme neutre et indépendant qui a une expertise reconnue en éducation juridique et en communication claire du droit</a:t>
            </a:r>
            <a:r>
              <a:rPr lang="fr-CA" sz="1200" noProof="1">
                <a:effectLst/>
                <a:latin typeface="Arial" panose="020B0604020202020204" pitchFamily="34" charset="0"/>
                <a:ea typeface="Arial" panose="020B0604020202020204" pitchFamily="34" charset="0"/>
                <a:cs typeface="Arial" panose="020B0604020202020204" pitchFamily="34" charset="0"/>
              </a:rPr>
              <a:t>. Sa mission est de vulgariser le droit et de développer les compétences juridiques de la population du Québec.</a:t>
            </a:r>
            <a:endParaRPr lang="fr-CA" sz="1200" noProof="1">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fr-CA" sz="1200" noProof="1">
                <a:effectLst/>
                <a:latin typeface="Arial" panose="020B0604020202020204" pitchFamily="34" charset="0"/>
                <a:ea typeface="Arial" panose="020B0604020202020204" pitchFamily="34" charset="0"/>
                <a:cs typeface="Arial" panose="020B0604020202020204" pitchFamily="34" charset="0"/>
              </a:rPr>
              <a:t> </a:t>
            </a:r>
            <a:endParaRPr lang="fr-CA" sz="1200" noProof="1">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fr-CA" sz="1200" noProof="1">
                <a:effectLst/>
                <a:latin typeface="Arial" panose="020B0604020202020204" pitchFamily="34" charset="0"/>
                <a:ea typeface="Arial" panose="020B0604020202020204" pitchFamily="34" charset="0"/>
                <a:cs typeface="Arial" panose="020B0604020202020204" pitchFamily="34" charset="0"/>
              </a:rPr>
              <a:t>REMERCIEMENTS</a:t>
            </a:r>
            <a:endParaRPr lang="fr-CA" sz="1200" noProof="1">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fr-CA" sz="1200" noProof="1">
                <a:effectLst/>
                <a:latin typeface="Arial" panose="020B0604020202020204" pitchFamily="34" charset="0"/>
                <a:ea typeface="Arial" panose="020B0604020202020204" pitchFamily="34" charset="0"/>
                <a:cs typeface="Arial" panose="020B0604020202020204" pitchFamily="34" charset="0"/>
              </a:rPr>
              <a:t>Cette présentation PowerPoint a été créée pour les juristes bénévoles qui souhaitent animer l’atelier </a:t>
            </a:r>
            <a:r>
              <a:rPr lang="fr-CA" sz="1200" i="1" noProof="1">
                <a:effectLst/>
                <a:latin typeface="Arial" panose="020B0604020202020204" pitchFamily="34" charset="0"/>
                <a:ea typeface="Arial" panose="020B0604020202020204" pitchFamily="34" charset="0"/>
                <a:cs typeface="Arial" panose="020B0604020202020204" pitchFamily="34" charset="0"/>
              </a:rPr>
              <a:t>À toi la parole! </a:t>
            </a:r>
            <a:r>
              <a:rPr lang="fr-CA" sz="1200" i="0" noProof="1">
                <a:effectLst/>
                <a:latin typeface="Arial" panose="020B0604020202020204" pitchFamily="34" charset="0"/>
                <a:ea typeface="Arial" panose="020B0604020202020204" pitchFamily="34" charset="0"/>
                <a:cs typeface="Arial" panose="020B0604020202020204" pitchFamily="34" charset="0"/>
              </a:rPr>
              <a:t>dans le cadre de l’</a:t>
            </a:r>
            <a:r>
              <a:rPr lang="fr-CA" sz="1200" noProof="1">
                <a:effectLst/>
                <a:latin typeface="Arial" panose="020B0604020202020204" pitchFamily="34" charset="0"/>
                <a:ea typeface="Arial" panose="020B0604020202020204" pitchFamily="34" charset="0"/>
                <a:cs typeface="Arial" panose="020B0604020202020204" pitchFamily="34" charset="0"/>
              </a:rPr>
              <a:t>expérience d’apprentissage du même nom, conçue pour les écoles des communautés inuites du Nunavik. </a:t>
            </a:r>
            <a:r>
              <a:rPr lang="fr-FR" sz="1200" noProof="1">
                <a:effectLst/>
                <a:latin typeface="Arial" panose="020B0604020202020204" pitchFamily="34" charset="0"/>
                <a:ea typeface="Arial" panose="020B0604020202020204" pitchFamily="34" charset="0"/>
                <a:cs typeface="Arial" panose="020B0604020202020204" pitchFamily="34" charset="0"/>
              </a:rPr>
              <a:t>Éducaloi remercie le personnel de l’école Ulluriaq à Kangiqsualujjuaq pour son apport, ses commentaires et son appui tout au long de la création de cette expérience d’apprentissage. Éducaloi remercie également les élèves de l’école pour leur participation, pendant une semaine, à des activités ayant inspiré l’expérience d’apprentissage. Enfin, Éducaloi remercie Justice Pro Bono pour sa collaboration au projet et son soutien.</a:t>
            </a:r>
            <a:endParaRPr lang="en-CA" sz="12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1</a:t>
            </a:fld>
            <a:endParaRPr lang="fr-CA"/>
          </a:p>
        </p:txBody>
      </p:sp>
    </p:spTree>
    <p:extLst>
      <p:ext uri="{BB962C8B-B14F-4D97-AF65-F5344CB8AC3E}">
        <p14:creationId xmlns:p14="http://schemas.microsoft.com/office/powerpoint/2010/main" val="2723506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lang="en-CA" sz="1200">
              <a:effectLst/>
              <a:latin typeface="Arial"/>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10</a:t>
            </a:fld>
            <a:endParaRPr lang="fr-CA"/>
          </a:p>
        </p:txBody>
      </p:sp>
    </p:spTree>
    <p:extLst>
      <p:ext uri="{BB962C8B-B14F-4D97-AF65-F5344CB8AC3E}">
        <p14:creationId xmlns:p14="http://schemas.microsoft.com/office/powerpoint/2010/main" val="2877384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noProof="1">
                <a:latin typeface="Arial" panose="020B0604020202020204" pitchFamily="34" charset="0"/>
                <a:cs typeface="Arial" panose="020B0604020202020204" pitchFamily="34" charset="0"/>
              </a:rPr>
              <a:t>DIRECTIVES POUR LE PERSONNEL ENSEIGNANT ET LES JURISTES BÉNÉVOLE</a:t>
            </a:r>
            <a:r>
              <a:rPr lang="en-US" dirty="0">
                <a:latin typeface="Arial" panose="020B0604020202020204" pitchFamily="34" charset="0"/>
                <a:cs typeface="Arial" panose="020B0604020202020204" pitchFamily="34" charset="0"/>
              </a:rPr>
              <a:t>S</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cs typeface="Arial" panose="020B0604020202020204" pitchFamily="34" charset="0"/>
              </a:rPr>
              <a:t>Lisez l’histoire.</a:t>
            </a: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11</a:t>
            </a:fld>
            <a:endParaRPr lang="fr-CA"/>
          </a:p>
        </p:txBody>
      </p:sp>
    </p:spTree>
    <p:extLst>
      <p:ext uri="{BB962C8B-B14F-4D97-AF65-F5344CB8AC3E}">
        <p14:creationId xmlns:p14="http://schemas.microsoft.com/office/powerpoint/2010/main" val="3820321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261C-FC9E-0E35-F191-E1A7BC1154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FB0B2-F7BD-9EA8-6C58-F655A0B743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19BB02-67E1-65F0-78B1-3F1B3680568B}"/>
              </a:ext>
            </a:extLst>
          </p:cNvPr>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Expliquez l’information juridique sur la diapositive.</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Si le temps le permet, partagez des informations supplémentaires.</a:t>
            </a:r>
          </a:p>
          <a:p>
            <a:endParaRPr lang="fr-CA" noProof="1">
              <a:latin typeface="Arial" panose="020B0604020202020204" pitchFamily="34" charset="0"/>
              <a:cs typeface="Arial" panose="020B0604020202020204" pitchFamily="34" charset="0"/>
            </a:endParaRPr>
          </a:p>
          <a:p>
            <a:r>
              <a:rPr lang="fr-CA" noProof="1">
                <a:latin typeface="Arial" panose="020B0604020202020204" pitchFamily="34" charset="0"/>
                <a:cs typeface="Arial" panose="020B0604020202020204" pitchFamily="34" charset="0"/>
              </a:rPr>
              <a:t>IDÉES D’INFORMATIONS SUPPLÉMENTAIRES À PARTAGER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noProof="1">
                <a:latin typeface="Arial" panose="020B0604020202020204" pitchFamily="34" charset="0"/>
                <a:cs typeface="Arial" panose="020B0604020202020204" pitchFamily="34" charset="0"/>
              </a:rPr>
              <a:t>Exceptions = Les jeunes n’ont pas l’obligation d’aller à l’école si elles ou ils: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noProof="1">
                <a:latin typeface="Arial" panose="020B0604020202020204" pitchFamily="34" charset="0"/>
                <a:cs typeface="Arial" panose="020B0604020202020204" pitchFamily="34" charset="0"/>
              </a:rPr>
              <a:t>reçoivent un enseignement à la maison,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noProof="1">
                <a:latin typeface="Arial" panose="020B0604020202020204" pitchFamily="34" charset="0"/>
                <a:cs typeface="Arial" panose="020B0604020202020204" pitchFamily="34" charset="0"/>
              </a:rPr>
              <a:t>ont un problème de santé ou un handicap,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noProof="1">
                <a:latin typeface="Arial" panose="020B0604020202020204" pitchFamily="34" charset="0"/>
                <a:cs typeface="Arial" panose="020B0604020202020204" pitchFamily="34" charset="0"/>
              </a:rPr>
              <a:t>ont été expulsées ou expulsés de l’école,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noProof="1">
                <a:latin typeface="Arial" panose="020B0604020202020204" pitchFamily="34" charset="0"/>
                <a:cs typeface="Arial" panose="020B0604020202020204" pitchFamily="34" charset="0"/>
              </a:rPr>
              <a:t>vivent trop loin de l’école et n’ont pas accès à un transport gratuit,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noProof="1">
                <a:latin typeface="Arial" panose="020B0604020202020204" pitchFamily="34" charset="0"/>
                <a:cs typeface="Arial" panose="020B0604020202020204" pitchFamily="34" charset="0"/>
              </a:rPr>
              <a:t>doivent travailler pour aider leur famille.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noProof="1">
                <a:latin typeface="Arial" panose="020B0604020202020204" pitchFamily="34" charset="0"/>
                <a:cs typeface="Arial" panose="020B0604020202020204" pitchFamily="34" charset="0"/>
              </a:rPr>
              <a:t>À l’école, vous apprenez des connaissances et des compétences. Certains emplois peuvent exiger un certain niveau d’éducation.</a:t>
            </a:r>
          </a:p>
          <a:p>
            <a:pPr marL="171450"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Que se passe-t-il si vous obtenez votre diplôme d’études secondaires? </a:t>
            </a:r>
          </a:p>
          <a:p>
            <a:pPr marL="628650" lvl="1"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Vous pouvez participer au programme </a:t>
            </a:r>
            <a:r>
              <a:rPr lang="fr-CA" sz="1200" b="0" i="0" noProof="1">
                <a:solidFill>
                  <a:srgbClr val="4F5C69"/>
                </a:solidFill>
                <a:effectLst/>
                <a:latin typeface="Arial" panose="020B0604020202020204" pitchFamily="34" charset="0"/>
                <a:cs typeface="Arial" panose="020B0604020202020204" pitchFamily="34" charset="0"/>
              </a:rPr>
              <a:t>Nunavik Sivunitsavut</a:t>
            </a:r>
            <a:r>
              <a:rPr lang="fr-CA" sz="1200" noProof="1">
                <a:latin typeface="Arial" panose="020B0604020202020204" pitchFamily="34" charset="0"/>
                <a:cs typeface="Arial" panose="020B0604020202020204" pitchFamily="34" charset="0"/>
              </a:rPr>
              <a:t> si vous êtes bénéficiaires de la Convention de la Baie-James ou si vous allez au cégep.</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noProof="1">
                <a:latin typeface="Arial" panose="020B0604020202020204" pitchFamily="34" charset="0"/>
                <a:cs typeface="Arial" panose="020B0604020202020204" pitchFamily="34" charset="0"/>
              </a:rPr>
              <a:t>La Commission scolaire Kativik offre du financement pour l’éducation postsecondaire.</a:t>
            </a:r>
          </a:p>
          <a:p>
            <a:pPr marL="171450" indent="-171450">
              <a:buFont typeface="Arial" panose="020B0604020202020204" pitchFamily="34" charset="0"/>
              <a:buChar char="•"/>
            </a:pPr>
            <a:endParaRPr lang="fr-CA" sz="1200" noProof="1">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1200" noProof="1">
                <a:latin typeface="Arial" panose="020B0604020202020204" pitchFamily="34" charset="0"/>
                <a:cs typeface="Arial" panose="020B0604020202020204" pitchFamily="34" charset="0"/>
              </a:rPr>
              <a:t>SOURCES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b="0" i="1" noProof="1">
                <a:solidFill>
                  <a:srgbClr val="212529"/>
                </a:solidFill>
                <a:effectLst/>
                <a:latin typeface="Arial" panose="020B0604020202020204" pitchFamily="34" charset="0"/>
                <a:cs typeface="Arial" panose="020B0604020202020204" pitchFamily="34" charset="0"/>
              </a:rPr>
              <a:t>Loi sur l'instruction publique</a:t>
            </a:r>
            <a:r>
              <a:rPr lang="fr-CA" sz="1200" b="0" i="0" noProof="1">
                <a:solidFill>
                  <a:srgbClr val="212529"/>
                </a:solidFill>
                <a:effectLst/>
                <a:latin typeface="Arial" panose="020B0604020202020204" pitchFamily="34" charset="0"/>
                <a:cs typeface="Arial" panose="020B0604020202020204" pitchFamily="34" charset="0"/>
              </a:rPr>
              <a:t>, RLRQ c I-13.3, art 722.</a:t>
            </a:r>
            <a:endParaRPr lang="fr-CA" sz="1200" b="0" i="1" noProof="1">
              <a:solidFill>
                <a:srgbClr val="212529"/>
              </a:solidFill>
              <a:effectLst/>
              <a:latin typeface="Arial" panose="020B0604020202020204" pitchFamily="34" charset="0"/>
              <a:cs typeface="Arial" panose="020B060402020202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i="1" noProof="1">
                <a:solidFill>
                  <a:srgbClr val="212529"/>
                </a:solidFill>
                <a:effectLst/>
                <a:latin typeface="Arial" panose="020B0604020202020204" pitchFamily="34" charset="0"/>
                <a:cs typeface="Arial" panose="020B0604020202020204" pitchFamily="34" charset="0"/>
              </a:rPr>
              <a:t>Loi sur l'instruction publique pour les autochtones Cris, Inuit et Naskapis</a:t>
            </a:r>
            <a:r>
              <a:rPr lang="fr-CA" sz="1200" b="0" i="0" noProof="1">
                <a:solidFill>
                  <a:srgbClr val="212529"/>
                </a:solidFill>
                <a:effectLst/>
                <a:latin typeface="Arial" panose="020B0604020202020204" pitchFamily="34" charset="0"/>
                <a:cs typeface="Arial" panose="020B0604020202020204" pitchFamily="34" charset="0"/>
              </a:rPr>
              <a:t>, RLRQ c I-14</a:t>
            </a:r>
            <a:r>
              <a:rPr lang="fr-CA" sz="1200" noProof="1">
                <a:effectLst/>
                <a:latin typeface="Arial" panose="020B0604020202020204" pitchFamily="34" charset="0"/>
                <a:ea typeface="Calibri" panose="020F0502020204030204" pitchFamily="34" charset="0"/>
                <a:cs typeface="Arial" panose="020B0604020202020204" pitchFamily="34" charset="0"/>
              </a:rPr>
              <a:t>, arts 256 à 260, 604, 679.</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i="1" noProof="1">
                <a:solidFill>
                  <a:srgbClr val="212529"/>
                </a:solidFill>
                <a:effectLst/>
                <a:latin typeface="Arial" panose="020B0604020202020204" pitchFamily="34" charset="0"/>
                <a:cs typeface="Arial" panose="020B0604020202020204" pitchFamily="34" charset="0"/>
              </a:rPr>
              <a:t>Règlement sur le régime des études collégiales</a:t>
            </a:r>
            <a:r>
              <a:rPr lang="fr-CA" sz="1200" b="0" i="0" noProof="1">
                <a:solidFill>
                  <a:srgbClr val="212529"/>
                </a:solidFill>
                <a:effectLst/>
                <a:latin typeface="Arial" panose="020B0604020202020204" pitchFamily="34" charset="0"/>
                <a:cs typeface="Arial" panose="020B0604020202020204" pitchFamily="34" charset="0"/>
              </a:rPr>
              <a:t>, R</a:t>
            </a:r>
            <a:r>
              <a:rPr lang="pt-BR" sz="1200" b="0" i="0" noProof="1">
                <a:solidFill>
                  <a:srgbClr val="212529"/>
                </a:solidFill>
                <a:effectLst/>
                <a:latin typeface="Arial" panose="020B0604020202020204" pitchFamily="34" charset="0"/>
                <a:cs typeface="Arial" panose="020B0604020202020204" pitchFamily="34" charset="0"/>
              </a:rPr>
              <a:t>LRQ c C-29, r 4</a:t>
            </a:r>
            <a:r>
              <a:rPr lang="fr-CA" sz="1200" b="0" i="0" noProof="1">
                <a:solidFill>
                  <a:srgbClr val="212529"/>
                </a:solidFill>
                <a:effectLst/>
                <a:latin typeface="Arial" panose="020B0604020202020204" pitchFamily="34" charset="0"/>
                <a:cs typeface="Arial" panose="020B0604020202020204" pitchFamily="34" charset="0"/>
              </a:rPr>
              <a:t>, art 2 ; </a:t>
            </a:r>
            <a:r>
              <a:rPr lang="fr-FR" sz="1200" b="0" i="1" noProof="1">
                <a:solidFill>
                  <a:srgbClr val="212529"/>
                </a:solidFill>
                <a:effectLst/>
                <a:latin typeface="Arial" panose="020B0604020202020204" pitchFamily="34" charset="0"/>
                <a:cs typeface="Arial" panose="020B0604020202020204" pitchFamily="34" charset="0"/>
              </a:rPr>
              <a:t>Loi sur les collèges d'enseignement général et professionnel</a:t>
            </a:r>
            <a:r>
              <a:rPr lang="fr-CA" sz="1200" b="0" i="0" noProof="1">
                <a:solidFill>
                  <a:srgbClr val="212529"/>
                </a:solidFill>
                <a:effectLst/>
                <a:latin typeface="Arial" panose="020B0604020202020204" pitchFamily="34" charset="0"/>
                <a:cs typeface="Arial" panose="020B0604020202020204" pitchFamily="34" charset="0"/>
              </a:rPr>
              <a:t>, RLRQ c C-29, arts 18 t 19, al 1, para e.</a:t>
            </a:r>
            <a:endParaRPr lang="fr-CA" sz="1200" b="0" i="0" noProof="1">
              <a:solidFill>
                <a:srgbClr val="212529"/>
              </a:solidFill>
              <a:effectLst/>
              <a:latin typeface="Arial" panose="020B0604020202020204" pitchFamily="34" charset="0"/>
              <a:ea typeface="Calibri" panose="020F0502020204030204" pitchFamily="34" charset="0"/>
              <a:cs typeface="Arial" panose="020B0604020202020204"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noProof="1">
                <a:latin typeface="Arial" panose="020B0604020202020204" pitchFamily="34" charset="0"/>
                <a:cs typeface="Arial" panose="020B0604020202020204" pitchFamily="34" charset="0"/>
              </a:rPr>
              <a:t>Nunavik Sivunitsavut, « Future Students » (consulté le 18 avril, 2024), https://sivunitsavut.ca/future-students/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noProof="1">
                <a:latin typeface="Arial" panose="020B0604020202020204" pitchFamily="34" charset="0"/>
                <a:cs typeface="Arial" panose="020B0604020202020204" pitchFamily="34" charset="0"/>
              </a:rPr>
              <a:t>Kativik Ilisarniliriniq, « </a:t>
            </a:r>
            <a:r>
              <a:rPr lang="fr-CA" sz="1200" i="0" noProof="1">
                <a:latin typeface="Arial" panose="020B0604020202020204" pitchFamily="34" charset="0"/>
                <a:cs typeface="Arial" panose="020B0604020202020204" pitchFamily="34" charset="0"/>
              </a:rPr>
              <a:t>Policy on Post-secondary Education Sponsorship Program”</a:t>
            </a:r>
            <a:r>
              <a:rPr lang="fr-CA" sz="1200" i="1" noProof="1">
                <a:latin typeface="Arial" panose="020B0604020202020204" pitchFamily="34" charset="0"/>
                <a:cs typeface="Arial" panose="020B0604020202020204" pitchFamily="34" charset="0"/>
              </a:rPr>
              <a:t>, </a:t>
            </a:r>
            <a:r>
              <a:rPr lang="fr-CA" sz="1200" noProof="1">
                <a:latin typeface="Arial" panose="020B0604020202020204" pitchFamily="34" charset="0"/>
                <a:cs typeface="Arial" panose="020B0604020202020204" pitchFamily="34" charset="0"/>
              </a:rPr>
              <a:t>CC 2016/2017-48, CC 2019/2020-08, CC 2019/2020-85, CC 2020/2021-53, CC 2021/2022-51 et CC 2021/2022-78, https://www.kativik.qc.ca/wp-content/uploads/2021/09/SP-01-Post-Secondary-Education_Sponsorship-Program_E_2022-10.pdf</a:t>
            </a:r>
            <a:endParaRPr lang="fr-CA" sz="1200" i="1" noProof="1">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sz="1200"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63ABD26-678D-D143-0499-AD7D87CE835E}"/>
              </a:ext>
            </a:extLst>
          </p:cNvPr>
          <p:cNvSpPr>
            <a:spLocks noGrp="1"/>
          </p:cNvSpPr>
          <p:nvPr>
            <p:ph type="sldNum" sz="quarter" idx="5"/>
          </p:nvPr>
        </p:nvSpPr>
        <p:spPr/>
        <p:txBody>
          <a:bodyPr/>
          <a:lstStyle/>
          <a:p>
            <a:fld id="{E13FC95C-4B18-4270-8A71-69930A0CC8C1}" type="slidenum">
              <a:rPr lang="fr-CA" smtClean="0"/>
              <a:t>12</a:t>
            </a:fld>
            <a:endParaRPr lang="fr-CA"/>
          </a:p>
        </p:txBody>
      </p:sp>
    </p:spTree>
    <p:extLst>
      <p:ext uri="{BB962C8B-B14F-4D97-AF65-F5344CB8AC3E}">
        <p14:creationId xmlns:p14="http://schemas.microsoft.com/office/powerpoint/2010/main" val="1375105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Demandez aux élèves s’ils sont d’accord avec cette règle.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noProof="1">
                <a:latin typeface="Arial" panose="020B0604020202020204" pitchFamily="34" charset="0"/>
                <a:cs typeface="Arial" panose="020B0604020202020204" pitchFamily="34" charset="0"/>
              </a:rPr>
              <a:t>Faites l’activité en utilisant la méthode de votre choix pour que les élèves indiquent leur réponse (lever la main, montrer une feuille, se déplacer, ou autre).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Demandez si une ou deux personnes veulent expliquer pourquoi elles ont choisi une réponse en particulier. Remerciez les jeunes qui participent et validez leurs explications.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Vous pouvez revenir à la règle pour alimenter la discussion. Voici quelques idées de questions à poser :</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Qu’est-ce que vous aimez ou n’aimez pas de l’école?</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Qu’est-ce que vous pensez du fait d’aller à l’école jusqu’à 15 ans? Pensez-vous que les jeunes devraient aller à l’école jusqu’à un âge plus élevé, ou plus bas? </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Est-ce que les jeunes de tous âges devraient pouvoir choisir d’aller à l’école ou non?</a:t>
            </a: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13</a:t>
            </a:fld>
            <a:endParaRPr lang="fr-CA"/>
          </a:p>
        </p:txBody>
      </p:sp>
    </p:spTree>
    <p:extLst>
      <p:ext uri="{BB962C8B-B14F-4D97-AF65-F5344CB8AC3E}">
        <p14:creationId xmlns:p14="http://schemas.microsoft.com/office/powerpoint/2010/main" val="1150656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lang="en-CA" sz="1200">
              <a:effectLst/>
              <a:latin typeface="Arial"/>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14</a:t>
            </a:fld>
            <a:endParaRPr lang="fr-CA"/>
          </a:p>
        </p:txBody>
      </p:sp>
    </p:spTree>
    <p:extLst>
      <p:ext uri="{BB962C8B-B14F-4D97-AF65-F5344CB8AC3E}">
        <p14:creationId xmlns:p14="http://schemas.microsoft.com/office/powerpoint/2010/main" val="3908954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0E8C5-FE0B-6771-3A07-1831DE85756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75C3C8A-7DC0-CA73-F40F-2F1E22CD533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970344A-70A1-180B-80AB-FA2FA6B8A3E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noProof="1">
                <a:latin typeface="Arial" panose="020B0604020202020204" pitchFamily="34" charset="0"/>
                <a:cs typeface="Arial" panose="020B0604020202020204" pitchFamily="34" charset="0"/>
              </a:rPr>
              <a:t>DIRECTIVES POUR LE PERSONNEL ENSEIGNANT ET LES JURISTES BÉNÉVOLE</a:t>
            </a:r>
            <a:r>
              <a:rPr lang="en-US" dirty="0">
                <a:latin typeface="Arial" panose="020B0604020202020204" pitchFamily="34" charset="0"/>
                <a:cs typeface="Arial" panose="020B0604020202020204" pitchFamily="34" charset="0"/>
              </a:rPr>
              <a:t>S</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cs typeface="Arial" panose="020B0604020202020204" pitchFamily="34" charset="0"/>
              </a:rPr>
              <a:t>Lisez l’histoire.</a:t>
            </a:r>
          </a:p>
        </p:txBody>
      </p:sp>
      <p:sp>
        <p:nvSpPr>
          <p:cNvPr id="4" name="Espace réservé du numéro de diapositive 3">
            <a:extLst>
              <a:ext uri="{FF2B5EF4-FFF2-40B4-BE49-F238E27FC236}">
                <a16:creationId xmlns:a16="http://schemas.microsoft.com/office/drawing/2014/main" id="{C10200BE-F8BD-2DCA-579F-2FBADD18CDF9}"/>
              </a:ext>
            </a:extLst>
          </p:cNvPr>
          <p:cNvSpPr>
            <a:spLocks noGrp="1"/>
          </p:cNvSpPr>
          <p:nvPr>
            <p:ph type="sldNum" sz="quarter" idx="5"/>
          </p:nvPr>
        </p:nvSpPr>
        <p:spPr/>
        <p:txBody>
          <a:bodyPr/>
          <a:lstStyle/>
          <a:p>
            <a:fld id="{E13FC95C-4B18-4270-8A71-69930A0CC8C1}" type="slidenum">
              <a:rPr lang="fr-CA" smtClean="0"/>
              <a:t>15</a:t>
            </a:fld>
            <a:endParaRPr lang="fr-CA"/>
          </a:p>
        </p:txBody>
      </p:sp>
    </p:spTree>
    <p:extLst>
      <p:ext uri="{BB962C8B-B14F-4D97-AF65-F5344CB8AC3E}">
        <p14:creationId xmlns:p14="http://schemas.microsoft.com/office/powerpoint/2010/main" val="508312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261C-FC9E-0E35-F191-E1A7BC1154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FB0B2-F7BD-9EA8-6C58-F655A0B743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19BB02-67E1-65F0-78B1-3F1B3680568B}"/>
              </a:ext>
            </a:extLst>
          </p:cNvPr>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BÉNÉVOLES</a:t>
            </a:r>
          </a:p>
          <a:p>
            <a:pPr marL="171450"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Expliquez l’information juridique sur la diapositive.</a:t>
            </a:r>
          </a:p>
          <a:p>
            <a:pPr marL="171450"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Si le temps le permet, partagez des informations supplémentaires.</a:t>
            </a:r>
          </a:p>
          <a:p>
            <a:endParaRPr lang="fr-CA" sz="1200" noProof="1">
              <a:latin typeface="Arial" panose="020B0604020202020204" pitchFamily="34" charset="0"/>
              <a:cs typeface="Arial" panose="020B0604020202020204" pitchFamily="34" charset="0"/>
            </a:endParaRPr>
          </a:p>
          <a:p>
            <a:r>
              <a:rPr lang="fr-CA" sz="1200" noProof="1">
                <a:latin typeface="Arial" panose="020B0604020202020204" pitchFamily="34" charset="0"/>
                <a:cs typeface="Arial" panose="020B0604020202020204" pitchFamily="34" charset="0"/>
              </a:rPr>
              <a:t>IDÉES D'INFORMATIONS SUPPLÉMENTAIRES À PARTAGER</a:t>
            </a:r>
          </a:p>
          <a:p>
            <a:pPr marL="171450"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Vous devez avoir au moins 14 ans pour travailler dans la plupart des emplois.</a:t>
            </a:r>
          </a:p>
          <a:p>
            <a:pPr marL="171450"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Si vous avez moins de 14 ans, vous pouvez travailler dans certains emplois. Par exemple, vous pouvez être gardienne ou gardien d’enfants ou travailler dans la petite entreprise familiale de vos parents.</a:t>
            </a:r>
          </a:p>
          <a:p>
            <a:pPr marL="171450"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Jusqu’à la fin de l’année scolaire où vous atteignez l’âge de 15 ans, l’école doit généralement passer avant le travail. </a:t>
            </a:r>
          </a:p>
          <a:p>
            <a:pPr marL="171450"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Vous ne pouvez pas travailler durant les heures de classe, sauf pour aider votre famille.</a:t>
            </a:r>
          </a:p>
          <a:p>
            <a:pPr marL="0" indent="0">
              <a:buFont typeface="Arial" panose="020B0604020202020204" pitchFamily="34" charset="0"/>
              <a:buNone/>
            </a:pPr>
            <a:endParaRPr lang="fr-CA" sz="1200" noProof="1">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1200" noProof="1">
                <a:latin typeface="Arial" panose="020B0604020202020204" pitchFamily="34" charset="0"/>
                <a:cs typeface="Arial" panose="020B0604020202020204" pitchFamily="34" charset="0"/>
              </a:rPr>
              <a:t>SOURCES</a:t>
            </a:r>
          </a:p>
          <a:p>
            <a:pPr marL="285750" indent="-285750" algn="l" rtl="0" fontAlgn="base">
              <a:buFont typeface="Arial" panose="020B0604020202020204" pitchFamily="34" charset="0"/>
              <a:buChar char="•"/>
            </a:pPr>
            <a:r>
              <a:rPr lang="fr-FR" sz="1200" b="0" i="1" u="none" strike="noStrike" noProof="1">
                <a:solidFill>
                  <a:srgbClr val="000000"/>
                </a:solidFill>
                <a:effectLst/>
                <a:latin typeface="Arial" panose="020B0604020202020204" pitchFamily="34" charset="0"/>
                <a:cs typeface="Arial" panose="020B0604020202020204" pitchFamily="34" charset="0"/>
              </a:rPr>
              <a:t>Loi sur les normes du travail</a:t>
            </a:r>
            <a:r>
              <a:rPr lang="fr-CA" sz="1200" b="0" i="0" u="none" strike="noStrike" noProof="1">
                <a:solidFill>
                  <a:srgbClr val="000000"/>
                </a:solidFill>
                <a:effectLst/>
                <a:latin typeface="Arial" panose="020B0604020202020204" pitchFamily="34" charset="0"/>
                <a:cs typeface="Arial" panose="020B0604020202020204" pitchFamily="34" charset="0"/>
              </a:rPr>
              <a:t>, RLRQ c N-1.1, arts 84.2-84.7.</a:t>
            </a:r>
            <a:r>
              <a:rPr lang="fr-CA" sz="1200" b="0" i="0" noProof="1">
                <a:solidFill>
                  <a:srgbClr val="444444"/>
                </a:solidFill>
                <a:effectLst/>
                <a:latin typeface="Arial" panose="020B0604020202020204" pitchFamily="34" charset="0"/>
                <a:cs typeface="Arial" panose="020B0604020202020204" pitchFamily="34" charset="0"/>
              </a:rPr>
              <a:t>​</a:t>
            </a:r>
            <a:endParaRPr lang="fr-CA" sz="1200" b="0" i="0" u="none" strike="noStrike" noProof="1">
              <a:solidFill>
                <a:srgbClr val="444444"/>
              </a:solidFill>
              <a:effectLst/>
              <a:latin typeface="Arial" panose="020B0604020202020204" pitchFamily="34" charset="0"/>
              <a:cs typeface="Arial" panose="020B0604020202020204" pitchFamily="34" charset="0"/>
            </a:endParaRPr>
          </a:p>
          <a:p>
            <a:pPr marL="285750" indent="-285750" algn="l" rtl="0" fontAlgn="base">
              <a:buFont typeface="Arial" panose="020B0604020202020204" pitchFamily="34" charset="0"/>
              <a:buChar char="•"/>
            </a:pPr>
            <a:r>
              <a:rPr lang="fr-FR" sz="1200" b="0" i="1" u="none" strike="noStrike" noProof="1">
                <a:solidFill>
                  <a:srgbClr val="000000"/>
                </a:solidFill>
                <a:effectLst/>
                <a:latin typeface="Arial" panose="020B0604020202020204" pitchFamily="34" charset="0"/>
                <a:cs typeface="Arial" panose="020B0604020202020204" pitchFamily="34" charset="0"/>
              </a:rPr>
              <a:t>Règlement sur les normes du travail</a:t>
            </a:r>
            <a:r>
              <a:rPr lang="fr-CA" sz="1200" b="0" i="0" u="none" strike="noStrike" noProof="1">
                <a:solidFill>
                  <a:srgbClr val="000000"/>
                </a:solidFill>
                <a:effectLst/>
                <a:latin typeface="Arial" panose="020B0604020202020204" pitchFamily="34" charset="0"/>
                <a:cs typeface="Arial" panose="020B0604020202020204" pitchFamily="34" charset="0"/>
              </a:rPr>
              <a:t>, arts 35.0.3., 35.1, 35.2.</a:t>
            </a:r>
            <a:r>
              <a:rPr lang="fr-CA" sz="1200" b="0" i="0" noProof="1">
                <a:solidFill>
                  <a:srgbClr val="444444"/>
                </a:solidFill>
                <a:effectLst/>
                <a:latin typeface="Arial" panose="020B0604020202020204" pitchFamily="34" charset="0"/>
                <a:cs typeface="Arial" panose="020B0604020202020204" pitchFamily="34" charset="0"/>
              </a:rPr>
              <a:t>​</a:t>
            </a:r>
            <a:endParaRPr lang="fr-CA" sz="1200" b="0" i="1" noProof="1">
              <a:solidFill>
                <a:srgbClr val="212529"/>
              </a:solidFill>
              <a:effectLst/>
              <a:latin typeface="Arial" panose="020B0604020202020204" pitchFamily="34" charset="0"/>
              <a:cs typeface="Arial" panose="020B0604020202020204" pitchFamily="34" charset="0"/>
            </a:endParaRPr>
          </a:p>
          <a:p>
            <a:pPr marL="280035" marR="0" lvl="0" indent="-280035" algn="l" defTabSz="914400" rtl="0" eaLnBrk="1" fontAlgn="auto" latinLnBrk="0" hangingPunct="1">
              <a:lnSpc>
                <a:spcPct val="100000"/>
              </a:lnSpc>
              <a:spcBef>
                <a:spcPct val="0"/>
              </a:spcBef>
              <a:spcAft>
                <a:spcPct val="0"/>
              </a:spcAft>
              <a:buClrTx/>
              <a:buSzTx/>
              <a:buFont typeface="Arial"/>
              <a:buChar char="•"/>
              <a:tabLst/>
              <a:defRPr/>
            </a:pPr>
            <a:r>
              <a:rPr lang="fr-CA" sz="1200" b="0" i="1" noProof="1">
                <a:solidFill>
                  <a:srgbClr val="212529"/>
                </a:solidFill>
                <a:effectLst/>
                <a:latin typeface="Arial" panose="020B0604020202020204" pitchFamily="34" charset="0"/>
                <a:cs typeface="Arial" panose="020B0604020202020204" pitchFamily="34" charset="0"/>
              </a:rPr>
              <a:t>Loi sur l'instruction publique</a:t>
            </a:r>
            <a:r>
              <a:rPr lang="fr-CA" sz="1200" b="0" i="0" noProof="1">
                <a:solidFill>
                  <a:srgbClr val="212529"/>
                </a:solidFill>
                <a:effectLst/>
                <a:latin typeface="Arial" panose="020B0604020202020204" pitchFamily="34" charset="0"/>
                <a:cs typeface="Arial" panose="020B0604020202020204" pitchFamily="34" charset="0"/>
              </a:rPr>
              <a:t>, RLRQ c I-13.3, art 722.</a:t>
            </a:r>
            <a:endParaRPr lang="fr-CA" sz="1200" b="0" i="1" noProof="1">
              <a:solidFill>
                <a:srgbClr val="212529"/>
              </a:solidFill>
              <a:effectLst/>
              <a:latin typeface="Arial" panose="020B0604020202020204" pitchFamily="34" charset="0"/>
              <a:cs typeface="Arial" panose="020B0604020202020204" pitchFamily="34" charset="0"/>
            </a:endParaRPr>
          </a:p>
          <a:p>
            <a:pPr marL="280035" marR="0" lvl="0" indent="-280035" algn="l" defTabSz="914400" rtl="0" eaLnBrk="1" fontAlgn="auto" latinLnBrk="0" hangingPunct="1">
              <a:lnSpc>
                <a:spcPct val="100000"/>
              </a:lnSpc>
              <a:spcBef>
                <a:spcPct val="0"/>
              </a:spcBef>
              <a:spcAft>
                <a:spcPct val="0"/>
              </a:spcAft>
              <a:buClrTx/>
              <a:buSzTx/>
              <a:buFont typeface="Arial"/>
              <a:buChar char="•"/>
              <a:tabLst/>
              <a:defRPr/>
            </a:pPr>
            <a:r>
              <a:rPr lang="fr-FR" sz="1200" b="0" i="1" noProof="1">
                <a:solidFill>
                  <a:srgbClr val="212529"/>
                </a:solidFill>
                <a:effectLst/>
                <a:latin typeface="Arial" panose="020B0604020202020204" pitchFamily="34" charset="0"/>
                <a:cs typeface="Arial" panose="020B0604020202020204" pitchFamily="34" charset="0"/>
              </a:rPr>
              <a:t>Loi sur l'instruction publique pour les autochtones Cris, Inuit et Naskapis</a:t>
            </a:r>
            <a:r>
              <a:rPr lang="fr-CA" sz="1200" b="0" i="0" noProof="1">
                <a:solidFill>
                  <a:srgbClr val="212529"/>
                </a:solidFill>
                <a:effectLst/>
                <a:latin typeface="Arial" panose="020B0604020202020204" pitchFamily="34" charset="0"/>
                <a:cs typeface="Arial" panose="020B0604020202020204" pitchFamily="34" charset="0"/>
              </a:rPr>
              <a:t>, RLRQ c I-14</a:t>
            </a:r>
            <a:r>
              <a:rPr lang="fr-CA" sz="1200" i="1" noProof="1">
                <a:latin typeface="Arial" panose="020B0604020202020204" pitchFamily="34" charset="0"/>
                <a:cs typeface="Arial" panose="020B0604020202020204" pitchFamily="34" charset="0"/>
              </a:rPr>
              <a:t>, </a:t>
            </a:r>
            <a:r>
              <a:rPr lang="fr-CA" sz="1200" i="0" noProof="1">
                <a:latin typeface="Arial" panose="020B0604020202020204" pitchFamily="34" charset="0"/>
                <a:cs typeface="Arial" panose="020B0604020202020204" pitchFamily="34" charset="0"/>
              </a:rPr>
              <a:t>arts 259, 260, 604, 679.</a:t>
            </a:r>
            <a:endParaRPr lang="fr-CA" sz="1200" noProof="1">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sz="1200"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63ABD26-678D-D143-0499-AD7D87CE835E}"/>
              </a:ext>
            </a:extLst>
          </p:cNvPr>
          <p:cNvSpPr>
            <a:spLocks noGrp="1"/>
          </p:cNvSpPr>
          <p:nvPr>
            <p:ph type="sldNum" sz="quarter" idx="5"/>
          </p:nvPr>
        </p:nvSpPr>
        <p:spPr/>
        <p:txBody>
          <a:bodyPr/>
          <a:lstStyle/>
          <a:p>
            <a:fld id="{E13FC95C-4B18-4270-8A71-69930A0CC8C1}" type="slidenum">
              <a:rPr lang="fr-CA" smtClean="0"/>
              <a:t>16</a:t>
            </a:fld>
            <a:endParaRPr lang="fr-CA"/>
          </a:p>
        </p:txBody>
      </p:sp>
    </p:spTree>
    <p:extLst>
      <p:ext uri="{BB962C8B-B14F-4D97-AF65-F5344CB8AC3E}">
        <p14:creationId xmlns:p14="http://schemas.microsoft.com/office/powerpoint/2010/main" val="1255386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Demandez aux élèves s’ils sont d’accord avec cette règle.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noProof="1">
                <a:latin typeface="Arial" panose="020B0604020202020204" pitchFamily="34" charset="0"/>
                <a:cs typeface="Arial" panose="020B0604020202020204" pitchFamily="34" charset="0"/>
              </a:rPr>
              <a:t>Faites l’activité en utilisant la méthode de votre choix pour que les élèves indiquent leur réponse (lever la main, montrer une feuille, se déplacer, ou autre).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Demandez si une ou deux personnes veulent expliquer pourquoi elles ont choisi une réponse en particulier. Remerciez les jeunes qui participent et validez leurs explications.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Vous pouvez revenir à la règle pour alimenter la discussion. Voici quelques idées de questions à poser :</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Quels emplois occupez-vous? Lesquels aimeriez-vous avoir? </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Est-ce que les élèves devraient avoir le droit de choisir de travailler au lieu d’aller à l’école?</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Qu’est-ce que la communauté peut faire pour aider les gens à obtenir des emplois?</a:t>
            </a: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17</a:t>
            </a:fld>
            <a:endParaRPr lang="fr-CA"/>
          </a:p>
        </p:txBody>
      </p:sp>
    </p:spTree>
    <p:extLst>
      <p:ext uri="{BB962C8B-B14F-4D97-AF65-F5344CB8AC3E}">
        <p14:creationId xmlns:p14="http://schemas.microsoft.com/office/powerpoint/2010/main" val="2231256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lang="en-CA" sz="1200">
              <a:effectLst/>
              <a:latin typeface="Arial"/>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18</a:t>
            </a:fld>
            <a:endParaRPr lang="fr-CA"/>
          </a:p>
        </p:txBody>
      </p:sp>
    </p:spTree>
    <p:extLst>
      <p:ext uri="{BB962C8B-B14F-4D97-AF65-F5344CB8AC3E}">
        <p14:creationId xmlns:p14="http://schemas.microsoft.com/office/powerpoint/2010/main" val="30454186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19419-98CD-C9EC-8948-7C4FDB07A57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40C0496-5A09-B9F8-BCFA-7D9BE306DC7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BA3D01F-C18B-8516-B583-5F0D9739467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noProof="1">
                <a:latin typeface="Arial" panose="020B0604020202020204" pitchFamily="34" charset="0"/>
                <a:cs typeface="Arial" panose="020B0604020202020204" pitchFamily="34" charset="0"/>
              </a:rPr>
              <a:t>DIRECTIVES POUR LE PERSONNEL ENSEIGNANT ET LES JURISTES BÉNÉVOLE</a:t>
            </a:r>
            <a:r>
              <a:rPr lang="en-US" dirty="0">
                <a:latin typeface="Arial" panose="020B0604020202020204" pitchFamily="34" charset="0"/>
                <a:cs typeface="Arial" panose="020B0604020202020204" pitchFamily="34" charset="0"/>
              </a:rPr>
              <a:t>S</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cs typeface="Arial" panose="020B0604020202020204" pitchFamily="34" charset="0"/>
              </a:rPr>
              <a:t>Lisez l’histoire.</a:t>
            </a:r>
          </a:p>
        </p:txBody>
      </p:sp>
      <p:sp>
        <p:nvSpPr>
          <p:cNvPr id="4" name="Espace réservé du numéro de diapositive 3">
            <a:extLst>
              <a:ext uri="{FF2B5EF4-FFF2-40B4-BE49-F238E27FC236}">
                <a16:creationId xmlns:a16="http://schemas.microsoft.com/office/drawing/2014/main" id="{F030267D-6AFB-4FC6-0367-B7669AEF54A5}"/>
              </a:ext>
            </a:extLst>
          </p:cNvPr>
          <p:cNvSpPr>
            <a:spLocks noGrp="1"/>
          </p:cNvSpPr>
          <p:nvPr>
            <p:ph type="sldNum" sz="quarter" idx="5"/>
          </p:nvPr>
        </p:nvSpPr>
        <p:spPr/>
        <p:txBody>
          <a:bodyPr/>
          <a:lstStyle/>
          <a:p>
            <a:fld id="{E13FC95C-4B18-4270-8A71-69930A0CC8C1}" type="slidenum">
              <a:rPr lang="fr-CA" smtClean="0"/>
              <a:t>19</a:t>
            </a:fld>
            <a:endParaRPr lang="fr-CA"/>
          </a:p>
        </p:txBody>
      </p:sp>
    </p:spTree>
    <p:extLst>
      <p:ext uri="{BB962C8B-B14F-4D97-AF65-F5344CB8AC3E}">
        <p14:creationId xmlns:p14="http://schemas.microsoft.com/office/powerpoint/2010/main" val="1311058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LES JURISTES BÉNÉVOLES</a:t>
            </a:r>
          </a:p>
          <a:p>
            <a:pPr>
              <a:lnSpc>
                <a:spcPct val="150000"/>
              </a:lnSpc>
              <a:spcBef>
                <a:spcPts val="1200"/>
              </a:spcBef>
              <a:spcAft>
                <a:spcPts val="1200"/>
              </a:spcAft>
            </a:pPr>
            <a:r>
              <a:rPr lang="fr-CA" sz="1200" noProof="1">
                <a:effectLst/>
                <a:latin typeface="Arial" panose="020B0604020202020204" pitchFamily="34" charset="0"/>
                <a:ea typeface="Arial" panose="020B0604020202020204" pitchFamily="34" charset="0"/>
                <a:cs typeface="Arial" panose="020B0604020202020204" pitchFamily="34" charset="0"/>
              </a:rPr>
              <a:t>Si vous rencontrez les élèves pour la première fois, présentez-vous! Dites d’où vous venez, parlez de votre parcours si vous vous sentez à l’aise de le faire, et mentionnez la nation autochtone qui vit sur le même territoire que vous. Parlez aussi de votre expérience professionnelle. Les élèves n’ont peut-être jamais rencontré de juriste auparavant!</a:t>
            </a:r>
            <a:endParaRPr lang="fr-CA" sz="1200" noProof="1">
              <a:effectLst/>
              <a:latin typeface="Arial" panose="020B0604020202020204" pitchFamily="34" charset="0"/>
              <a:ea typeface="Calibri" panose="020F0502020204030204" pitchFamily="34" charset="0"/>
              <a:cs typeface="Arial" panose="020B0604020202020204" pitchFamily="34" charset="0"/>
            </a:endParaRPr>
          </a:p>
          <a:p>
            <a:endParaRPr lang="fr-CA" sz="1200" noProof="1">
              <a:latin typeface="Arial" panose="020B0604020202020204" pitchFamily="34" charset="0"/>
              <a:cs typeface="Arial" panose="020B0604020202020204" pitchFamily="34" charset="0"/>
            </a:endParaRPr>
          </a:p>
          <a:p>
            <a:r>
              <a:rPr lang="fr-CA" sz="1200" noProof="1">
                <a:latin typeface="Arial" panose="020B0604020202020204" pitchFamily="34" charset="0"/>
                <a:cs typeface="Arial" panose="020B0604020202020204" pitchFamily="34" charset="0"/>
              </a:rPr>
              <a:t>DIRECTIVES POUR LE PERSONNEL ENSEIGNANT ET LES JURISTES BÉNÉVOLES</a:t>
            </a:r>
          </a:p>
          <a:p>
            <a:pPr marL="342900" lvl="0" indent="-342900">
              <a:lnSpc>
                <a:spcPct val="150000"/>
              </a:lnSpc>
              <a:spcBef>
                <a:spcPts val="1200"/>
              </a:spcBef>
              <a:spcAft>
                <a:spcPts val="1200"/>
              </a:spcAft>
              <a:buFont typeface="Symbol" panose="05050102010706020507" pitchFamily="18" charset="2"/>
              <a:buChar char=""/>
            </a:pPr>
            <a:r>
              <a:rPr lang="fr-CA" sz="1200" noProof="1">
                <a:solidFill>
                  <a:srgbClr val="000000"/>
                </a:solidFill>
                <a:effectLst/>
                <a:latin typeface="Arial" panose="020B0604020202020204" pitchFamily="34" charset="0"/>
                <a:ea typeface="Arial" panose="020B0604020202020204" pitchFamily="34" charset="0"/>
                <a:cs typeface="Arial" panose="020B0604020202020204" pitchFamily="34" charset="0"/>
              </a:rPr>
              <a:t>Expliquez les objectifs d’apprentissage de l’atelier. </a:t>
            </a:r>
            <a:endParaRPr lang="fr-CA" sz="1200" noProof="1">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spcBef>
                <a:spcPts val="1200"/>
              </a:spcBef>
              <a:spcAft>
                <a:spcPts val="1200"/>
              </a:spcAft>
              <a:buFont typeface="Symbol" panose="05050102010706020507" pitchFamily="18" charset="2"/>
              <a:buChar char=""/>
            </a:pPr>
            <a:r>
              <a:rPr lang="fr-CA" sz="1200" noProof="1">
                <a:solidFill>
                  <a:srgbClr val="000000"/>
                </a:solidFill>
                <a:effectLst/>
                <a:latin typeface="Arial" panose="020B0604020202020204" pitchFamily="34" charset="0"/>
                <a:ea typeface="Arial" panose="020B0604020202020204" pitchFamily="34" charset="0"/>
                <a:cs typeface="Arial" panose="020B0604020202020204" pitchFamily="34" charset="0"/>
              </a:rPr>
              <a:t>Expliquez aux élèves que vous leur demanderez de donner leur opinion sur certaines règles juridiques.</a:t>
            </a:r>
            <a:r>
              <a:rPr lang="fr-CA" sz="1200" noProof="1">
                <a:effectLst/>
                <a:latin typeface="Arial" panose="020B0604020202020204" pitchFamily="34" charset="0"/>
                <a:ea typeface="Calibri" panose="020F0502020204030204" pitchFamily="34" charset="0"/>
                <a:cs typeface="Arial" panose="020B0604020202020204" pitchFamily="34" charset="0"/>
              </a:rPr>
              <a:t> </a:t>
            </a:r>
          </a:p>
          <a:p>
            <a:pPr marL="342900" lvl="0" indent="-342900">
              <a:lnSpc>
                <a:spcPct val="150000"/>
              </a:lnSpc>
              <a:spcBef>
                <a:spcPts val="1200"/>
              </a:spcBef>
              <a:spcAft>
                <a:spcPts val="1200"/>
              </a:spcAft>
              <a:buFont typeface="Symbol" panose="05050102010706020507" pitchFamily="18" charset="2"/>
              <a:buChar char=""/>
            </a:pPr>
            <a:r>
              <a:rPr lang="fr-CA" sz="1200" noProof="1">
                <a:solidFill>
                  <a:srgbClr val="000000"/>
                </a:solidFill>
                <a:effectLst/>
                <a:latin typeface="Arial" panose="020B0604020202020204" pitchFamily="34" charset="0"/>
                <a:ea typeface="Arial" panose="020B0604020202020204" pitchFamily="34" charset="0"/>
                <a:cs typeface="Arial" panose="020B0604020202020204" pitchFamily="34" charset="0"/>
              </a:rPr>
              <a:t>Soulignez que l’un des objectifs de l’atelier est d’offrir aux élèves un espace où ils peuvent parler de leurs propres expériences et donner leur avis sur les règles. Dites aux élèves que l’environnement d’apprentissage leur permet d’exprimer leurs opinions en toute sécurité, mais que ce n’est pas obligatoire.</a:t>
            </a:r>
            <a:endParaRPr lang="fr-CA" sz="1200" noProof="1">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50000"/>
              </a:lnSpc>
              <a:spcBef>
                <a:spcPts val="1200"/>
              </a:spcBef>
              <a:spcAft>
                <a:spcPts val="1200"/>
              </a:spcAft>
              <a:buFont typeface="Symbol" panose="05050102010706020507" pitchFamily="18" charset="2"/>
              <a:buChar char=""/>
            </a:pPr>
            <a:r>
              <a:rPr lang="fr-CA" sz="1200" b="0" i="0" noProof="1">
                <a:solidFill>
                  <a:srgbClr val="000000"/>
                </a:solidFill>
                <a:effectLst/>
                <a:latin typeface="Arial" panose="020B0604020202020204" pitchFamily="34" charset="0"/>
                <a:cs typeface="Arial" panose="020B0604020202020204" pitchFamily="34" charset="0"/>
              </a:rPr>
              <a:t>Gardez en tête que chaque élève peut avoir une expérience différente des règles, qu’elle soit neutre, négative ou positive. Précisez aux élèves qu’il est normal que les expériences varient d’une personne à l’autre, et que le respect doit guider les discussions. Enfin, mentionnez qu’il est important de connaître les règles qui nous concernent, surtout si nous voulons participer à leur changement.</a:t>
            </a:r>
            <a:endParaRPr lang="fr-CA" sz="1200" noProof="1">
              <a:latin typeface="Arial" panose="020B0604020202020204" pitchFamily="34" charset="0"/>
              <a:cs typeface="Arial" panose="020B0604020202020204" pitchFamily="34" charset="0"/>
            </a:endParaRPr>
          </a:p>
          <a:p>
            <a:endParaRPr lang="en-CA" sz="1200"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2</a:t>
            </a:fld>
            <a:endParaRPr lang="fr-CA"/>
          </a:p>
        </p:txBody>
      </p:sp>
    </p:spTree>
    <p:extLst>
      <p:ext uri="{BB962C8B-B14F-4D97-AF65-F5344CB8AC3E}">
        <p14:creationId xmlns:p14="http://schemas.microsoft.com/office/powerpoint/2010/main" val="27934920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261C-FC9E-0E35-F191-E1A7BC1154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FB0B2-F7BD-9EA8-6C58-F655A0B743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19BB02-67E1-65F0-78B1-3F1B3680568B}"/>
              </a:ext>
            </a:extLst>
          </p:cNvPr>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Expliquez l’information juridique sur la diapositive.</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Si le temps le permet, partagez des informations supplémentaires.</a:t>
            </a:r>
          </a:p>
          <a:p>
            <a:endParaRPr lang="fr-CA" noProof="1">
              <a:latin typeface="Arial" panose="020B0604020202020204" pitchFamily="34" charset="0"/>
              <a:cs typeface="Arial" panose="020B0604020202020204" pitchFamily="34" charset="0"/>
            </a:endParaRPr>
          </a:p>
          <a:p>
            <a:r>
              <a:rPr lang="fr-CA" noProof="1">
                <a:latin typeface="Arial" panose="020B0604020202020204" pitchFamily="34" charset="0"/>
                <a:cs typeface="Arial" panose="020B0604020202020204" pitchFamily="34" charset="0"/>
              </a:rPr>
              <a:t>IDÉES D'INFORMATIONS SUPPLÉMENTAIRES À PARTAGER</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Quand on accepte de pratiquer un sport, on accepte de respecter les règles du jeu. </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Si les règles permettent les contacts physiques, les personnes qui pratiquent le sport acceptent le risque de se blesser un peu par accident.</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Mais accepter de jouer ne signifie pas qu’on accepte de se blesser gravement. Quelqu’un qui va trop loin peut avoir des conséquences.</a:t>
            </a:r>
          </a:p>
          <a:p>
            <a:pPr marL="0" indent="0">
              <a:buFont typeface="Arial" panose="020B0604020202020204" pitchFamily="34" charset="0"/>
              <a:buNone/>
            </a:pPr>
            <a:endParaRPr lang="fr-CA" noProof="1">
              <a:latin typeface="Arial" panose="020B0604020202020204" pitchFamily="34" charset="0"/>
              <a:cs typeface="Arial" panose="020B0604020202020204" pitchFamily="34" charset="0"/>
            </a:endParaRPr>
          </a:p>
          <a:p>
            <a:pPr marL="0" indent="0">
              <a:buFont typeface="Arial" panose="020B0604020202020204" pitchFamily="34" charset="0"/>
              <a:buNone/>
            </a:pPr>
            <a:r>
              <a:rPr lang="fr-CA" noProof="1">
                <a:latin typeface="Arial" panose="020B0604020202020204" pitchFamily="34" charset="0"/>
                <a:cs typeface="Arial" panose="020B0604020202020204" pitchFamily="34" charset="0"/>
              </a:rPr>
              <a:t>SOURCES</a:t>
            </a: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tabLst/>
              <a:defRPr/>
            </a:pPr>
            <a:r>
              <a:rPr lang="fr-CA" i="1" noProof="1">
                <a:latin typeface="Arial" panose="020B0604020202020204" pitchFamily="34" charset="0"/>
                <a:cs typeface="Arial" panose="020B0604020202020204" pitchFamily="34" charset="0"/>
              </a:rPr>
              <a:t>Code criminel, </a:t>
            </a:r>
            <a:r>
              <a:rPr lang="fr-CA" i="0" noProof="1">
                <a:latin typeface="Arial" panose="020B0604020202020204" pitchFamily="34" charset="0"/>
                <a:cs typeface="Arial" panose="020B0604020202020204" pitchFamily="34" charset="0"/>
              </a:rPr>
              <a:t>LRC 1985, c C-46</a:t>
            </a:r>
            <a:r>
              <a:rPr lang="fr-CA" i="1" noProof="1">
                <a:latin typeface="Arial" panose="020B0604020202020204" pitchFamily="34" charset="0"/>
                <a:cs typeface="Arial" panose="020B0604020202020204" pitchFamily="34" charset="0"/>
              </a:rPr>
              <a:t>, </a:t>
            </a:r>
            <a:r>
              <a:rPr lang="fr-CA" i="0" noProof="1">
                <a:latin typeface="Arial" panose="020B0604020202020204" pitchFamily="34" charset="0"/>
                <a:cs typeface="Arial" panose="020B0604020202020204" pitchFamily="34" charset="0"/>
              </a:rPr>
              <a:t>arts</a:t>
            </a:r>
            <a:r>
              <a:rPr lang="fr-CA" noProof="1">
                <a:latin typeface="Arial" panose="020B0604020202020204" pitchFamily="34" charset="0"/>
                <a:cs typeface="Arial" panose="020B0604020202020204" pitchFamily="34" charset="0"/>
              </a:rPr>
              <a:t> </a:t>
            </a:r>
            <a:r>
              <a:rPr lang="fr-CA" i="0" noProof="1">
                <a:latin typeface="Arial" panose="020B0604020202020204" pitchFamily="34" charset="0"/>
                <a:cs typeface="Arial" panose="020B0604020202020204" pitchFamily="34" charset="0"/>
              </a:rPr>
              <a:t>14, 265(1).</a:t>
            </a:r>
          </a:p>
          <a:p>
            <a:pPr marL="285750" marR="0" lvl="0" indent="-285750" algn="l" defTabSz="914400" rtl="0" eaLnBrk="1" fontAlgn="auto" latinLnBrk="0" hangingPunct="1">
              <a:lnSpc>
                <a:spcPct val="100000"/>
              </a:lnSpc>
              <a:spcBef>
                <a:spcPct val="0"/>
              </a:spcBef>
              <a:spcAft>
                <a:spcPct val="0"/>
              </a:spcAft>
              <a:buClrTx/>
              <a:buSzTx/>
              <a:buFont typeface="Arial" panose="020B0604020202020204" pitchFamily="34" charset="0"/>
              <a:buChar char="•"/>
              <a:tabLst/>
              <a:defRPr/>
            </a:pPr>
            <a:r>
              <a:rPr lang="fr-CA" b="0" i="1" u="none" noProof="1">
                <a:solidFill>
                  <a:srgbClr val="212529"/>
                </a:solidFill>
                <a:effectLst/>
                <a:latin typeface="Arial" panose="020B0604020202020204" pitchFamily="34" charset="0"/>
                <a:cs typeface="Arial" panose="020B0604020202020204" pitchFamily="34" charset="0"/>
              </a:rPr>
              <a:t>LSJPA — 1166</a:t>
            </a:r>
            <a:r>
              <a:rPr lang="fr-CA" b="0" i="0" noProof="1">
                <a:solidFill>
                  <a:srgbClr val="212529"/>
                </a:solidFill>
                <a:effectLst/>
                <a:latin typeface="Arial" panose="020B0604020202020204" pitchFamily="34" charset="0"/>
                <a:cs typeface="Arial" panose="020B0604020202020204" pitchFamily="34" charset="0"/>
              </a:rPr>
              <a:t>, 2011 QCCQ 18725 (CanLII) aux paras 16 à 19.</a:t>
            </a:r>
            <a:endParaRPr lang="fr-CA" i="1" noProof="1">
              <a:effectLst/>
              <a:latin typeface="Arial" panose="020B0604020202020204" pitchFamily="34" charset="0"/>
              <a:ea typeface="Arial" panose="020B0604020202020204" pitchFamily="34" charset="0"/>
              <a:cs typeface="Arial" panose="020B0604020202020204" pitchFamily="34" charset="0"/>
            </a:endParaRPr>
          </a:p>
          <a:p>
            <a:pPr marL="280035" indent="-280035">
              <a:spcBef>
                <a:spcPct val="0"/>
              </a:spcBef>
              <a:spcAft>
                <a:spcPct val="0"/>
              </a:spcAft>
              <a:buFont typeface="Arial" panose="020B0604020202020204" pitchFamily="34" charset="0"/>
              <a:buChar char="•"/>
            </a:pPr>
            <a:r>
              <a:rPr lang="fr-CA" i="1" noProof="1">
                <a:latin typeface="Arial" panose="020B0604020202020204" pitchFamily="34" charset="0"/>
                <a:cs typeface="Arial" panose="020B0604020202020204" pitchFamily="34" charset="0"/>
              </a:rPr>
              <a:t>Zaccardo v Chartis Insurance Company of Canada</a:t>
            </a:r>
            <a:r>
              <a:rPr lang="fr-CA" noProof="1">
                <a:latin typeface="Arial" panose="020B0604020202020204" pitchFamily="34" charset="0"/>
                <a:cs typeface="Arial" panose="020B0604020202020204" pitchFamily="34" charset="0"/>
              </a:rPr>
              <a:t>, 2016 QCCS 398.</a:t>
            </a:r>
          </a:p>
          <a:p>
            <a:pPr marL="737235" lvl="1" indent="-280035">
              <a:spcBef>
                <a:spcPct val="0"/>
              </a:spcBef>
              <a:spcAft>
                <a:spcPct val="0"/>
              </a:spcAft>
              <a:buFont typeface="Arial" panose="020B0604020202020204" pitchFamily="34" charset="0"/>
              <a:buChar char="•"/>
            </a:pPr>
            <a:r>
              <a:rPr lang="fr-CA" u="sng" noProof="1">
                <a:latin typeface="Arial" panose="020B0604020202020204" pitchFamily="34" charset="0"/>
                <a:cs typeface="Arial" panose="020B0604020202020204" pitchFamily="34" charset="0"/>
              </a:rPr>
              <a:t>Appel rejeté :</a:t>
            </a:r>
            <a:r>
              <a:rPr lang="fr-CA" i="1" noProof="1">
                <a:latin typeface="Arial" panose="020B0604020202020204" pitchFamily="34" charset="0"/>
                <a:cs typeface="Arial" panose="020B0604020202020204" pitchFamily="34" charset="0"/>
              </a:rPr>
              <a:t> Aig Insurance Company of Canada) v Zaccardo</a:t>
            </a:r>
            <a:r>
              <a:rPr lang="fr-CA" noProof="1">
                <a:latin typeface="Arial" panose="020B0604020202020204" pitchFamily="34" charset="0"/>
                <a:cs typeface="Arial" panose="020B0604020202020204" pitchFamily="34" charset="0"/>
              </a:rPr>
              <a:t>, 2016 QCCA 787.</a:t>
            </a: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63ABD26-678D-D143-0499-AD7D87CE835E}"/>
              </a:ext>
            </a:extLst>
          </p:cNvPr>
          <p:cNvSpPr>
            <a:spLocks noGrp="1"/>
          </p:cNvSpPr>
          <p:nvPr>
            <p:ph type="sldNum" sz="quarter" idx="5"/>
          </p:nvPr>
        </p:nvSpPr>
        <p:spPr/>
        <p:txBody>
          <a:bodyPr/>
          <a:lstStyle/>
          <a:p>
            <a:fld id="{E13FC95C-4B18-4270-8A71-69930A0CC8C1}" type="slidenum">
              <a:rPr lang="fr-CA" smtClean="0"/>
              <a:t>20</a:t>
            </a:fld>
            <a:endParaRPr lang="fr-CA"/>
          </a:p>
        </p:txBody>
      </p:sp>
    </p:spTree>
    <p:extLst>
      <p:ext uri="{BB962C8B-B14F-4D97-AF65-F5344CB8AC3E}">
        <p14:creationId xmlns:p14="http://schemas.microsoft.com/office/powerpoint/2010/main" val="2845482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Demandez aux élèves s’ils sont d’accord avec cette règle.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noProof="1">
                <a:latin typeface="Arial" panose="020B0604020202020204" pitchFamily="34" charset="0"/>
                <a:cs typeface="Arial" panose="020B0604020202020204" pitchFamily="34" charset="0"/>
              </a:rPr>
              <a:t>Faites l’activité en utilisant la méthode de votre choix pour que les élèves indiquent leur réponse (lever la main, montrer une feuille, se déplacer, ou autre).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Demandez si une ou deux personnes veulent expliquer pourquoi elles ont choisi une réponse en particulier. Remerciez les jeunes qui participent et validez leurs explications.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Vous pouvez revenir à la règle pour alimenter la discussion. Voici quelques idées de questions à poser :</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Quels sports aimez-vous pratiquer? </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Que pensez-vous des contacts physiques dans les sports? </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Selon vous, qu’est-ce qui devrait se passer si quelqu’un se blesse?</a:t>
            </a: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21</a:t>
            </a:fld>
            <a:endParaRPr lang="fr-CA"/>
          </a:p>
        </p:txBody>
      </p:sp>
    </p:spTree>
    <p:extLst>
      <p:ext uri="{BB962C8B-B14F-4D97-AF65-F5344CB8AC3E}">
        <p14:creationId xmlns:p14="http://schemas.microsoft.com/office/powerpoint/2010/main" val="1265335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lang="en-CA" sz="1200">
              <a:effectLst/>
              <a:latin typeface="Arial"/>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22</a:t>
            </a:fld>
            <a:endParaRPr lang="fr-CA"/>
          </a:p>
        </p:txBody>
      </p:sp>
    </p:spTree>
    <p:extLst>
      <p:ext uri="{BB962C8B-B14F-4D97-AF65-F5344CB8AC3E}">
        <p14:creationId xmlns:p14="http://schemas.microsoft.com/office/powerpoint/2010/main" val="2877384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F7841-0D16-4AEF-7307-872A38DE2E3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BFE4D6F-A8AA-18C5-DCFB-55271754B7B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AEC8457-9503-5110-5891-6AE37806DF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noProof="1">
                <a:latin typeface="Arial" panose="020B0604020202020204" pitchFamily="34" charset="0"/>
                <a:cs typeface="Arial" panose="020B0604020202020204" pitchFamily="34" charset="0"/>
              </a:rPr>
              <a:t>DIRECTIVES POUR LE PERSONNEL ENSEIGNANT ET LES JURISTES BÉNÉVOLE</a:t>
            </a:r>
            <a:r>
              <a:rPr lang="en-US" dirty="0">
                <a:latin typeface="Arial" panose="020B0604020202020204" pitchFamily="34" charset="0"/>
                <a:cs typeface="Arial" panose="020B0604020202020204" pitchFamily="34" charset="0"/>
              </a:rPr>
              <a:t>S</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cs typeface="Arial" panose="020B0604020202020204" pitchFamily="34" charset="0"/>
              </a:rPr>
              <a:t>Lisez l’histoire.</a:t>
            </a:r>
          </a:p>
        </p:txBody>
      </p:sp>
      <p:sp>
        <p:nvSpPr>
          <p:cNvPr id="4" name="Espace réservé du numéro de diapositive 3">
            <a:extLst>
              <a:ext uri="{FF2B5EF4-FFF2-40B4-BE49-F238E27FC236}">
                <a16:creationId xmlns:a16="http://schemas.microsoft.com/office/drawing/2014/main" id="{22FFDDEE-F34C-3FB6-77A7-755FD6D4485B}"/>
              </a:ext>
            </a:extLst>
          </p:cNvPr>
          <p:cNvSpPr>
            <a:spLocks noGrp="1"/>
          </p:cNvSpPr>
          <p:nvPr>
            <p:ph type="sldNum" sz="quarter" idx="5"/>
          </p:nvPr>
        </p:nvSpPr>
        <p:spPr/>
        <p:txBody>
          <a:bodyPr/>
          <a:lstStyle/>
          <a:p>
            <a:fld id="{E13FC95C-4B18-4270-8A71-69930A0CC8C1}" type="slidenum">
              <a:rPr lang="fr-CA" smtClean="0"/>
              <a:t>23</a:t>
            </a:fld>
            <a:endParaRPr lang="fr-CA"/>
          </a:p>
        </p:txBody>
      </p:sp>
    </p:spTree>
    <p:extLst>
      <p:ext uri="{BB962C8B-B14F-4D97-AF65-F5344CB8AC3E}">
        <p14:creationId xmlns:p14="http://schemas.microsoft.com/office/powerpoint/2010/main" val="3587787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261C-FC9E-0E35-F191-E1A7BC1154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FB0B2-F7BD-9EA8-6C58-F655A0B743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19BB02-67E1-65F0-78B1-3F1B3680568B}"/>
              </a:ext>
            </a:extLst>
          </p:cNvPr>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BÉNÉVOLES</a:t>
            </a:r>
          </a:p>
          <a:p>
            <a:pPr marL="171450"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Expliquez l’information juridique sur la diapositive.</a:t>
            </a:r>
          </a:p>
          <a:p>
            <a:pPr marL="171450"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Si le temps le permet, partagez des informations supplémentaires.</a:t>
            </a:r>
          </a:p>
          <a:p>
            <a:endParaRPr lang="fr-CA" sz="1200" noProof="1">
              <a:latin typeface="Arial" panose="020B0604020202020204" pitchFamily="34" charset="0"/>
              <a:cs typeface="Arial" panose="020B0604020202020204" pitchFamily="34" charset="0"/>
            </a:endParaRPr>
          </a:p>
          <a:p>
            <a:r>
              <a:rPr lang="fr-CA" sz="1200" noProof="1">
                <a:latin typeface="Arial" panose="020B0604020202020204" pitchFamily="34" charset="0"/>
                <a:cs typeface="Arial" panose="020B0604020202020204" pitchFamily="34" charset="0"/>
              </a:rPr>
              <a:t>IDÉES D'INFORMATIONS SUPPLÉMENTAIRES À PARTAGER</a:t>
            </a:r>
          </a:p>
          <a:p>
            <a:pPr marL="171450"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Pour devenir mairesse ou maire de votre communauté, vous devez avoir 18 ans ou plus, avoir la citoyenneté canadienne et vivre dans la communauté depuis au moins 36 mois. Il y a également d’autres conditions.</a:t>
            </a:r>
          </a:p>
          <a:p>
            <a:pPr marL="171450"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La mairesse ou le maire dirige la communauté avec les membres du conseil municipal.</a:t>
            </a:r>
          </a:p>
          <a:p>
            <a:pPr marL="171450"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La mairesse ou le maire ainsi que les membres du conseil municipal sont élus tous les trois ans par la communauté, ou parfois nommés sans élection.</a:t>
            </a:r>
          </a:p>
          <a:p>
            <a:pPr marL="171450"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Vous devez aussi avoir au moins 18 ans pour vous présenter présenter comme candidate ou aux élections provinciales ou fédérales.</a:t>
            </a:r>
          </a:p>
          <a:p>
            <a:pPr marL="0" indent="0">
              <a:buFont typeface="Arial" panose="020B0604020202020204" pitchFamily="34" charset="0"/>
              <a:buNone/>
            </a:pPr>
            <a:endParaRPr lang="fr-CA" sz="1200" noProof="1">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1200" noProof="1">
                <a:latin typeface="Arial" panose="020B0604020202020204" pitchFamily="34" charset="0"/>
                <a:cs typeface="Arial" panose="020B0604020202020204" pitchFamily="34" charset="0"/>
              </a:rPr>
              <a:t>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i="1" noProof="1">
                <a:solidFill>
                  <a:srgbClr val="212529"/>
                </a:solidFill>
                <a:effectLst/>
                <a:latin typeface="Arial" panose="020B0604020202020204" pitchFamily="34" charset="0"/>
                <a:cs typeface="Arial" panose="020B0604020202020204" pitchFamily="34" charset="0"/>
              </a:rPr>
              <a:t>Loi sur les élections et les référendums dans les municipalités</a:t>
            </a:r>
            <a:r>
              <a:rPr lang="fr-CA" sz="1200" b="0" i="0" noProof="1">
                <a:solidFill>
                  <a:srgbClr val="212529"/>
                </a:solidFill>
                <a:effectLst/>
                <a:latin typeface="Arial" panose="020B0604020202020204" pitchFamily="34" charset="0"/>
                <a:cs typeface="Arial" panose="020B0604020202020204" pitchFamily="34" charset="0"/>
              </a:rPr>
              <a:t>, RLRQ </a:t>
            </a:r>
            <a:r>
              <a:rPr lang="fr-CA" sz="1200" u="none" noProof="1">
                <a:solidFill>
                  <a:srgbClr val="333F48"/>
                </a:solidFill>
                <a:effectLst/>
                <a:latin typeface="Arial" panose="020B0604020202020204" pitchFamily="34" charset="0"/>
                <a:ea typeface="Calibri" panose="020F0502020204030204" pitchFamily="34" charset="0"/>
                <a:cs typeface="Arial" panose="020B0604020202020204" pitchFamily="34" charset="0"/>
              </a:rPr>
              <a:t>c E-22, art 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i="1" noProof="1">
                <a:solidFill>
                  <a:srgbClr val="212529"/>
                </a:solidFill>
                <a:effectLst/>
                <a:latin typeface="Arial" panose="020B0604020202020204" pitchFamily="34" charset="0"/>
                <a:cs typeface="Arial" panose="020B0604020202020204" pitchFamily="34" charset="0"/>
              </a:rPr>
              <a:t>Loi sur les villages nordiques et l'Administration régionale Kativik</a:t>
            </a:r>
            <a:r>
              <a:rPr lang="fr-CA" sz="1200" u="none" noProof="1">
                <a:solidFill>
                  <a:srgbClr val="333F48"/>
                </a:solidFill>
                <a:effectLst/>
                <a:latin typeface="Arial" panose="020B0604020202020204" pitchFamily="34" charset="0"/>
                <a:ea typeface="Calibri" panose="020F0502020204030204" pitchFamily="34" charset="0"/>
                <a:cs typeface="Arial" panose="020B0604020202020204" pitchFamily="34" charset="0"/>
              </a:rPr>
              <a:t>, RLRQ c V-6,1, arts 19, 20, 22, 23, 31.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i="1" noProof="1">
                <a:solidFill>
                  <a:srgbClr val="333F48"/>
                </a:solidFill>
                <a:effectLst/>
                <a:latin typeface="Arial" panose="020B0604020202020204" pitchFamily="34" charset="0"/>
                <a:ea typeface="Calibri" panose="020F0502020204030204" pitchFamily="34" charset="0"/>
                <a:cs typeface="Arial" panose="020B0604020202020204" pitchFamily="34" charset="0"/>
              </a:rPr>
              <a:t>Loi électorale</a:t>
            </a:r>
            <a:r>
              <a:rPr lang="fr-CA" sz="1200" noProof="1">
                <a:solidFill>
                  <a:srgbClr val="333F48"/>
                </a:solidFill>
                <a:effectLst/>
                <a:latin typeface="Arial" panose="020B0604020202020204" pitchFamily="34" charset="0"/>
                <a:ea typeface="Calibri" panose="020F0502020204030204" pitchFamily="34" charset="0"/>
                <a:cs typeface="Arial" panose="020B0604020202020204" pitchFamily="34" charset="0"/>
              </a:rPr>
              <a:t>, RLRQ c E-3.3, arts 1, 2, 234 à 236.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i="1" noProof="1">
                <a:solidFill>
                  <a:srgbClr val="333F48"/>
                </a:solidFill>
                <a:effectLst/>
                <a:latin typeface="Arial" panose="020B0604020202020204" pitchFamily="34" charset="0"/>
                <a:ea typeface="Calibri" panose="020F0502020204030204" pitchFamily="34" charset="0"/>
                <a:cs typeface="Arial" panose="020B0604020202020204" pitchFamily="34" charset="0"/>
              </a:rPr>
              <a:t>Loi électorale du Canada</a:t>
            </a:r>
            <a:r>
              <a:rPr lang="fr-CA" sz="1200" noProof="1">
                <a:solidFill>
                  <a:srgbClr val="333F48"/>
                </a:solidFill>
                <a:effectLst/>
                <a:latin typeface="Arial" panose="020B0604020202020204" pitchFamily="34" charset="0"/>
                <a:ea typeface="Calibri" panose="020F0502020204030204" pitchFamily="34" charset="0"/>
                <a:cs typeface="Arial" panose="020B0604020202020204" pitchFamily="34" charset="0"/>
              </a:rPr>
              <a:t>, LC 2000 c 9, arts 3, 6, 65. </a:t>
            </a:r>
          </a:p>
          <a:p>
            <a:pPr marL="0" indent="0">
              <a:buFont typeface="Arial" panose="020B0604020202020204" pitchFamily="34" charset="0"/>
              <a:buNone/>
            </a:pPr>
            <a:endParaRPr lang="en-CA" sz="1200"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63ABD26-678D-D143-0499-AD7D87CE835E}"/>
              </a:ext>
            </a:extLst>
          </p:cNvPr>
          <p:cNvSpPr>
            <a:spLocks noGrp="1"/>
          </p:cNvSpPr>
          <p:nvPr>
            <p:ph type="sldNum" sz="quarter" idx="5"/>
          </p:nvPr>
        </p:nvSpPr>
        <p:spPr/>
        <p:txBody>
          <a:bodyPr/>
          <a:lstStyle/>
          <a:p>
            <a:fld id="{E13FC95C-4B18-4270-8A71-69930A0CC8C1}" type="slidenum">
              <a:rPr lang="fr-CA" smtClean="0"/>
              <a:t>24</a:t>
            </a:fld>
            <a:endParaRPr lang="fr-CA"/>
          </a:p>
        </p:txBody>
      </p:sp>
    </p:spTree>
    <p:extLst>
      <p:ext uri="{BB962C8B-B14F-4D97-AF65-F5344CB8AC3E}">
        <p14:creationId xmlns:p14="http://schemas.microsoft.com/office/powerpoint/2010/main" val="15196835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Demandez aux élèves s’ils sont d’accord avec cette règle.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noProof="1">
                <a:latin typeface="Arial" panose="020B0604020202020204" pitchFamily="34" charset="0"/>
                <a:cs typeface="Arial" panose="020B0604020202020204" pitchFamily="34" charset="0"/>
              </a:rPr>
              <a:t>Faites l’activité en utilisant la méthode de votre choix pour que les élèves indiquent leur réponse (lever la main, montrer une feuille, se déplacer, ou autre).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Demandez si une ou deux personnes veulent expliquer pourquoi elles ont choisi une réponse en particulier. Remerciez les jeunes qui participent et validez leurs explications.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Vous pouvez revenir à la règle pour alimenter la discussion. Voici quelques idées de questions à poser :</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Aimeriez-vous être mairesse ou maire? </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Qui est la mairesse ou le maire de votre communauté?</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Que pensez-vous des critères pour être mairesse ou maire? </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Que pensez-vous de la façon dont on choisit les mairesses et maires?</a:t>
            </a: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25</a:t>
            </a:fld>
            <a:endParaRPr lang="fr-CA"/>
          </a:p>
        </p:txBody>
      </p:sp>
    </p:spTree>
    <p:extLst>
      <p:ext uri="{BB962C8B-B14F-4D97-AF65-F5344CB8AC3E}">
        <p14:creationId xmlns:p14="http://schemas.microsoft.com/office/powerpoint/2010/main" val="7801487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lang="en-CA" sz="1200">
              <a:effectLst/>
              <a:latin typeface="Arial"/>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26</a:t>
            </a:fld>
            <a:endParaRPr lang="fr-CA"/>
          </a:p>
        </p:txBody>
      </p:sp>
    </p:spTree>
    <p:extLst>
      <p:ext uri="{BB962C8B-B14F-4D97-AF65-F5344CB8AC3E}">
        <p14:creationId xmlns:p14="http://schemas.microsoft.com/office/powerpoint/2010/main" val="26673989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C6072-21B4-25C2-CD1C-264C573E0C7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8C4308C-E28C-376E-5A5D-A24CDF054CE6}"/>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EADDE0C-D26F-1CFA-ECA0-0076F1DE304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noProof="1">
                <a:latin typeface="Arial" panose="020B0604020202020204" pitchFamily="34" charset="0"/>
                <a:cs typeface="Arial" panose="020B0604020202020204" pitchFamily="34" charset="0"/>
              </a:rPr>
              <a:t>DIRECTIVES POUR LE PERSONNEL ENSEIGNANT ET LES JURISTES BÉNÉVOLE</a:t>
            </a:r>
            <a:r>
              <a:rPr lang="en-US" dirty="0">
                <a:latin typeface="Arial" panose="020B0604020202020204" pitchFamily="34" charset="0"/>
                <a:cs typeface="Arial" panose="020B0604020202020204" pitchFamily="34" charset="0"/>
              </a:rPr>
              <a:t>S</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cs typeface="Arial" panose="020B0604020202020204" pitchFamily="34" charset="0"/>
              </a:rPr>
              <a:t>Lisez l’histoire.</a:t>
            </a:r>
          </a:p>
        </p:txBody>
      </p:sp>
      <p:sp>
        <p:nvSpPr>
          <p:cNvPr id="4" name="Espace réservé du numéro de diapositive 3">
            <a:extLst>
              <a:ext uri="{FF2B5EF4-FFF2-40B4-BE49-F238E27FC236}">
                <a16:creationId xmlns:a16="http://schemas.microsoft.com/office/drawing/2014/main" id="{CB1549DD-7068-A26D-01A4-C0EFA74F3599}"/>
              </a:ext>
            </a:extLst>
          </p:cNvPr>
          <p:cNvSpPr>
            <a:spLocks noGrp="1"/>
          </p:cNvSpPr>
          <p:nvPr>
            <p:ph type="sldNum" sz="quarter" idx="5"/>
          </p:nvPr>
        </p:nvSpPr>
        <p:spPr/>
        <p:txBody>
          <a:bodyPr/>
          <a:lstStyle/>
          <a:p>
            <a:fld id="{E13FC95C-4B18-4270-8A71-69930A0CC8C1}" type="slidenum">
              <a:rPr lang="fr-CA" smtClean="0"/>
              <a:t>27</a:t>
            </a:fld>
            <a:endParaRPr lang="fr-CA"/>
          </a:p>
        </p:txBody>
      </p:sp>
    </p:spTree>
    <p:extLst>
      <p:ext uri="{BB962C8B-B14F-4D97-AF65-F5344CB8AC3E}">
        <p14:creationId xmlns:p14="http://schemas.microsoft.com/office/powerpoint/2010/main" val="23774516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261C-FC9E-0E35-F191-E1A7BC1154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FB0B2-F7BD-9EA8-6C58-F655A0B743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19BB02-67E1-65F0-78B1-3F1B3680568B}"/>
              </a:ext>
            </a:extLst>
          </p:cNvPr>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Expliquez l’information juridique sur la diapositive.</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Si le temps le permet, partagez des informations supplémentaires.</a:t>
            </a:r>
          </a:p>
          <a:p>
            <a:endParaRPr lang="fr-CA" noProof="1">
              <a:latin typeface="Arial" panose="020B0604020202020204" pitchFamily="34" charset="0"/>
              <a:cs typeface="Arial" panose="020B0604020202020204" pitchFamily="34" charset="0"/>
            </a:endParaRPr>
          </a:p>
          <a:p>
            <a:r>
              <a:rPr lang="fr-CA" noProof="1">
                <a:latin typeface="Arial" panose="020B0604020202020204" pitchFamily="34" charset="0"/>
                <a:cs typeface="Arial" panose="020B0604020202020204" pitchFamily="34" charset="0"/>
              </a:rPr>
              <a:t>IDÉES D'INFORMATIONS SUPPLÉMENTAIRES À PARTAGER</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Tout le monde a le droit à son image et à sa vie privée.</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Si vous prenez une photo de quelqu’un dans un endroit privé, vous devez généralement lui demander sa permission avant de partager la photo sur les réseaux sociaux publics. </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Les parents peuvent donner cette permission pour leurs enfants. Par exemple, l’école peut demander aux parents l’autorisation de prendre des photos des élèves et de les publier.</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Exception = </a:t>
            </a:r>
            <a:r>
              <a:rPr lang="fr-FR" noProof="1">
                <a:latin typeface="Arial" panose="020B0604020202020204" pitchFamily="34" charset="0"/>
                <a:cs typeface="Arial" panose="020B0604020202020204" pitchFamily="34" charset="0"/>
              </a:rPr>
              <a:t>Il est permis d’utiliser une photo prise dans un lieu public sans la permission des personnes qui s’y trouvent, si elles apparaissent seulement à l’arrière-plan ou dans une foule.</a:t>
            </a:r>
            <a:endParaRPr lang="fr-CA" noProof="1">
              <a:latin typeface="Arial" panose="020B0604020202020204" pitchFamily="34" charset="0"/>
              <a:cs typeface="Arial" panose="020B0604020202020204" pitchFamily="34" charset="0"/>
            </a:endParaRPr>
          </a:p>
          <a:p>
            <a:pPr marL="0" indent="0">
              <a:buFont typeface="Arial" panose="020B0604020202020204" pitchFamily="34" charset="0"/>
              <a:buNone/>
            </a:pPr>
            <a:endParaRPr lang="fr-CA" noProof="1">
              <a:latin typeface="Arial" panose="020B0604020202020204" pitchFamily="34" charset="0"/>
              <a:cs typeface="Arial" panose="020B0604020202020204" pitchFamily="34" charset="0"/>
            </a:endParaRPr>
          </a:p>
          <a:p>
            <a:pPr marL="0" indent="0">
              <a:buFont typeface="Arial" panose="020B0604020202020204" pitchFamily="34" charset="0"/>
              <a:buNone/>
            </a:pPr>
            <a:r>
              <a:rPr lang="fr-CA" noProof="1">
                <a:latin typeface="Arial" panose="020B0604020202020204" pitchFamily="34" charset="0"/>
                <a:cs typeface="Arial" panose="020B0604020202020204" pitchFamily="34" charset="0"/>
              </a:rPr>
              <a:t>SOURCES</a:t>
            </a:r>
          </a:p>
          <a:p>
            <a:pPr marL="318135" marR="0" lvl="0" indent="-318135" algn="l" defTabSz="914400" rtl="0" eaLnBrk="1" fontAlgn="auto" latinLnBrk="0" hangingPunct="1">
              <a:lnSpc>
                <a:spcPct val="100000"/>
              </a:lnSpc>
              <a:spcBef>
                <a:spcPct val="0"/>
              </a:spcBef>
              <a:spcAft>
                <a:spcPct val="0"/>
              </a:spcAft>
              <a:buClrTx/>
              <a:buSzTx/>
              <a:buFont typeface="Arial"/>
              <a:buChar char="•"/>
              <a:tabLst/>
              <a:defRPr/>
            </a:pPr>
            <a:r>
              <a:rPr lang="fr-CA" i="1" noProof="1">
                <a:latin typeface="Arial" panose="020B0604020202020204" pitchFamily="34" charset="0"/>
                <a:cs typeface="Arial" panose="020B0604020202020204" pitchFamily="34" charset="0"/>
              </a:rPr>
              <a:t>Code civil du Québec, </a:t>
            </a:r>
            <a:r>
              <a:rPr lang="fr-CA" b="0" i="0" noProof="1">
                <a:solidFill>
                  <a:srgbClr val="212529"/>
                </a:solidFill>
                <a:effectLst/>
                <a:latin typeface="Arial" panose="020B0604020202020204" pitchFamily="34" charset="0"/>
                <a:cs typeface="Arial" panose="020B0604020202020204" pitchFamily="34" charset="0"/>
              </a:rPr>
              <a:t>RLRQ c CCQ-1991, </a:t>
            </a:r>
            <a:r>
              <a:rPr lang="fr-CA" i="0" noProof="1">
                <a:latin typeface="Arial" panose="020B0604020202020204" pitchFamily="34" charset="0"/>
                <a:cs typeface="Arial" panose="020B0604020202020204" pitchFamily="34" charset="0"/>
              </a:rPr>
              <a:t>arts</a:t>
            </a:r>
            <a:r>
              <a:rPr lang="fr-CA" i="1" noProof="1">
                <a:latin typeface="Arial" panose="020B0604020202020204" pitchFamily="34" charset="0"/>
                <a:cs typeface="Arial" panose="020B0604020202020204" pitchFamily="34" charset="0"/>
              </a:rPr>
              <a:t> </a:t>
            </a:r>
            <a:r>
              <a:rPr lang="fr-CA" i="0" noProof="1">
                <a:latin typeface="Arial" panose="020B0604020202020204" pitchFamily="34" charset="0"/>
                <a:cs typeface="Arial" panose="020B0604020202020204" pitchFamily="34" charset="0"/>
              </a:rPr>
              <a:t>35 et 36.</a:t>
            </a:r>
          </a:p>
          <a:p>
            <a:pPr marL="318135" indent="-318135">
              <a:spcBef>
                <a:spcPct val="0"/>
              </a:spcBef>
              <a:spcAft>
                <a:spcPct val="0"/>
              </a:spcAft>
              <a:buFont typeface="Arial"/>
              <a:buChar char="•"/>
            </a:pPr>
            <a:r>
              <a:rPr lang="fr-FR" i="1" noProof="1">
                <a:latin typeface="Arial" panose="020B0604020202020204" pitchFamily="34" charset="0"/>
                <a:cs typeface="Arial" panose="020B0604020202020204" pitchFamily="34" charset="0"/>
              </a:rPr>
              <a:t>Charte des droits et libertés de la personne</a:t>
            </a:r>
            <a:r>
              <a:rPr lang="fr-CA" noProof="1">
                <a:latin typeface="Arial" panose="020B0604020202020204" pitchFamily="34" charset="0"/>
                <a:cs typeface="Arial" panose="020B0604020202020204" pitchFamily="34" charset="0"/>
              </a:rPr>
              <a:t>, RLRQ c C-12, arts 4 et 5.</a:t>
            </a:r>
          </a:p>
          <a:p>
            <a:pPr marL="318135" marR="0" lvl="0" indent="-318135" algn="l" defTabSz="914400" rtl="0" eaLnBrk="1" fontAlgn="auto" latinLnBrk="0" hangingPunct="1">
              <a:lnSpc>
                <a:spcPct val="100000"/>
              </a:lnSpc>
              <a:spcBef>
                <a:spcPct val="0"/>
              </a:spcBef>
              <a:spcAft>
                <a:spcPct val="0"/>
              </a:spcAft>
              <a:buClrTx/>
              <a:buSzTx/>
              <a:buFont typeface="Arial"/>
              <a:buChar char="•"/>
              <a:tabLst/>
              <a:defRPr/>
            </a:pPr>
            <a:r>
              <a:rPr lang="fr-CA" i="1" noProof="1">
                <a:latin typeface="Arial" panose="020B0604020202020204" pitchFamily="34" charset="0"/>
                <a:cs typeface="Arial" panose="020B0604020202020204" pitchFamily="34" charset="0"/>
              </a:rPr>
              <a:t>Aubry v Éditions Vice-Versa, </a:t>
            </a:r>
            <a:r>
              <a:rPr lang="fr-CA" b="0" i="0" noProof="1">
                <a:solidFill>
                  <a:srgbClr val="212529"/>
                </a:solidFill>
                <a:effectLst/>
                <a:latin typeface="Arial" panose="020B0604020202020204" pitchFamily="34" charset="0"/>
                <a:cs typeface="Arial" panose="020B0604020202020204" pitchFamily="34" charset="0"/>
              </a:rPr>
              <a:t>[1998] 1 SCR 591</a:t>
            </a:r>
            <a:r>
              <a:rPr lang="fr-CA" b="0" i="1" noProof="1">
                <a:solidFill>
                  <a:srgbClr val="212529"/>
                </a:solidFill>
                <a:effectLst/>
                <a:latin typeface="Arial" panose="020B0604020202020204" pitchFamily="34" charset="0"/>
                <a:cs typeface="Arial" panose="020B0604020202020204" pitchFamily="34" charset="0"/>
              </a:rPr>
              <a:t> </a:t>
            </a:r>
            <a:r>
              <a:rPr lang="fr-CA" b="0" i="0" noProof="1">
                <a:solidFill>
                  <a:srgbClr val="212529"/>
                </a:solidFill>
                <a:effectLst/>
                <a:latin typeface="Arial" panose="020B0604020202020204" pitchFamily="34" charset="0"/>
                <a:cs typeface="Arial" panose="020B0604020202020204" pitchFamily="34" charset="0"/>
              </a:rPr>
              <a:t>aux</a:t>
            </a:r>
            <a:r>
              <a:rPr lang="fr-CA" i="0" noProof="1">
                <a:latin typeface="Arial" panose="020B0604020202020204" pitchFamily="34" charset="0"/>
                <a:cs typeface="Arial" panose="020B0604020202020204" pitchFamily="34" charset="0"/>
              </a:rPr>
              <a:t> paras 53-54, 58-59.</a:t>
            </a:r>
          </a:p>
          <a:p>
            <a:pPr marL="318135" marR="0" lvl="0" indent="-318135" algn="l" defTabSz="914400" rtl="0" eaLnBrk="1" fontAlgn="auto" latinLnBrk="0" hangingPunct="1">
              <a:lnSpc>
                <a:spcPct val="100000"/>
              </a:lnSpc>
              <a:spcBef>
                <a:spcPct val="0"/>
              </a:spcBef>
              <a:spcAft>
                <a:spcPct val="0"/>
              </a:spcAft>
              <a:buClrTx/>
              <a:buSzTx/>
              <a:buFont typeface="Arial"/>
              <a:buChar char="•"/>
              <a:tabLst/>
              <a:defRPr/>
            </a:pPr>
            <a:r>
              <a:rPr lang="fr-CA" b="0" i="1" noProof="1">
                <a:solidFill>
                  <a:srgbClr val="212529"/>
                </a:solidFill>
                <a:effectLst/>
                <a:latin typeface="Arial" panose="020B0604020202020204" pitchFamily="34" charset="0"/>
                <a:cs typeface="Arial" panose="020B0604020202020204" pitchFamily="34" charset="0"/>
              </a:rPr>
              <a:t>Chihane v Association de la sépulture musulmane au Québec</a:t>
            </a:r>
            <a:r>
              <a:rPr lang="fr-CA" b="0" i="0" noProof="1">
                <a:solidFill>
                  <a:srgbClr val="212529"/>
                </a:solidFill>
                <a:effectLst/>
                <a:latin typeface="Arial" panose="020B0604020202020204" pitchFamily="34" charset="0"/>
                <a:cs typeface="Arial" panose="020B0604020202020204" pitchFamily="34" charset="0"/>
              </a:rPr>
              <a:t>, 2023 QCCQ 9911 (CanLII).</a:t>
            </a:r>
            <a:endParaRPr lang="fr-CA" i="0" noProof="1">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63ABD26-678D-D143-0499-AD7D87CE835E}"/>
              </a:ext>
            </a:extLst>
          </p:cNvPr>
          <p:cNvSpPr>
            <a:spLocks noGrp="1"/>
          </p:cNvSpPr>
          <p:nvPr>
            <p:ph type="sldNum" sz="quarter" idx="5"/>
          </p:nvPr>
        </p:nvSpPr>
        <p:spPr/>
        <p:txBody>
          <a:bodyPr/>
          <a:lstStyle/>
          <a:p>
            <a:fld id="{E13FC95C-4B18-4270-8A71-69930A0CC8C1}" type="slidenum">
              <a:rPr lang="fr-CA" smtClean="0"/>
              <a:t>28</a:t>
            </a:fld>
            <a:endParaRPr lang="fr-CA"/>
          </a:p>
        </p:txBody>
      </p:sp>
    </p:spTree>
    <p:extLst>
      <p:ext uri="{BB962C8B-B14F-4D97-AF65-F5344CB8AC3E}">
        <p14:creationId xmlns:p14="http://schemas.microsoft.com/office/powerpoint/2010/main" val="31817460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Demandez aux élèves s’ils sont d’accord avec cette règle.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noProof="1">
                <a:latin typeface="Arial" panose="020B0604020202020204" pitchFamily="34" charset="0"/>
                <a:cs typeface="Arial" panose="020B0604020202020204" pitchFamily="34" charset="0"/>
              </a:rPr>
              <a:t>Faites l’activité en utilisant la méthode de votre choix pour que les élèves indiquent leur réponse (lever la main, montrer une feuille, se déplacer, ou autre).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Demandez si une ou deux personnes veulent expliquer pourquoi elles ont choisi une réponse en particulier. Remerciez les jeunes qui participent et validez leurs explications.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Vous pouvez revenir à la règle pour alimenter la discussion. Voici quelques idées de questions à poser :</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Qu’est-ce que vous aimez ou non à propos des réseaux sociaux?</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Que pensez-vous de publier des photos sur les réseaux sociaux?</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Est-ce qu’on devrait toujours vous demander votre permission pour publier votre photo sur les réseaux sociaux?</a:t>
            </a: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29</a:t>
            </a:fld>
            <a:endParaRPr lang="fr-CA"/>
          </a:p>
        </p:txBody>
      </p:sp>
    </p:spTree>
    <p:extLst>
      <p:ext uri="{BB962C8B-B14F-4D97-AF65-F5344CB8AC3E}">
        <p14:creationId xmlns:p14="http://schemas.microsoft.com/office/powerpoint/2010/main" val="448627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BÉNÉVOLES</a:t>
            </a:r>
          </a:p>
          <a:p>
            <a:pPr marL="171450"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Expliquez que vous aborderez peut-être des sujets sensibles.</a:t>
            </a:r>
          </a:p>
          <a:p>
            <a:pPr marL="171450"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Indiquez aux élèves qu’il est parfois utile de parler à quelqu’un et de demander de l’aide quand on vit quelque chose de difficile.</a:t>
            </a:r>
          </a:p>
          <a:p>
            <a:pPr marL="171450"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Décrivez les options d’aide qui se trouvent sur la diapositive : parler à une personne de confiance de la communauté ou contacter Tel-jeunes par clavardage, par texto ou par téléphone.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b="0" i="0" u="none" strike="noStrike" noProof="1">
                <a:solidFill>
                  <a:srgbClr val="000000"/>
                </a:solidFill>
                <a:effectLst/>
                <a:latin typeface="Arial" panose="020B0604020202020204" pitchFamily="34" charset="0"/>
                <a:cs typeface="Arial" panose="020B0604020202020204" pitchFamily="34" charset="0"/>
              </a:rPr>
              <a:t>Tel-jeunes est une ligne d’assistance gratuite et confidentielle, offerte en français et en anglais. Son équipe est joignable par clavardage, par texto ou par téléphone. L’intervenante ou l’intervenant écoutera sans porter de jugement, et pourra recommander des ressources et fournir de l’information concernant toutes sortes de sujets : l’intimidation et la violence, la sexualité, le travail, l’école, etc. Le service est accessible sur le site Web à l’adresse </a:t>
            </a:r>
            <a:r>
              <a:rPr lang="fr-CA" sz="1200" b="0" i="0" u="sng" strike="noStrike" noProof="1">
                <a:solidFill>
                  <a:srgbClr val="212121"/>
                </a:solidFill>
                <a:effectLst/>
                <a:latin typeface="Arial" panose="020B0604020202020204" pitchFamily="34" charset="0"/>
                <a:cs typeface="Arial" panose="020B0604020202020204" pitchFamily="34" charset="0"/>
                <a:hlinkClick r:id="rId3"/>
              </a:rPr>
              <a:t>https://www.teljeunes.com</a:t>
            </a:r>
            <a:r>
              <a:rPr lang="fr-CA" sz="1200" b="0" i="0" u="none" strike="noStrike" noProof="1">
                <a:solidFill>
                  <a:srgbClr val="000000"/>
                </a:solidFill>
                <a:effectLst/>
                <a:latin typeface="Arial" panose="020B0604020202020204" pitchFamily="34" charset="0"/>
                <a:cs typeface="Arial" panose="020B0604020202020204" pitchFamily="34" charset="0"/>
              </a:rPr>
              <a:t>, par texto au 514 600-1002, ou par téléphone au 1 800 263-2266.</a:t>
            </a:r>
            <a:r>
              <a:rPr lang="fr-CA" sz="1200" b="0" i="0" noProof="1">
                <a:solidFill>
                  <a:srgbClr val="444444"/>
                </a:solidFill>
                <a:effectLst/>
                <a:latin typeface="Arial" panose="020B0604020202020204" pitchFamily="34" charset="0"/>
                <a:cs typeface="Arial" panose="020B0604020202020204" pitchFamily="34" charset="0"/>
              </a:rPr>
              <a:t>​</a:t>
            </a: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3</a:t>
            </a:fld>
            <a:endParaRPr lang="fr-CA"/>
          </a:p>
        </p:txBody>
      </p:sp>
    </p:spTree>
    <p:extLst>
      <p:ext uri="{BB962C8B-B14F-4D97-AF65-F5344CB8AC3E}">
        <p14:creationId xmlns:p14="http://schemas.microsoft.com/office/powerpoint/2010/main" val="30659264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lang="en-CA" sz="1200">
              <a:effectLst/>
              <a:latin typeface="Arial"/>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30</a:t>
            </a:fld>
            <a:endParaRPr lang="fr-CA"/>
          </a:p>
        </p:txBody>
      </p:sp>
    </p:spTree>
    <p:extLst>
      <p:ext uri="{BB962C8B-B14F-4D97-AF65-F5344CB8AC3E}">
        <p14:creationId xmlns:p14="http://schemas.microsoft.com/office/powerpoint/2010/main" val="20785563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3EB29-3F73-FA3C-BA4D-BEC3F318BE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AFB880A-B2A5-E70E-FCDB-A498ED70549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0F6A445-FAFB-A8A1-2846-9CD53EB72B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noProof="1">
                <a:latin typeface="Arial" panose="020B0604020202020204" pitchFamily="34" charset="0"/>
                <a:cs typeface="Arial" panose="020B0604020202020204" pitchFamily="34" charset="0"/>
              </a:rPr>
              <a:t>DIRECTIVES POUR LE PERSONNEL ENSEIGNANT ET LES JURISTES BÉNÉVOLE</a:t>
            </a:r>
            <a:r>
              <a:rPr lang="en-US" dirty="0">
                <a:latin typeface="Arial" panose="020B0604020202020204" pitchFamily="34" charset="0"/>
                <a:cs typeface="Arial" panose="020B0604020202020204" pitchFamily="34" charset="0"/>
              </a:rPr>
              <a:t>S</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cs typeface="Arial" panose="020B0604020202020204" pitchFamily="34" charset="0"/>
              </a:rPr>
              <a:t>Lisez l’histoire.</a:t>
            </a:r>
          </a:p>
        </p:txBody>
      </p:sp>
      <p:sp>
        <p:nvSpPr>
          <p:cNvPr id="4" name="Espace réservé du numéro de diapositive 3">
            <a:extLst>
              <a:ext uri="{FF2B5EF4-FFF2-40B4-BE49-F238E27FC236}">
                <a16:creationId xmlns:a16="http://schemas.microsoft.com/office/drawing/2014/main" id="{C8EAB95D-A528-90EA-6B8F-E88D3F43B782}"/>
              </a:ext>
            </a:extLst>
          </p:cNvPr>
          <p:cNvSpPr>
            <a:spLocks noGrp="1"/>
          </p:cNvSpPr>
          <p:nvPr>
            <p:ph type="sldNum" sz="quarter" idx="5"/>
          </p:nvPr>
        </p:nvSpPr>
        <p:spPr/>
        <p:txBody>
          <a:bodyPr/>
          <a:lstStyle/>
          <a:p>
            <a:fld id="{E13FC95C-4B18-4270-8A71-69930A0CC8C1}" type="slidenum">
              <a:rPr lang="fr-CA" smtClean="0"/>
              <a:t>31</a:t>
            </a:fld>
            <a:endParaRPr lang="fr-CA"/>
          </a:p>
        </p:txBody>
      </p:sp>
    </p:spTree>
    <p:extLst>
      <p:ext uri="{BB962C8B-B14F-4D97-AF65-F5344CB8AC3E}">
        <p14:creationId xmlns:p14="http://schemas.microsoft.com/office/powerpoint/2010/main" val="13250802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261C-FC9E-0E35-F191-E1A7BC1154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FB0B2-F7BD-9EA8-6C58-F655A0B743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19BB02-67E1-65F0-78B1-3F1B3680568B}"/>
              </a:ext>
            </a:extLst>
          </p:cNvPr>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Expliquez l’information juridique sur la diapositive.</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Si le temps le permet, partagez des informations supplémentaires.</a:t>
            </a:r>
          </a:p>
          <a:p>
            <a:endParaRPr lang="fr-CA" noProof="1">
              <a:latin typeface="Arial" panose="020B0604020202020204" pitchFamily="34" charset="0"/>
              <a:cs typeface="Arial" panose="020B0604020202020204" pitchFamily="34" charset="0"/>
            </a:endParaRPr>
          </a:p>
          <a:p>
            <a:r>
              <a:rPr lang="fr-CA" noProof="1">
                <a:latin typeface="Arial" panose="020B0604020202020204" pitchFamily="34" charset="0"/>
                <a:cs typeface="Arial" panose="020B0604020202020204" pitchFamily="34" charset="0"/>
              </a:rPr>
              <a:t>IDÉES D'INFORMATIONS SUPPLÉMENTAIRES À PARTAGER</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Vous ne pouvez pas dire n’importe quoi sur les réseaux sociaux ou en personne.</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Tout le monde a droit à la protection de sa réputation. Il est interdit de répandre des rumeurs méchanges sur quelqu’un.</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Il est aussi interdit de menacer quelqu’un de violence ou d’encourager d’autres personnes à haïr un groupe de personnes, par exemple en raison de leur race ou de leur religion. Dans une telle situation, la police pourrait intervenir.</a:t>
            </a:r>
          </a:p>
          <a:p>
            <a:pPr marL="0" indent="0">
              <a:buFont typeface="Arial" panose="020B0604020202020204" pitchFamily="34" charset="0"/>
              <a:buNone/>
            </a:pPr>
            <a:endParaRPr lang="fr-CA" noProof="1">
              <a:latin typeface="Arial" panose="020B0604020202020204" pitchFamily="34" charset="0"/>
              <a:cs typeface="Arial" panose="020B0604020202020204" pitchFamily="34" charset="0"/>
            </a:endParaRPr>
          </a:p>
          <a:p>
            <a:pPr marL="0" indent="0">
              <a:buFont typeface="Arial" panose="020B0604020202020204" pitchFamily="34" charset="0"/>
              <a:buNone/>
            </a:pPr>
            <a:r>
              <a:rPr lang="fr-CA" noProof="1">
                <a:latin typeface="Arial" panose="020B0604020202020204" pitchFamily="34" charset="0"/>
                <a:cs typeface="Arial" panose="020B0604020202020204" pitchFamily="34" charset="0"/>
              </a:rPr>
              <a:t>SOURCES</a:t>
            </a:r>
          </a:p>
          <a:p>
            <a:pPr marL="280035" marR="0" lvl="0" indent="-280035" algn="l" defTabSz="914400" rtl="0" eaLnBrk="1" fontAlgn="auto" latinLnBrk="0" hangingPunct="1">
              <a:lnSpc>
                <a:spcPct val="100000"/>
              </a:lnSpc>
              <a:spcBef>
                <a:spcPct val="0"/>
              </a:spcBef>
              <a:spcAft>
                <a:spcPct val="0"/>
              </a:spcAft>
              <a:buClrTx/>
              <a:buSzTx/>
              <a:buFont typeface="Arial"/>
              <a:buChar char="•"/>
              <a:tabLst/>
              <a:defRPr/>
            </a:pPr>
            <a:r>
              <a:rPr lang="fr-FR" i="1" noProof="1">
                <a:solidFill>
                  <a:srgbClr val="212529"/>
                </a:solidFill>
                <a:latin typeface="Arial" panose="020B0604020202020204" pitchFamily="34" charset="0"/>
                <a:ea typeface="Open Sans"/>
                <a:cs typeface="Arial" panose="020B0604020202020204" pitchFamily="34" charset="0"/>
              </a:rPr>
              <a:t>Charte des droits et libertés de la personne</a:t>
            </a:r>
            <a:r>
              <a:rPr lang="fr-CA" i="1" noProof="1">
                <a:solidFill>
                  <a:srgbClr val="212529"/>
                </a:solidFill>
                <a:latin typeface="Arial" panose="020B0604020202020204" pitchFamily="34" charset="0"/>
                <a:ea typeface="Open Sans"/>
                <a:cs typeface="Arial" panose="020B0604020202020204" pitchFamily="34" charset="0"/>
              </a:rPr>
              <a:t>, </a:t>
            </a:r>
            <a:r>
              <a:rPr lang="fr-CA" noProof="1">
                <a:solidFill>
                  <a:srgbClr val="212529"/>
                </a:solidFill>
                <a:latin typeface="Arial" panose="020B0604020202020204" pitchFamily="34" charset="0"/>
                <a:ea typeface="Open Sans"/>
                <a:cs typeface="Arial" panose="020B0604020202020204" pitchFamily="34" charset="0"/>
              </a:rPr>
              <a:t>RLRQ c C-12</a:t>
            </a:r>
            <a:r>
              <a:rPr lang="fr-CA" i="1" noProof="1">
                <a:latin typeface="Arial" panose="020B0604020202020204" pitchFamily="34" charset="0"/>
                <a:cs typeface="Arial" panose="020B0604020202020204" pitchFamily="34" charset="0"/>
              </a:rPr>
              <a:t>, </a:t>
            </a:r>
            <a:r>
              <a:rPr lang="fr-CA" i="0" noProof="1">
                <a:latin typeface="Arial" panose="020B0604020202020204" pitchFamily="34" charset="0"/>
                <a:cs typeface="Arial" panose="020B0604020202020204" pitchFamily="34" charset="0"/>
              </a:rPr>
              <a:t>arts 3, 4, 9.1.</a:t>
            </a:r>
            <a:endParaRPr lang="fr-CA" i="1" noProof="1">
              <a:latin typeface="Arial" panose="020B0604020202020204" pitchFamily="34" charset="0"/>
              <a:cs typeface="Arial" panose="020B0604020202020204" pitchFamily="34" charset="0"/>
            </a:endParaRPr>
          </a:p>
          <a:p>
            <a:pPr marL="280035" indent="-280035">
              <a:spcBef>
                <a:spcPct val="0"/>
              </a:spcBef>
              <a:spcAft>
                <a:spcPct val="0"/>
              </a:spcAft>
              <a:buFont typeface="Arial"/>
              <a:buChar char="•"/>
              <a:defRPr/>
            </a:pPr>
            <a:r>
              <a:rPr lang="fr-CA" i="1" noProof="1">
                <a:latin typeface="Arial" panose="020B0604020202020204" pitchFamily="34" charset="0"/>
                <a:cs typeface="Arial" panose="020B0604020202020204" pitchFamily="34" charset="0"/>
              </a:rPr>
              <a:t>Prud’homme v Prud’homme, </a:t>
            </a:r>
            <a:r>
              <a:rPr lang="fr-CA" noProof="1">
                <a:solidFill>
                  <a:srgbClr val="000000"/>
                </a:solidFill>
                <a:latin typeface="Arial" panose="020B0604020202020204" pitchFamily="34" charset="0"/>
                <a:ea typeface="Open Sans"/>
                <a:cs typeface="Arial" panose="020B0604020202020204" pitchFamily="34" charset="0"/>
              </a:rPr>
              <a:t>2002 SCC 85</a:t>
            </a:r>
            <a:r>
              <a:rPr lang="fr-CA" i="0" noProof="1">
                <a:latin typeface="Arial" panose="020B0604020202020204" pitchFamily="34" charset="0"/>
                <a:cs typeface="Arial" panose="020B0604020202020204" pitchFamily="34" charset="0"/>
              </a:rPr>
              <a:t>, aux paras </a:t>
            </a:r>
            <a:r>
              <a:rPr lang="fr-CA" noProof="1">
                <a:latin typeface="Arial" panose="020B0604020202020204" pitchFamily="34" charset="0"/>
                <a:cs typeface="Arial" panose="020B0604020202020204" pitchFamily="34" charset="0"/>
              </a:rPr>
              <a:t>36-43</a:t>
            </a:r>
            <a:r>
              <a:rPr lang="fr-CA" i="0" noProof="1">
                <a:latin typeface="Arial" panose="020B0604020202020204" pitchFamily="34" charset="0"/>
                <a:cs typeface="Arial" panose="020B0604020202020204" pitchFamily="34" charset="0"/>
              </a:rPr>
              <a:t>.</a:t>
            </a:r>
            <a:endParaRPr lang="fr-CA" noProof="1">
              <a:latin typeface="Arial" panose="020B0604020202020204" pitchFamily="34" charset="0"/>
              <a:cs typeface="Arial" panose="020B0604020202020204" pitchFamily="34" charset="0"/>
            </a:endParaRPr>
          </a:p>
          <a:p>
            <a:pPr marL="280035" indent="-280035">
              <a:spcBef>
                <a:spcPct val="0"/>
              </a:spcBef>
              <a:spcAft>
                <a:spcPct val="0"/>
              </a:spcAft>
              <a:buFont typeface="Arial"/>
              <a:buChar char="•"/>
            </a:pPr>
            <a:r>
              <a:rPr lang="fr-CA" i="1" noProof="1">
                <a:latin typeface="Arial" panose="020B0604020202020204" pitchFamily="34" charset="0"/>
                <a:cs typeface="Arial" panose="020B0604020202020204" pitchFamily="34" charset="0"/>
              </a:rPr>
              <a:t>Code criminel, </a:t>
            </a:r>
            <a:r>
              <a:rPr lang="fr-CA" i="0" noProof="1">
                <a:latin typeface="Arial" panose="020B0604020202020204" pitchFamily="34" charset="0"/>
                <a:cs typeface="Arial" panose="020B0604020202020204" pitchFamily="34" charset="0"/>
              </a:rPr>
              <a:t>LRC 1985, c C-46</a:t>
            </a:r>
            <a:r>
              <a:rPr lang="fr-CA" i="1" noProof="1">
                <a:latin typeface="Arial" panose="020B0604020202020204" pitchFamily="34" charset="0"/>
                <a:cs typeface="Arial" panose="020B0604020202020204" pitchFamily="34" charset="0"/>
              </a:rPr>
              <a:t>, </a:t>
            </a:r>
            <a:r>
              <a:rPr lang="fr-CA" i="0" noProof="1">
                <a:latin typeface="Arial" panose="020B0604020202020204" pitchFamily="34" charset="0"/>
                <a:cs typeface="Arial" panose="020B0604020202020204" pitchFamily="34" charset="0"/>
              </a:rPr>
              <a:t>arts 264.1, 319.</a:t>
            </a:r>
            <a:endParaRPr lang="fr-CA" noProof="1">
              <a:latin typeface="Arial" panose="020B0604020202020204" pitchFamily="34" charset="0"/>
              <a:cs typeface="Arial" panose="020B0604020202020204" pitchFamily="34" charset="0"/>
            </a:endParaRPr>
          </a:p>
          <a:p>
            <a:pPr marL="280035" indent="-280035">
              <a:spcBef>
                <a:spcPct val="0"/>
              </a:spcBef>
              <a:spcAft>
                <a:spcPct val="0"/>
              </a:spcAft>
              <a:buFont typeface="Arial"/>
              <a:buChar char="•"/>
            </a:pPr>
            <a:r>
              <a:rPr lang="fr-CA" i="1" noProof="1">
                <a:latin typeface="Arial" panose="020B0604020202020204" pitchFamily="34" charset="0"/>
                <a:cs typeface="Arial" panose="020B0604020202020204" pitchFamily="34" charset="0"/>
              </a:rPr>
              <a:t>R v Keegstra, </a:t>
            </a:r>
            <a:r>
              <a:rPr lang="fr-CA" i="0" noProof="1">
                <a:latin typeface="Arial" panose="020B0604020202020204" pitchFamily="34" charset="0"/>
                <a:cs typeface="Arial" panose="020B0604020202020204" pitchFamily="34" charset="0"/>
              </a:rPr>
              <a:t>[1990] 3 SCR 697.</a:t>
            </a:r>
            <a:endParaRPr lang="fr-CA" noProof="1">
              <a:latin typeface="Arial" panose="020B0604020202020204" pitchFamily="34" charset="0"/>
              <a:cs typeface="Arial" panose="020B0604020202020204" pitchFamily="34" charset="0"/>
            </a:endParaRPr>
          </a:p>
          <a:p>
            <a:pPr marL="280035" indent="-280035">
              <a:spcBef>
                <a:spcPct val="0"/>
              </a:spcBef>
              <a:spcAft>
                <a:spcPct val="0"/>
              </a:spcAft>
              <a:buFont typeface="Arial"/>
              <a:buChar char="•"/>
            </a:pPr>
            <a:r>
              <a:rPr lang="fr-CA" i="1" noProof="1">
                <a:latin typeface="Arial" panose="020B0604020202020204" pitchFamily="34" charset="0"/>
                <a:cs typeface="Arial" panose="020B0604020202020204" pitchFamily="34" charset="0"/>
              </a:rPr>
              <a:t>R v Gagné, </a:t>
            </a:r>
            <a:r>
              <a:rPr lang="fr-CA" i="0" noProof="1">
                <a:latin typeface="Arial" panose="020B0604020202020204" pitchFamily="34" charset="0"/>
                <a:cs typeface="Arial" panose="020B0604020202020204" pitchFamily="34" charset="0"/>
              </a:rPr>
              <a:t>2011 QCCA 2157.</a:t>
            </a:r>
            <a:endParaRPr lang="fr-CA" noProof="1">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63ABD26-678D-D143-0499-AD7D87CE835E}"/>
              </a:ext>
            </a:extLst>
          </p:cNvPr>
          <p:cNvSpPr>
            <a:spLocks noGrp="1"/>
          </p:cNvSpPr>
          <p:nvPr>
            <p:ph type="sldNum" sz="quarter" idx="5"/>
          </p:nvPr>
        </p:nvSpPr>
        <p:spPr/>
        <p:txBody>
          <a:bodyPr/>
          <a:lstStyle/>
          <a:p>
            <a:fld id="{E13FC95C-4B18-4270-8A71-69930A0CC8C1}" type="slidenum">
              <a:rPr lang="fr-CA" smtClean="0"/>
              <a:t>32</a:t>
            </a:fld>
            <a:endParaRPr lang="fr-CA"/>
          </a:p>
        </p:txBody>
      </p:sp>
    </p:spTree>
    <p:extLst>
      <p:ext uri="{BB962C8B-B14F-4D97-AF65-F5344CB8AC3E}">
        <p14:creationId xmlns:p14="http://schemas.microsoft.com/office/powerpoint/2010/main" val="38809656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Demandez aux élèves s’ils sont d’accord avec cette règle.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noProof="1">
                <a:latin typeface="Arial" panose="020B0604020202020204" pitchFamily="34" charset="0"/>
                <a:cs typeface="Arial" panose="020B0604020202020204" pitchFamily="34" charset="0"/>
              </a:rPr>
              <a:t>Faites l’activité en utilisant la méthode de votre choix pour que les élèves indiquent leur réponse (lever la main, montrer une feuille, se déplacer, ou autre).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Demandez si une ou deux personnes veulent expliquer pourquoi elles ont choisi une réponse en particulier. Remerciez les jeunes qui participent et validez leurs explications.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Vous pouvez revenir à la règle pour alimenter la discussion. Voici quelques idées de questions à poser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Qu’est-ce que vous aimez ou non à propos des réseaux sociaux?</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Quels mots peuvent être blessants?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Que pensez-vous qu’il faut faire quand des gens disent des choses blessantes?</a:t>
            </a: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33</a:t>
            </a:fld>
            <a:endParaRPr lang="fr-CA"/>
          </a:p>
        </p:txBody>
      </p:sp>
    </p:spTree>
    <p:extLst>
      <p:ext uri="{BB962C8B-B14F-4D97-AF65-F5344CB8AC3E}">
        <p14:creationId xmlns:p14="http://schemas.microsoft.com/office/powerpoint/2010/main" val="35929419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lang="en-CA" sz="1200">
              <a:effectLst/>
              <a:latin typeface="Arial"/>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34</a:t>
            </a:fld>
            <a:endParaRPr lang="fr-CA"/>
          </a:p>
        </p:txBody>
      </p:sp>
    </p:spTree>
    <p:extLst>
      <p:ext uri="{BB962C8B-B14F-4D97-AF65-F5344CB8AC3E}">
        <p14:creationId xmlns:p14="http://schemas.microsoft.com/office/powerpoint/2010/main" val="15508182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286DF-B869-F996-69FD-83A865945C3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5571763-89DE-C9C4-D6FB-8113DE4C1B5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E5EDFE2-3AD7-9FF3-0CE2-DB84671FDE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Lisez l’histoire.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Ce sujet est complémentaire au sujet suivant, sur le comité de justice. Nous vous recommandons d’aborder les deux sujets si vous avez le temps.</a:t>
            </a:r>
          </a:p>
        </p:txBody>
      </p:sp>
      <p:sp>
        <p:nvSpPr>
          <p:cNvPr id="4" name="Espace réservé du numéro de diapositive 3">
            <a:extLst>
              <a:ext uri="{FF2B5EF4-FFF2-40B4-BE49-F238E27FC236}">
                <a16:creationId xmlns:a16="http://schemas.microsoft.com/office/drawing/2014/main" id="{821EEECD-8826-14E3-3C0E-0868983E362B}"/>
              </a:ext>
            </a:extLst>
          </p:cNvPr>
          <p:cNvSpPr>
            <a:spLocks noGrp="1"/>
          </p:cNvSpPr>
          <p:nvPr>
            <p:ph type="sldNum" sz="quarter" idx="5"/>
          </p:nvPr>
        </p:nvSpPr>
        <p:spPr/>
        <p:txBody>
          <a:bodyPr/>
          <a:lstStyle/>
          <a:p>
            <a:fld id="{E13FC95C-4B18-4270-8A71-69930A0CC8C1}" type="slidenum">
              <a:rPr lang="fr-CA" smtClean="0"/>
              <a:t>35</a:t>
            </a:fld>
            <a:endParaRPr lang="fr-CA"/>
          </a:p>
        </p:txBody>
      </p:sp>
    </p:spTree>
    <p:extLst>
      <p:ext uri="{BB962C8B-B14F-4D97-AF65-F5344CB8AC3E}">
        <p14:creationId xmlns:p14="http://schemas.microsoft.com/office/powerpoint/2010/main" val="1084323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261C-FC9E-0E35-F191-E1A7BC1154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FB0B2-F7BD-9EA8-6C58-F655A0B743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19BB02-67E1-65F0-78B1-3F1B3680568B}"/>
              </a:ext>
            </a:extLst>
          </p:cNvPr>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Expliquez l’information juridique sur la diapositive.</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Si le temps le permet, partagez des informations supplémentaires.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Ce sujet est complémentaire au sujet suivant, sur le comité de justice. Nous vous recommandons d’aborder les deux sujets si vous avez le temps.</a:t>
            </a:r>
          </a:p>
          <a:p>
            <a:endParaRPr lang="fr-CA" noProof="1">
              <a:latin typeface="Arial" panose="020B0604020202020204" pitchFamily="34" charset="0"/>
              <a:cs typeface="Arial" panose="020B0604020202020204" pitchFamily="34" charset="0"/>
            </a:endParaRPr>
          </a:p>
          <a:p>
            <a:r>
              <a:rPr lang="fr-CA" noProof="1">
                <a:latin typeface="Arial" panose="020B0604020202020204" pitchFamily="34" charset="0"/>
                <a:cs typeface="Arial" panose="020B0604020202020204" pitchFamily="34" charset="0"/>
              </a:rPr>
              <a:t>IDÉES D'INFORMATIONS SUPPLÉMENTAIRES À PARTAGER</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Endommager les biens des autres fait du tort à leur propriétaire et à la communauté. Le bien endommagé pourrait ne plus être utilisable. Réparer les dommages coûte aussi de l’argent.</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Une partie du travail de la police est d’assurer la paix et la sécurité de la communauté. La police intervient aussi quand quelqu’un commet un crime.</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Quand une personne de moins de 18 ans commet un crime, on l’aide à se réintégrer dans sa communauté et à comprendre ce qu’elle peut faire différemment à l’avenir. Les intervenantes et intervenants du comité de justice peuvent l’aider dans ce processus.</a:t>
            </a:r>
          </a:p>
          <a:p>
            <a:pPr marL="0" indent="0">
              <a:buFont typeface="Arial" panose="020B0604020202020204" pitchFamily="34" charset="0"/>
              <a:buNone/>
            </a:pPr>
            <a:endParaRPr lang="fr-CA" noProof="1">
              <a:latin typeface="Arial" panose="020B0604020202020204" pitchFamily="34" charset="0"/>
              <a:cs typeface="Arial" panose="020B0604020202020204" pitchFamily="34" charset="0"/>
            </a:endParaRPr>
          </a:p>
          <a:p>
            <a:pPr marL="0" indent="0">
              <a:buFont typeface="Arial" panose="020B0604020202020204" pitchFamily="34" charset="0"/>
              <a:buNone/>
            </a:pPr>
            <a:r>
              <a:rPr lang="fr-CA" noProof="1">
                <a:latin typeface="Arial" panose="020B0604020202020204" pitchFamily="34" charset="0"/>
                <a:cs typeface="Arial" panose="020B0604020202020204" pitchFamily="34" charset="0"/>
              </a:rPr>
              <a:t>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0" i="1" noProof="1">
                <a:solidFill>
                  <a:srgbClr val="212529"/>
                </a:solidFill>
                <a:effectLst/>
                <a:latin typeface="Arial" panose="020B0604020202020204" pitchFamily="34" charset="0"/>
                <a:cs typeface="Arial" panose="020B0604020202020204" pitchFamily="34" charset="0"/>
              </a:rPr>
              <a:t>Code criminel</a:t>
            </a:r>
            <a:r>
              <a:rPr lang="fr-CA" b="0" i="0" noProof="1">
                <a:solidFill>
                  <a:srgbClr val="212529"/>
                </a:solidFill>
                <a:effectLst/>
                <a:latin typeface="Arial" panose="020B0604020202020204" pitchFamily="34" charset="0"/>
                <a:cs typeface="Arial" panose="020B0604020202020204" pitchFamily="34" charset="0"/>
              </a:rPr>
              <a:t>, LRC 1985, c C-46, art </a:t>
            </a:r>
            <a:r>
              <a:rPr lang="fr-CA" noProof="1">
                <a:latin typeface="Arial" panose="020B0604020202020204" pitchFamily="34" charset="0"/>
                <a:cs typeface="Arial" panose="020B0604020202020204" pitchFamily="34" charset="0"/>
              </a:rPr>
              <a:t>430.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i="1" noProof="1">
                <a:solidFill>
                  <a:srgbClr val="212529"/>
                </a:solidFill>
                <a:effectLst/>
                <a:latin typeface="Arial" panose="020B0604020202020204" pitchFamily="34" charset="0"/>
                <a:cs typeface="Arial" panose="020B0604020202020204" pitchFamily="34" charset="0"/>
              </a:rPr>
              <a:t>Loi sur le système de justice pénale pour les adolescents</a:t>
            </a:r>
            <a:r>
              <a:rPr lang="fr-CA" b="0" i="0" noProof="1">
                <a:solidFill>
                  <a:srgbClr val="212529"/>
                </a:solidFill>
                <a:effectLst/>
                <a:latin typeface="Arial" panose="020B0604020202020204" pitchFamily="34" charset="0"/>
                <a:cs typeface="Arial" panose="020B0604020202020204" pitchFamily="34" charset="0"/>
              </a:rPr>
              <a:t>, LC 2002, c 1, art 3.</a:t>
            </a:r>
            <a:endParaRPr lang="fr-CA" noProof="1">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i="1" noProof="1">
                <a:solidFill>
                  <a:srgbClr val="212529"/>
                </a:solidFill>
                <a:effectLst/>
                <a:latin typeface="Arial" panose="020B0604020202020204" pitchFamily="34" charset="0"/>
                <a:cs typeface="Arial" panose="020B0604020202020204" pitchFamily="34" charset="0"/>
              </a:rPr>
              <a:t>Règlement sur les concentrations de drogue dans le sang</a:t>
            </a:r>
            <a:r>
              <a:rPr lang="fr-CA" sz="1200" b="0" i="0" noProof="1">
                <a:solidFill>
                  <a:srgbClr val="212529"/>
                </a:solidFill>
                <a:effectLst/>
                <a:latin typeface="Arial" panose="020B0604020202020204" pitchFamily="34" charset="0"/>
                <a:cs typeface="Arial" panose="020B0604020202020204" pitchFamily="34" charset="0"/>
              </a:rPr>
              <a:t>, art 20, para 20.0.24, et art 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b="0" i="0" noProof="1">
                <a:solidFill>
                  <a:srgbClr val="212529"/>
                </a:solidFill>
                <a:effectLst/>
                <a:latin typeface="Arial" panose="020B0604020202020204" pitchFamily="34" charset="0"/>
                <a:cs typeface="Arial" panose="020B0604020202020204" pitchFamily="34" charset="0"/>
              </a:rPr>
              <a:t>Service de police du Nunavik, “Public Security”, </a:t>
            </a:r>
            <a:r>
              <a:rPr lang="fr-CA" sz="1200" noProof="1">
                <a:latin typeface="Arial" panose="020B0604020202020204" pitchFamily="34" charset="0"/>
                <a:cs typeface="Arial" panose="020B0604020202020204" pitchFamily="34" charset="0"/>
              </a:rPr>
              <a:t>https://krg.ca/en-CA/departments/public-security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noProof="1">
                <a:latin typeface="Arial" panose="020B0604020202020204" pitchFamily="34" charset="0"/>
                <a:cs typeface="Arial" panose="020B0604020202020204" pitchFamily="34" charset="0"/>
              </a:rPr>
              <a:t>Makivvik Corporation, “Makivvik Justice Program”, </a:t>
            </a:r>
            <a:r>
              <a:rPr lang="fr-CA" noProof="1">
                <a:latin typeface="Arial" panose="020B0604020202020204" pitchFamily="34" charset="0"/>
                <a:cs typeface="Arial" panose="020B0604020202020204" pitchFamily="34" charset="0"/>
              </a:rPr>
              <a:t>https://www.makivvik.ca/current/makivik-justice-program/</a:t>
            </a: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63ABD26-678D-D143-0499-AD7D87CE835E}"/>
              </a:ext>
            </a:extLst>
          </p:cNvPr>
          <p:cNvSpPr>
            <a:spLocks noGrp="1"/>
          </p:cNvSpPr>
          <p:nvPr>
            <p:ph type="sldNum" sz="quarter" idx="5"/>
          </p:nvPr>
        </p:nvSpPr>
        <p:spPr/>
        <p:txBody>
          <a:bodyPr/>
          <a:lstStyle/>
          <a:p>
            <a:fld id="{E13FC95C-4B18-4270-8A71-69930A0CC8C1}" type="slidenum">
              <a:rPr lang="fr-CA" smtClean="0"/>
              <a:t>36</a:t>
            </a:fld>
            <a:endParaRPr lang="fr-CA"/>
          </a:p>
        </p:txBody>
      </p:sp>
    </p:spTree>
    <p:extLst>
      <p:ext uri="{BB962C8B-B14F-4D97-AF65-F5344CB8AC3E}">
        <p14:creationId xmlns:p14="http://schemas.microsoft.com/office/powerpoint/2010/main" val="35277344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Demandez aux élèves s’ils sont d’accord avec cette règle.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noProof="1">
                <a:latin typeface="Arial" panose="020B0604020202020204" pitchFamily="34" charset="0"/>
                <a:cs typeface="Arial" panose="020B0604020202020204" pitchFamily="34" charset="0"/>
              </a:rPr>
              <a:t>Faites l’activité en utilisant la méthode de votre choix pour que les élèves indiquent leur réponse (lever la main, montrer une feuille, se déplacer, ou autre).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Demandez si une ou deux personnes veulent expliquer pourquoi elles ont choisi une réponse en particulier. Remerciez les jeunes qui participent et validez leurs explications.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Vous pouvez revenir à la règle pour alimenter la discussion. Voici quelques idées de questions à poser :</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Est-ce que quelque chose de semblable est arrivé dans votre communauté?</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Qu’est-ce que les communautés peuvent faire au sujet des dommages causés aux biens et des autres crimes? </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Que pensez-vous de la présence de la police dans la communauté?</a:t>
            </a: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37</a:t>
            </a:fld>
            <a:endParaRPr lang="fr-CA"/>
          </a:p>
        </p:txBody>
      </p:sp>
    </p:spTree>
    <p:extLst>
      <p:ext uri="{BB962C8B-B14F-4D97-AF65-F5344CB8AC3E}">
        <p14:creationId xmlns:p14="http://schemas.microsoft.com/office/powerpoint/2010/main" val="19203516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lang="en-CA" sz="1200">
              <a:effectLst/>
              <a:latin typeface="Arial"/>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38</a:t>
            </a:fld>
            <a:endParaRPr lang="fr-CA"/>
          </a:p>
        </p:txBody>
      </p:sp>
    </p:spTree>
    <p:extLst>
      <p:ext uri="{BB962C8B-B14F-4D97-AF65-F5344CB8AC3E}">
        <p14:creationId xmlns:p14="http://schemas.microsoft.com/office/powerpoint/2010/main" val="9194170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286DF-B869-F996-69FD-83A865945C3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5571763-89DE-C9C4-D6FB-8113DE4C1B5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E5EDFE2-3AD7-9FF3-0CE2-DB84671FDE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Lisez l’histoire.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Ce sujet est complémentaire au sujet précédent, sur les crimes dans la communauté. Nous vous recommandons d’aborder les deux sujets si vous avez le temps.</a:t>
            </a:r>
          </a:p>
        </p:txBody>
      </p:sp>
      <p:sp>
        <p:nvSpPr>
          <p:cNvPr id="4" name="Espace réservé du numéro de diapositive 3">
            <a:extLst>
              <a:ext uri="{FF2B5EF4-FFF2-40B4-BE49-F238E27FC236}">
                <a16:creationId xmlns:a16="http://schemas.microsoft.com/office/drawing/2014/main" id="{821EEECD-8826-14E3-3C0E-0868983E362B}"/>
              </a:ext>
            </a:extLst>
          </p:cNvPr>
          <p:cNvSpPr>
            <a:spLocks noGrp="1"/>
          </p:cNvSpPr>
          <p:nvPr>
            <p:ph type="sldNum" sz="quarter" idx="5"/>
          </p:nvPr>
        </p:nvSpPr>
        <p:spPr/>
        <p:txBody>
          <a:bodyPr/>
          <a:lstStyle/>
          <a:p>
            <a:fld id="{E13FC95C-4B18-4270-8A71-69930A0CC8C1}" type="slidenum">
              <a:rPr lang="fr-CA" smtClean="0"/>
              <a:t>39</a:t>
            </a:fld>
            <a:endParaRPr lang="fr-CA"/>
          </a:p>
        </p:txBody>
      </p:sp>
    </p:spTree>
    <p:extLst>
      <p:ext uri="{BB962C8B-B14F-4D97-AF65-F5344CB8AC3E}">
        <p14:creationId xmlns:p14="http://schemas.microsoft.com/office/powerpoint/2010/main" val="13475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261C-FC9E-0E35-F191-E1A7BC1154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FB0B2-F7BD-9EA8-6C58-F655A0B743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19BB02-67E1-65F0-78B1-3F1B3680568B}"/>
              </a:ext>
            </a:extLst>
          </p:cNvPr>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LES JURISTES BÉNÉVOLES</a:t>
            </a:r>
          </a:p>
          <a:p>
            <a:pPr marL="171450"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Lisez à voix haute le texte sous « Information à présenter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sz="1200" noProof="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sz="1200" noProof="1">
                <a:latin typeface="Arial" panose="020B0604020202020204" pitchFamily="34" charset="0"/>
                <a:cs typeface="Arial" panose="020B0604020202020204" pitchFamily="34" charset="0"/>
              </a:rPr>
              <a:t>DIRECTIVES POUR LE PERSONNEL ENSEIGNANT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noProof="1">
                <a:latin typeface="Arial" panose="020B0604020202020204" pitchFamily="34" charset="0"/>
                <a:cs typeface="Arial" panose="020B0604020202020204" pitchFamily="34" charset="0"/>
              </a:rPr>
              <a:t>Si les élèves n’ont pas fait l’activité préparatoire « Les règles, qu’est-ce que c’est? », lisez à voix haute le texte sous « Information à présenter ».</a:t>
            </a:r>
          </a:p>
          <a:p>
            <a:pPr marL="171450"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Si les élèves ont fait l’activité préparatoire, rappelez-leur simplement les points importants.</a:t>
            </a:r>
          </a:p>
          <a:p>
            <a:pPr marL="0" indent="0">
              <a:buFont typeface="Arial" panose="020B0604020202020204" pitchFamily="34" charset="0"/>
              <a:buNone/>
            </a:pPr>
            <a:endParaRPr lang="fr-CA" sz="1200" noProof="1">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1200" noProof="1">
                <a:latin typeface="Arial" panose="020B0604020202020204" pitchFamily="34" charset="0"/>
                <a:cs typeface="Arial" panose="020B0604020202020204" pitchFamily="34" charset="0"/>
              </a:rPr>
              <a:t>INFORMATION À PRÉSENTER</a:t>
            </a:r>
          </a:p>
          <a:p>
            <a:pPr marL="285750" indent="-285750">
              <a:lnSpc>
                <a:spcPct val="150000"/>
              </a:lnSpc>
              <a:spcBef>
                <a:spcPts val="600"/>
              </a:spcBef>
              <a:spcAft>
                <a:spcPts val="800"/>
              </a:spcAft>
              <a:buFont typeface="Arial" panose="020B0604020202020204" pitchFamily="34" charset="0"/>
              <a:buChar char="•"/>
            </a:pPr>
            <a:r>
              <a:rPr lang="fr-CA" sz="1200" noProof="1">
                <a:solidFill>
                  <a:srgbClr val="333F48"/>
                </a:solidFill>
                <a:effectLst/>
                <a:latin typeface="Arial" panose="020B0604020202020204" pitchFamily="34" charset="0"/>
                <a:ea typeface="Arial" panose="020B0604020202020204" pitchFamily="34" charset="0"/>
                <a:cs typeface="Arial" panose="020B0604020202020204" pitchFamily="34" charset="0"/>
              </a:rPr>
              <a:t>Quand vous entrez dans votre maison ou votre école, est-ce que vous enlevez vos bottes, ou est-ce que vous les gardez? J’imagine que vous les enlevez. </a:t>
            </a:r>
          </a:p>
          <a:p>
            <a:pPr marL="285750" indent="-285750">
              <a:lnSpc>
                <a:spcPct val="150000"/>
              </a:lnSpc>
              <a:spcBef>
                <a:spcPts val="600"/>
              </a:spcBef>
              <a:spcAft>
                <a:spcPts val="800"/>
              </a:spcAft>
              <a:buFont typeface="Arial" panose="020B0604020202020204" pitchFamily="34" charset="0"/>
              <a:buChar char="•"/>
            </a:pPr>
            <a:r>
              <a:rPr lang="fr-CA" sz="1200" noProof="1">
                <a:solidFill>
                  <a:srgbClr val="333F48"/>
                </a:solidFill>
                <a:effectLst/>
                <a:latin typeface="Arial" panose="020B0604020202020204" pitchFamily="34" charset="0"/>
                <a:ea typeface="Arial" panose="020B0604020202020204" pitchFamily="34" charset="0"/>
                <a:cs typeface="Arial" panose="020B0604020202020204" pitchFamily="34" charset="0"/>
              </a:rPr>
              <a:t>Dans ces endroits, </a:t>
            </a:r>
            <a:r>
              <a:rPr lang="fr-FR" sz="1200" noProof="1">
                <a:solidFill>
                  <a:srgbClr val="333F48"/>
                </a:solidFill>
                <a:effectLst/>
                <a:latin typeface="Arial" panose="020B0604020202020204" pitchFamily="34" charset="0"/>
                <a:ea typeface="Arial" panose="020B0604020202020204" pitchFamily="34" charset="0"/>
                <a:cs typeface="Arial" panose="020B0604020202020204" pitchFamily="34" charset="0"/>
              </a:rPr>
              <a:t>la règle est généralement d’enlever ses bottes quand on entre.</a:t>
            </a:r>
          </a:p>
          <a:p>
            <a:pPr marL="285750" indent="-285750">
              <a:lnSpc>
                <a:spcPct val="150000"/>
              </a:lnSpc>
              <a:spcBef>
                <a:spcPts val="600"/>
              </a:spcBef>
              <a:spcAft>
                <a:spcPts val="800"/>
              </a:spcAft>
              <a:buFont typeface="Arial" panose="020B0604020202020204" pitchFamily="34" charset="0"/>
              <a:buChar char="•"/>
            </a:pPr>
            <a:r>
              <a:rPr lang="fr-FR" sz="1200" noProof="1">
                <a:solidFill>
                  <a:srgbClr val="333F48"/>
                </a:solidFill>
                <a:effectLst/>
                <a:latin typeface="Arial" panose="020B0604020202020204" pitchFamily="34" charset="0"/>
                <a:ea typeface="Arial" panose="020B0604020202020204" pitchFamily="34" charset="0"/>
                <a:cs typeface="Arial" panose="020B0604020202020204" pitchFamily="34" charset="0"/>
              </a:rPr>
              <a:t>Les règles nous disent ce que nous pouvons faire ou non à la maison, à l’école et dans notre communauté. </a:t>
            </a:r>
          </a:p>
          <a:p>
            <a:pPr marL="285750" indent="-285750">
              <a:lnSpc>
                <a:spcPct val="150000"/>
              </a:lnSpc>
              <a:spcBef>
                <a:spcPts val="600"/>
              </a:spcBef>
              <a:spcAft>
                <a:spcPts val="800"/>
              </a:spcAft>
              <a:buFont typeface="Arial" panose="020B0604020202020204" pitchFamily="34" charset="0"/>
              <a:buChar char="•"/>
            </a:pPr>
            <a:r>
              <a:rPr lang="fr-FR" sz="1200" noProof="1">
                <a:solidFill>
                  <a:srgbClr val="333F48"/>
                </a:solidFill>
                <a:effectLst/>
                <a:latin typeface="Arial" panose="020B0604020202020204" pitchFamily="34" charset="0"/>
                <a:ea typeface="Arial" panose="020B0604020202020204" pitchFamily="34" charset="0"/>
                <a:cs typeface="Arial" panose="020B0604020202020204" pitchFamily="34" charset="0"/>
              </a:rPr>
              <a:t>Vous apprenez ces règles auprès de votre famille, de vos enseignantes et enseignants et des membres de votre communauté, comme les personnes aînées.</a:t>
            </a:r>
          </a:p>
          <a:p>
            <a:pPr marL="285750" indent="-285750">
              <a:lnSpc>
                <a:spcPct val="150000"/>
              </a:lnSpc>
              <a:spcBef>
                <a:spcPts val="600"/>
              </a:spcBef>
              <a:spcAft>
                <a:spcPts val="800"/>
              </a:spcAft>
              <a:buFont typeface="Arial" panose="020B0604020202020204" pitchFamily="34" charset="0"/>
              <a:buChar char="•"/>
            </a:pPr>
            <a:r>
              <a:rPr lang="fr-CA" sz="1200" noProof="1">
                <a:solidFill>
                  <a:srgbClr val="333F48"/>
                </a:solidFill>
                <a:effectLst/>
                <a:latin typeface="Arial" panose="020B0604020202020204" pitchFamily="34" charset="0"/>
                <a:ea typeface="Arial" panose="020B0604020202020204" pitchFamily="34" charset="0"/>
                <a:cs typeface="Arial" panose="020B0604020202020204" pitchFamily="34" charset="0"/>
              </a:rPr>
              <a:t>Certaines règles sont dites à voix haute, et d’autres sont écrites. </a:t>
            </a:r>
          </a:p>
          <a:p>
            <a:pPr marL="285750" indent="-285750">
              <a:lnSpc>
                <a:spcPct val="150000"/>
              </a:lnSpc>
              <a:spcBef>
                <a:spcPts val="600"/>
              </a:spcBef>
              <a:spcAft>
                <a:spcPts val="800"/>
              </a:spcAft>
              <a:buFont typeface="Arial" panose="020B0604020202020204" pitchFamily="34" charset="0"/>
              <a:buChar char="•"/>
            </a:pPr>
            <a:r>
              <a:rPr lang="fr-CA" sz="1200" noProof="1">
                <a:solidFill>
                  <a:srgbClr val="333F48"/>
                </a:solidFill>
                <a:effectLst/>
                <a:latin typeface="Arial" panose="020B0604020202020204" pitchFamily="34" charset="0"/>
                <a:ea typeface="Arial" panose="020B0604020202020204" pitchFamily="34" charset="0"/>
                <a:cs typeface="Arial" panose="020B0604020202020204" pitchFamily="34" charset="0"/>
              </a:rPr>
              <a:t>Les règles peuvent changer d’une communauté à l’autre. Parfois, elles changent au fil du temps.</a:t>
            </a:r>
          </a:p>
          <a:p>
            <a:pPr marL="285750" indent="-285750">
              <a:lnSpc>
                <a:spcPct val="150000"/>
              </a:lnSpc>
              <a:spcBef>
                <a:spcPts val="600"/>
              </a:spcBef>
              <a:spcAft>
                <a:spcPts val="800"/>
              </a:spcAft>
              <a:buFont typeface="Arial" panose="020B0604020202020204" pitchFamily="34" charset="0"/>
              <a:buChar char="•"/>
            </a:pPr>
            <a:r>
              <a:rPr lang="fr-CA" sz="1200" noProof="1">
                <a:solidFill>
                  <a:srgbClr val="333F48"/>
                </a:solidFill>
                <a:effectLst/>
                <a:latin typeface="Arial" panose="020B0604020202020204" pitchFamily="34" charset="0"/>
                <a:ea typeface="Arial" panose="020B0604020202020204" pitchFamily="34" charset="0"/>
                <a:cs typeface="Arial" panose="020B0604020202020204" pitchFamily="34" charset="0"/>
              </a:rPr>
              <a:t>Les règles nous disent comment bien traiter les autres. Si vous enlevez vos bottes en entrant, les planchers restent propres, et les chaussettes de tout le monde restent sèches!</a:t>
            </a:r>
          </a:p>
          <a:p>
            <a:pPr marL="285750" indent="-285750">
              <a:lnSpc>
                <a:spcPct val="150000"/>
              </a:lnSpc>
              <a:spcBef>
                <a:spcPts val="600"/>
              </a:spcBef>
              <a:spcAft>
                <a:spcPts val="800"/>
              </a:spcAft>
              <a:buFont typeface="Arial" panose="020B0604020202020204" pitchFamily="34" charset="0"/>
              <a:buChar char="•"/>
            </a:pPr>
            <a:r>
              <a:rPr lang="fr-CA" sz="1200" noProof="1">
                <a:solidFill>
                  <a:srgbClr val="333F48"/>
                </a:solidFill>
                <a:effectLst/>
                <a:latin typeface="Arial" panose="020B0604020202020204" pitchFamily="34" charset="0"/>
                <a:ea typeface="Arial" panose="020B0604020202020204" pitchFamily="34" charset="0"/>
                <a:cs typeface="Arial" panose="020B0604020202020204" pitchFamily="34" charset="0"/>
              </a:rPr>
              <a:t>(Si le temps le permet, posez la question suivante.) Quelles autres règles connaissez-vous?</a:t>
            </a:r>
          </a:p>
          <a:p>
            <a:pPr marL="285750" indent="-285750">
              <a:lnSpc>
                <a:spcPct val="150000"/>
              </a:lnSpc>
              <a:spcBef>
                <a:spcPts val="600"/>
              </a:spcBef>
              <a:spcAft>
                <a:spcPts val="800"/>
              </a:spcAft>
              <a:buFont typeface="Arial" panose="020B0604020202020204" pitchFamily="34" charset="0"/>
              <a:buChar char="•"/>
            </a:pPr>
            <a:r>
              <a:rPr lang="fr-CA" sz="1200" noProof="1">
                <a:solidFill>
                  <a:srgbClr val="333F48"/>
                </a:solidFill>
                <a:effectLst/>
                <a:latin typeface="Arial" panose="020B0604020202020204" pitchFamily="34" charset="0"/>
                <a:ea typeface="Arial" panose="020B0604020202020204" pitchFamily="34" charset="0"/>
                <a:cs typeface="Arial" panose="020B0604020202020204" pitchFamily="34" charset="0"/>
              </a:rPr>
              <a:t>Aujourd’hui, nous parlerons de certaines règles juridiques.</a:t>
            </a:r>
            <a:endParaRPr lang="fr-CA" sz="1200" noProof="1">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sz="1200"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63ABD26-678D-D143-0499-AD7D87CE835E}"/>
              </a:ext>
            </a:extLst>
          </p:cNvPr>
          <p:cNvSpPr>
            <a:spLocks noGrp="1"/>
          </p:cNvSpPr>
          <p:nvPr>
            <p:ph type="sldNum" sz="quarter" idx="5"/>
          </p:nvPr>
        </p:nvSpPr>
        <p:spPr/>
        <p:txBody>
          <a:bodyPr/>
          <a:lstStyle/>
          <a:p>
            <a:fld id="{E13FC95C-4B18-4270-8A71-69930A0CC8C1}" type="slidenum">
              <a:rPr lang="fr-CA" smtClean="0"/>
              <a:t>4</a:t>
            </a:fld>
            <a:endParaRPr lang="fr-CA"/>
          </a:p>
        </p:txBody>
      </p:sp>
    </p:spTree>
    <p:extLst>
      <p:ext uri="{BB962C8B-B14F-4D97-AF65-F5344CB8AC3E}">
        <p14:creationId xmlns:p14="http://schemas.microsoft.com/office/powerpoint/2010/main" val="13659538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261C-FC9E-0E35-F191-E1A7BC1154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FB0B2-F7BD-9EA8-6C58-F655A0B743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19BB02-67E1-65F0-78B1-3F1B3680568B}"/>
              </a:ext>
            </a:extLst>
          </p:cNvPr>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Expliquez l’information juridique sur la diapositive.</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Si le temps le permet, partagez des informations supplémentaires.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Ce sujet est complémentaire au sujet précédent, sur les crimes dans la communauté. Nous vous recommandons d’aborder les deux sujets si vous avez le temps.</a:t>
            </a:r>
          </a:p>
          <a:p>
            <a:endParaRPr lang="fr-CA" noProof="1">
              <a:latin typeface="Arial" panose="020B0604020202020204" pitchFamily="34" charset="0"/>
              <a:cs typeface="Arial" panose="020B0604020202020204" pitchFamily="34" charset="0"/>
            </a:endParaRPr>
          </a:p>
          <a:p>
            <a:r>
              <a:rPr lang="fr-CA" noProof="1">
                <a:latin typeface="Arial" panose="020B0604020202020204" pitchFamily="34" charset="0"/>
                <a:cs typeface="Arial" panose="020B0604020202020204" pitchFamily="34" charset="0"/>
              </a:rPr>
              <a:t>IDÉES D'INFORMATIONS SUPPLÉMENTAIRES À PARTAGER</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Le comité de justice peut intervenir avant ou après un crime. Il peut aussi intervenir dans un conflit.</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Il aide les personnes qui se réintègrent dans leur communauté après avoir commis un crime.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Il aide aussi les gens à guérir et à trouver des solutions à leurs problèmes.</a:t>
            </a:r>
          </a:p>
          <a:p>
            <a:pPr marL="0" indent="0">
              <a:buFont typeface="Arial" panose="020B0604020202020204" pitchFamily="34" charset="0"/>
              <a:buNone/>
            </a:pPr>
            <a:endParaRPr lang="fr-CA" noProof="1">
              <a:latin typeface="Arial" panose="020B0604020202020204" pitchFamily="34" charset="0"/>
              <a:cs typeface="Arial" panose="020B0604020202020204" pitchFamily="34" charset="0"/>
            </a:endParaRPr>
          </a:p>
          <a:p>
            <a:pPr marL="0" indent="0">
              <a:buFont typeface="Arial" panose="020B0604020202020204" pitchFamily="34" charset="0"/>
              <a:buNone/>
            </a:pPr>
            <a:r>
              <a:rPr lang="fr-CA" noProof="1">
                <a:latin typeface="Arial" panose="020B0604020202020204" pitchFamily="34" charset="0"/>
                <a:cs typeface="Arial" panose="020B0604020202020204" pitchFamily="34" charset="0"/>
              </a:rPr>
              <a:t>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i="1" noProof="1">
                <a:solidFill>
                  <a:srgbClr val="212529"/>
                </a:solidFill>
                <a:effectLst/>
                <a:latin typeface="Arial" panose="020B0604020202020204" pitchFamily="34" charset="0"/>
                <a:cs typeface="Arial" panose="020B0604020202020204" pitchFamily="34" charset="0"/>
              </a:rPr>
              <a:t>Règlement sur les concentrations de drogue dans le sang</a:t>
            </a:r>
            <a:r>
              <a:rPr lang="fr-CA" sz="1200" b="0" i="0" noProof="1">
                <a:solidFill>
                  <a:srgbClr val="212529"/>
                </a:solidFill>
                <a:effectLst/>
                <a:latin typeface="Arial" panose="020B0604020202020204" pitchFamily="34" charset="0"/>
                <a:cs typeface="Arial" panose="020B0604020202020204" pitchFamily="34" charset="0"/>
              </a:rPr>
              <a:t>, art 20, para 20.0.24.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noProof="1">
                <a:latin typeface="Arial" panose="020B0604020202020204" pitchFamily="34" charset="0"/>
                <a:cs typeface="Arial" panose="020B0604020202020204" pitchFamily="34" charset="0"/>
              </a:rPr>
              <a:t>Makivvik Corporation, “Makivvik Justice Program”, </a:t>
            </a:r>
            <a:r>
              <a:rPr lang="fr-CA" noProof="1">
                <a:latin typeface="Arial" panose="020B0604020202020204" pitchFamily="34" charset="0"/>
                <a:cs typeface="Arial" panose="020B0604020202020204" pitchFamily="34" charset="0"/>
              </a:rPr>
              <a:t>https://www.makivvik.ca/current/makivik-justice-program/</a:t>
            </a:r>
            <a:endParaRPr lang="fr-CA" sz="1200" b="0" i="0" noProof="1">
              <a:solidFill>
                <a:srgbClr val="212529"/>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CA" sz="1200" b="0" i="0" noProof="1">
              <a:solidFill>
                <a:srgbClr val="212529"/>
              </a:solidFill>
              <a:effectLst/>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63ABD26-678D-D143-0499-AD7D87CE835E}"/>
              </a:ext>
            </a:extLst>
          </p:cNvPr>
          <p:cNvSpPr>
            <a:spLocks noGrp="1"/>
          </p:cNvSpPr>
          <p:nvPr>
            <p:ph type="sldNum" sz="quarter" idx="5"/>
          </p:nvPr>
        </p:nvSpPr>
        <p:spPr/>
        <p:txBody>
          <a:bodyPr/>
          <a:lstStyle/>
          <a:p>
            <a:fld id="{E13FC95C-4B18-4270-8A71-69930A0CC8C1}" type="slidenum">
              <a:rPr lang="fr-CA" smtClean="0"/>
              <a:t>40</a:t>
            </a:fld>
            <a:endParaRPr lang="fr-CA"/>
          </a:p>
        </p:txBody>
      </p:sp>
    </p:spTree>
    <p:extLst>
      <p:ext uri="{BB962C8B-B14F-4D97-AF65-F5344CB8AC3E}">
        <p14:creationId xmlns:p14="http://schemas.microsoft.com/office/powerpoint/2010/main" val="5102288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Demandez aux élèves s’ils sont d’accord avec cette règle.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noProof="1">
                <a:latin typeface="Arial" panose="020B0604020202020204" pitchFamily="34" charset="0"/>
                <a:cs typeface="Arial" panose="020B0604020202020204" pitchFamily="34" charset="0"/>
              </a:rPr>
              <a:t>Faites l’activité en utilisant la méthode de votre choix pour que les élèves indiquent leur réponse (lever la main, montrer une feuille, se déplacer, ou autre).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Demandez si une ou deux personnes veulent expliquer pourquoi elles ont choisi une réponse en particulier. Remerciez les jeunes qui participent et validez leurs explications.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Vous pouvez revenir à la règle pour alimenter la discussion. Voici quelques idées de questions à poser :</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Avez-vous déjà entendu parler du comité de justice? </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Avez-vous entendu parler de gens qui sont allés en prison? </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Qu’est-ce que les communautés devraient faire lorsqu’une personne est impliquée dans un conflit?</a:t>
            </a:r>
            <a:endParaRPr lang="en-CA"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41</a:t>
            </a:fld>
            <a:endParaRPr lang="fr-CA"/>
          </a:p>
        </p:txBody>
      </p:sp>
    </p:spTree>
    <p:extLst>
      <p:ext uri="{BB962C8B-B14F-4D97-AF65-F5344CB8AC3E}">
        <p14:creationId xmlns:p14="http://schemas.microsoft.com/office/powerpoint/2010/main" val="3975005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lang="en-CA" sz="1200">
              <a:effectLst/>
              <a:latin typeface="Arial"/>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42</a:t>
            </a:fld>
            <a:endParaRPr lang="fr-CA"/>
          </a:p>
        </p:txBody>
      </p:sp>
    </p:spTree>
    <p:extLst>
      <p:ext uri="{BB962C8B-B14F-4D97-AF65-F5344CB8AC3E}">
        <p14:creationId xmlns:p14="http://schemas.microsoft.com/office/powerpoint/2010/main" val="186306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3EB29-3F73-FA3C-BA4D-BEC3F318BE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AFB880A-B2A5-E70E-FCDB-A498ED70549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0F6A445-FAFB-A8A1-2846-9CD53EB72B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Lisez l’histoire.</a:t>
            </a:r>
          </a:p>
        </p:txBody>
      </p:sp>
      <p:sp>
        <p:nvSpPr>
          <p:cNvPr id="4" name="Espace réservé du numéro de diapositive 3">
            <a:extLst>
              <a:ext uri="{FF2B5EF4-FFF2-40B4-BE49-F238E27FC236}">
                <a16:creationId xmlns:a16="http://schemas.microsoft.com/office/drawing/2014/main" id="{C8EAB95D-A528-90EA-6B8F-E88D3F43B782}"/>
              </a:ext>
            </a:extLst>
          </p:cNvPr>
          <p:cNvSpPr>
            <a:spLocks noGrp="1"/>
          </p:cNvSpPr>
          <p:nvPr>
            <p:ph type="sldNum" sz="quarter" idx="5"/>
          </p:nvPr>
        </p:nvSpPr>
        <p:spPr/>
        <p:txBody>
          <a:bodyPr/>
          <a:lstStyle/>
          <a:p>
            <a:fld id="{E13FC95C-4B18-4270-8A71-69930A0CC8C1}" type="slidenum">
              <a:rPr lang="fr-CA" smtClean="0"/>
              <a:t>43</a:t>
            </a:fld>
            <a:endParaRPr lang="fr-CA"/>
          </a:p>
        </p:txBody>
      </p:sp>
    </p:spTree>
    <p:extLst>
      <p:ext uri="{BB962C8B-B14F-4D97-AF65-F5344CB8AC3E}">
        <p14:creationId xmlns:p14="http://schemas.microsoft.com/office/powerpoint/2010/main" val="28688812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261C-FC9E-0E35-F191-E1A7BC1154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FB0B2-F7BD-9EA8-6C58-F655A0B743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19BB02-67E1-65F0-78B1-3F1B3680568B}"/>
              </a:ext>
            </a:extLst>
          </p:cNvPr>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Expliquez l’information juridique sur la diapositive.</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Si le temps le permet, partagez des informations supplémentaires.</a:t>
            </a:r>
          </a:p>
          <a:p>
            <a:endParaRPr lang="fr-CA" noProof="1">
              <a:latin typeface="Arial" panose="020B0604020202020204" pitchFamily="34" charset="0"/>
              <a:cs typeface="Arial" panose="020B0604020202020204" pitchFamily="34" charset="0"/>
            </a:endParaRPr>
          </a:p>
          <a:p>
            <a:r>
              <a:rPr lang="fr-CA" noProof="1">
                <a:latin typeface="Arial" panose="020B0604020202020204" pitchFamily="34" charset="0"/>
                <a:cs typeface="Arial" panose="020B0604020202020204" pitchFamily="34" charset="0"/>
              </a:rPr>
              <a:t>IDÉES D'INFORMATIONS SUPPLÉMENTAIRES À PARTAGER</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L’intimidation, c’est un comportement, des mots ou des gestes répétés qui isolent ou qui font du mal. La personne ou le groupe qui intimide est en position de force par rapport à celle qui se fait intimider. </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L’intimidation est un comportement nuisible qui peut avoir lieu en personne ou en ligne.</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L’intimidation est interdite. Les écoles doivent la prévenir et aider les élèves qui en sont victimes.</a:t>
            </a:r>
          </a:p>
          <a:p>
            <a:pPr marL="0" indent="0">
              <a:buFont typeface="Arial" panose="020B0604020202020204" pitchFamily="34" charset="0"/>
              <a:buNone/>
            </a:pPr>
            <a:endParaRPr lang="fr-CA" noProof="1">
              <a:latin typeface="Arial" panose="020B0604020202020204" pitchFamily="34" charset="0"/>
              <a:cs typeface="Arial" panose="020B0604020202020204" pitchFamily="34" charset="0"/>
            </a:endParaRPr>
          </a:p>
          <a:p>
            <a:pPr marL="0" indent="0">
              <a:buFont typeface="Arial" panose="020B0604020202020204" pitchFamily="34" charset="0"/>
              <a:buNone/>
            </a:pPr>
            <a:r>
              <a:rPr lang="fr-CA" noProof="1">
                <a:latin typeface="Arial" panose="020B0604020202020204" pitchFamily="34" charset="0"/>
                <a:cs typeface="Arial" panose="020B0604020202020204" pitchFamily="34" charset="0"/>
              </a:rPr>
              <a:t>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0" i="1" noProof="1">
                <a:solidFill>
                  <a:srgbClr val="212529"/>
                </a:solidFill>
                <a:effectLst/>
                <a:latin typeface="Arial" panose="020B0604020202020204" pitchFamily="34" charset="0"/>
                <a:cs typeface="Arial" panose="020B0604020202020204" pitchFamily="34" charset="0"/>
              </a:rPr>
              <a:t>Loi sur l'instruction publique</a:t>
            </a:r>
            <a:r>
              <a:rPr lang="fr-CA" b="0" i="0" noProof="1">
                <a:solidFill>
                  <a:srgbClr val="212529"/>
                </a:solidFill>
                <a:effectLst/>
                <a:latin typeface="Arial" panose="020B0604020202020204" pitchFamily="34" charset="0"/>
                <a:cs typeface="Arial" panose="020B0604020202020204" pitchFamily="34" charset="0"/>
              </a:rPr>
              <a:t>, RLRQ c I-13.3, art 722.</a:t>
            </a:r>
            <a:endParaRPr lang="fr-CA" b="0" i="1" noProof="1">
              <a:solidFill>
                <a:srgbClr val="212529"/>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i="1" noProof="1">
                <a:solidFill>
                  <a:srgbClr val="212529"/>
                </a:solidFill>
                <a:effectLst/>
                <a:latin typeface="Arial" panose="020B0604020202020204" pitchFamily="34" charset="0"/>
                <a:cs typeface="Arial" panose="020B0604020202020204" pitchFamily="34" charset="0"/>
              </a:rPr>
              <a:t>Loi sur l'instruction publique pour les autochtones Cris, Inuit et Naskapis</a:t>
            </a:r>
            <a:r>
              <a:rPr lang="fr-CA" b="0" i="0" noProof="1">
                <a:solidFill>
                  <a:srgbClr val="212529"/>
                </a:solidFill>
                <a:effectLst/>
                <a:latin typeface="Arial" panose="020B0604020202020204" pitchFamily="34" charset="0"/>
                <a:cs typeface="Arial" panose="020B0604020202020204" pitchFamily="34" charset="0"/>
              </a:rPr>
              <a:t>, RLRQ c I-14, arts 605 à 607.</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i="0" noProof="1">
                <a:latin typeface="Arial" panose="020B0604020202020204" pitchFamily="34" charset="0"/>
                <a:cs typeface="Arial" panose="020B0604020202020204" pitchFamily="34" charset="0"/>
              </a:rPr>
              <a:t>Kativik Ilisarniliriniq, “Directive Against Bullying And For The Promotion Of Peaceful And Responsive Schools”</a:t>
            </a:r>
            <a:r>
              <a:rPr lang="fr-CA" i="1" noProof="1">
                <a:latin typeface="Arial" panose="020B0604020202020204" pitchFamily="34" charset="0"/>
                <a:cs typeface="Arial" panose="020B0604020202020204" pitchFamily="34" charset="0"/>
              </a:rPr>
              <a:t>, </a:t>
            </a:r>
            <a:r>
              <a:rPr lang="fr-CA" noProof="1">
                <a:latin typeface="Arial" panose="020B0604020202020204" pitchFamily="34" charset="0"/>
                <a:cs typeface="Arial" panose="020B0604020202020204" pitchFamily="34" charset="0"/>
              </a:rPr>
              <a:t>CC 2005/2006-54, 2012/2013-14 et CC 2015/16-05, https://www.kativik.qc.ca/wp-content/uploads/2021/09/ADM-16-Directive-Against-Bullying-Promoting-Peaceful-Responsive-School-E.pdf</a:t>
            </a:r>
            <a:endParaRPr lang="fr-CA" b="0" i="1" noProof="1">
              <a:solidFill>
                <a:srgbClr val="212529"/>
              </a:solidFill>
              <a:effectLst/>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63ABD26-678D-D143-0499-AD7D87CE835E}"/>
              </a:ext>
            </a:extLst>
          </p:cNvPr>
          <p:cNvSpPr>
            <a:spLocks noGrp="1"/>
          </p:cNvSpPr>
          <p:nvPr>
            <p:ph type="sldNum" sz="quarter" idx="5"/>
          </p:nvPr>
        </p:nvSpPr>
        <p:spPr/>
        <p:txBody>
          <a:bodyPr/>
          <a:lstStyle/>
          <a:p>
            <a:fld id="{E13FC95C-4B18-4270-8A71-69930A0CC8C1}" type="slidenum">
              <a:rPr lang="fr-CA" smtClean="0"/>
              <a:t>44</a:t>
            </a:fld>
            <a:endParaRPr lang="fr-CA"/>
          </a:p>
        </p:txBody>
      </p:sp>
    </p:spTree>
    <p:extLst>
      <p:ext uri="{BB962C8B-B14F-4D97-AF65-F5344CB8AC3E}">
        <p14:creationId xmlns:p14="http://schemas.microsoft.com/office/powerpoint/2010/main" val="2033117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Demandez aux élèves s’ils sont d’accord avec cette règle.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noProof="1">
                <a:latin typeface="Arial" panose="020B0604020202020204" pitchFamily="34" charset="0"/>
                <a:cs typeface="Arial" panose="020B0604020202020204" pitchFamily="34" charset="0"/>
              </a:rPr>
              <a:t>Faites l’activité en utilisant la méthode de votre choix pour que les élèves indiquent leur réponse (lever la main, montrer une feuille, se déplacer, ou autre).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Demandez si une ou deux personnes veulent expliquer pourquoi elles ont choisi une réponse en particulier. Remerciez les jeunes qui participent et validez leurs explications.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Vous pouvez revenir à la règle pour alimenter la discussion. Voici quelques idées de questions à poser :</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Avez-vous parlé de l’intimidation dans votre école?</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Qu’est-ce que les écoles devraient faire concernant l’intimidation? </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Comment pouvez-vous aider une victime d’intimidation?</a:t>
            </a:r>
            <a:endParaRPr lang="en-CA"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45</a:t>
            </a:fld>
            <a:endParaRPr lang="fr-CA"/>
          </a:p>
        </p:txBody>
      </p:sp>
    </p:spTree>
    <p:extLst>
      <p:ext uri="{BB962C8B-B14F-4D97-AF65-F5344CB8AC3E}">
        <p14:creationId xmlns:p14="http://schemas.microsoft.com/office/powerpoint/2010/main" val="11884626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lang="en-CA" sz="1200">
              <a:effectLst/>
              <a:latin typeface="Arial"/>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46</a:t>
            </a:fld>
            <a:endParaRPr lang="fr-CA"/>
          </a:p>
        </p:txBody>
      </p:sp>
    </p:spTree>
    <p:extLst>
      <p:ext uri="{BB962C8B-B14F-4D97-AF65-F5344CB8AC3E}">
        <p14:creationId xmlns:p14="http://schemas.microsoft.com/office/powerpoint/2010/main" val="34896085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3EB29-3F73-FA3C-BA4D-BEC3F318BE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AFB880A-B2A5-E70E-FCDB-A498ED70549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0F6A445-FAFB-A8A1-2846-9CD53EB72B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Lisez l’histoire.</a:t>
            </a:r>
          </a:p>
        </p:txBody>
      </p:sp>
      <p:sp>
        <p:nvSpPr>
          <p:cNvPr id="4" name="Espace réservé du numéro de diapositive 3">
            <a:extLst>
              <a:ext uri="{FF2B5EF4-FFF2-40B4-BE49-F238E27FC236}">
                <a16:creationId xmlns:a16="http://schemas.microsoft.com/office/drawing/2014/main" id="{C8EAB95D-A528-90EA-6B8F-E88D3F43B782}"/>
              </a:ext>
            </a:extLst>
          </p:cNvPr>
          <p:cNvSpPr>
            <a:spLocks noGrp="1"/>
          </p:cNvSpPr>
          <p:nvPr>
            <p:ph type="sldNum" sz="quarter" idx="5"/>
          </p:nvPr>
        </p:nvSpPr>
        <p:spPr/>
        <p:txBody>
          <a:bodyPr/>
          <a:lstStyle/>
          <a:p>
            <a:fld id="{E13FC95C-4B18-4270-8A71-69930A0CC8C1}" type="slidenum">
              <a:rPr lang="fr-CA" smtClean="0"/>
              <a:t>47</a:t>
            </a:fld>
            <a:endParaRPr lang="fr-CA"/>
          </a:p>
        </p:txBody>
      </p:sp>
    </p:spTree>
    <p:extLst>
      <p:ext uri="{BB962C8B-B14F-4D97-AF65-F5344CB8AC3E}">
        <p14:creationId xmlns:p14="http://schemas.microsoft.com/office/powerpoint/2010/main" val="36107477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261C-FC9E-0E35-F191-E1A7BC1154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FB0B2-F7BD-9EA8-6C58-F655A0B743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19BB02-67E1-65F0-78B1-3F1B3680568B}"/>
              </a:ext>
            </a:extLst>
          </p:cNvPr>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BÉNÉVOLES</a:t>
            </a:r>
          </a:p>
          <a:p>
            <a:pPr marL="171450"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Expliquez l’information juridique sur la diapositive.</a:t>
            </a:r>
          </a:p>
          <a:p>
            <a:pPr marL="171450"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Si le temps le permet, partagez des informations supplémentaires.</a:t>
            </a:r>
          </a:p>
          <a:p>
            <a:endParaRPr lang="fr-CA" sz="1200" noProof="1">
              <a:latin typeface="Arial" panose="020B0604020202020204" pitchFamily="34" charset="0"/>
              <a:cs typeface="Arial" panose="020B0604020202020204" pitchFamily="34" charset="0"/>
            </a:endParaRPr>
          </a:p>
          <a:p>
            <a:r>
              <a:rPr lang="fr-CA" sz="1200" noProof="1">
                <a:latin typeface="Arial" panose="020B0604020202020204" pitchFamily="34" charset="0"/>
                <a:cs typeface="Arial" panose="020B0604020202020204" pitchFamily="34" charset="0"/>
              </a:rPr>
              <a:t>IDÉES D'INFORMATIONS SUPPLÉMENTAIRES À PARTAGER</a:t>
            </a:r>
          </a:p>
          <a:p>
            <a:pPr marL="171450"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Les personnes de 21 ans et moins n’ont pas le droit de conduire après avoir bu de l’alcool.</a:t>
            </a:r>
          </a:p>
          <a:p>
            <a:pPr marL="171450"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Les personnes de plus de 21 ans ne doivent pas dépasser une certaine limite d’alcool dans le sang lorsqu’elles conduisent.</a:t>
            </a:r>
          </a:p>
          <a:p>
            <a:pPr marL="171450"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La police peut arrêter quelqu’un et le tester pour l’alcool ou la drogue.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noProof="1">
                <a:latin typeface="Arial" panose="020B0604020202020204" pitchFamily="34" charset="0"/>
                <a:cs typeface="Arial" panose="020B0604020202020204" pitchFamily="34" charset="0"/>
              </a:rPr>
              <a:t>Les services de protection de la jeunesse ou la police peuvent intervenir dans ce genre de situation. </a:t>
            </a:r>
          </a:p>
          <a:p>
            <a:pPr marL="0" indent="0">
              <a:buFont typeface="Arial" panose="020B0604020202020204" pitchFamily="34" charset="0"/>
              <a:buNone/>
            </a:pPr>
            <a:endParaRPr lang="fr-CA" sz="1200" noProof="1">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1200" noProof="1">
                <a:latin typeface="Arial" panose="020B0604020202020204" pitchFamily="34" charset="0"/>
                <a:cs typeface="Arial" panose="020B0604020202020204" pitchFamily="34" charset="0"/>
              </a:rPr>
              <a:t>SOURCES</a:t>
            </a:r>
          </a:p>
          <a:p>
            <a:pPr marL="285750" indent="-285750">
              <a:lnSpc>
                <a:spcPct val="115000"/>
              </a:lnSpc>
              <a:spcBef>
                <a:spcPts val="600"/>
              </a:spcBef>
              <a:spcAft>
                <a:spcPts val="1200"/>
              </a:spcAft>
              <a:buFont typeface="Arial" panose="020B0604020202020204" pitchFamily="34" charset="0"/>
              <a:buChar char="•"/>
            </a:pPr>
            <a:r>
              <a:rPr lang="fr-FR" sz="1200" i="1" noProof="1">
                <a:solidFill>
                  <a:srgbClr val="333F48"/>
                </a:solidFill>
                <a:effectLst/>
                <a:latin typeface="Arial" panose="020B0604020202020204" pitchFamily="34" charset="0"/>
                <a:ea typeface="Calibri" panose="020F0502020204030204" pitchFamily="34" charset="0"/>
                <a:cs typeface="Arial" panose="020B0604020202020204" pitchFamily="34" charset="0"/>
              </a:rPr>
              <a:t>Code de la sécurité routière</a:t>
            </a:r>
            <a:r>
              <a:rPr lang="fr-CA" sz="1200" noProof="1">
                <a:solidFill>
                  <a:srgbClr val="333F48"/>
                </a:solidFill>
                <a:effectLst/>
                <a:latin typeface="Arial" panose="020B0604020202020204" pitchFamily="34" charset="0"/>
                <a:ea typeface="Calibri" panose="020F0502020204030204" pitchFamily="34" charset="0"/>
                <a:cs typeface="Arial" panose="020B0604020202020204" pitchFamily="34" charset="0"/>
              </a:rPr>
              <a:t>, RLRQ c C-24.2, arts 202.1.2, 202.1.3, 202.1.4, 202.2, 202.3, 202.4, al 2, 202.8.</a:t>
            </a:r>
          </a:p>
          <a:p>
            <a:pPr marL="285750" indent="-285750">
              <a:lnSpc>
                <a:spcPct val="115000"/>
              </a:lnSpc>
              <a:spcBef>
                <a:spcPts val="600"/>
              </a:spcBef>
              <a:spcAft>
                <a:spcPts val="1200"/>
              </a:spcAft>
              <a:buFont typeface="Arial" panose="020B0604020202020204" pitchFamily="34" charset="0"/>
              <a:buChar char="•"/>
            </a:pPr>
            <a:r>
              <a:rPr lang="fr-CA" sz="1200" i="1" noProof="1">
                <a:solidFill>
                  <a:srgbClr val="333F48"/>
                </a:solidFill>
                <a:effectLst/>
                <a:latin typeface="Arial" panose="020B0604020202020204" pitchFamily="34" charset="0"/>
                <a:ea typeface="Calibri" panose="020F0502020204030204" pitchFamily="34" charset="0"/>
                <a:cs typeface="Arial" panose="020B0604020202020204" pitchFamily="34" charset="0"/>
              </a:rPr>
              <a:t>Code criminel</a:t>
            </a:r>
            <a:r>
              <a:rPr lang="fr-CA" sz="1200" noProof="1">
                <a:solidFill>
                  <a:srgbClr val="333F48"/>
                </a:solidFill>
                <a:effectLst/>
                <a:latin typeface="Arial" panose="020B0604020202020204" pitchFamily="34" charset="0"/>
                <a:ea typeface="Calibri" panose="020F0502020204030204" pitchFamily="34" charset="0"/>
                <a:cs typeface="Arial" panose="020B0604020202020204" pitchFamily="34" charset="0"/>
              </a:rPr>
              <a:t>, LRC 1985, c C-46, arts 320.11 « conduire », 320.13, 320.14, 320.19, 320.27, 320.28, 320.35, 320.38. </a:t>
            </a:r>
          </a:p>
          <a:p>
            <a:pPr marL="285750" indent="-285750">
              <a:lnSpc>
                <a:spcPct val="115000"/>
              </a:lnSpc>
              <a:spcBef>
                <a:spcPts val="600"/>
              </a:spcBef>
              <a:spcAft>
                <a:spcPts val="1200"/>
              </a:spcAft>
              <a:buFont typeface="Arial" panose="020B0604020202020204" pitchFamily="34" charset="0"/>
              <a:buChar char="•"/>
            </a:pPr>
            <a:r>
              <a:rPr lang="fr-FR" sz="1200" i="1" noProof="1">
                <a:solidFill>
                  <a:srgbClr val="333F48"/>
                </a:solidFill>
                <a:effectLst/>
                <a:latin typeface="Arial" panose="020B0604020202020204" pitchFamily="34" charset="0"/>
                <a:ea typeface="Calibri" panose="020F0502020204030204" pitchFamily="34" charset="0"/>
                <a:cs typeface="Arial" panose="020B0604020202020204" pitchFamily="34" charset="0"/>
              </a:rPr>
              <a:t>Règlement sur les concentrations de drogue dans le sang</a:t>
            </a:r>
            <a:r>
              <a:rPr lang="fr-CA" sz="1200" noProof="1">
                <a:solidFill>
                  <a:srgbClr val="333F48"/>
                </a:solidFill>
                <a:effectLst/>
                <a:latin typeface="Arial" panose="020B0604020202020204" pitchFamily="34" charset="0"/>
                <a:ea typeface="Calibri" panose="020F0502020204030204" pitchFamily="34" charset="0"/>
                <a:cs typeface="Arial" panose="020B0604020202020204" pitchFamily="34" charset="0"/>
              </a:rPr>
              <a:t>, DORS/2018-148. </a:t>
            </a:r>
          </a:p>
          <a:p>
            <a:pPr marL="285750" indent="-285750">
              <a:lnSpc>
                <a:spcPct val="115000"/>
              </a:lnSpc>
              <a:spcBef>
                <a:spcPts val="600"/>
              </a:spcBef>
              <a:spcAft>
                <a:spcPts val="1200"/>
              </a:spcAft>
              <a:buFont typeface="Arial" panose="020B0604020202020204" pitchFamily="34" charset="0"/>
              <a:buChar char="•"/>
            </a:pPr>
            <a:r>
              <a:rPr lang="fr-CA" sz="1200" i="1" noProof="1">
                <a:solidFill>
                  <a:srgbClr val="333F48"/>
                </a:solidFill>
                <a:effectLst/>
                <a:latin typeface="Arial" panose="020B0604020202020204" pitchFamily="34" charset="0"/>
                <a:ea typeface="Calibri" panose="020F0502020204030204" pitchFamily="34" charset="0"/>
                <a:cs typeface="Arial" panose="020B0604020202020204" pitchFamily="34" charset="0"/>
              </a:rPr>
              <a:t>Pronovost v R</a:t>
            </a:r>
            <a:r>
              <a:rPr lang="fr-CA" sz="1200" noProof="1">
                <a:solidFill>
                  <a:srgbClr val="333F48"/>
                </a:solidFill>
                <a:effectLst/>
                <a:latin typeface="Arial" panose="020B0604020202020204" pitchFamily="34" charset="0"/>
                <a:ea typeface="Calibri" panose="020F0502020204030204" pitchFamily="34" charset="0"/>
                <a:cs typeface="Arial" panose="020B0604020202020204" pitchFamily="34" charset="0"/>
              </a:rPr>
              <a:t>, 2018 QCCA 2212.</a:t>
            </a:r>
          </a:p>
          <a:p>
            <a:pPr marL="285750" indent="-285750">
              <a:lnSpc>
                <a:spcPct val="115000"/>
              </a:lnSpc>
              <a:spcBef>
                <a:spcPts val="600"/>
              </a:spcBef>
              <a:spcAft>
                <a:spcPts val="1200"/>
              </a:spcAft>
              <a:buFont typeface="Arial" panose="020B0604020202020204" pitchFamily="34" charset="0"/>
              <a:buChar char="•"/>
            </a:pPr>
            <a:r>
              <a:rPr lang="fr-CA" sz="1200" i="1" noProof="1">
                <a:solidFill>
                  <a:srgbClr val="FF0000"/>
                </a:solidFill>
                <a:effectLst/>
                <a:latin typeface="Arial" panose="020B0604020202020204" pitchFamily="34" charset="0"/>
                <a:ea typeface="Calibri" panose="020F0502020204030204" pitchFamily="34" charset="0"/>
                <a:cs typeface="Arial" panose="020B0604020202020204" pitchFamily="34" charset="0"/>
              </a:rPr>
              <a:t>Loi sur la protection de la jeunesse</a:t>
            </a:r>
            <a:r>
              <a:rPr lang="fr-CA" sz="1200" noProof="1">
                <a:solidFill>
                  <a:srgbClr val="FF0000"/>
                </a:solidFill>
                <a:effectLst/>
                <a:latin typeface="Arial" panose="020B0604020202020204" pitchFamily="34" charset="0"/>
                <a:ea typeface="Calibri" panose="020F0502020204030204" pitchFamily="34" charset="0"/>
                <a:cs typeface="Arial" panose="020B0604020202020204" pitchFamily="34" charset="0"/>
              </a:rPr>
              <a:t>, RLRQ P-34.1, arts 38 à 38.3, 49 à 51, 131.1 à 131.5.</a:t>
            </a:r>
            <a:endParaRPr lang="fr-CA" sz="1200" b="0" i="1" noProof="1">
              <a:solidFill>
                <a:srgbClr val="212529"/>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Bef>
                <a:spcPts val="600"/>
              </a:spcBef>
              <a:spcAft>
                <a:spcPts val="1200"/>
              </a:spcAft>
              <a:buFont typeface="Arial" panose="020B0604020202020204" pitchFamily="34" charset="0"/>
              <a:buChar char="•"/>
            </a:pPr>
            <a:r>
              <a:rPr lang="fr-FR" sz="1200" b="0" i="1" noProof="1">
                <a:solidFill>
                  <a:srgbClr val="212529"/>
                </a:solidFill>
                <a:effectLst/>
                <a:latin typeface="Arial" panose="020B0604020202020204" pitchFamily="34" charset="0"/>
                <a:cs typeface="Arial" panose="020B0604020202020204" pitchFamily="34" charset="0"/>
              </a:rPr>
              <a:t>Convention de la Baie James et du Nord Québécois</a:t>
            </a:r>
            <a:r>
              <a:rPr lang="fr-CA" sz="1200" b="0" i="0" noProof="1">
                <a:solidFill>
                  <a:srgbClr val="212529"/>
                </a:solidFill>
                <a:effectLst/>
                <a:latin typeface="Arial" panose="020B0604020202020204" pitchFamily="34" charset="0"/>
                <a:cs typeface="Arial" panose="020B0604020202020204" pitchFamily="34" charset="0"/>
              </a:rPr>
              <a:t>, art 21.</a:t>
            </a:r>
          </a:p>
          <a:p>
            <a:pPr marL="285750" indent="-285750">
              <a:lnSpc>
                <a:spcPct val="115000"/>
              </a:lnSpc>
              <a:spcBef>
                <a:spcPts val="600"/>
              </a:spcBef>
              <a:spcAft>
                <a:spcPts val="1200"/>
              </a:spcAft>
              <a:buFont typeface="Arial" panose="020B0604020202020204" pitchFamily="34" charset="0"/>
              <a:buChar char="•"/>
            </a:pPr>
            <a:r>
              <a:rPr lang="fr-FR" sz="1200" b="0" i="0" noProof="1">
                <a:solidFill>
                  <a:srgbClr val="212529"/>
                </a:solidFill>
                <a:effectLst/>
                <a:latin typeface="Arial" panose="020B0604020202020204" pitchFamily="34" charset="0"/>
                <a:cs typeface="Arial" panose="020B0604020202020204" pitchFamily="34" charset="0"/>
              </a:rPr>
              <a:t>Service de police du Nunavik</a:t>
            </a:r>
            <a:r>
              <a:rPr lang="fr-CA" sz="1200" b="0" i="0" noProof="1">
                <a:solidFill>
                  <a:srgbClr val="212529"/>
                </a:solidFill>
                <a:effectLst/>
                <a:latin typeface="Arial" panose="020B0604020202020204" pitchFamily="34" charset="0"/>
                <a:cs typeface="Arial" panose="020B0604020202020204" pitchFamily="34" charset="0"/>
              </a:rPr>
              <a:t>, “Public Security”, </a:t>
            </a:r>
            <a:r>
              <a:rPr lang="fr-CA" sz="1200" noProof="1">
                <a:latin typeface="Arial" panose="020B0604020202020204" pitchFamily="34" charset="0"/>
                <a:cs typeface="Arial" panose="020B0604020202020204" pitchFamily="34" charset="0"/>
              </a:rPr>
              <a:t>https://krg.ca/en-CA/departments/public-security</a:t>
            </a:r>
            <a:endParaRPr lang="fr-CA" sz="1200" noProof="1">
              <a:solidFill>
                <a:srgbClr val="333F48"/>
              </a:solidFill>
              <a:effectLst/>
              <a:latin typeface="Arial" panose="020B0604020202020204" pitchFamily="34" charset="0"/>
              <a:ea typeface="Calibri" panose="020F0502020204030204" pitchFamily="34" charset="0"/>
              <a:cs typeface="Arial" panose="020B0604020202020204" pitchFamily="34" charset="0"/>
            </a:endParaRPr>
          </a:p>
          <a:p>
            <a:pPr marL="0" indent="0">
              <a:buFont typeface="Arial" panose="020B0604020202020204" pitchFamily="34" charset="0"/>
              <a:buNone/>
            </a:pPr>
            <a:endParaRPr lang="en-CA" sz="1200"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63ABD26-678D-D143-0499-AD7D87CE835E}"/>
              </a:ext>
            </a:extLst>
          </p:cNvPr>
          <p:cNvSpPr>
            <a:spLocks noGrp="1"/>
          </p:cNvSpPr>
          <p:nvPr>
            <p:ph type="sldNum" sz="quarter" idx="5"/>
          </p:nvPr>
        </p:nvSpPr>
        <p:spPr/>
        <p:txBody>
          <a:bodyPr/>
          <a:lstStyle/>
          <a:p>
            <a:fld id="{E13FC95C-4B18-4270-8A71-69930A0CC8C1}" type="slidenum">
              <a:rPr lang="fr-CA" smtClean="0"/>
              <a:t>48</a:t>
            </a:fld>
            <a:endParaRPr lang="fr-CA"/>
          </a:p>
        </p:txBody>
      </p:sp>
    </p:spTree>
    <p:extLst>
      <p:ext uri="{BB962C8B-B14F-4D97-AF65-F5344CB8AC3E}">
        <p14:creationId xmlns:p14="http://schemas.microsoft.com/office/powerpoint/2010/main" val="8160881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Demandez aux élèves s’ils sont d’accord avec cette règle.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noProof="1">
                <a:latin typeface="Arial" panose="020B0604020202020204" pitchFamily="34" charset="0"/>
                <a:cs typeface="Arial" panose="020B0604020202020204" pitchFamily="34" charset="0"/>
              </a:rPr>
              <a:t>Faites l’activité en utilisant la méthode de votre choix pour que les élèves indiquent leur réponse (lever la main, montrer une feuille, se déplacer, ou autre).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Demandez si une ou deux personnes veulent expliquer pourquoi elles ont choisi une réponse en particulier. Remerciez les jeunes qui participent et validez leurs explications.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Vous pouvez revenir à la règle pour alimenter la discussion. Voici quelques idées de questions à poser :</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Que pensez-vous de l’alcool au volant?</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Qu’est-ce qui devrait arriver quand quelqu’un conduit après avoir bu?</a:t>
            </a:r>
            <a:endParaRPr lang="en-CA"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49</a:t>
            </a:fld>
            <a:endParaRPr lang="fr-CA"/>
          </a:p>
        </p:txBody>
      </p:sp>
    </p:spTree>
    <p:extLst>
      <p:ext uri="{BB962C8B-B14F-4D97-AF65-F5344CB8AC3E}">
        <p14:creationId xmlns:p14="http://schemas.microsoft.com/office/powerpoint/2010/main" val="2997517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BÉNÉVOLES</a:t>
            </a:r>
            <a:endParaRPr lang="fr-CA" noProof="1">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Au cours de l’atelier, vous demanderez aux élèves leur degré d’accord avec une règle, et chaque élève choisira l’une des quatre réponses proposées. </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L’objectif est d’encourager tout le monde à participer et de stimuler la discussion.</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Nous vous suggérons ci-dessous quelques façons de réaliser l’activité. Certaines sont plus complexes et nécessitent une préparation, tandis que l’une d’elles ne demande aucune préparation.</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Vous pouvez animer l’activité de la façon qui vous convient le mieux, à vous et aux élèves. Vous pouvez même choisir une autre méthode que celles qui sont proposées.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Si la méthode retenue ne fonctionne pas, n’hésitez pas à l’adapter en cours d’atelier ou à en essayer une autre.</a:t>
            </a:r>
          </a:p>
          <a:p>
            <a:pPr marL="0" indent="0">
              <a:buFont typeface="Arial" panose="020B0604020202020204" pitchFamily="34" charset="0"/>
              <a:buNone/>
            </a:pPr>
            <a:endParaRPr lang="fr-CA" noProof="1">
              <a:latin typeface="Arial" panose="020B0604020202020204" pitchFamily="34" charset="0"/>
              <a:cs typeface="Arial" panose="020B0604020202020204" pitchFamily="34" charset="0"/>
            </a:endParaRPr>
          </a:p>
          <a:p>
            <a:pPr marL="0" indent="0">
              <a:buFont typeface="Arial" panose="020B0604020202020204" pitchFamily="34" charset="0"/>
              <a:buNone/>
            </a:pPr>
            <a:r>
              <a:rPr lang="fr-CA" noProof="1">
                <a:latin typeface="Arial" panose="020B0604020202020204" pitchFamily="34" charset="0"/>
                <a:cs typeface="Arial" panose="020B0604020202020204" pitchFamily="34" charset="0"/>
              </a:rPr>
              <a:t>LES ÉLÈVES LÈVENT LA MAIN (AUCUNE PRÉPARATION REQUISE)</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Expliquez aux élèves qu’ils pourront exprimer leur degré d’accord avec une règle juridique en choisissant l’une des quatre réponses proposées.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Pointez, une à une, les réponses affichées sur la diapositive et invitez les élèves à lever la main quand vous pointez la réponse de leur choix.</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Les élèves peuvent lever la main plusieurs fois, ou pas du tout. C’est tout à fait correct. </a:t>
            </a:r>
            <a:r>
              <a:rPr lang="fr-FR" noProof="1">
                <a:latin typeface="Arial" panose="020B0604020202020204" pitchFamily="34" charset="0"/>
                <a:cs typeface="Arial" panose="020B0604020202020204" pitchFamily="34" charset="0"/>
              </a:rPr>
              <a:t>Accueillez toutes les réponses sans jugement et sans pression</a:t>
            </a:r>
            <a:r>
              <a:rPr lang="fr-CA" noProof="1">
                <a:latin typeface="Arial" panose="020B0604020202020204" pitchFamily="34" charset="0"/>
                <a:cs typeface="Arial" panose="020B0604020202020204" pitchFamily="34" charset="0"/>
              </a:rPr>
              <a:t>, et ne les forcez pas à lever la main au moins une fois.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Pour faire un test tout en brisant la glace, posez une question amusante. Par exemple : « Aimez-vous la musique? »</a:t>
            </a:r>
          </a:p>
          <a:p>
            <a:endParaRPr lang="fr-CA" noProof="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noProof="1">
                <a:latin typeface="Arial" panose="020B0604020202020204" pitchFamily="34" charset="0"/>
                <a:cs typeface="Arial" panose="020B0604020202020204" pitchFamily="34" charset="0"/>
              </a:rPr>
              <a:t>LES ÉLÈVES MONTRENT LEUR RÉPONSE SUR UNE FEUILLE DE PAPIER (PRÉPARATION REQUISE)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Préparation requise = Le guide de cet atelier comprend, en annexe, les quatre réponses possibles en format pleine page. Imprimez assez de copies pour que chaque élève ait une copie de chaque réponse. Vous pouvez aussi demander aux élèves d’écrire les quatre réponses sur quatre feuilles de papier.</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Expliquez aux élèves qu’ils pourront exprimer leur degré d’accord avec une règle juridique en choisissant l’une des quatre réponses proposées.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Demandez aux élèves de choisir l’une des quatre réponses et de lever la feuille correspondante pour que tout le monde puisse la voir.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Les élèves peuvent changer de réponse, y compris pour choisir la même réponse que la majorité de leurs camarades. C’est tout à fait correct. </a:t>
            </a:r>
            <a:r>
              <a:rPr lang="fr-FR" noProof="1">
                <a:latin typeface="Arial" panose="020B0604020202020204" pitchFamily="34" charset="0"/>
                <a:cs typeface="Arial" panose="020B0604020202020204" pitchFamily="34" charset="0"/>
              </a:rPr>
              <a:t>Accueillez toutes les réponses sans jugement et sans pression</a:t>
            </a:r>
            <a:r>
              <a:rPr lang="fr-CA" noProof="1">
                <a:latin typeface="Arial" panose="020B0604020202020204" pitchFamily="34" charset="0"/>
                <a:cs typeface="Arial" panose="020B0604020202020204" pitchFamily="34" charset="0"/>
              </a:rPr>
              <a:t>, et ne les forcez pas à revenir à leur réponse initiale.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Pour faire un test tout en brisant la glace, posez une question amusante. Par exemple : « Aimez-vous la musique? »</a:t>
            </a:r>
          </a:p>
          <a:p>
            <a:endParaRPr lang="fr-CA" noProof="1">
              <a:latin typeface="Arial" panose="020B0604020202020204" pitchFamily="34" charset="0"/>
              <a:cs typeface="Arial" panose="020B0604020202020204" pitchFamily="34" charset="0"/>
            </a:endParaRPr>
          </a:p>
          <a:p>
            <a:r>
              <a:rPr lang="fr-CA" noProof="1">
                <a:latin typeface="Arial" panose="020B0604020202020204" pitchFamily="34" charset="0"/>
                <a:cs typeface="Arial" panose="020B0604020202020204" pitchFamily="34" charset="0"/>
              </a:rPr>
              <a:t>LES ÉLÈVES SE DÉPLACENT (PRÉPARATION REQUISE)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Préparation requise = Le guide de cet atelier comprend, en annexe, les quatre réponses possibles en format pleine page. Imprimez les quatre réponses et placez-les dans les quatre coins de la classe. </a:t>
            </a:r>
            <a:r>
              <a:rPr lang="fr-FR" noProof="1">
                <a:latin typeface="Arial" panose="020B0604020202020204" pitchFamily="34" charset="0"/>
                <a:cs typeface="Arial" panose="020B0604020202020204" pitchFamily="34" charset="0"/>
              </a:rPr>
              <a:t>Vous pouvez aussi écrire les réponses à la main sur quatre feuilles de papier et les afficher dans les coins de la classe.</a:t>
            </a:r>
            <a:endParaRPr lang="fr-CA" noProof="1">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Expliquez aux élèves qu’ils pourront exprimer leur degré d’accord avec une règle juridique en choisissant l’une des quatre réponses proposées.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Demandez aux élèves de choisir l’une des quatre réponses et de se placer dans le coin de la classe qui y correspond.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Les élèves peuvent changer de place pour suivre la majorité de leurs camarades. C’est tout à fait correct. </a:t>
            </a:r>
            <a:r>
              <a:rPr lang="fr-FR" noProof="1">
                <a:latin typeface="Arial" panose="020B0604020202020204" pitchFamily="34" charset="0"/>
                <a:cs typeface="Arial" panose="020B0604020202020204" pitchFamily="34" charset="0"/>
              </a:rPr>
              <a:t>Accueillez toutes les réponses sans jugement et sans pression</a:t>
            </a:r>
            <a:r>
              <a:rPr lang="fr-CA" noProof="1">
                <a:latin typeface="Arial" panose="020B0604020202020204" pitchFamily="34" charset="0"/>
                <a:cs typeface="Arial" panose="020B0604020202020204" pitchFamily="34" charset="0"/>
              </a:rPr>
              <a:t>, et ne les forcez pas à retourner à leur position initiale.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Pour faire un test tout en brisant la glace, posez une question amusante. Par exemple : « Aimez-vous la musique? »</a:t>
            </a: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5</a:t>
            </a:fld>
            <a:endParaRPr lang="fr-CA"/>
          </a:p>
        </p:txBody>
      </p:sp>
    </p:spTree>
    <p:extLst>
      <p:ext uri="{BB962C8B-B14F-4D97-AF65-F5344CB8AC3E}">
        <p14:creationId xmlns:p14="http://schemas.microsoft.com/office/powerpoint/2010/main" val="36457568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lang="en-CA" sz="1200">
              <a:effectLst/>
              <a:latin typeface="Arial"/>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50</a:t>
            </a:fld>
            <a:endParaRPr lang="fr-CA"/>
          </a:p>
        </p:txBody>
      </p:sp>
    </p:spTree>
    <p:extLst>
      <p:ext uri="{BB962C8B-B14F-4D97-AF65-F5344CB8AC3E}">
        <p14:creationId xmlns:p14="http://schemas.microsoft.com/office/powerpoint/2010/main" val="7070616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3EB29-3F73-FA3C-BA4D-BEC3F318BE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AFB880A-B2A5-E70E-FCDB-A498ED70549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0F6A445-FAFB-A8A1-2846-9CD53EB72B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Lisez l’histoire.</a:t>
            </a:r>
          </a:p>
        </p:txBody>
      </p:sp>
      <p:sp>
        <p:nvSpPr>
          <p:cNvPr id="4" name="Espace réservé du numéro de diapositive 3">
            <a:extLst>
              <a:ext uri="{FF2B5EF4-FFF2-40B4-BE49-F238E27FC236}">
                <a16:creationId xmlns:a16="http://schemas.microsoft.com/office/drawing/2014/main" id="{C8EAB95D-A528-90EA-6B8F-E88D3F43B782}"/>
              </a:ext>
            </a:extLst>
          </p:cNvPr>
          <p:cNvSpPr>
            <a:spLocks noGrp="1"/>
          </p:cNvSpPr>
          <p:nvPr>
            <p:ph type="sldNum" sz="quarter" idx="5"/>
          </p:nvPr>
        </p:nvSpPr>
        <p:spPr/>
        <p:txBody>
          <a:bodyPr/>
          <a:lstStyle/>
          <a:p>
            <a:fld id="{E13FC95C-4B18-4270-8A71-69930A0CC8C1}" type="slidenum">
              <a:rPr lang="fr-CA" smtClean="0"/>
              <a:t>51</a:t>
            </a:fld>
            <a:endParaRPr lang="fr-CA"/>
          </a:p>
        </p:txBody>
      </p:sp>
    </p:spTree>
    <p:extLst>
      <p:ext uri="{BB962C8B-B14F-4D97-AF65-F5344CB8AC3E}">
        <p14:creationId xmlns:p14="http://schemas.microsoft.com/office/powerpoint/2010/main" val="37615459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261C-FC9E-0E35-F191-E1A7BC1154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FB0B2-F7BD-9EA8-6C58-F655A0B743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19BB02-67E1-65F0-78B1-3F1B3680568B}"/>
              </a:ext>
            </a:extLst>
          </p:cNvPr>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Expliquez l’information juridique sur la diapositive.</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Si le temps le permet, partagez des informations supplémentaires.</a:t>
            </a:r>
          </a:p>
          <a:p>
            <a:endParaRPr lang="fr-CA" noProof="1">
              <a:latin typeface="Arial" panose="020B0604020202020204" pitchFamily="34" charset="0"/>
              <a:cs typeface="Arial" panose="020B0604020202020204" pitchFamily="34" charset="0"/>
            </a:endParaRPr>
          </a:p>
          <a:p>
            <a:r>
              <a:rPr lang="fr-CA" noProof="1">
                <a:latin typeface="Arial" panose="020B0604020202020204" pitchFamily="34" charset="0"/>
                <a:cs typeface="Arial" panose="020B0604020202020204" pitchFamily="34" charset="0"/>
              </a:rPr>
              <a:t>IDÉES D'INFORMATIONS SUPPLÉMENTAIRES À PARTAGER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Une personne de moins de 21 ans n’a pas le droit d’acheter du cannabis.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Une personne de 21 ans ou plus n’a pas le droit d’acheter du cannabis pour une personne de moins de 21 ans.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Il n’est pas non plus permis d’aider ou d’encourager quelqu’un à faire l’une de ces choses.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Parfois, les services de protection de la jeunesse ou la police peuvent intervenir.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noProof="1">
              <a:latin typeface="Arial" panose="020B0604020202020204" pitchFamily="34" charset="0"/>
              <a:cs typeface="Arial" panose="020B0604020202020204" pitchFamily="34" charset="0"/>
            </a:endParaRPr>
          </a:p>
          <a:p>
            <a:pPr marL="0" indent="0">
              <a:buFont typeface="Arial" panose="020B0604020202020204" pitchFamily="34" charset="0"/>
              <a:buNone/>
            </a:pPr>
            <a:r>
              <a:rPr lang="fr-CA" noProof="1">
                <a:latin typeface="Arial" panose="020B0604020202020204" pitchFamily="34" charset="0"/>
                <a:cs typeface="Arial" panose="020B0604020202020204" pitchFamily="34" charset="0"/>
              </a:rPr>
              <a:t>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0" i="1" noProof="1">
                <a:solidFill>
                  <a:srgbClr val="212529"/>
                </a:solidFill>
                <a:effectLst/>
                <a:latin typeface="Arial" panose="020B0604020202020204" pitchFamily="34" charset="0"/>
                <a:cs typeface="Arial" panose="020B0604020202020204" pitchFamily="34" charset="0"/>
              </a:rPr>
              <a:t>Loi encadrant le cannabis</a:t>
            </a:r>
            <a:r>
              <a:rPr lang="fr-CA" b="0" i="0" noProof="1">
                <a:solidFill>
                  <a:srgbClr val="212529"/>
                </a:solidFill>
                <a:effectLst/>
                <a:latin typeface="Arial" panose="020B0604020202020204" pitchFamily="34" charset="0"/>
                <a:cs typeface="Arial" panose="020B0604020202020204" pitchFamily="34" charset="0"/>
              </a:rPr>
              <a:t>, RLRQ c C-5.3, arts 4, 10, 25, 35, 38, 39, 88.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0" i="1" noProof="1">
                <a:solidFill>
                  <a:srgbClr val="212529"/>
                </a:solidFill>
                <a:effectLst/>
                <a:latin typeface="Arial" panose="020B0604020202020204" pitchFamily="34" charset="0"/>
                <a:cs typeface="Arial" panose="020B0604020202020204" pitchFamily="34" charset="0"/>
              </a:rPr>
              <a:t>Loi sur le cannabis</a:t>
            </a:r>
            <a:r>
              <a:rPr lang="fr-CA" b="0" i="0" noProof="1">
                <a:solidFill>
                  <a:srgbClr val="212529"/>
                </a:solidFill>
                <a:effectLst/>
                <a:latin typeface="Arial" panose="020B0604020202020204" pitchFamily="34" charset="0"/>
                <a:cs typeface="Arial" panose="020B0604020202020204" pitchFamily="34" charset="0"/>
              </a:rPr>
              <a:t>, LC 2018, c 16, art 2, « jeune », et arts 8(1)(c), 8(2)(a)(ii), 8(2)(b)(ii), 9(1)(b), 9(5)(ii), 12(7), 12(10), 69(1), 69(3)(b).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0" i="0" noProof="1">
                <a:solidFill>
                  <a:srgbClr val="212529"/>
                </a:solidFill>
                <a:effectLst/>
                <a:latin typeface="Arial" panose="020B0604020202020204" pitchFamily="34" charset="0"/>
                <a:cs typeface="Arial" panose="020B0604020202020204" pitchFamily="34" charset="0"/>
              </a:rPr>
              <a:t>Kativik Ilisarniliriniq, “</a:t>
            </a:r>
            <a:r>
              <a:rPr lang="fr-CA" noProof="1">
                <a:latin typeface="Arial" panose="020B0604020202020204" pitchFamily="34" charset="0"/>
                <a:cs typeface="Arial" panose="020B0604020202020204" pitchFamily="34" charset="0"/>
              </a:rPr>
              <a:t>Psychoactive Substance Use Procedure On School Grounds”, CS-03, https://www.kativik.qc.ca/wp-content/uploads/2024/03/CS-03-Psychoactive-substance-use-procedure-on-school-grounds-E-2024-03.pdf</a:t>
            </a:r>
            <a:endParaRPr lang="fr-CA" b="0" i="0" noProof="1">
              <a:solidFill>
                <a:srgbClr val="212529"/>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i="1" noProof="1">
                <a:solidFill>
                  <a:srgbClr val="FF0000"/>
                </a:solidFill>
                <a:effectLst/>
                <a:latin typeface="Arial" panose="020B0604020202020204" pitchFamily="34" charset="0"/>
                <a:ea typeface="Calibri" panose="020F0502020204030204" pitchFamily="34" charset="0"/>
                <a:cs typeface="Arial" panose="020B0604020202020204" pitchFamily="34" charset="0"/>
              </a:rPr>
              <a:t>Loi sur la protection de la jeunesse</a:t>
            </a:r>
            <a:r>
              <a:rPr lang="fr-CA" sz="1200" noProof="1">
                <a:solidFill>
                  <a:srgbClr val="FF0000"/>
                </a:solidFill>
                <a:effectLst/>
                <a:latin typeface="Arial" panose="020B0604020202020204" pitchFamily="34" charset="0"/>
                <a:ea typeface="Calibri" panose="020F0502020204030204" pitchFamily="34" charset="0"/>
                <a:cs typeface="Arial" panose="020B0604020202020204" pitchFamily="34" charset="0"/>
              </a:rPr>
              <a:t>, RLRQ P-34.1, arts 38 à 38.3, 49 à 51, 131.1 à 131.5.</a:t>
            </a:r>
            <a:endParaRPr lang="fr-CA" b="0" i="1" noProof="1">
              <a:solidFill>
                <a:srgbClr val="212529"/>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i="1" noProof="1">
                <a:solidFill>
                  <a:srgbClr val="212529"/>
                </a:solidFill>
                <a:effectLst/>
                <a:latin typeface="Arial" panose="020B0604020202020204" pitchFamily="34" charset="0"/>
                <a:cs typeface="Arial" panose="020B0604020202020204" pitchFamily="34" charset="0"/>
              </a:rPr>
              <a:t>Convention de la Baie James et du Nord Québécois</a:t>
            </a:r>
            <a:r>
              <a:rPr lang="fr-CA" b="0" i="0" noProof="1">
                <a:solidFill>
                  <a:srgbClr val="212529"/>
                </a:solidFill>
                <a:effectLst/>
                <a:latin typeface="Arial" panose="020B0604020202020204" pitchFamily="34" charset="0"/>
                <a:cs typeface="Arial" panose="020B0604020202020204" pitchFamily="34" charset="0"/>
              </a:rPr>
              <a:t>, art 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i="0" noProof="1">
                <a:solidFill>
                  <a:srgbClr val="212529"/>
                </a:solidFill>
                <a:effectLst/>
                <a:latin typeface="Arial" panose="020B0604020202020204" pitchFamily="34" charset="0"/>
                <a:cs typeface="Arial" panose="020B0604020202020204" pitchFamily="34" charset="0"/>
              </a:rPr>
              <a:t>Service de police du Nunavik</a:t>
            </a:r>
            <a:r>
              <a:rPr lang="fr-CA" b="0" i="0" noProof="1">
                <a:solidFill>
                  <a:srgbClr val="212529"/>
                </a:solidFill>
                <a:effectLst/>
                <a:latin typeface="Arial" panose="020B0604020202020204" pitchFamily="34" charset="0"/>
                <a:cs typeface="Arial" panose="020B0604020202020204" pitchFamily="34" charset="0"/>
              </a:rPr>
              <a:t>, “Public Security”, </a:t>
            </a:r>
            <a:r>
              <a:rPr lang="fr-CA" noProof="1">
                <a:latin typeface="Arial" panose="020B0604020202020204" pitchFamily="34" charset="0"/>
                <a:cs typeface="Arial" panose="020B0604020202020204" pitchFamily="34" charset="0"/>
              </a:rPr>
              <a:t>https://krg.ca/en-CA/departments/public-security</a:t>
            </a:r>
            <a:endParaRPr lang="fr-CA" b="0" i="0" noProof="1">
              <a:solidFill>
                <a:srgbClr val="212529"/>
              </a:solidFill>
              <a:effectLst/>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63ABD26-678D-D143-0499-AD7D87CE835E}"/>
              </a:ext>
            </a:extLst>
          </p:cNvPr>
          <p:cNvSpPr>
            <a:spLocks noGrp="1"/>
          </p:cNvSpPr>
          <p:nvPr>
            <p:ph type="sldNum" sz="quarter" idx="5"/>
          </p:nvPr>
        </p:nvSpPr>
        <p:spPr/>
        <p:txBody>
          <a:bodyPr/>
          <a:lstStyle/>
          <a:p>
            <a:fld id="{E13FC95C-4B18-4270-8A71-69930A0CC8C1}" type="slidenum">
              <a:rPr lang="fr-CA" smtClean="0"/>
              <a:t>52</a:t>
            </a:fld>
            <a:endParaRPr lang="fr-CA"/>
          </a:p>
        </p:txBody>
      </p:sp>
    </p:spTree>
    <p:extLst>
      <p:ext uri="{BB962C8B-B14F-4D97-AF65-F5344CB8AC3E}">
        <p14:creationId xmlns:p14="http://schemas.microsoft.com/office/powerpoint/2010/main" val="11157718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Demandez aux élèves s’ils sont d’accord avec cette règle.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noProof="1">
                <a:latin typeface="Arial" panose="020B0604020202020204" pitchFamily="34" charset="0"/>
                <a:cs typeface="Arial" panose="020B0604020202020204" pitchFamily="34" charset="0"/>
              </a:rPr>
              <a:t>Faites l’activité en utilisant la méthode de votre choix pour que les élèves indiquent leur réponse (lever la main, montrer une feuille, se déplacer, ou autre).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Demandez si une ou deux personnes veulent expliquer pourquoi elles ont choisi une réponse en particulier. Remerciez les jeunes qui participent et validez leurs explications.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Vous pouvez revenir à la règle pour alimenter la discussion. Voici quelques idées de questions à poser :</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Que pensez-vous du fait qu’il faut avoir 21 ans pour acheter du cannabis? Devrait-on avoir le droit de consommer du cannabis plus tôt, ou plus tard? </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Est-ce que les jeunes de tous âges devraient pouvoir choisir de consommer du cannabis ou non?</a:t>
            </a: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53</a:t>
            </a:fld>
            <a:endParaRPr lang="fr-CA"/>
          </a:p>
        </p:txBody>
      </p:sp>
    </p:spTree>
    <p:extLst>
      <p:ext uri="{BB962C8B-B14F-4D97-AF65-F5344CB8AC3E}">
        <p14:creationId xmlns:p14="http://schemas.microsoft.com/office/powerpoint/2010/main" val="25192976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lang="en-CA" sz="1200">
              <a:effectLst/>
              <a:latin typeface="Arial"/>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54</a:t>
            </a:fld>
            <a:endParaRPr lang="fr-CA"/>
          </a:p>
        </p:txBody>
      </p:sp>
    </p:spTree>
    <p:extLst>
      <p:ext uri="{BB962C8B-B14F-4D97-AF65-F5344CB8AC3E}">
        <p14:creationId xmlns:p14="http://schemas.microsoft.com/office/powerpoint/2010/main" val="24499666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3EB29-3F73-FA3C-BA4D-BEC3F318BE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AFB880A-B2A5-E70E-FCDB-A498ED70549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0F6A445-FAFB-A8A1-2846-9CD53EB72B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Lisez l’histoire.</a:t>
            </a:r>
          </a:p>
        </p:txBody>
      </p:sp>
      <p:sp>
        <p:nvSpPr>
          <p:cNvPr id="4" name="Espace réservé du numéro de diapositive 3">
            <a:extLst>
              <a:ext uri="{FF2B5EF4-FFF2-40B4-BE49-F238E27FC236}">
                <a16:creationId xmlns:a16="http://schemas.microsoft.com/office/drawing/2014/main" id="{C8EAB95D-A528-90EA-6B8F-E88D3F43B782}"/>
              </a:ext>
            </a:extLst>
          </p:cNvPr>
          <p:cNvSpPr>
            <a:spLocks noGrp="1"/>
          </p:cNvSpPr>
          <p:nvPr>
            <p:ph type="sldNum" sz="quarter" idx="5"/>
          </p:nvPr>
        </p:nvSpPr>
        <p:spPr/>
        <p:txBody>
          <a:bodyPr/>
          <a:lstStyle/>
          <a:p>
            <a:fld id="{E13FC95C-4B18-4270-8A71-69930A0CC8C1}" type="slidenum">
              <a:rPr lang="fr-CA" smtClean="0"/>
              <a:t>55</a:t>
            </a:fld>
            <a:endParaRPr lang="fr-CA"/>
          </a:p>
        </p:txBody>
      </p:sp>
    </p:spTree>
    <p:extLst>
      <p:ext uri="{BB962C8B-B14F-4D97-AF65-F5344CB8AC3E}">
        <p14:creationId xmlns:p14="http://schemas.microsoft.com/office/powerpoint/2010/main" val="32066616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261C-FC9E-0E35-F191-E1A7BC1154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FB0B2-F7BD-9EA8-6C58-F655A0B743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19BB02-67E1-65F0-78B1-3F1B3680568B}"/>
              </a:ext>
            </a:extLst>
          </p:cNvPr>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Expliquez l’information juridique sur la diapositive.</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Si le temps le permet, partagez des informations supplémentaires.</a:t>
            </a:r>
          </a:p>
          <a:p>
            <a:endParaRPr lang="fr-CA" noProof="1">
              <a:latin typeface="Arial" panose="020B0604020202020204" pitchFamily="34" charset="0"/>
              <a:cs typeface="Arial" panose="020B0604020202020204" pitchFamily="34" charset="0"/>
            </a:endParaRPr>
          </a:p>
          <a:p>
            <a:r>
              <a:rPr lang="fr-CA" noProof="1">
                <a:latin typeface="Arial" panose="020B0604020202020204" pitchFamily="34" charset="0"/>
                <a:cs typeface="Arial" panose="020B0604020202020204" pitchFamily="34" charset="0"/>
              </a:rPr>
              <a:t>IDÉES D'INFORMATIONS SUPPLÉMENTAIRES À PARTAGER</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Après une séparation, les parents peuvent s’entendre sur ce qui va se passer ou demander au tribunal de décider.</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Les enfants peuvent partager leur opinion et dire combien de temps ils veulent passer avec chacun de leurs parents. Les juges doivent prendre cette information au sérieux et en tenir compte dans leur décision. Les parents devraient faire la même chose lors de leurs discussions.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À mesure que les enfants grandissent et deviennent plus matures, leur opinion prend de plus en plus d’importance. À partir de 12 ans, les juges respectent généralement les souhaits des jeunes.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Cela dit, les juges et les parents doivent toujours décider ce qui est le mieux pour l’enfant. Leur décision peut parfois être différente de l’opinion de l’enfant, car d’autres facteurs sont aussi importants.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Voici des exemples de facteurs à considérer pour décider ce qui est le mieux pour l’enfant : </a:t>
            </a:r>
          </a:p>
          <a:p>
            <a:pPr marL="661670" lvl="2" indent="-179705">
              <a:spcBef>
                <a:spcPct val="0"/>
              </a:spcBef>
              <a:spcAft>
                <a:spcPct val="0"/>
              </a:spcAft>
              <a:buFont typeface="Wingdings" panose="05000000000000000000" pitchFamily="2" charset="2"/>
              <a:buChar char="§"/>
            </a:pPr>
            <a:r>
              <a:rPr lang="fr-CA" noProof="1">
                <a:latin typeface="Arial" panose="020B0604020202020204" pitchFamily="34" charset="0"/>
                <a:cs typeface="Arial" panose="020B0604020202020204" pitchFamily="34" charset="0"/>
              </a:rPr>
              <a:t>l’âge de l’enfant,</a:t>
            </a:r>
          </a:p>
          <a:p>
            <a:pPr marL="661670" lvl="2" indent="-179705">
              <a:spcBef>
                <a:spcPct val="0"/>
              </a:spcBef>
              <a:spcAft>
                <a:spcPct val="0"/>
              </a:spcAft>
              <a:buFont typeface="Wingdings" panose="05000000000000000000" pitchFamily="2" charset="2"/>
              <a:buChar char="§"/>
            </a:pPr>
            <a:r>
              <a:rPr lang="fr-FR" noProof="1">
                <a:latin typeface="Arial" panose="020B0604020202020204" pitchFamily="34" charset="0"/>
                <a:cs typeface="Arial" panose="020B0604020202020204" pitchFamily="34" charset="0"/>
              </a:rPr>
              <a:t>ses besoins,</a:t>
            </a:r>
          </a:p>
          <a:p>
            <a:pPr marL="661670" lvl="2" indent="-179705">
              <a:spcBef>
                <a:spcPct val="0"/>
              </a:spcBef>
              <a:spcAft>
                <a:spcPct val="0"/>
              </a:spcAft>
              <a:buFont typeface="Wingdings" panose="05000000000000000000" pitchFamily="2" charset="2"/>
              <a:buChar char="§"/>
            </a:pPr>
            <a:r>
              <a:rPr lang="fr-FR" noProof="1">
                <a:latin typeface="Arial" panose="020B0604020202020204" pitchFamily="34" charset="0"/>
                <a:cs typeface="Arial" panose="020B0604020202020204" pitchFamily="34" charset="0"/>
              </a:rPr>
              <a:t>la capacité de chacun des parents de répondre à ces besoins,</a:t>
            </a:r>
          </a:p>
          <a:p>
            <a:pPr marL="661670" lvl="2" indent="-179705">
              <a:spcBef>
                <a:spcPct val="0"/>
              </a:spcBef>
              <a:spcAft>
                <a:spcPct val="0"/>
              </a:spcAft>
              <a:buFont typeface="Wingdings" panose="05000000000000000000" pitchFamily="2" charset="2"/>
              <a:buChar char="§"/>
            </a:pPr>
            <a:r>
              <a:rPr lang="fr-FR" noProof="1">
                <a:latin typeface="Arial" panose="020B0604020202020204" pitchFamily="34" charset="0"/>
                <a:cs typeface="Arial" panose="020B0604020202020204" pitchFamily="34" charset="0"/>
              </a:rPr>
              <a:t>la relation entre l’enfant et chacun de ses parents,</a:t>
            </a:r>
          </a:p>
          <a:p>
            <a:pPr marL="661670" lvl="2" indent="-179705">
              <a:spcBef>
                <a:spcPct val="0"/>
              </a:spcBef>
              <a:spcAft>
                <a:spcPct val="0"/>
              </a:spcAft>
              <a:buFont typeface="Wingdings" panose="05000000000000000000" pitchFamily="2" charset="2"/>
              <a:buChar char="§"/>
            </a:pPr>
            <a:r>
              <a:rPr lang="fr-FR" noProof="1">
                <a:latin typeface="Arial" panose="020B0604020202020204" pitchFamily="34" charset="0"/>
                <a:cs typeface="Arial" panose="020B0604020202020204" pitchFamily="34" charset="0"/>
              </a:rPr>
              <a:t>la relation entre l’enfant et les membres de la famille,</a:t>
            </a:r>
          </a:p>
          <a:p>
            <a:pPr marL="661670" lvl="2" indent="-179705">
              <a:spcBef>
                <a:spcPct val="0"/>
              </a:spcBef>
              <a:spcAft>
                <a:spcPct val="0"/>
              </a:spcAft>
              <a:buFont typeface="Wingdings" panose="05000000000000000000" pitchFamily="2" charset="2"/>
              <a:buChar char="§"/>
            </a:pPr>
            <a:r>
              <a:rPr lang="fr-FR" noProof="1">
                <a:latin typeface="Arial" panose="020B0604020202020204" pitchFamily="34" charset="0"/>
                <a:cs typeface="Arial" panose="020B0604020202020204" pitchFamily="34" charset="0"/>
              </a:rPr>
              <a:t>la volonté de chaque parent que l’enfant conserve une relation avec l’autre parent,</a:t>
            </a:r>
            <a:endParaRPr lang="fr-CA" noProof="1">
              <a:latin typeface="Arial" panose="020B0604020202020204" pitchFamily="34" charset="0"/>
              <a:cs typeface="Arial" panose="020B0604020202020204" pitchFamily="34" charset="0"/>
            </a:endParaRPr>
          </a:p>
          <a:p>
            <a:pPr marL="661670" lvl="2" indent="-179705">
              <a:spcBef>
                <a:spcPct val="0"/>
              </a:spcBef>
              <a:spcAft>
                <a:spcPct val="0"/>
              </a:spcAft>
              <a:buFont typeface="Wingdings" panose="05000000000000000000" pitchFamily="2" charset="2"/>
              <a:buChar char="§"/>
            </a:pPr>
            <a:r>
              <a:rPr lang="fr-CA" noProof="1">
                <a:latin typeface="Arial" panose="020B0604020202020204" pitchFamily="34" charset="0"/>
                <a:cs typeface="Arial" panose="020B0604020202020204" pitchFamily="34" charset="0"/>
              </a:rPr>
              <a:t>la santé physique et mentale de l’enfant et de chaque parent,</a:t>
            </a:r>
          </a:p>
          <a:p>
            <a:pPr marL="661670" lvl="2" indent="-179705">
              <a:spcBef>
                <a:spcPct val="0"/>
              </a:spcBef>
              <a:spcAft>
                <a:spcPct val="0"/>
              </a:spcAft>
              <a:buFont typeface="Wingdings" panose="05000000000000000000" pitchFamily="2" charset="2"/>
              <a:buChar char="§"/>
            </a:pPr>
            <a:r>
              <a:rPr lang="fr-FR" noProof="1">
                <a:latin typeface="Arial" panose="020B0604020202020204" pitchFamily="34" charset="0"/>
                <a:cs typeface="Arial" panose="020B0604020202020204" pitchFamily="34" charset="0"/>
              </a:rPr>
              <a:t>les habitudes de vie des parents, si elles affectent directement l’enfant,</a:t>
            </a:r>
          </a:p>
          <a:p>
            <a:pPr marL="661670" lvl="2" indent="-179705">
              <a:spcBef>
                <a:spcPct val="0"/>
              </a:spcBef>
              <a:spcAft>
                <a:spcPct val="0"/>
              </a:spcAft>
              <a:buFont typeface="Wingdings" panose="05000000000000000000" pitchFamily="2" charset="2"/>
              <a:buChar char="§"/>
            </a:pPr>
            <a:r>
              <a:rPr lang="fr-FR" noProof="1">
                <a:latin typeface="Arial" panose="020B0604020202020204" pitchFamily="34" charset="0"/>
                <a:cs typeface="Arial" panose="020B0604020202020204" pitchFamily="34" charset="0"/>
              </a:rPr>
              <a:t>la situation des frères et des sœurs, pour éviter de les séparer,</a:t>
            </a:r>
          </a:p>
          <a:p>
            <a:pPr marL="661670" lvl="2" indent="-179705">
              <a:spcBef>
                <a:spcPct val="0"/>
              </a:spcBef>
              <a:spcAft>
                <a:spcPct val="0"/>
              </a:spcAft>
              <a:buFont typeface="Wingdings" panose="05000000000000000000" pitchFamily="2" charset="2"/>
              <a:buChar char="§"/>
            </a:pPr>
            <a:r>
              <a:rPr lang="fr-CA" noProof="1">
                <a:latin typeface="Arial" panose="020B0604020202020204" pitchFamily="34" charset="0"/>
                <a:cs typeface="Arial" panose="020B0604020202020204" pitchFamily="34" charset="0"/>
              </a:rPr>
              <a:t>la stabilité de l’enfant.</a:t>
            </a:r>
          </a:p>
          <a:p>
            <a:pPr marL="0" indent="0">
              <a:buFont typeface="Arial" panose="020B0604020202020204" pitchFamily="34" charset="0"/>
              <a:buNone/>
            </a:pPr>
            <a:endParaRPr lang="fr-CA" noProof="1">
              <a:latin typeface="Arial" panose="020B0604020202020204" pitchFamily="34" charset="0"/>
              <a:cs typeface="Arial" panose="020B0604020202020204" pitchFamily="34" charset="0"/>
            </a:endParaRPr>
          </a:p>
          <a:p>
            <a:pPr marL="0" indent="0">
              <a:buFont typeface="Arial" panose="020B0604020202020204" pitchFamily="34" charset="0"/>
              <a:buNone/>
            </a:pPr>
            <a:r>
              <a:rPr lang="fr-CA" noProof="1">
                <a:latin typeface="Arial" panose="020B0604020202020204" pitchFamily="34" charset="0"/>
                <a:cs typeface="Arial" panose="020B0604020202020204" pitchFamily="34" charset="0"/>
              </a:rPr>
              <a:t>SOURCES</a:t>
            </a:r>
          </a:p>
          <a:p>
            <a:pPr marL="245745" indent="-189865">
              <a:spcBef>
                <a:spcPct val="0"/>
              </a:spcBef>
              <a:spcAft>
                <a:spcPct val="0"/>
              </a:spcAft>
              <a:buFont typeface="Arial"/>
              <a:buChar char="•"/>
            </a:pPr>
            <a:r>
              <a:rPr lang="fr-CA" i="1" noProof="1">
                <a:latin typeface="Arial" panose="020B0604020202020204" pitchFamily="34" charset="0"/>
                <a:cs typeface="Arial" panose="020B0604020202020204" pitchFamily="34" charset="0"/>
              </a:rPr>
              <a:t>Code civil du Québec, </a:t>
            </a:r>
            <a:r>
              <a:rPr lang="fr-CA" b="0" i="0" noProof="1">
                <a:solidFill>
                  <a:srgbClr val="212529"/>
                </a:solidFill>
                <a:effectLst/>
                <a:latin typeface="Arial" panose="020B0604020202020204" pitchFamily="34" charset="0"/>
                <a:cs typeface="Arial" panose="020B0604020202020204" pitchFamily="34" charset="0"/>
              </a:rPr>
              <a:t>RLRQ c CCQ-1991 </a:t>
            </a:r>
            <a:r>
              <a:rPr lang="fr-CA" i="0" noProof="1">
                <a:latin typeface="Arial" panose="020B0604020202020204" pitchFamily="34" charset="0"/>
                <a:cs typeface="Arial" panose="020B0604020202020204" pitchFamily="34" charset="0"/>
              </a:rPr>
              <a:t>arts 33, 34.</a:t>
            </a:r>
          </a:p>
          <a:p>
            <a:pPr marL="245745" indent="-189865">
              <a:spcBef>
                <a:spcPct val="0"/>
              </a:spcBef>
              <a:spcAft>
                <a:spcPct val="0"/>
              </a:spcAft>
              <a:buFont typeface="Arial"/>
              <a:buChar char="•"/>
            </a:pPr>
            <a:r>
              <a:rPr lang="fr-CA" i="1" noProof="1">
                <a:latin typeface="Arial" panose="020B0604020202020204" pitchFamily="34" charset="0"/>
                <a:cs typeface="Arial" panose="020B0604020202020204" pitchFamily="34" charset="0"/>
              </a:rPr>
              <a:t>Loi sur le divorce</a:t>
            </a:r>
            <a:r>
              <a:rPr lang="fr-CA" i="0" noProof="1">
                <a:latin typeface="Arial" panose="020B0604020202020204" pitchFamily="34" charset="0"/>
                <a:cs typeface="Arial" panose="020B0604020202020204" pitchFamily="34" charset="0"/>
              </a:rPr>
              <a:t>, LRC 1985, c 3 (2</a:t>
            </a:r>
            <a:r>
              <a:rPr lang="fr-CA" i="0" baseline="30000" noProof="1">
                <a:latin typeface="Arial" panose="020B0604020202020204" pitchFamily="34" charset="0"/>
                <a:cs typeface="Arial" panose="020B0604020202020204" pitchFamily="34" charset="0"/>
              </a:rPr>
              <a:t>e</a:t>
            </a:r>
            <a:r>
              <a:rPr lang="fr-CA" i="0" noProof="1">
                <a:latin typeface="Arial" panose="020B0604020202020204" pitchFamily="34" charset="0"/>
                <a:cs typeface="Arial" panose="020B0604020202020204" pitchFamily="34" charset="0"/>
              </a:rPr>
              <a:t> suppl), art 16.</a:t>
            </a:r>
          </a:p>
          <a:p>
            <a:pPr marL="245745" marR="0" lvl="0" indent="-189865" algn="l" defTabSz="914400" rtl="0" eaLnBrk="1" fontAlgn="auto" latinLnBrk="0" hangingPunct="1">
              <a:lnSpc>
                <a:spcPct val="100000"/>
              </a:lnSpc>
              <a:spcBef>
                <a:spcPct val="0"/>
              </a:spcBef>
              <a:spcAft>
                <a:spcPct val="0"/>
              </a:spcAft>
              <a:buClrTx/>
              <a:buSzTx/>
              <a:buFont typeface="Arial"/>
              <a:buChar char="•"/>
              <a:tabLst/>
              <a:defRPr/>
            </a:pPr>
            <a:r>
              <a:rPr lang="fr-CA" i="1" noProof="1">
                <a:latin typeface="Arial" panose="020B0604020202020204" pitchFamily="34" charset="0"/>
                <a:cs typeface="Arial" panose="020B0604020202020204" pitchFamily="34" charset="0"/>
              </a:rPr>
              <a:t>Droit de la famille - 071132, </a:t>
            </a:r>
            <a:r>
              <a:rPr lang="fr-CA" i="0" noProof="1">
                <a:latin typeface="Arial" panose="020B0604020202020204" pitchFamily="34" charset="0"/>
                <a:cs typeface="Arial" panose="020B0604020202020204" pitchFamily="34" charset="0"/>
              </a:rPr>
              <a:t>2007 QCCA 697, confirmé par </a:t>
            </a:r>
            <a:r>
              <a:rPr lang="fr-CA" i="1" noProof="1">
                <a:latin typeface="Arial" panose="020B0604020202020204" pitchFamily="34" charset="0"/>
                <a:cs typeface="Arial" panose="020B0604020202020204" pitchFamily="34" charset="0"/>
              </a:rPr>
              <a:t>Droit de la famille-072706</a:t>
            </a:r>
            <a:r>
              <a:rPr lang="fr-CA" i="0" noProof="1">
                <a:latin typeface="Arial" panose="020B0604020202020204" pitchFamily="34" charset="0"/>
                <a:cs typeface="Arial" panose="020B0604020202020204" pitchFamily="34" charset="0"/>
              </a:rPr>
              <a:t>, 2007 QCCS 5266, au para 58 et suivants.</a:t>
            </a:r>
          </a:p>
          <a:p>
            <a:pPr marL="245745" indent="-189865">
              <a:spcBef>
                <a:spcPct val="0"/>
              </a:spcBef>
              <a:spcAft>
                <a:spcPct val="0"/>
              </a:spcAft>
              <a:buFont typeface="Arial"/>
              <a:buChar char="•"/>
            </a:pPr>
            <a:r>
              <a:rPr lang="fr-CA" i="1" noProof="1">
                <a:latin typeface="Arial" panose="020B0604020202020204" pitchFamily="34" charset="0"/>
                <a:cs typeface="Arial" panose="020B0604020202020204" pitchFamily="34" charset="0"/>
              </a:rPr>
              <a:t>Droit de la famille - 091617, </a:t>
            </a:r>
            <a:r>
              <a:rPr lang="fr-CA" i="0" noProof="1">
                <a:latin typeface="Arial" panose="020B0604020202020204" pitchFamily="34" charset="0"/>
                <a:cs typeface="Arial" panose="020B0604020202020204" pitchFamily="34" charset="0"/>
              </a:rPr>
              <a:t>2009 QCCS 3065.</a:t>
            </a:r>
            <a:endParaRPr lang="fr-CA" noProof="1">
              <a:latin typeface="Arial" panose="020B0604020202020204" pitchFamily="34" charset="0"/>
              <a:cs typeface="Arial" panose="020B0604020202020204" pitchFamily="34" charset="0"/>
            </a:endParaRPr>
          </a:p>
          <a:p>
            <a:pPr marL="245745" indent="-189865">
              <a:spcBef>
                <a:spcPct val="0"/>
              </a:spcBef>
              <a:spcAft>
                <a:spcPct val="0"/>
              </a:spcAft>
              <a:buFont typeface="Arial"/>
              <a:buChar char="•"/>
            </a:pPr>
            <a:r>
              <a:rPr lang="fr-CA" i="1" noProof="1">
                <a:latin typeface="Arial" panose="020B0604020202020204" pitchFamily="34" charset="0"/>
                <a:cs typeface="Arial" panose="020B0604020202020204" pitchFamily="34" charset="0"/>
              </a:rPr>
              <a:t>Droit de la famille - 091635, </a:t>
            </a:r>
            <a:r>
              <a:rPr lang="fr-CA" i="0" noProof="1">
                <a:latin typeface="Arial" panose="020B0604020202020204" pitchFamily="34" charset="0"/>
                <a:cs typeface="Arial" panose="020B0604020202020204" pitchFamily="34" charset="0"/>
              </a:rPr>
              <a:t>2009 QCCS 3083.</a:t>
            </a:r>
            <a:endParaRPr lang="fr-CA" noProof="1">
              <a:latin typeface="Arial" panose="020B0604020202020204" pitchFamily="34" charset="0"/>
              <a:cs typeface="Arial" panose="020B0604020202020204" pitchFamily="34" charset="0"/>
            </a:endParaRPr>
          </a:p>
          <a:p>
            <a:pPr marL="245745" indent="-189865">
              <a:spcBef>
                <a:spcPct val="0"/>
              </a:spcBef>
              <a:spcAft>
                <a:spcPct val="0"/>
              </a:spcAft>
              <a:buFont typeface="Arial"/>
              <a:buChar char="•"/>
            </a:pPr>
            <a:r>
              <a:rPr lang="fr-CA" i="1" noProof="1">
                <a:latin typeface="Arial" panose="020B0604020202020204" pitchFamily="34" charset="0"/>
                <a:cs typeface="Arial" panose="020B0604020202020204" pitchFamily="34" charset="0"/>
              </a:rPr>
              <a:t>Droit de la famille - 111013, </a:t>
            </a:r>
            <a:r>
              <a:rPr lang="fr-CA" i="0" noProof="1">
                <a:latin typeface="Arial" panose="020B0604020202020204" pitchFamily="34" charset="0"/>
                <a:cs typeface="Arial" panose="020B0604020202020204" pitchFamily="34" charset="0"/>
              </a:rPr>
              <a:t>2011 QCCS 1727, au para 25.</a:t>
            </a:r>
            <a:endParaRPr lang="fr-CA" noProof="1">
              <a:latin typeface="Arial" panose="020B0604020202020204" pitchFamily="34" charset="0"/>
              <a:cs typeface="Arial" panose="020B0604020202020204" pitchFamily="34" charset="0"/>
            </a:endParaRPr>
          </a:p>
          <a:p>
            <a:pPr marL="245745" indent="-189865">
              <a:spcBef>
                <a:spcPct val="0"/>
              </a:spcBef>
              <a:spcAft>
                <a:spcPct val="0"/>
              </a:spcAft>
              <a:buFont typeface="Arial"/>
              <a:buChar char="•"/>
            </a:pPr>
            <a:r>
              <a:rPr lang="fr-CA" i="1" noProof="1">
                <a:latin typeface="Arial" panose="020B0604020202020204" pitchFamily="34" charset="0"/>
                <a:cs typeface="Arial" panose="020B0604020202020204" pitchFamily="34" charset="0"/>
              </a:rPr>
              <a:t>Droit de la famille - 19983</a:t>
            </a:r>
            <a:r>
              <a:rPr lang="fr-CA" noProof="1">
                <a:latin typeface="Arial" panose="020B0604020202020204" pitchFamily="34" charset="0"/>
                <a:cs typeface="Arial" panose="020B0604020202020204" pitchFamily="34" charset="0"/>
              </a:rPr>
              <a:t>, 2019 QCCS 2046.</a:t>
            </a:r>
          </a:p>
          <a:p>
            <a:pPr marL="245745" indent="-189865">
              <a:spcBef>
                <a:spcPct val="0"/>
              </a:spcBef>
              <a:spcAft>
                <a:spcPct val="0"/>
              </a:spcAft>
              <a:buFont typeface="Arial"/>
              <a:buChar char="•"/>
            </a:pPr>
            <a:r>
              <a:rPr lang="fr-CA" b="0" i="0" noProof="1">
                <a:solidFill>
                  <a:srgbClr val="333333"/>
                </a:solidFill>
                <a:effectLst/>
                <a:latin typeface="Arial" panose="020B0604020202020204" pitchFamily="34" charset="0"/>
                <a:cs typeface="Arial" panose="020B0604020202020204" pitchFamily="34" charset="0"/>
              </a:rPr>
              <a:t>Suzanne Guillet, «</a:t>
            </a:r>
            <a:r>
              <a:rPr lang="fr-CA" sz="1200" b="0" i="0" kern="1200" noProof="1">
                <a:solidFill>
                  <a:srgbClr val="333333"/>
                </a:solidFill>
                <a:effectLst/>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Les droits de l'enfant à l'occasion d'un litige familial</a:t>
            </a:r>
            <a:r>
              <a:rPr lang="fr-CA" b="0" i="0" noProof="1">
                <a:solidFill>
                  <a:srgbClr val="333333"/>
                </a:solidFill>
                <a:effectLst/>
                <a:latin typeface="Arial" panose="020B0604020202020204" pitchFamily="34" charset="0"/>
                <a:cs typeface="Arial" panose="020B0604020202020204" pitchFamily="34" charset="0"/>
              </a:rPr>
              <a:t>» dans École du Barreau du Québec, Droit de la famille, Collection de droit 2023-2024, vol. 4, Montréal, CAIJ, 2023, 79, pp. 124-125.</a:t>
            </a:r>
          </a:p>
          <a:p>
            <a:pPr marL="245745" indent="-189865">
              <a:spcBef>
                <a:spcPct val="0"/>
              </a:spcBef>
              <a:spcAft>
                <a:spcPct val="0"/>
              </a:spcAft>
              <a:buFont typeface="Arial"/>
              <a:buChar char="•"/>
            </a:pPr>
            <a:endParaRPr lang="en-CA"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63ABD26-678D-D143-0499-AD7D87CE835E}"/>
              </a:ext>
            </a:extLst>
          </p:cNvPr>
          <p:cNvSpPr>
            <a:spLocks noGrp="1"/>
          </p:cNvSpPr>
          <p:nvPr>
            <p:ph type="sldNum" sz="quarter" idx="5"/>
          </p:nvPr>
        </p:nvSpPr>
        <p:spPr/>
        <p:txBody>
          <a:bodyPr/>
          <a:lstStyle/>
          <a:p>
            <a:fld id="{E13FC95C-4B18-4270-8A71-69930A0CC8C1}" type="slidenum">
              <a:rPr lang="fr-CA" smtClean="0"/>
              <a:t>56</a:t>
            </a:fld>
            <a:endParaRPr lang="fr-CA"/>
          </a:p>
        </p:txBody>
      </p:sp>
    </p:spTree>
    <p:extLst>
      <p:ext uri="{BB962C8B-B14F-4D97-AF65-F5344CB8AC3E}">
        <p14:creationId xmlns:p14="http://schemas.microsoft.com/office/powerpoint/2010/main" val="41400707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Demandez aux élèves s’ils sont d’accord avec cette règle.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noProof="1">
                <a:latin typeface="Arial" panose="020B0604020202020204" pitchFamily="34" charset="0"/>
                <a:cs typeface="Arial" panose="020B0604020202020204" pitchFamily="34" charset="0"/>
              </a:rPr>
              <a:t>Faites l’activité en utilisant la méthode de votre choix pour que les élèves indiquent leur réponse (lever la main, montrer une feuille, se déplacer, ou autre).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Demandez si une ou deux personnes veulent expliquer pourquoi elles ont choisi une réponse en particulier. Remerciez les jeunes qui participent et validez leurs explications.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Vous pouvez revenir à la règle pour alimenter la discussion. Voici quelques idées de questions à poser :</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Qu’est-ce qui devrait se passer quand des parents se séparent? </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Pensez-vous que les enfants devraient pouvoir choisir avec qui vivre?</a:t>
            </a:r>
            <a:endParaRPr lang="en-CA"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57</a:t>
            </a:fld>
            <a:endParaRPr lang="fr-CA"/>
          </a:p>
        </p:txBody>
      </p:sp>
    </p:spTree>
    <p:extLst>
      <p:ext uri="{BB962C8B-B14F-4D97-AF65-F5344CB8AC3E}">
        <p14:creationId xmlns:p14="http://schemas.microsoft.com/office/powerpoint/2010/main" val="35874094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lang="en-CA" sz="1200">
              <a:effectLst/>
              <a:latin typeface="Arial"/>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58</a:t>
            </a:fld>
            <a:endParaRPr lang="fr-CA"/>
          </a:p>
        </p:txBody>
      </p:sp>
    </p:spTree>
    <p:extLst>
      <p:ext uri="{BB962C8B-B14F-4D97-AF65-F5344CB8AC3E}">
        <p14:creationId xmlns:p14="http://schemas.microsoft.com/office/powerpoint/2010/main" val="5050905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3EB29-3F73-FA3C-BA4D-BEC3F318BE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AFB880A-B2A5-E70E-FCDB-A498ED70549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0F6A445-FAFB-A8A1-2846-9CD53EB72B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Lisez l’histoire.</a:t>
            </a:r>
          </a:p>
        </p:txBody>
      </p:sp>
      <p:sp>
        <p:nvSpPr>
          <p:cNvPr id="4" name="Espace réservé du numéro de diapositive 3">
            <a:extLst>
              <a:ext uri="{FF2B5EF4-FFF2-40B4-BE49-F238E27FC236}">
                <a16:creationId xmlns:a16="http://schemas.microsoft.com/office/drawing/2014/main" id="{C8EAB95D-A528-90EA-6B8F-E88D3F43B782}"/>
              </a:ext>
            </a:extLst>
          </p:cNvPr>
          <p:cNvSpPr>
            <a:spLocks noGrp="1"/>
          </p:cNvSpPr>
          <p:nvPr>
            <p:ph type="sldNum" sz="quarter" idx="5"/>
          </p:nvPr>
        </p:nvSpPr>
        <p:spPr/>
        <p:txBody>
          <a:bodyPr/>
          <a:lstStyle/>
          <a:p>
            <a:fld id="{E13FC95C-4B18-4270-8A71-69930A0CC8C1}" type="slidenum">
              <a:rPr lang="fr-CA" smtClean="0"/>
              <a:t>59</a:t>
            </a:fld>
            <a:endParaRPr lang="fr-CA"/>
          </a:p>
        </p:txBody>
      </p:sp>
    </p:spTree>
    <p:extLst>
      <p:ext uri="{BB962C8B-B14F-4D97-AF65-F5344CB8AC3E}">
        <p14:creationId xmlns:p14="http://schemas.microsoft.com/office/powerpoint/2010/main" val="3287844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lang="en-CA" sz="1200">
              <a:effectLst/>
              <a:latin typeface="Arial"/>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6</a:t>
            </a:fld>
            <a:endParaRPr lang="fr-CA"/>
          </a:p>
        </p:txBody>
      </p:sp>
    </p:spTree>
    <p:extLst>
      <p:ext uri="{BB962C8B-B14F-4D97-AF65-F5344CB8AC3E}">
        <p14:creationId xmlns:p14="http://schemas.microsoft.com/office/powerpoint/2010/main" val="28773847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261C-FC9E-0E35-F191-E1A7BC1154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FB0B2-F7BD-9EA8-6C58-F655A0B743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19BB02-67E1-65F0-78B1-3F1B3680568B}"/>
              </a:ext>
            </a:extLst>
          </p:cNvPr>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Expliquez l’information juridique sur la diapositive.</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Si le temps le permet, partagez des informations supplémentaires.</a:t>
            </a:r>
          </a:p>
          <a:p>
            <a:endParaRPr lang="fr-CA" noProof="1">
              <a:latin typeface="Arial" panose="020B0604020202020204" pitchFamily="34" charset="0"/>
              <a:cs typeface="Arial" panose="020B0604020202020204" pitchFamily="34" charset="0"/>
            </a:endParaRPr>
          </a:p>
          <a:p>
            <a:r>
              <a:rPr lang="fr-CA" noProof="1">
                <a:latin typeface="Arial" panose="020B0604020202020204" pitchFamily="34" charset="0"/>
                <a:cs typeface="Arial" panose="020B0604020202020204" pitchFamily="34" charset="0"/>
              </a:rPr>
              <a:t>IDÉES D'INFORMATIONS SUPPLÉMENTAIRES À PARTAGER</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Les parents n’ont pas le droit de punir physiquement les adolescentes et adolescents ni les enfants de moins de deux ans.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Pour les enfants entre ces âges, les parents peuvent utiliser de légères punitions physiques pour les discipliner. Mais, les parents n’ont pas le droit de frapper leur enfant parce qu’ils sont en colère.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Les parents ne doivent jamais blesser gravement leurs enfants, leur infliger un traitement inhumain ou dégradant, les frapper avec des objets ou les frapper au visage ou à la tête. Une punition de ce type est trop sévère.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Les services de protection de la jeunesse ou la police pourraient intervenir dans ce genre de situation pour la sécurité de l’enfant.</a:t>
            </a:r>
          </a:p>
          <a:p>
            <a:pPr marL="171450" indent="-171450">
              <a:buFont typeface="Arial" panose="020B0604020202020204" pitchFamily="34" charset="0"/>
              <a:buChar char="•"/>
            </a:pPr>
            <a:endParaRPr lang="fr-CA" noProof="1">
              <a:latin typeface="Arial" panose="020B0604020202020204" pitchFamily="34" charset="0"/>
              <a:cs typeface="Arial" panose="020B0604020202020204" pitchFamily="34" charset="0"/>
            </a:endParaRPr>
          </a:p>
          <a:p>
            <a:pPr marL="0" indent="0">
              <a:buFont typeface="Arial" panose="020B0604020202020204" pitchFamily="34" charset="0"/>
              <a:buNone/>
            </a:pPr>
            <a:r>
              <a:rPr lang="fr-CA" noProof="1">
                <a:latin typeface="Arial" panose="020B0604020202020204" pitchFamily="34" charset="0"/>
                <a:cs typeface="Arial" panose="020B0604020202020204" pitchFamily="34" charset="0"/>
              </a:rPr>
              <a:t>SOURCES</a:t>
            </a:r>
            <a:endParaRPr lang="fr-CA" i="1" noProof="1">
              <a:latin typeface="Arial" panose="020B0604020202020204" pitchFamily="34" charset="0"/>
              <a:cs typeface="Arial" panose="020B0604020202020204" pitchFamily="34" charset="0"/>
            </a:endParaRPr>
          </a:p>
          <a:p>
            <a:pPr marL="280035" indent="-280035">
              <a:spcBef>
                <a:spcPct val="0"/>
              </a:spcBef>
              <a:spcAft>
                <a:spcPct val="0"/>
              </a:spcAft>
              <a:buFont typeface="Arial"/>
              <a:buChar char="•"/>
            </a:pPr>
            <a:r>
              <a:rPr lang="fr-CA" i="1" noProof="1">
                <a:latin typeface="Arial" panose="020B0604020202020204" pitchFamily="34" charset="0"/>
                <a:cs typeface="Arial" panose="020B0604020202020204" pitchFamily="34" charset="0"/>
              </a:rPr>
              <a:t>Canadian Foundation for Children, Youth and the Law v AG, </a:t>
            </a:r>
            <a:r>
              <a:rPr lang="fr-CA" i="0" noProof="1">
                <a:latin typeface="Arial" panose="020B0604020202020204" pitchFamily="34" charset="0"/>
                <a:cs typeface="Arial" panose="020B0604020202020204" pitchFamily="34" charset="0"/>
              </a:rPr>
              <a:t>2004 SCC 4, aux paras</a:t>
            </a:r>
            <a:r>
              <a:rPr lang="fr-CA" i="1" noProof="1">
                <a:latin typeface="Arial" panose="020B0604020202020204" pitchFamily="34" charset="0"/>
                <a:cs typeface="Arial" panose="020B0604020202020204" pitchFamily="34" charset="0"/>
              </a:rPr>
              <a:t> </a:t>
            </a:r>
            <a:r>
              <a:rPr lang="fr-CA" i="0" noProof="1">
                <a:latin typeface="Arial" panose="020B0604020202020204" pitchFamily="34" charset="0"/>
                <a:cs typeface="Arial" panose="020B0604020202020204" pitchFamily="34" charset="0"/>
              </a:rPr>
              <a:t>24-25, 30, 38, 40, 46, 81.</a:t>
            </a:r>
            <a:endParaRPr lang="fr-CA" noProof="1">
              <a:latin typeface="Arial" panose="020B0604020202020204" pitchFamily="34" charset="0"/>
              <a:cs typeface="Arial" panose="020B0604020202020204" pitchFamily="34" charset="0"/>
            </a:endParaRPr>
          </a:p>
          <a:p>
            <a:pPr marL="280035" indent="-280035">
              <a:spcBef>
                <a:spcPct val="0"/>
              </a:spcBef>
              <a:spcAft>
                <a:spcPct val="0"/>
              </a:spcAft>
              <a:buFont typeface="Arial"/>
              <a:buChar char="•"/>
            </a:pPr>
            <a:r>
              <a:rPr lang="fr-CA" i="1" noProof="1">
                <a:latin typeface="Arial" panose="020B0604020202020204" pitchFamily="34" charset="0"/>
                <a:cs typeface="Arial" panose="020B0604020202020204" pitchFamily="34" charset="0"/>
              </a:rPr>
              <a:t>Code criminel, </a:t>
            </a:r>
            <a:r>
              <a:rPr lang="fr-CA" i="0" noProof="1">
                <a:latin typeface="Arial" panose="020B0604020202020204" pitchFamily="34" charset="0"/>
                <a:cs typeface="Arial" panose="020B0604020202020204" pitchFamily="34" charset="0"/>
              </a:rPr>
              <a:t>LRC 1985, c C-46, art 43.</a:t>
            </a:r>
          </a:p>
          <a:p>
            <a:pPr marL="280035" indent="-280035">
              <a:spcBef>
                <a:spcPct val="0"/>
              </a:spcBef>
              <a:spcAft>
                <a:spcPct val="0"/>
              </a:spcAft>
              <a:buFont typeface="Arial"/>
              <a:buChar char="•"/>
            </a:pPr>
            <a:r>
              <a:rPr lang="fr-FR" sz="1200" i="1" noProof="1">
                <a:solidFill>
                  <a:srgbClr val="FF0000"/>
                </a:solidFill>
                <a:effectLst/>
                <a:latin typeface="Arial" panose="020B0604020202020204" pitchFamily="34" charset="0"/>
                <a:ea typeface="Calibri" panose="020F0502020204030204" pitchFamily="34" charset="0"/>
                <a:cs typeface="Arial" panose="020B0604020202020204" pitchFamily="34" charset="0"/>
              </a:rPr>
              <a:t>Loi sur la protection de la jeunesse</a:t>
            </a:r>
            <a:r>
              <a:rPr lang="fr-CA" sz="1200" noProof="1">
                <a:solidFill>
                  <a:srgbClr val="FF0000"/>
                </a:solidFill>
                <a:effectLst/>
                <a:latin typeface="Arial" panose="020B0604020202020204" pitchFamily="34" charset="0"/>
                <a:ea typeface="Calibri" panose="020F0502020204030204" pitchFamily="34" charset="0"/>
                <a:cs typeface="Arial" panose="020B0604020202020204" pitchFamily="34" charset="0"/>
              </a:rPr>
              <a:t>, RLRQ P-34.1, arts 38 à 38.3, 49 à 51, 131.1 à 131.5.</a:t>
            </a:r>
            <a:endParaRPr lang="fr-CA" sz="1200" b="0" i="1" noProof="1">
              <a:solidFill>
                <a:srgbClr val="212529"/>
              </a:solidFill>
              <a:effectLst/>
              <a:latin typeface="Arial" panose="020B0604020202020204" pitchFamily="34" charset="0"/>
              <a:ea typeface="Calibri" panose="020F0502020204030204" pitchFamily="34" charset="0"/>
              <a:cs typeface="Arial" panose="020B0604020202020204" pitchFamily="34" charset="0"/>
            </a:endParaRPr>
          </a:p>
          <a:p>
            <a:pPr marL="280035" indent="-280035">
              <a:spcBef>
                <a:spcPct val="0"/>
              </a:spcBef>
              <a:spcAft>
                <a:spcPct val="0"/>
              </a:spcAft>
              <a:buFont typeface="Arial"/>
              <a:buChar char="•"/>
            </a:pPr>
            <a:r>
              <a:rPr lang="fr-FR" b="0" i="1" noProof="1">
                <a:solidFill>
                  <a:srgbClr val="212529"/>
                </a:solidFill>
                <a:effectLst/>
                <a:latin typeface="Arial" panose="020B0604020202020204" pitchFamily="34" charset="0"/>
                <a:cs typeface="Arial" panose="020B0604020202020204" pitchFamily="34" charset="0"/>
              </a:rPr>
              <a:t>Convention de la Baie James et du Nord Québécois</a:t>
            </a:r>
            <a:r>
              <a:rPr lang="fr-CA" b="0" i="0" noProof="1">
                <a:solidFill>
                  <a:srgbClr val="212529"/>
                </a:solidFill>
                <a:effectLst/>
                <a:latin typeface="Arial" panose="020B0604020202020204" pitchFamily="34" charset="0"/>
                <a:cs typeface="Arial" panose="020B0604020202020204" pitchFamily="34" charset="0"/>
              </a:rPr>
              <a:t>, art 21.</a:t>
            </a:r>
          </a:p>
          <a:p>
            <a:pPr marL="280035" indent="-280035">
              <a:spcBef>
                <a:spcPct val="0"/>
              </a:spcBef>
              <a:spcAft>
                <a:spcPct val="0"/>
              </a:spcAft>
              <a:buFont typeface="Arial"/>
              <a:buChar char="•"/>
            </a:pPr>
            <a:r>
              <a:rPr lang="fr-FR" b="0" i="0" noProof="1">
                <a:solidFill>
                  <a:srgbClr val="212529"/>
                </a:solidFill>
                <a:effectLst/>
                <a:latin typeface="Arial" panose="020B0604020202020204" pitchFamily="34" charset="0"/>
                <a:cs typeface="Arial" panose="020B0604020202020204" pitchFamily="34" charset="0"/>
              </a:rPr>
              <a:t>Service de police du Nunavik</a:t>
            </a:r>
            <a:r>
              <a:rPr lang="fr-CA" b="0" i="0" noProof="1">
                <a:solidFill>
                  <a:srgbClr val="212529"/>
                </a:solidFill>
                <a:effectLst/>
                <a:latin typeface="Arial" panose="020B0604020202020204" pitchFamily="34" charset="0"/>
                <a:cs typeface="Arial" panose="020B0604020202020204" pitchFamily="34" charset="0"/>
              </a:rPr>
              <a:t>, “Public Security”, </a:t>
            </a:r>
            <a:r>
              <a:rPr lang="fr-CA" noProof="1">
                <a:latin typeface="Arial" panose="020B0604020202020204" pitchFamily="34" charset="0"/>
                <a:cs typeface="Arial" panose="020B0604020202020204" pitchFamily="34" charset="0"/>
              </a:rPr>
              <a:t>https://krg.ca/en-CA/departments/public-security</a:t>
            </a:r>
            <a:endParaRPr lang="en-CA"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63ABD26-678D-D143-0499-AD7D87CE835E}"/>
              </a:ext>
            </a:extLst>
          </p:cNvPr>
          <p:cNvSpPr>
            <a:spLocks noGrp="1"/>
          </p:cNvSpPr>
          <p:nvPr>
            <p:ph type="sldNum" sz="quarter" idx="5"/>
          </p:nvPr>
        </p:nvSpPr>
        <p:spPr/>
        <p:txBody>
          <a:bodyPr/>
          <a:lstStyle/>
          <a:p>
            <a:fld id="{E13FC95C-4B18-4270-8A71-69930A0CC8C1}" type="slidenum">
              <a:rPr lang="fr-CA" smtClean="0"/>
              <a:t>60</a:t>
            </a:fld>
            <a:endParaRPr lang="fr-CA"/>
          </a:p>
        </p:txBody>
      </p:sp>
    </p:spTree>
    <p:extLst>
      <p:ext uri="{BB962C8B-B14F-4D97-AF65-F5344CB8AC3E}">
        <p14:creationId xmlns:p14="http://schemas.microsoft.com/office/powerpoint/2010/main" val="6227889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Demandez aux élèves s’ils sont d’accord avec cette règle.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noProof="1">
                <a:latin typeface="Arial" panose="020B0604020202020204" pitchFamily="34" charset="0"/>
                <a:cs typeface="Arial" panose="020B0604020202020204" pitchFamily="34" charset="0"/>
              </a:rPr>
              <a:t>Faites l’activité en utilisant la méthode de votre choix pour que les élèves indiquent leur réponse (lever la main, montrer une feuille, se déplacer, ou autre).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Demandez si une ou deux personnes veulent expliquer pourquoi elles ont choisi une réponse en particulier. Remerciez les jeunes qui participent et validez leurs explications.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Vous pouvez revenir à la règle pour alimenter la discussion. Voici quelques idées de questions à poser :</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Comment est-ce que les parents devraient traiter leurs enfants? </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Pensez-vous que les punitions physiques devraient être permises? </a:t>
            </a:r>
            <a:endParaRPr lang="en-CA"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61</a:t>
            </a:fld>
            <a:endParaRPr lang="fr-CA"/>
          </a:p>
        </p:txBody>
      </p:sp>
    </p:spTree>
    <p:extLst>
      <p:ext uri="{BB962C8B-B14F-4D97-AF65-F5344CB8AC3E}">
        <p14:creationId xmlns:p14="http://schemas.microsoft.com/office/powerpoint/2010/main" val="19010229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lang="en-CA" sz="1200">
              <a:effectLst/>
              <a:latin typeface="Arial"/>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62</a:t>
            </a:fld>
            <a:endParaRPr lang="fr-CA"/>
          </a:p>
        </p:txBody>
      </p:sp>
    </p:spTree>
    <p:extLst>
      <p:ext uri="{BB962C8B-B14F-4D97-AF65-F5344CB8AC3E}">
        <p14:creationId xmlns:p14="http://schemas.microsoft.com/office/powerpoint/2010/main" val="38231402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3EB29-3F73-FA3C-BA4D-BEC3F318BE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AFB880A-B2A5-E70E-FCDB-A498ED70549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0F6A445-FAFB-A8A1-2846-9CD53EB72B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Lisez l’histoire.</a:t>
            </a:r>
          </a:p>
        </p:txBody>
      </p:sp>
      <p:sp>
        <p:nvSpPr>
          <p:cNvPr id="4" name="Espace réservé du numéro de diapositive 3">
            <a:extLst>
              <a:ext uri="{FF2B5EF4-FFF2-40B4-BE49-F238E27FC236}">
                <a16:creationId xmlns:a16="http://schemas.microsoft.com/office/drawing/2014/main" id="{C8EAB95D-A528-90EA-6B8F-E88D3F43B782}"/>
              </a:ext>
            </a:extLst>
          </p:cNvPr>
          <p:cNvSpPr>
            <a:spLocks noGrp="1"/>
          </p:cNvSpPr>
          <p:nvPr>
            <p:ph type="sldNum" sz="quarter" idx="5"/>
          </p:nvPr>
        </p:nvSpPr>
        <p:spPr/>
        <p:txBody>
          <a:bodyPr/>
          <a:lstStyle/>
          <a:p>
            <a:fld id="{E13FC95C-4B18-4270-8A71-69930A0CC8C1}" type="slidenum">
              <a:rPr lang="fr-CA" smtClean="0"/>
              <a:t>63</a:t>
            </a:fld>
            <a:endParaRPr lang="fr-CA"/>
          </a:p>
        </p:txBody>
      </p:sp>
    </p:spTree>
    <p:extLst>
      <p:ext uri="{BB962C8B-B14F-4D97-AF65-F5344CB8AC3E}">
        <p14:creationId xmlns:p14="http://schemas.microsoft.com/office/powerpoint/2010/main" val="2992870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261C-FC9E-0E35-F191-E1A7BC1154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FB0B2-F7BD-9EA8-6C58-F655A0B743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19BB02-67E1-65F0-78B1-3F1B3680568B}"/>
              </a:ext>
            </a:extLst>
          </p:cNvPr>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BÉNÉVOLES</a:t>
            </a:r>
          </a:p>
          <a:p>
            <a:pPr marL="171450"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Expliquez l’information juridique sur la diapositive.</a:t>
            </a:r>
          </a:p>
          <a:p>
            <a:pPr marL="171450"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Si le temps le permet, partagez des informations supplémentaires.</a:t>
            </a:r>
          </a:p>
          <a:p>
            <a:endParaRPr lang="fr-CA" sz="1200" noProof="1">
              <a:latin typeface="Arial" panose="020B0604020202020204" pitchFamily="34" charset="0"/>
              <a:cs typeface="Arial" panose="020B0604020202020204" pitchFamily="34" charset="0"/>
            </a:endParaRPr>
          </a:p>
          <a:p>
            <a:r>
              <a:rPr lang="fr-CA" sz="1200" noProof="1">
                <a:latin typeface="Arial" panose="020B0604020202020204" pitchFamily="34" charset="0"/>
                <a:cs typeface="Arial" panose="020B0604020202020204" pitchFamily="34" charset="0"/>
              </a:rPr>
              <a:t>IDÉES D'INFORMATIONS SUPPLÉMENTAIRES À PARTAGER</a:t>
            </a:r>
          </a:p>
          <a:p>
            <a:pPr marL="171450"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Les communautés autochtones du Canada ont le droit de créer leurs propres services de protection de la jeunesse. Si une communauté n’a pas ses propres services, le gouvernement offre ses services de protection de la jeunesse. </a:t>
            </a:r>
          </a:p>
          <a:p>
            <a:pPr marL="171450" indent="-171450">
              <a:buFont typeface="Arial" panose="020B0604020202020204" pitchFamily="34" charset="0"/>
              <a:buChar char="•"/>
            </a:pPr>
            <a:r>
              <a:rPr lang="fr-CA" sz="1200" b="0" i="0" noProof="1">
                <a:solidFill>
                  <a:srgbClr val="33647E"/>
                </a:solidFill>
                <a:effectLst/>
                <a:latin typeface="Arial" panose="020B0604020202020204" pitchFamily="34" charset="0"/>
                <a:cs typeface="Arial" panose="020B0604020202020204" pitchFamily="34" charset="0"/>
              </a:rPr>
              <a:t>Nunavimmi Ilagiit Papatauvinga offre des services de protection de la jeunesse basés sur les connaissances inuites dans certaines communautés du Nord.</a:t>
            </a:r>
          </a:p>
          <a:p>
            <a:pPr marL="171450"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Les services de protection de la jeunesse sont censés s’assurer que les enfants sont en sécurité et qu’ils reçoivent les soins nécessaires.</a:t>
            </a:r>
          </a:p>
          <a:p>
            <a:pPr marL="171450"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Les services de protection de la jeunesse du gouvernement doivent faire en sorte que les enfants des communautés inuites conservent le lien avec leur culture. S’ils le peuvent, ils doivent laisser l’enfant dans sa famille ou sa communauté.</a:t>
            </a:r>
          </a:p>
          <a:p>
            <a:pPr marL="171450"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Les services de protection de la jeunesse peuvent intervenir si l’enfant :</a:t>
            </a:r>
          </a:p>
          <a:p>
            <a:pPr marL="628650" lvl="1"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n’a personne pour s’occuper de lui, </a:t>
            </a:r>
          </a:p>
          <a:p>
            <a:pPr marL="628650" lvl="1"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n’est pas bien encadré par les personnes qui devraient s’en occuper,</a:t>
            </a:r>
          </a:p>
          <a:p>
            <a:pPr marL="628650" lvl="1"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est victime d’abus psychologiques, physiques ou sexuels, </a:t>
            </a:r>
          </a:p>
          <a:p>
            <a:pPr marL="628650" lvl="1"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se met à risque ou met d’autres personnes à risque,</a:t>
            </a:r>
          </a:p>
          <a:p>
            <a:pPr marL="628650" lvl="1"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s’enfuit de la maison.</a:t>
            </a:r>
          </a:p>
          <a:p>
            <a:pPr marL="0" indent="0">
              <a:buFont typeface="Arial" panose="020B0604020202020204" pitchFamily="34" charset="0"/>
              <a:buNone/>
            </a:pPr>
            <a:endParaRPr lang="fr-CA" sz="1200" noProof="1">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1200" noProof="1">
                <a:latin typeface="Arial" panose="020B0604020202020204" pitchFamily="34" charset="0"/>
                <a:cs typeface="Arial" panose="020B0604020202020204" pitchFamily="34" charset="0"/>
              </a:rPr>
              <a:t>SOURCES</a:t>
            </a:r>
          </a:p>
          <a:p>
            <a:pPr marL="171450"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Nunavimmi Ilagiit Papatauvinga, https://nunavimmiilagiit.ca/</a:t>
            </a:r>
          </a:p>
          <a:p>
            <a:pPr marL="171450" indent="-171450">
              <a:buFont typeface="Arial" panose="020B0604020202020204" pitchFamily="34" charset="0"/>
              <a:buChar char="•"/>
            </a:pPr>
            <a:r>
              <a:rPr lang="fr-CA" sz="1200" noProof="1">
                <a:latin typeface="Arial" panose="020B0604020202020204" pitchFamily="34" charset="0"/>
                <a:cs typeface="Arial" panose="020B0604020202020204" pitchFamily="34" charset="0"/>
              </a:rPr>
              <a:t>Régie régionale de la santé et des services sociaux du Nunavik, ‘’Nunavimmi Ilagiit Papatauvinga: a Project for Family Services in Nunavik Supported by the NRBHSS’’,https://nrbhss.ca/sites/default/files/Press_release_NIP_EN.pdf</a:t>
            </a:r>
            <a:endParaRPr lang="fr-CA" sz="1200" i="1" noProof="1">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anose="020B0604020202020204" pitchFamily="34" charset="0"/>
              <a:buChar char="•"/>
            </a:pPr>
            <a:r>
              <a:rPr lang="fr-FR" sz="1200" i="1" noProof="1">
                <a:solidFill>
                  <a:srgbClr val="FF0000"/>
                </a:solidFill>
                <a:effectLst/>
                <a:latin typeface="Arial" panose="020B0604020202020204" pitchFamily="34" charset="0"/>
                <a:ea typeface="Calibri" panose="020F0502020204030204" pitchFamily="34" charset="0"/>
                <a:cs typeface="Arial" panose="020B0604020202020204" pitchFamily="34" charset="0"/>
              </a:rPr>
              <a:t>Loi sur la protection de la jeunesse</a:t>
            </a:r>
            <a:r>
              <a:rPr lang="fr-CA" sz="1200" noProof="1">
                <a:solidFill>
                  <a:srgbClr val="FF0000"/>
                </a:solidFill>
                <a:effectLst/>
                <a:latin typeface="Arial" panose="020B0604020202020204" pitchFamily="34" charset="0"/>
                <a:ea typeface="Calibri" panose="020F0502020204030204" pitchFamily="34" charset="0"/>
                <a:cs typeface="Arial" panose="020B0604020202020204" pitchFamily="34" charset="0"/>
              </a:rPr>
              <a:t>, RLRQ P-34.1, arts 38 à 38.3, 49 à 51, 131.1 à 131.5.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i="1" noProof="1">
                <a:solidFill>
                  <a:srgbClr val="212529"/>
                </a:solidFill>
                <a:effectLst/>
                <a:latin typeface="Arial" panose="020B0604020202020204" pitchFamily="34" charset="0"/>
                <a:cs typeface="Arial" panose="020B0604020202020204" pitchFamily="34" charset="0"/>
              </a:rPr>
              <a:t>Loi concernant les enfants, les jeunes et les familles des Premières Nations, des Inuits et des Métis</a:t>
            </a:r>
            <a:r>
              <a:rPr lang="fr-CA" sz="1200" b="0" i="0" noProof="1">
                <a:solidFill>
                  <a:srgbClr val="212529"/>
                </a:solidFill>
                <a:effectLst/>
                <a:latin typeface="Arial" panose="020B0604020202020204" pitchFamily="34" charset="0"/>
                <a:cs typeface="Arial" panose="020B0604020202020204" pitchFamily="34" charset="0"/>
              </a:rPr>
              <a:t>, LC 2019</a:t>
            </a:r>
            <a:r>
              <a:rPr lang="fr-CA" sz="1200" kern="1200" noProof="1">
                <a:solidFill>
                  <a:srgbClr val="FF0000"/>
                </a:solidFill>
                <a:effectLst/>
                <a:latin typeface="Arial" panose="020B0604020202020204" pitchFamily="34" charset="0"/>
                <a:ea typeface="Calibri" panose="020F0502020204030204" pitchFamily="34" charset="0"/>
                <a:cs typeface="Arial" panose="020B0604020202020204" pitchFamily="34" charset="0"/>
              </a:rPr>
              <a:t>, c 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b="0" i="1" noProof="1">
                <a:solidFill>
                  <a:srgbClr val="212529"/>
                </a:solidFill>
                <a:effectLst/>
                <a:latin typeface="Arial" panose="020B0604020202020204" pitchFamily="34" charset="0"/>
                <a:cs typeface="Arial" panose="020B0604020202020204" pitchFamily="34" charset="0"/>
              </a:rPr>
              <a:t>Renvoi relatif à la Loi concernant les enfants, les jeunes et les familles des Premières Nations, des Inuits et des Métis</a:t>
            </a:r>
            <a:r>
              <a:rPr lang="fr-CA" sz="1200" b="0" i="0" noProof="1">
                <a:solidFill>
                  <a:srgbClr val="212529"/>
                </a:solidFill>
                <a:effectLst/>
                <a:latin typeface="Arial" panose="020B0604020202020204" pitchFamily="34" charset="0"/>
                <a:cs typeface="Arial" panose="020B0604020202020204" pitchFamily="34" charset="0"/>
              </a:rPr>
              <a:t>, 2024 CSC 5</a:t>
            </a:r>
            <a:r>
              <a:rPr lang="fr-CA" sz="1200" kern="1200" noProof="1">
                <a:solidFill>
                  <a:srgbClr val="FF0000"/>
                </a:solidFill>
                <a:effectLst/>
                <a:latin typeface="Arial" panose="020B0604020202020204" pitchFamily="34" charset="0"/>
                <a:ea typeface="Calibri" panose="020F0502020204030204" pitchFamily="34" charset="0"/>
                <a:cs typeface="Arial" panose="020B0604020202020204" pitchFamily="34" charset="0"/>
              </a:rPr>
              <a:t>.</a:t>
            </a:r>
            <a:endParaRPr lang="en-CA" sz="1200"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63ABD26-678D-D143-0499-AD7D87CE835E}"/>
              </a:ext>
            </a:extLst>
          </p:cNvPr>
          <p:cNvSpPr>
            <a:spLocks noGrp="1"/>
          </p:cNvSpPr>
          <p:nvPr>
            <p:ph type="sldNum" sz="quarter" idx="5"/>
          </p:nvPr>
        </p:nvSpPr>
        <p:spPr/>
        <p:txBody>
          <a:bodyPr/>
          <a:lstStyle/>
          <a:p>
            <a:fld id="{E13FC95C-4B18-4270-8A71-69930A0CC8C1}" type="slidenum">
              <a:rPr lang="fr-CA" smtClean="0"/>
              <a:t>64</a:t>
            </a:fld>
            <a:endParaRPr lang="fr-CA"/>
          </a:p>
        </p:txBody>
      </p:sp>
    </p:spTree>
    <p:extLst>
      <p:ext uri="{BB962C8B-B14F-4D97-AF65-F5344CB8AC3E}">
        <p14:creationId xmlns:p14="http://schemas.microsoft.com/office/powerpoint/2010/main" val="4050685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Demandez aux élèves s’ils sont d’accord avec cette règle.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noProof="1">
                <a:latin typeface="Arial" panose="020B0604020202020204" pitchFamily="34" charset="0"/>
                <a:cs typeface="Arial" panose="020B0604020202020204" pitchFamily="34" charset="0"/>
              </a:rPr>
              <a:t>Faites l’activité en utilisant la méthode de votre choix pour que les élèves indiquent leur réponse (lever la main, montrer une feuille, se déplacer, ou autre).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Demandez si une ou deux personnes veulent expliquer pourquoi elles ont choisi une réponse en particulier. Remerciez les jeunes qui participent et validez leurs explications.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Vous pouvez revenir à la règle pour alimenter la discussion. Voici quelques idées de questions à poser :</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Est-ce que votre communauté devrait créer ses propres services de protection de la jeunesse? </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Quels services aimeriez-vous avoir?</a:t>
            </a: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65</a:t>
            </a:fld>
            <a:endParaRPr lang="fr-CA"/>
          </a:p>
        </p:txBody>
      </p:sp>
    </p:spTree>
    <p:extLst>
      <p:ext uri="{BB962C8B-B14F-4D97-AF65-F5344CB8AC3E}">
        <p14:creationId xmlns:p14="http://schemas.microsoft.com/office/powerpoint/2010/main" val="14322215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lang="en-CA" sz="1200">
              <a:effectLst/>
              <a:latin typeface="Arial"/>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66</a:t>
            </a:fld>
            <a:endParaRPr lang="fr-CA"/>
          </a:p>
        </p:txBody>
      </p:sp>
    </p:spTree>
    <p:extLst>
      <p:ext uri="{BB962C8B-B14F-4D97-AF65-F5344CB8AC3E}">
        <p14:creationId xmlns:p14="http://schemas.microsoft.com/office/powerpoint/2010/main" val="14761169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3EB29-3F73-FA3C-BA4D-BEC3F318BE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AFB880A-B2A5-E70E-FCDB-A498ED70549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0F6A445-FAFB-A8A1-2846-9CD53EB72B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Lisez l’histoire.</a:t>
            </a:r>
          </a:p>
        </p:txBody>
      </p:sp>
      <p:sp>
        <p:nvSpPr>
          <p:cNvPr id="4" name="Espace réservé du numéro de diapositive 3">
            <a:extLst>
              <a:ext uri="{FF2B5EF4-FFF2-40B4-BE49-F238E27FC236}">
                <a16:creationId xmlns:a16="http://schemas.microsoft.com/office/drawing/2014/main" id="{C8EAB95D-A528-90EA-6B8F-E88D3F43B782}"/>
              </a:ext>
            </a:extLst>
          </p:cNvPr>
          <p:cNvSpPr>
            <a:spLocks noGrp="1"/>
          </p:cNvSpPr>
          <p:nvPr>
            <p:ph type="sldNum" sz="quarter" idx="5"/>
          </p:nvPr>
        </p:nvSpPr>
        <p:spPr/>
        <p:txBody>
          <a:bodyPr/>
          <a:lstStyle/>
          <a:p>
            <a:fld id="{E13FC95C-4B18-4270-8A71-69930A0CC8C1}" type="slidenum">
              <a:rPr lang="fr-CA" smtClean="0"/>
              <a:t>67</a:t>
            </a:fld>
            <a:endParaRPr lang="fr-CA"/>
          </a:p>
        </p:txBody>
      </p:sp>
    </p:spTree>
    <p:extLst>
      <p:ext uri="{BB962C8B-B14F-4D97-AF65-F5344CB8AC3E}">
        <p14:creationId xmlns:p14="http://schemas.microsoft.com/office/powerpoint/2010/main" val="12961133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261C-FC9E-0E35-F191-E1A7BC1154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FB0B2-F7BD-9EA8-6C58-F655A0B743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19BB02-67E1-65F0-78B1-3F1B3680568B}"/>
              </a:ext>
            </a:extLst>
          </p:cNvPr>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Expliquez l’information juridique sur la diapositive.</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Si le temps le permet, partagez des informations supplémentaires.</a:t>
            </a:r>
          </a:p>
          <a:p>
            <a:endParaRPr lang="fr-CA" noProof="1">
              <a:latin typeface="Arial" panose="020B0604020202020204" pitchFamily="34" charset="0"/>
              <a:cs typeface="Arial" panose="020B0604020202020204" pitchFamily="34" charset="0"/>
            </a:endParaRPr>
          </a:p>
          <a:p>
            <a:r>
              <a:rPr lang="fr-CA" noProof="1">
                <a:latin typeface="Arial" panose="020B0604020202020204" pitchFamily="34" charset="0"/>
                <a:cs typeface="Arial" panose="020B0604020202020204" pitchFamily="34" charset="0"/>
              </a:rPr>
              <a:t>IDÉES D'INFORMATIONS SUPPLÉMENTAIRES À PARTAGER</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Les contacts sexuels comprennent les baisers et les caresses. Ils ne se limitent pas aux relations sexuelles (le sexe).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Angelina a 14 ans, même si elle a bientôt 15 ans. Elle peut donc seulement avoir des contacts sexuels avec avec quelqu’un qui a moins de cinq ans de plus qu’elle. Cette personne ne doit pas avoir de pouvoir sur elle.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Le fait qu’Angelina veuille avoir des contacts sexuels avec Douglas n’a pas d’importance. C’est tout simplement interdit.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Les services de protection de la jeunesse ou la police pourraient intervenir dans ce genre de situation. Angelina n’aura pas de conséquences, mais Douglas pourrait en avoir. </a:t>
            </a:r>
          </a:p>
          <a:p>
            <a:pPr marL="0" indent="0">
              <a:buFont typeface="Arial" panose="020B0604020202020204" pitchFamily="34" charset="0"/>
              <a:buNone/>
            </a:pPr>
            <a:endParaRPr lang="fr-CA" noProof="1">
              <a:latin typeface="Arial" panose="020B0604020202020204" pitchFamily="34" charset="0"/>
              <a:cs typeface="Arial" panose="020B0604020202020204" pitchFamily="34" charset="0"/>
            </a:endParaRPr>
          </a:p>
          <a:p>
            <a:pPr marL="0" indent="0">
              <a:buFont typeface="Arial" panose="020B0604020202020204" pitchFamily="34" charset="0"/>
              <a:buNone/>
            </a:pPr>
            <a:r>
              <a:rPr lang="fr-CA" noProof="1">
                <a:latin typeface="Arial" panose="020B0604020202020204" pitchFamily="34" charset="0"/>
                <a:cs typeface="Arial" panose="020B0604020202020204" pitchFamily="34" charset="0"/>
              </a:rPr>
              <a:t>SOURCES</a:t>
            </a:r>
          </a:p>
          <a:p>
            <a:pPr marL="171450" indent="-171450">
              <a:spcBef>
                <a:spcPct val="0"/>
              </a:spcBef>
              <a:spcAft>
                <a:spcPct val="0"/>
              </a:spcAft>
              <a:buFont typeface="Arial" panose="020B0604020202020204" pitchFamily="34" charset="0"/>
              <a:buChar char="•"/>
            </a:pPr>
            <a:r>
              <a:rPr lang="fr-CA" i="1" noProof="1">
                <a:latin typeface="Arial" panose="020B0604020202020204" pitchFamily="34" charset="0"/>
                <a:cs typeface="Arial" panose="020B0604020202020204" pitchFamily="34" charset="0"/>
              </a:rPr>
              <a:t>Code criminel, </a:t>
            </a:r>
            <a:r>
              <a:rPr lang="fr-CA" i="0" noProof="1">
                <a:latin typeface="Arial" panose="020B0604020202020204" pitchFamily="34" charset="0"/>
                <a:cs typeface="Arial" panose="020B0604020202020204" pitchFamily="34" charset="0"/>
              </a:rPr>
              <a:t>LRC 1985, c C-46, arts 150.1(1), (2), (2.1), 151, 152, 153 (1).</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tabLst/>
              <a:defRPr/>
            </a:pPr>
            <a:r>
              <a:rPr lang="fr-CA" i="1" noProof="1">
                <a:latin typeface="Arial" panose="020B0604020202020204" pitchFamily="34" charset="0"/>
                <a:cs typeface="Arial" panose="020B0604020202020204" pitchFamily="34" charset="0"/>
              </a:rPr>
              <a:t>Code civil du Québec, </a:t>
            </a:r>
            <a:r>
              <a:rPr lang="fr-CA" b="0" i="0" noProof="1">
                <a:solidFill>
                  <a:srgbClr val="212529"/>
                </a:solidFill>
                <a:effectLst/>
                <a:latin typeface="Arial" panose="020B0604020202020204" pitchFamily="34" charset="0"/>
                <a:cs typeface="Arial" panose="020B0604020202020204" pitchFamily="34" charset="0"/>
              </a:rPr>
              <a:t>RLRQ c CCQ-1991, </a:t>
            </a:r>
            <a:r>
              <a:rPr lang="fr-CA" i="0" noProof="1">
                <a:latin typeface="Arial" panose="020B0604020202020204" pitchFamily="34" charset="0"/>
                <a:cs typeface="Arial" panose="020B0604020202020204" pitchFamily="34" charset="0"/>
              </a:rPr>
              <a:t>arts 33, 599, 601.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i="1" noProof="1">
                <a:solidFill>
                  <a:srgbClr val="FF0000"/>
                </a:solidFill>
                <a:effectLst/>
                <a:latin typeface="Arial" panose="020B0604020202020204" pitchFamily="34" charset="0"/>
                <a:ea typeface="Calibri" panose="020F0502020204030204" pitchFamily="34" charset="0"/>
                <a:cs typeface="Arial" panose="020B0604020202020204" pitchFamily="34" charset="0"/>
              </a:rPr>
              <a:t>Loi sur la protection de la jeunesse</a:t>
            </a:r>
            <a:r>
              <a:rPr lang="fr-CA" sz="1200" noProof="1">
                <a:solidFill>
                  <a:srgbClr val="FF0000"/>
                </a:solidFill>
                <a:effectLst/>
                <a:latin typeface="Arial" panose="020B0604020202020204" pitchFamily="34" charset="0"/>
                <a:ea typeface="Calibri" panose="020F0502020204030204" pitchFamily="34" charset="0"/>
                <a:cs typeface="Arial" panose="020B0604020202020204" pitchFamily="34" charset="0"/>
              </a:rPr>
              <a:t>, RLRQ P-34.1, arts 38 à 38.3, 49 à 51, 131.1 à 131.5.</a:t>
            </a:r>
            <a:endParaRPr lang="fr-CA" b="0" i="1" noProof="1">
              <a:solidFill>
                <a:srgbClr val="212529"/>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i="1" noProof="1">
                <a:solidFill>
                  <a:srgbClr val="212529"/>
                </a:solidFill>
                <a:effectLst/>
                <a:latin typeface="Arial" panose="020B0604020202020204" pitchFamily="34" charset="0"/>
                <a:cs typeface="Arial" panose="020B0604020202020204" pitchFamily="34" charset="0"/>
              </a:rPr>
              <a:t>Convention de la Baie James et du Nord Québécois</a:t>
            </a:r>
            <a:r>
              <a:rPr lang="fr-CA" b="0" i="0" noProof="1">
                <a:solidFill>
                  <a:srgbClr val="212529"/>
                </a:solidFill>
                <a:effectLst/>
                <a:latin typeface="Arial" panose="020B0604020202020204" pitchFamily="34" charset="0"/>
                <a:cs typeface="Arial" panose="020B0604020202020204" pitchFamily="34" charset="0"/>
              </a:rPr>
              <a:t>, art 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i="0" noProof="1">
                <a:solidFill>
                  <a:srgbClr val="212529"/>
                </a:solidFill>
                <a:effectLst/>
                <a:latin typeface="Arial" panose="020B0604020202020204" pitchFamily="34" charset="0"/>
                <a:cs typeface="Arial" panose="020B0604020202020204" pitchFamily="34" charset="0"/>
              </a:rPr>
              <a:t>Service de police du Nunavik</a:t>
            </a:r>
            <a:r>
              <a:rPr lang="fr-CA" b="0" i="0" noProof="1">
                <a:solidFill>
                  <a:srgbClr val="212529"/>
                </a:solidFill>
                <a:effectLst/>
                <a:latin typeface="Arial" panose="020B0604020202020204" pitchFamily="34" charset="0"/>
                <a:cs typeface="Arial" panose="020B0604020202020204" pitchFamily="34" charset="0"/>
              </a:rPr>
              <a:t>, “Public Security”, </a:t>
            </a:r>
            <a:r>
              <a:rPr lang="fr-CA" noProof="1">
                <a:latin typeface="Arial" panose="020B0604020202020204" pitchFamily="34" charset="0"/>
                <a:cs typeface="Arial" panose="020B0604020202020204" pitchFamily="34" charset="0"/>
              </a:rPr>
              <a:t>https://krg.ca/en-CA/departments/public-security</a:t>
            </a:r>
            <a:endParaRPr lang="fr-CA" b="0" i="0" noProof="1">
              <a:solidFill>
                <a:srgbClr val="212529"/>
              </a:solidFill>
              <a:effectLst/>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63ABD26-678D-D143-0499-AD7D87CE835E}"/>
              </a:ext>
            </a:extLst>
          </p:cNvPr>
          <p:cNvSpPr>
            <a:spLocks noGrp="1"/>
          </p:cNvSpPr>
          <p:nvPr>
            <p:ph type="sldNum" sz="quarter" idx="5"/>
          </p:nvPr>
        </p:nvSpPr>
        <p:spPr/>
        <p:txBody>
          <a:bodyPr/>
          <a:lstStyle/>
          <a:p>
            <a:fld id="{E13FC95C-4B18-4270-8A71-69930A0CC8C1}" type="slidenum">
              <a:rPr lang="fr-CA" smtClean="0"/>
              <a:t>68</a:t>
            </a:fld>
            <a:endParaRPr lang="fr-CA"/>
          </a:p>
        </p:txBody>
      </p:sp>
    </p:spTree>
    <p:extLst>
      <p:ext uri="{BB962C8B-B14F-4D97-AF65-F5344CB8AC3E}">
        <p14:creationId xmlns:p14="http://schemas.microsoft.com/office/powerpoint/2010/main" val="5640868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Expliquez l’information juridique sur la diapositive.</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Si le temps le permet, partagez des informations supplémentaires.</a:t>
            </a:r>
          </a:p>
          <a:p>
            <a:endParaRPr lang="fr-CA" noProof="1">
              <a:latin typeface="Arial" panose="020B0604020202020204" pitchFamily="34" charset="0"/>
              <a:cs typeface="Arial" panose="020B0604020202020204" pitchFamily="34" charset="0"/>
            </a:endParaRPr>
          </a:p>
          <a:p>
            <a:r>
              <a:rPr lang="fr-CA" noProof="1">
                <a:latin typeface="Arial" panose="020B0604020202020204" pitchFamily="34" charset="0"/>
                <a:cs typeface="Arial" panose="020B0604020202020204" pitchFamily="34" charset="0"/>
              </a:rPr>
              <a:t>IDÉES D'INFORMATIONS SUPPLÉMENTAIRES À PARTAGER</a:t>
            </a:r>
          </a:p>
          <a:p>
            <a:pPr marL="171450" indent="-171450">
              <a:buFont typeface="Arial" panose="020B0604020202020204" pitchFamily="34" charset="0"/>
              <a:buChar char="•"/>
            </a:pPr>
            <a:r>
              <a:rPr lang="fr-CA" sz="1200" b="0" i="0" kern="1200" noProof="1">
                <a:solidFill>
                  <a:schemeClr val="tx1"/>
                </a:solidFill>
                <a:effectLst/>
                <a:latin typeface="Arial" panose="020B0604020202020204" pitchFamily="34" charset="0"/>
                <a:ea typeface="+mn-ea"/>
                <a:cs typeface="Arial" panose="020B0604020202020204" pitchFamily="34" charset="0"/>
              </a:rPr>
              <a:t>En toutes circonstances, les deux personnes doivent dire oui avant d’avoir des contacts sexuels. Si une personne ne dit pas oui clairement, les contacts sexuels ne sont pas permis.</a:t>
            </a:r>
          </a:p>
          <a:p>
            <a:pPr marL="171450" indent="-171450">
              <a:buFont typeface="Arial" panose="020B0604020202020204" pitchFamily="34" charset="0"/>
              <a:buChar char="•"/>
            </a:pPr>
            <a:r>
              <a:rPr lang="fr-CA" sz="1200" b="0" i="0" kern="1200" noProof="1">
                <a:solidFill>
                  <a:schemeClr val="tx1"/>
                </a:solidFill>
                <a:effectLst/>
                <a:latin typeface="Arial" panose="020B0604020202020204" pitchFamily="34" charset="0"/>
                <a:ea typeface="+mn-ea"/>
                <a:cs typeface="Arial" panose="020B0604020202020204" pitchFamily="34" charset="0"/>
              </a:rPr>
              <a:t>Selon leur âge et leur relation, certaines personnes ne peuvent pas avoir des contacts sexuels, même si elles disent toutes les deux oui. </a:t>
            </a:r>
            <a:r>
              <a:rPr lang="fr-CA" noProof="1">
                <a:latin typeface="Arial" panose="020B0604020202020204" pitchFamily="34" charset="0"/>
                <a:cs typeface="Arial" panose="020B0604020202020204" pitchFamily="34" charset="0"/>
              </a:rPr>
              <a:t>Cette diapositive explique quelles différences d’âge sont permises ou non. Elle explique aussi dans quelles circonstances la personne plus âgée ne doit pas avoir de pouvoir sur la personne qui est plus jeune.</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Une personne qui a du pouvoir sur quelqu’un de plus jeune pourrait être, par exemple, une enseignante, un enseignant ou une ou un coach.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La personne qui est plus jeune ou qui a moins de pouvoir que l’autre peut demander de l’aide dans ce genre de situation. Elle n’aura pas de conséquences.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Les services de protection de la jeunesse ou la police pourraient intervenir dans ce genre de situation. La personne qui est plus vieille ou qui a du pouvoir sur l’autre pourrait avoir des conséquences. </a:t>
            </a:r>
          </a:p>
          <a:p>
            <a:pPr marL="0" indent="0">
              <a:buFont typeface="Arial" panose="020B0604020202020204" pitchFamily="34" charset="0"/>
              <a:buNone/>
            </a:pPr>
            <a:endParaRPr lang="fr-CA" noProof="1">
              <a:latin typeface="Arial" panose="020B0604020202020204" pitchFamily="34" charset="0"/>
              <a:cs typeface="Arial" panose="020B0604020202020204" pitchFamily="34" charset="0"/>
            </a:endParaRPr>
          </a:p>
          <a:p>
            <a:pPr marL="0" indent="0">
              <a:buFont typeface="Arial" panose="020B0604020202020204" pitchFamily="34" charset="0"/>
              <a:buNone/>
            </a:pPr>
            <a:r>
              <a:rPr lang="fr-CA" noProof="1">
                <a:latin typeface="Arial" panose="020B0604020202020204" pitchFamily="34" charset="0"/>
                <a:cs typeface="Arial" panose="020B0604020202020204" pitchFamily="34" charset="0"/>
              </a:rPr>
              <a:t>SOURCES</a:t>
            </a:r>
          </a:p>
          <a:p>
            <a:pPr marL="171450" indent="-171450">
              <a:spcBef>
                <a:spcPct val="0"/>
              </a:spcBef>
              <a:spcAft>
                <a:spcPct val="0"/>
              </a:spcAft>
              <a:buFont typeface="Arial" panose="020B0604020202020204" pitchFamily="34" charset="0"/>
              <a:buChar char="•"/>
            </a:pPr>
            <a:r>
              <a:rPr lang="fr-CA" i="1" noProof="1">
                <a:latin typeface="Arial" panose="020B0604020202020204" pitchFamily="34" charset="0"/>
                <a:cs typeface="Arial" panose="020B0604020202020204" pitchFamily="34" charset="0"/>
              </a:rPr>
              <a:t>Code criminel, </a:t>
            </a:r>
            <a:r>
              <a:rPr lang="fr-CA" i="0" noProof="1">
                <a:latin typeface="Arial" panose="020B0604020202020204" pitchFamily="34" charset="0"/>
                <a:cs typeface="Arial" panose="020B0604020202020204" pitchFamily="34" charset="0"/>
              </a:rPr>
              <a:t>LRC 1985, c C-46, ss 150.1(1), (2), (2.1), 151, 152, 153 (1).</a:t>
            </a: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tabLst/>
              <a:defRPr/>
            </a:pPr>
            <a:r>
              <a:rPr lang="fr-CA" sz="1200" b="0" i="1" kern="1200" noProof="1">
                <a:solidFill>
                  <a:schemeClr val="tx1"/>
                </a:solidFill>
                <a:effectLst/>
                <a:latin typeface="Arial" panose="020B0604020202020204" pitchFamily="34" charset="0"/>
                <a:ea typeface="+mn-ea"/>
                <a:cs typeface="Arial" panose="020B0604020202020204" pitchFamily="34" charset="0"/>
              </a:rPr>
              <a:t>R c Lapointe</a:t>
            </a:r>
            <a:r>
              <a:rPr lang="fr-CA" sz="1200" b="0" i="0" kern="1200" noProof="1">
                <a:solidFill>
                  <a:schemeClr val="tx1"/>
                </a:solidFill>
                <a:effectLst/>
                <a:latin typeface="Arial" panose="020B0604020202020204" pitchFamily="34" charset="0"/>
                <a:ea typeface="+mn-ea"/>
                <a:cs typeface="Arial" panose="020B0604020202020204" pitchFamily="34" charset="0"/>
              </a:rPr>
              <a:t>, 2016 QCCQ 1951; </a:t>
            </a:r>
            <a:r>
              <a:rPr lang="fr-CA" sz="1200" b="0" i="1" kern="1200" noProof="1">
                <a:solidFill>
                  <a:schemeClr val="tx1"/>
                </a:solidFill>
                <a:effectLst/>
                <a:latin typeface="Arial" panose="020B0604020202020204" pitchFamily="34" charset="0"/>
                <a:ea typeface="+mn-ea"/>
                <a:cs typeface="Arial" panose="020B0604020202020204" pitchFamily="34" charset="0"/>
              </a:rPr>
              <a:t>R c Brunet</a:t>
            </a:r>
            <a:r>
              <a:rPr lang="fr-CA" sz="1200" b="0" i="0" kern="1200" noProof="1">
                <a:solidFill>
                  <a:schemeClr val="tx1"/>
                </a:solidFill>
                <a:effectLst/>
                <a:latin typeface="Arial" panose="020B0604020202020204" pitchFamily="34" charset="0"/>
                <a:ea typeface="+mn-ea"/>
                <a:cs typeface="Arial" panose="020B0604020202020204" pitchFamily="34" charset="0"/>
              </a:rPr>
              <a:t>, 2021 QCCQ 13162.</a:t>
            </a:r>
            <a:endParaRPr lang="fr-CA" i="0" noProof="1">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tabLst/>
              <a:defRPr/>
            </a:pPr>
            <a:r>
              <a:rPr lang="fr-CA" i="1" noProof="1">
                <a:latin typeface="Arial" panose="020B0604020202020204" pitchFamily="34" charset="0"/>
                <a:cs typeface="Arial" panose="020B0604020202020204" pitchFamily="34" charset="0"/>
              </a:rPr>
              <a:t>Code civil du Québec, </a:t>
            </a:r>
            <a:r>
              <a:rPr lang="fr-CA" b="0" i="0" noProof="1">
                <a:solidFill>
                  <a:srgbClr val="212529"/>
                </a:solidFill>
                <a:effectLst/>
                <a:latin typeface="Arial" panose="020B0604020202020204" pitchFamily="34" charset="0"/>
                <a:cs typeface="Arial" panose="020B0604020202020204" pitchFamily="34" charset="0"/>
              </a:rPr>
              <a:t>RLRQ c CCQ-1991, </a:t>
            </a:r>
            <a:r>
              <a:rPr lang="fr-CA" i="0" noProof="1">
                <a:latin typeface="Arial" panose="020B0604020202020204" pitchFamily="34" charset="0"/>
                <a:cs typeface="Arial" panose="020B0604020202020204" pitchFamily="34" charset="0"/>
              </a:rPr>
              <a:t>ss 33, 599, 601.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200" i="1" noProof="1">
                <a:solidFill>
                  <a:srgbClr val="FF0000"/>
                </a:solidFill>
                <a:effectLst/>
                <a:latin typeface="Arial" panose="020B0604020202020204" pitchFamily="34" charset="0"/>
                <a:ea typeface="Calibri" panose="020F0502020204030204" pitchFamily="34" charset="0"/>
                <a:cs typeface="Arial" panose="020B0604020202020204" pitchFamily="34" charset="0"/>
              </a:rPr>
              <a:t>Loi sur la protection de la jeunesse</a:t>
            </a:r>
            <a:r>
              <a:rPr lang="fr-CA" sz="1200" noProof="1">
                <a:solidFill>
                  <a:srgbClr val="FF0000"/>
                </a:solidFill>
                <a:effectLst/>
                <a:latin typeface="Arial" panose="020B0604020202020204" pitchFamily="34" charset="0"/>
                <a:ea typeface="Calibri" panose="020F0502020204030204" pitchFamily="34" charset="0"/>
                <a:cs typeface="Arial" panose="020B0604020202020204" pitchFamily="34" charset="0"/>
              </a:rPr>
              <a:t>, RLRQ P-34.1, ss 38 à 38.3, 49 à 51, 131.1 à 131.5.</a:t>
            </a:r>
            <a:endParaRPr lang="fr-CA" b="0" i="1" noProof="1">
              <a:solidFill>
                <a:srgbClr val="212529"/>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i="1" noProof="1">
                <a:solidFill>
                  <a:srgbClr val="212529"/>
                </a:solidFill>
                <a:effectLst/>
                <a:latin typeface="Arial" panose="020B0604020202020204" pitchFamily="34" charset="0"/>
                <a:cs typeface="Arial" panose="020B0604020202020204" pitchFamily="34" charset="0"/>
              </a:rPr>
              <a:t>Convention de la Baie James et du Nord Québécois</a:t>
            </a:r>
            <a:r>
              <a:rPr lang="fr-CA" b="0" i="0" noProof="1">
                <a:solidFill>
                  <a:srgbClr val="212529"/>
                </a:solidFill>
                <a:effectLst/>
                <a:latin typeface="Arial" panose="020B0604020202020204" pitchFamily="34" charset="0"/>
                <a:cs typeface="Arial" panose="020B0604020202020204" pitchFamily="34" charset="0"/>
              </a:rPr>
              <a:t>, sect 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i="0" noProof="1">
                <a:solidFill>
                  <a:srgbClr val="212529"/>
                </a:solidFill>
                <a:effectLst/>
                <a:latin typeface="Arial" panose="020B0604020202020204" pitchFamily="34" charset="0"/>
                <a:cs typeface="Arial" panose="020B0604020202020204" pitchFamily="34" charset="0"/>
              </a:rPr>
              <a:t>Service de police du Nunavik</a:t>
            </a:r>
            <a:r>
              <a:rPr lang="fr-CA" b="0" i="0" noProof="1">
                <a:solidFill>
                  <a:srgbClr val="212529"/>
                </a:solidFill>
                <a:effectLst/>
                <a:latin typeface="Arial" panose="020B0604020202020204" pitchFamily="34" charset="0"/>
                <a:cs typeface="Arial" panose="020B0604020202020204" pitchFamily="34" charset="0"/>
              </a:rPr>
              <a:t>, “Public Security”, </a:t>
            </a:r>
            <a:r>
              <a:rPr lang="fr-CA" noProof="1">
                <a:latin typeface="Arial" panose="020B0604020202020204" pitchFamily="34" charset="0"/>
                <a:cs typeface="Arial" panose="020B0604020202020204" pitchFamily="34" charset="0"/>
              </a:rPr>
              <a:t>https://krg.ca/en-CA/departments/public-security</a:t>
            </a:r>
            <a:endParaRPr lang="en-CA"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69</a:t>
            </a:fld>
            <a:endParaRPr lang="fr-CA"/>
          </a:p>
        </p:txBody>
      </p:sp>
    </p:spTree>
    <p:extLst>
      <p:ext uri="{BB962C8B-B14F-4D97-AF65-F5344CB8AC3E}">
        <p14:creationId xmlns:p14="http://schemas.microsoft.com/office/powerpoint/2010/main" val="2405989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DBADD-941F-E18C-C60A-34DA690A938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4524D34-A41A-990F-6882-6BB13FF11A9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773A8831-53C7-0A06-A23B-B81EB48191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noProof="1">
                <a:latin typeface="Arial" panose="020B0604020202020204" pitchFamily="34" charset="0"/>
                <a:cs typeface="Arial" panose="020B0604020202020204" pitchFamily="34" charset="0"/>
              </a:rPr>
              <a:t>DIRECTIVES POUR LE PERSONNEL ENSEIGNANT ET LES JURISTES BÉNÉVOLE</a:t>
            </a:r>
            <a:r>
              <a:rPr lang="en-US" dirty="0">
                <a:latin typeface="Arial" panose="020B0604020202020204" pitchFamily="34" charset="0"/>
                <a:cs typeface="Arial" panose="020B0604020202020204" pitchFamily="34" charset="0"/>
              </a:rPr>
              <a:t>S</a:t>
            </a:r>
            <a:endParaRPr lang="fr-CA"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fr-CA" dirty="0">
                <a:latin typeface="Arial" panose="020B0604020202020204" pitchFamily="34" charset="0"/>
                <a:cs typeface="Arial" panose="020B0604020202020204" pitchFamily="34" charset="0"/>
              </a:rPr>
              <a:t>Lisez l’histoire.</a:t>
            </a:r>
          </a:p>
        </p:txBody>
      </p:sp>
      <p:sp>
        <p:nvSpPr>
          <p:cNvPr id="4" name="Espace réservé du numéro de diapositive 3">
            <a:extLst>
              <a:ext uri="{FF2B5EF4-FFF2-40B4-BE49-F238E27FC236}">
                <a16:creationId xmlns:a16="http://schemas.microsoft.com/office/drawing/2014/main" id="{11A7EBDA-77DC-1F95-E6DD-80848006721F}"/>
              </a:ext>
            </a:extLst>
          </p:cNvPr>
          <p:cNvSpPr>
            <a:spLocks noGrp="1"/>
          </p:cNvSpPr>
          <p:nvPr>
            <p:ph type="sldNum" sz="quarter" idx="5"/>
          </p:nvPr>
        </p:nvSpPr>
        <p:spPr/>
        <p:txBody>
          <a:bodyPr/>
          <a:lstStyle/>
          <a:p>
            <a:fld id="{E13FC95C-4B18-4270-8A71-69930A0CC8C1}" type="slidenum">
              <a:rPr lang="fr-CA" smtClean="0"/>
              <a:t>7</a:t>
            </a:fld>
            <a:endParaRPr lang="fr-CA"/>
          </a:p>
        </p:txBody>
      </p:sp>
    </p:spTree>
    <p:extLst>
      <p:ext uri="{BB962C8B-B14F-4D97-AF65-F5344CB8AC3E}">
        <p14:creationId xmlns:p14="http://schemas.microsoft.com/office/powerpoint/2010/main" val="17439805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Demandez aux élèves s’ils sont d’accord avec cette règle.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noProof="1">
                <a:latin typeface="Arial" panose="020B0604020202020204" pitchFamily="34" charset="0"/>
                <a:cs typeface="Arial" panose="020B0604020202020204" pitchFamily="34" charset="0"/>
              </a:rPr>
              <a:t>Faites l’activité en utilisant la méthode de votre choix pour que les élèves indiquent leur réponse (lever la main, montrer une feuille, se déplacer, ou autre).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Demandez si une ou deux personnes veulent expliquer pourquoi elles ont choisi une réponse en particulier. Remerciez les jeunes qui participent et validez leurs explications.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Vous pouvez revenir à la règle pour alimenter la discussion. Voici quelques idées de questions à poser :</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Pensez-vous qu’il devrait y avoir une différence d’âge maximale pour les contacts sexuels? </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Pensez-vous que la différence d’âge maximale devrait être plus grande ou plus petite? </a:t>
            </a:r>
            <a:endParaRPr lang="en-CA"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70</a:t>
            </a:fld>
            <a:endParaRPr lang="fr-CA"/>
          </a:p>
        </p:txBody>
      </p:sp>
    </p:spTree>
    <p:extLst>
      <p:ext uri="{BB962C8B-B14F-4D97-AF65-F5344CB8AC3E}">
        <p14:creationId xmlns:p14="http://schemas.microsoft.com/office/powerpoint/2010/main" val="21378102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50000"/>
              </a:lnSpc>
              <a:spcBef>
                <a:spcPts val="0"/>
              </a:spcBef>
              <a:spcAft>
                <a:spcPts val="800"/>
              </a:spcAft>
              <a:buClrTx/>
              <a:buSzTx/>
              <a:buFontTx/>
              <a:buNone/>
              <a:tabLst/>
              <a:defRPr/>
            </a:pPr>
            <a:endParaRPr lang="en-CA" sz="1200">
              <a:effectLst/>
              <a:latin typeface="Arial"/>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71</a:t>
            </a:fld>
            <a:endParaRPr lang="fr-CA"/>
          </a:p>
        </p:txBody>
      </p:sp>
    </p:spTree>
    <p:extLst>
      <p:ext uri="{BB962C8B-B14F-4D97-AF65-F5344CB8AC3E}">
        <p14:creationId xmlns:p14="http://schemas.microsoft.com/office/powerpoint/2010/main" val="21234642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3EB29-3F73-FA3C-BA4D-BEC3F318BE4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AFB880A-B2A5-E70E-FCDB-A498ED70549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0F6A445-FAFB-A8A1-2846-9CD53EB72BB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Lisez l’histoire.</a:t>
            </a:r>
          </a:p>
        </p:txBody>
      </p:sp>
      <p:sp>
        <p:nvSpPr>
          <p:cNvPr id="4" name="Espace réservé du numéro de diapositive 3">
            <a:extLst>
              <a:ext uri="{FF2B5EF4-FFF2-40B4-BE49-F238E27FC236}">
                <a16:creationId xmlns:a16="http://schemas.microsoft.com/office/drawing/2014/main" id="{C8EAB95D-A528-90EA-6B8F-E88D3F43B782}"/>
              </a:ext>
            </a:extLst>
          </p:cNvPr>
          <p:cNvSpPr>
            <a:spLocks noGrp="1"/>
          </p:cNvSpPr>
          <p:nvPr>
            <p:ph type="sldNum" sz="quarter" idx="5"/>
          </p:nvPr>
        </p:nvSpPr>
        <p:spPr/>
        <p:txBody>
          <a:bodyPr/>
          <a:lstStyle/>
          <a:p>
            <a:fld id="{E13FC95C-4B18-4270-8A71-69930A0CC8C1}" type="slidenum">
              <a:rPr lang="fr-CA" smtClean="0"/>
              <a:t>72</a:t>
            </a:fld>
            <a:endParaRPr lang="fr-CA"/>
          </a:p>
        </p:txBody>
      </p:sp>
    </p:spTree>
    <p:extLst>
      <p:ext uri="{BB962C8B-B14F-4D97-AF65-F5344CB8AC3E}">
        <p14:creationId xmlns:p14="http://schemas.microsoft.com/office/powerpoint/2010/main" val="5063537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261C-FC9E-0E35-F191-E1A7BC1154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FB0B2-F7BD-9EA8-6C58-F655A0B743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19BB02-67E1-65F0-78B1-3F1B3680568B}"/>
              </a:ext>
            </a:extLst>
          </p:cNvPr>
          <p:cNvSpPr>
            <a:spLocks noGrp="1"/>
          </p:cNvSpPr>
          <p:nvPr>
            <p:ph type="body" idx="1"/>
          </p:nvPr>
        </p:nvSpPr>
        <p:spPr/>
        <p:txBody>
          <a:bodyPr/>
          <a:lstStyle/>
          <a:p>
            <a:r>
              <a:rPr lang="fr-CA" sz="1200" noProof="1">
                <a:solidFill>
                  <a:schemeClr val="tx1"/>
                </a:solidFill>
                <a:latin typeface="Arial" panose="020B0604020202020204" pitchFamily="34" charset="0"/>
                <a:cs typeface="Arial" panose="020B0604020202020204" pitchFamily="34" charset="0"/>
              </a:rPr>
              <a:t>DIRECTIVES POUR LE PERSONNEL ENSEIGNANT ET LES JURISTES BÉNÉVOLES</a:t>
            </a:r>
          </a:p>
          <a:p>
            <a:pPr marL="171450" indent="-171450">
              <a:buFont typeface="Arial" panose="020B0604020202020204" pitchFamily="34" charset="0"/>
              <a:buChar char="•"/>
            </a:pPr>
            <a:r>
              <a:rPr lang="fr-CA" sz="1200" noProof="1">
                <a:solidFill>
                  <a:schemeClr val="tx1"/>
                </a:solidFill>
                <a:latin typeface="Arial" panose="020B0604020202020204" pitchFamily="34" charset="0"/>
                <a:cs typeface="Arial" panose="020B0604020202020204" pitchFamily="34" charset="0"/>
              </a:rPr>
              <a:t>Expliquez l’information juridique sur la diapositive.</a:t>
            </a:r>
          </a:p>
          <a:p>
            <a:pPr marL="171450" indent="-171450">
              <a:buFont typeface="Arial" panose="020B0604020202020204" pitchFamily="34" charset="0"/>
              <a:buChar char="•"/>
            </a:pPr>
            <a:r>
              <a:rPr lang="fr-CA" sz="1200" noProof="1">
                <a:solidFill>
                  <a:schemeClr val="tx1"/>
                </a:solidFill>
                <a:latin typeface="Arial" panose="020B0604020202020204" pitchFamily="34" charset="0"/>
                <a:cs typeface="Arial" panose="020B0604020202020204" pitchFamily="34" charset="0"/>
              </a:rPr>
              <a:t>Si le temps le permet, partagez des informations supplémentaires.</a:t>
            </a:r>
          </a:p>
          <a:p>
            <a:endParaRPr lang="fr-CA" sz="1200" noProof="1">
              <a:solidFill>
                <a:schemeClr val="tx1"/>
              </a:solidFill>
              <a:latin typeface="Arial" panose="020B0604020202020204" pitchFamily="34" charset="0"/>
              <a:cs typeface="Arial" panose="020B0604020202020204" pitchFamily="34" charset="0"/>
            </a:endParaRPr>
          </a:p>
          <a:p>
            <a:r>
              <a:rPr lang="fr-CA" sz="1200" noProof="1">
                <a:solidFill>
                  <a:schemeClr val="tx1"/>
                </a:solidFill>
                <a:latin typeface="Arial" panose="020B0604020202020204" pitchFamily="34" charset="0"/>
                <a:cs typeface="Arial" panose="020B0604020202020204" pitchFamily="34" charset="0"/>
              </a:rPr>
              <a:t>IDÉES D'INFORMATIONS SUPPLÉMENTAIRES À PARTAGER</a:t>
            </a:r>
          </a:p>
          <a:p>
            <a:pPr marL="171450" indent="-171450">
              <a:buFont typeface="Arial" panose="020B0604020202020204" pitchFamily="34" charset="0"/>
              <a:buChar char="•"/>
            </a:pPr>
            <a:r>
              <a:rPr lang="fr-CA" sz="1200" noProof="1">
                <a:solidFill>
                  <a:schemeClr val="tx1"/>
                </a:solidFill>
                <a:latin typeface="Arial" panose="020B0604020202020204" pitchFamily="34" charset="0"/>
                <a:cs typeface="Arial" panose="020B0604020202020204" pitchFamily="34" charset="0"/>
              </a:rPr>
              <a:t>Les photos ou vidéos à caractère sexuel montrent une personne nue, des parties intimes du corps comme les seins ou les fesses, ou une activité sexuelle.</a:t>
            </a:r>
          </a:p>
          <a:p>
            <a:pPr marL="171450" indent="-171450">
              <a:buFont typeface="Arial" panose="020B0604020202020204" pitchFamily="34" charset="0"/>
              <a:buChar char="•"/>
            </a:pPr>
            <a:r>
              <a:rPr lang="fr-CA" sz="1200" noProof="1">
                <a:solidFill>
                  <a:schemeClr val="tx1"/>
                </a:solidFill>
                <a:latin typeface="Arial" panose="020B0604020202020204" pitchFamily="34" charset="0"/>
                <a:cs typeface="Arial" panose="020B0604020202020204" pitchFamily="34" charset="0"/>
              </a:rPr>
              <a:t>En général, personne n’a le droit de prendre, de partager, d’avoir ou de regarder des photos ou vidéos à caractère sexuel d’une personne de moins de 18 ans. </a:t>
            </a:r>
          </a:p>
          <a:p>
            <a:pPr marL="171450" indent="-171450">
              <a:buFont typeface="Arial" panose="020B0604020202020204" pitchFamily="34" charset="0"/>
              <a:buChar char="•"/>
            </a:pPr>
            <a:r>
              <a:rPr lang="fr-CA" sz="1200" noProof="1">
                <a:solidFill>
                  <a:schemeClr val="tx1"/>
                </a:solidFill>
                <a:latin typeface="Arial" panose="020B0604020202020204" pitchFamily="34" charset="0"/>
                <a:cs typeface="Arial" panose="020B0604020202020204" pitchFamily="34" charset="0"/>
              </a:rPr>
              <a:t>Exception = Les personnes de moins de 18 ans qui sont en couple peuvent prendre des photos et vidéos à caractère sexuel entre elles et se les échanger, à condition qu’elles ne les transmettent à personne d’autre.</a:t>
            </a:r>
          </a:p>
          <a:p>
            <a:pPr marL="171450" indent="-171450">
              <a:buFont typeface="Arial" panose="020B0604020202020204" pitchFamily="34" charset="0"/>
              <a:buChar char="•"/>
            </a:pPr>
            <a:r>
              <a:rPr lang="fr-CA" sz="1200" noProof="1">
                <a:solidFill>
                  <a:schemeClr val="tx1"/>
                </a:solidFill>
                <a:latin typeface="Arial" panose="020B0604020202020204" pitchFamily="34" charset="0"/>
                <a:cs typeface="Arial" panose="020B0604020202020204" pitchFamily="34" charset="0"/>
              </a:rPr>
              <a:t>Si la personne sur la photo ou vidéo a 18 ans ou plus, la photo ou vidéo peut seulement être partagée si elle donne sa permission.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noProof="1">
                <a:solidFill>
                  <a:schemeClr val="tx1"/>
                </a:solidFill>
                <a:latin typeface="Arial" panose="020B0604020202020204" pitchFamily="34" charset="0"/>
                <a:cs typeface="Arial" panose="020B0604020202020204" pitchFamily="34" charset="0"/>
              </a:rPr>
              <a:t>S’il y a un partage sans consentement, la personne sur la photo ou vidéo peut recevoir l’aide d’une personne de la communauté ou d’un organisme comme </a:t>
            </a:r>
            <a:r>
              <a:rPr lang="fr-CA" sz="1200" b="0" i="0" kern="1200" noProof="1">
                <a:solidFill>
                  <a:schemeClr val="tx1"/>
                </a:solidFill>
                <a:effectLst/>
                <a:latin typeface="Arial" panose="020B0604020202020204" pitchFamily="34" charset="0"/>
                <a:ea typeface="+mn-ea"/>
                <a:cs typeface="Arial" panose="020B0604020202020204" pitchFamily="34" charset="0"/>
              </a:rPr>
              <a:t>CAVAC Nunavik (Sapummijiit).</a:t>
            </a:r>
            <a:r>
              <a:rPr lang="fr-CA" sz="1200" noProof="1">
                <a:solidFill>
                  <a:schemeClr val="tx1"/>
                </a:solidFill>
                <a:latin typeface="Arial" panose="020B0604020202020204" pitchFamily="34" charset="0"/>
                <a:cs typeface="Arial" panose="020B0604020202020204" pitchFamily="34" charset="0"/>
              </a:rPr>
              <a:t> Elle peut aussi remplir un formulaire en ligne pour obtenir une ordonnance du tribunal afin de faire retirer la photo ou la vidéo.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sz="1200" noProof="1">
                <a:solidFill>
                  <a:schemeClr val="tx1"/>
                </a:solidFill>
                <a:latin typeface="Arial" panose="020B0604020202020204" pitchFamily="34" charset="0"/>
                <a:cs typeface="Arial" panose="020B0604020202020204" pitchFamily="34" charset="0"/>
              </a:rPr>
              <a:t>Quand des photos ou vidéos d’une personne de moins de 18 ans sont partagées, les services de protection de la jeunesse ou la police peuvent intervenir. La personne qui a partagé la photo ou vidéo peut avoir des conséquences. La personne dans la photo ou vidéo n’aura pas de conséquences.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fr-CA" sz="1200" noProof="1">
              <a:solidFill>
                <a:schemeClr val="tx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fr-CA" sz="1200" noProof="1">
                <a:solidFill>
                  <a:schemeClr val="tx1"/>
                </a:solidFill>
                <a:latin typeface="Arial" panose="020B0604020202020204" pitchFamily="34" charset="0"/>
                <a:cs typeface="Arial" panose="020B0604020202020204" pitchFamily="34" charset="0"/>
              </a:rPr>
              <a:t>SOURCES</a:t>
            </a:r>
          </a:p>
          <a:p>
            <a:pPr marL="285750" indent="-285750">
              <a:lnSpc>
                <a:spcPct val="115000"/>
              </a:lnSpc>
              <a:spcBef>
                <a:spcPts val="600"/>
              </a:spcBef>
              <a:spcAft>
                <a:spcPts val="1200"/>
              </a:spcAft>
              <a:buFont typeface="Arial" panose="020B0604020202020204" pitchFamily="34" charset="0"/>
              <a:buChar char="•"/>
            </a:pPr>
            <a:r>
              <a:rPr lang="fr-CA" sz="1200" i="1" noProof="1">
                <a:solidFill>
                  <a:schemeClr val="tx1"/>
                </a:solidFill>
                <a:effectLst/>
                <a:latin typeface="Arial" panose="020B0604020202020204" pitchFamily="34" charset="0"/>
                <a:ea typeface="Calibri" panose="020F0502020204030204" pitchFamily="34" charset="0"/>
                <a:cs typeface="Arial" panose="020B0604020202020204" pitchFamily="34" charset="0"/>
              </a:rPr>
              <a:t>Code criminel</a:t>
            </a:r>
            <a:r>
              <a:rPr lang="fr-CA" sz="1200" noProof="1">
                <a:solidFill>
                  <a:schemeClr val="tx1"/>
                </a:solidFill>
                <a:effectLst/>
                <a:latin typeface="Arial" panose="020B0604020202020204" pitchFamily="34" charset="0"/>
                <a:ea typeface="Calibri" panose="020F0502020204030204" pitchFamily="34" charset="0"/>
                <a:cs typeface="Arial" panose="020B0604020202020204" pitchFamily="34" charset="0"/>
              </a:rPr>
              <a:t>, LRC 1985, c C-46, arts 150.1, 162.1, 163.1, 171.1, 173, 264, 273.1, 372(3).</a:t>
            </a:r>
          </a:p>
          <a:p>
            <a:pPr marL="285750" indent="-285750">
              <a:lnSpc>
                <a:spcPct val="115000"/>
              </a:lnSpc>
              <a:spcBef>
                <a:spcPts val="600"/>
              </a:spcBef>
              <a:spcAft>
                <a:spcPts val="1200"/>
              </a:spcAft>
              <a:buFont typeface="Arial" panose="020B0604020202020204" pitchFamily="34" charset="0"/>
              <a:buChar char="•"/>
            </a:pPr>
            <a:r>
              <a:rPr lang="fr-CA" sz="1200" i="1" noProof="1">
                <a:solidFill>
                  <a:schemeClr val="tx1"/>
                </a:solidFill>
                <a:effectLst/>
                <a:latin typeface="Arial" panose="020B0604020202020204" pitchFamily="34" charset="0"/>
                <a:ea typeface="Calibri" panose="020F0502020204030204" pitchFamily="34" charset="0"/>
                <a:cs typeface="Arial" panose="020B0604020202020204" pitchFamily="34" charset="0"/>
              </a:rPr>
              <a:t>R v Sharpe</a:t>
            </a:r>
            <a:r>
              <a:rPr lang="fr-CA" sz="1200" noProof="1">
                <a:solidFill>
                  <a:schemeClr val="tx1"/>
                </a:solidFill>
                <a:effectLst/>
                <a:latin typeface="Arial" panose="020B0604020202020204" pitchFamily="34" charset="0"/>
                <a:ea typeface="Calibri" panose="020F0502020204030204" pitchFamily="34" charset="0"/>
                <a:cs typeface="Arial" panose="020B0604020202020204" pitchFamily="34" charset="0"/>
              </a:rPr>
              <a:t>, [2001] 1 SCR 45.</a:t>
            </a:r>
          </a:p>
          <a:p>
            <a:pPr marL="285750" indent="-285750">
              <a:lnSpc>
                <a:spcPct val="115000"/>
              </a:lnSpc>
              <a:spcBef>
                <a:spcPts val="600"/>
              </a:spcBef>
              <a:spcAft>
                <a:spcPts val="1200"/>
              </a:spcAft>
              <a:buFont typeface="Arial" panose="020B0604020202020204" pitchFamily="34" charset="0"/>
              <a:buChar char="•"/>
            </a:pPr>
            <a:r>
              <a:rPr lang="fr-FR" sz="1200" i="1" noProof="1">
                <a:solidFill>
                  <a:schemeClr val="tx1"/>
                </a:solidFill>
                <a:effectLst/>
                <a:latin typeface="Arial" panose="020B0604020202020204" pitchFamily="34" charset="0"/>
                <a:ea typeface="Calibri" panose="020F0502020204030204" pitchFamily="34" charset="0"/>
                <a:cs typeface="Arial" panose="020B0604020202020204" pitchFamily="34" charset="0"/>
              </a:rPr>
              <a:t>Loi sur la protection de la jeunesse</a:t>
            </a:r>
            <a:r>
              <a:rPr lang="fr-CA" sz="1200" noProof="1">
                <a:solidFill>
                  <a:schemeClr val="tx1"/>
                </a:solidFill>
                <a:effectLst/>
                <a:latin typeface="Arial" panose="020B0604020202020204" pitchFamily="34" charset="0"/>
                <a:ea typeface="Calibri" panose="020F0502020204030204" pitchFamily="34" charset="0"/>
                <a:cs typeface="Arial" panose="020B0604020202020204" pitchFamily="34" charset="0"/>
              </a:rPr>
              <a:t>, RLRQ P-34.1, arts 38 à 38.3, 49 à 51, 131.1 à 131.5.</a:t>
            </a:r>
            <a:endParaRPr lang="fr-CA" sz="1200" b="0" i="1" noProof="1">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Bef>
                <a:spcPts val="600"/>
              </a:spcBef>
              <a:spcAft>
                <a:spcPts val="1200"/>
              </a:spcAft>
              <a:buFont typeface="Arial" panose="020B0604020202020204" pitchFamily="34" charset="0"/>
              <a:buChar char="•"/>
            </a:pPr>
            <a:r>
              <a:rPr lang="fr-FR" sz="1200" b="0" i="1" noProof="1">
                <a:solidFill>
                  <a:schemeClr val="tx1"/>
                </a:solidFill>
                <a:effectLst/>
                <a:latin typeface="Arial" panose="020B0604020202020204" pitchFamily="34" charset="0"/>
                <a:cs typeface="Arial" panose="020B0604020202020204" pitchFamily="34" charset="0"/>
              </a:rPr>
              <a:t>Convention de la Baie James et du Nord Québécois</a:t>
            </a:r>
            <a:r>
              <a:rPr lang="fr-CA" sz="1200" b="0" i="0" noProof="1">
                <a:solidFill>
                  <a:schemeClr val="tx1"/>
                </a:solidFill>
                <a:effectLst/>
                <a:latin typeface="Arial" panose="020B0604020202020204" pitchFamily="34" charset="0"/>
                <a:cs typeface="Arial" panose="020B0604020202020204" pitchFamily="34" charset="0"/>
              </a:rPr>
              <a:t>, art 21.</a:t>
            </a:r>
            <a:endParaRPr lang="fr-CA" sz="1200" b="0" i="1" noProof="1">
              <a:solidFill>
                <a:schemeClr val="tx1"/>
              </a:solidFill>
              <a:effectLst/>
              <a:latin typeface="Arial" panose="020B0604020202020204" pitchFamily="34" charset="0"/>
              <a:cs typeface="Arial" panose="020B0604020202020204" pitchFamily="34" charset="0"/>
            </a:endParaRPr>
          </a:p>
          <a:p>
            <a:pPr marL="285750" indent="-285750">
              <a:lnSpc>
                <a:spcPct val="115000"/>
              </a:lnSpc>
              <a:spcBef>
                <a:spcPts val="600"/>
              </a:spcBef>
              <a:spcAft>
                <a:spcPts val="1200"/>
              </a:spcAft>
              <a:buFont typeface="Arial" panose="020B0604020202020204" pitchFamily="34" charset="0"/>
              <a:buChar char="•"/>
            </a:pPr>
            <a:r>
              <a:rPr lang="fr-FR" sz="1200" b="0" i="0" noProof="1">
                <a:solidFill>
                  <a:schemeClr val="tx1"/>
                </a:solidFill>
                <a:effectLst/>
                <a:latin typeface="Arial" panose="020B0604020202020204" pitchFamily="34" charset="0"/>
                <a:cs typeface="Arial" panose="020B0604020202020204" pitchFamily="34" charset="0"/>
              </a:rPr>
              <a:t>Service de police du Nunavik</a:t>
            </a:r>
            <a:r>
              <a:rPr lang="fr-CA" sz="1200" b="0" i="0" noProof="1">
                <a:solidFill>
                  <a:schemeClr val="tx1"/>
                </a:solidFill>
                <a:effectLst/>
                <a:latin typeface="Arial" panose="020B0604020202020204" pitchFamily="34" charset="0"/>
                <a:cs typeface="Arial" panose="020B0604020202020204" pitchFamily="34" charset="0"/>
              </a:rPr>
              <a:t>, “Public Security”, </a:t>
            </a:r>
            <a:r>
              <a:rPr lang="fr-CA" sz="1200" noProof="1">
                <a:solidFill>
                  <a:schemeClr val="tx1"/>
                </a:solidFill>
                <a:latin typeface="Arial" panose="020B0604020202020204" pitchFamily="34" charset="0"/>
                <a:cs typeface="Arial" panose="020B0604020202020204" pitchFamily="34" charset="0"/>
              </a:rPr>
              <a:t>https://krg.ca/en-CA/departments/public-security</a:t>
            </a:r>
          </a:p>
          <a:p>
            <a:pPr marL="285750" indent="-285750">
              <a:lnSpc>
                <a:spcPct val="115000"/>
              </a:lnSpc>
              <a:spcBef>
                <a:spcPts val="600"/>
              </a:spcBef>
              <a:spcAft>
                <a:spcPts val="1200"/>
              </a:spcAft>
              <a:buFont typeface="Arial" panose="020B0604020202020204" pitchFamily="34" charset="0"/>
              <a:buChar char="•"/>
            </a:pPr>
            <a:r>
              <a:rPr lang="fr-FR" sz="1200" b="0" i="1" noProof="1">
                <a:solidFill>
                  <a:schemeClr val="tx1"/>
                </a:solidFill>
                <a:effectLst/>
                <a:latin typeface="Arial" panose="020B0604020202020204" pitchFamily="34" charset="0"/>
                <a:cs typeface="Arial" panose="020B0604020202020204" pitchFamily="34" charset="0"/>
              </a:rPr>
              <a:t>Loi visant à contrer le partage sans consentement d'images intimes</a:t>
            </a:r>
            <a:r>
              <a:rPr lang="fr-CA" sz="1200" b="0" i="1" noProof="1">
                <a:solidFill>
                  <a:schemeClr val="tx1"/>
                </a:solidFill>
                <a:effectLst/>
                <a:latin typeface="Arial" panose="020B0604020202020204" pitchFamily="34" charset="0"/>
                <a:cs typeface="Arial" panose="020B0604020202020204" pitchFamily="34" charset="0"/>
              </a:rPr>
              <a:t>, </a:t>
            </a:r>
            <a:r>
              <a:rPr lang="fr-CA" sz="1200" b="0" i="0" noProof="1">
                <a:solidFill>
                  <a:schemeClr val="tx1"/>
                </a:solidFill>
                <a:effectLst/>
                <a:latin typeface="Arial" panose="020B0604020202020204" pitchFamily="34" charset="0"/>
                <a:cs typeface="Arial" panose="020B0604020202020204" pitchFamily="34" charset="0"/>
              </a:rPr>
              <a:t>RLRQ </a:t>
            </a:r>
            <a:r>
              <a:rPr lang="fr-CA" sz="1200" b="0" i="0" kern="1200" noProof="1">
                <a:solidFill>
                  <a:schemeClr val="tx1"/>
                </a:solidFill>
                <a:effectLst/>
                <a:latin typeface="Arial" panose="020B0604020202020204" pitchFamily="34" charset="0"/>
                <a:ea typeface="+mn-ea"/>
                <a:cs typeface="Arial" panose="020B0604020202020204" pitchFamily="34" charset="0"/>
              </a:rPr>
              <a:t>P-9.0002, arts 2, 3, 6, 7, 8.</a:t>
            </a:r>
            <a:endParaRPr lang="fr-CA" sz="1200" b="0" i="1" kern="1200" noProof="1">
              <a:solidFill>
                <a:schemeClr val="tx1"/>
              </a:solidFill>
              <a:effectLst/>
              <a:latin typeface="Arial" panose="020B0604020202020204" pitchFamily="34" charset="0"/>
              <a:ea typeface="+mn-ea"/>
              <a:cs typeface="Arial" panose="020B0604020202020204" pitchFamily="34" charset="0"/>
            </a:endParaRPr>
          </a:p>
          <a:p>
            <a:pPr marL="285750" indent="-285750">
              <a:lnSpc>
                <a:spcPct val="115000"/>
              </a:lnSpc>
              <a:spcBef>
                <a:spcPts val="600"/>
              </a:spcBef>
              <a:spcAft>
                <a:spcPts val="1200"/>
              </a:spcAft>
              <a:buFont typeface="Arial" panose="020B0604020202020204" pitchFamily="34" charset="0"/>
              <a:buChar char="•"/>
            </a:pPr>
            <a:r>
              <a:rPr lang="fr-CA" sz="1200" noProof="1">
                <a:solidFill>
                  <a:schemeClr val="tx1"/>
                </a:solidFill>
                <a:effectLst/>
                <a:latin typeface="Arial" panose="020B0604020202020204" pitchFamily="34" charset="0"/>
                <a:ea typeface="Calibri" panose="020F0502020204030204" pitchFamily="34" charset="0"/>
                <a:cs typeface="Arial" panose="020B0604020202020204" pitchFamily="34" charset="0"/>
              </a:rPr>
              <a:t>Gouvernement du Québec, “</a:t>
            </a:r>
            <a:r>
              <a:rPr lang="fr-CA" sz="1200" b="0" i="0" kern="1200" noProof="1">
                <a:solidFill>
                  <a:schemeClr val="tx1"/>
                </a:solidFill>
                <a:effectLst/>
                <a:latin typeface="Arial" panose="020B0604020202020204" pitchFamily="34" charset="0"/>
                <a:ea typeface="+mn-ea"/>
                <a:cs typeface="Arial" panose="020B0604020202020204" pitchFamily="34" charset="0"/>
              </a:rPr>
              <a:t>Partage sans consentement d’une image intime” (consulté le 28 novembre, 2025), https://www.quebec.ca/justice-et-etat-civil/accompagnement-victimes-crime/partage-sans-consentement-image-intime</a:t>
            </a:r>
            <a:endParaRPr lang="fr-CA" sz="1200" b="0" noProof="1">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lnSpc>
                <a:spcPct val="115000"/>
              </a:lnSpc>
              <a:spcBef>
                <a:spcPts val="600"/>
              </a:spcBef>
              <a:spcAft>
                <a:spcPts val="1200"/>
              </a:spcAft>
              <a:buFont typeface="Arial" panose="020B0604020202020204" pitchFamily="34" charset="0"/>
              <a:buChar char="•"/>
            </a:pPr>
            <a:endParaRPr lang="fr-CA" sz="1200" noProof="1">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indent="0">
              <a:buFont typeface="Arial" panose="020B0604020202020204" pitchFamily="34" charset="0"/>
              <a:buNone/>
            </a:pPr>
            <a:endParaRPr lang="en-CA" sz="1200" noProof="0" dirty="0">
              <a:solidFill>
                <a:schemeClr val="tx1"/>
              </a:solidFill>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63ABD26-678D-D143-0499-AD7D87CE835E}"/>
              </a:ext>
            </a:extLst>
          </p:cNvPr>
          <p:cNvSpPr>
            <a:spLocks noGrp="1"/>
          </p:cNvSpPr>
          <p:nvPr>
            <p:ph type="sldNum" sz="quarter" idx="5"/>
          </p:nvPr>
        </p:nvSpPr>
        <p:spPr/>
        <p:txBody>
          <a:bodyPr/>
          <a:lstStyle/>
          <a:p>
            <a:fld id="{E13FC95C-4B18-4270-8A71-69930A0CC8C1}" type="slidenum">
              <a:rPr lang="fr-CA" smtClean="0"/>
              <a:t>73</a:t>
            </a:fld>
            <a:endParaRPr lang="fr-CA"/>
          </a:p>
        </p:txBody>
      </p:sp>
    </p:spTree>
    <p:extLst>
      <p:ext uri="{BB962C8B-B14F-4D97-AF65-F5344CB8AC3E}">
        <p14:creationId xmlns:p14="http://schemas.microsoft.com/office/powerpoint/2010/main" val="14542393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Demandez aux élèves s’ils sont d’accord avec cette règle.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noProof="1">
                <a:latin typeface="Arial" panose="020B0604020202020204" pitchFamily="34" charset="0"/>
                <a:cs typeface="Arial" panose="020B0604020202020204" pitchFamily="34" charset="0"/>
              </a:rPr>
              <a:t>Faites l’activité en utilisant la méthode de votre choix pour que les élèves indiquent leur réponse (lever la main, montrer une feuille, se déplacer, ou autre).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Demandez si une ou deux personnes veulent expliquer pourquoi elles ont choisi une réponse en particulier. Remerciez les jeunes qui participent et validez leurs explications.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Vous pouvez revenir à la règle pour alimenter la discussion. Voici quelques idées de questions à poser :</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Quelles devraient être les règles pour l’envoi et le partage de photos d’une personne nue?</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Qu’est-ce qui devrait se passer quand quelqu’un partage des photos d’une personne nue sur les réseaux sociaux?</a:t>
            </a: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74</a:t>
            </a:fld>
            <a:endParaRPr lang="fr-CA"/>
          </a:p>
        </p:txBody>
      </p:sp>
    </p:spTree>
    <p:extLst>
      <p:ext uri="{BB962C8B-B14F-4D97-AF65-F5344CB8AC3E}">
        <p14:creationId xmlns:p14="http://schemas.microsoft.com/office/powerpoint/2010/main" val="346031641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BÉNÉVOLES</a:t>
            </a:r>
          </a:p>
          <a:p>
            <a:pPr marL="285750" indent="-285750" algn="l" rtl="0" fontAlgn="base">
              <a:buFont typeface="Arial"/>
              <a:buChar char="•"/>
            </a:pPr>
            <a:r>
              <a:rPr lang="fr-CA" sz="1200" b="0" i="0" noProof="1">
                <a:solidFill>
                  <a:srgbClr val="000000"/>
                </a:solidFill>
                <a:effectLst/>
                <a:latin typeface="Arial" panose="020B0604020202020204" pitchFamily="34" charset="0"/>
                <a:cs typeface="Arial" panose="020B0604020202020204" pitchFamily="34" charset="0"/>
              </a:rPr>
              <a:t>Si les élèves remplissent le questionnaire facultatif, distribuez-le.</a:t>
            </a:r>
          </a:p>
          <a:p>
            <a:pPr marL="285750" indent="-285750" algn="l" rtl="0" fontAlgn="base">
              <a:buFont typeface="Arial"/>
              <a:buChar char="•"/>
            </a:pPr>
            <a:r>
              <a:rPr lang="fr-CA" sz="1200" b="0" i="0" noProof="1">
                <a:solidFill>
                  <a:srgbClr val="000000"/>
                </a:solidFill>
                <a:effectLst/>
                <a:latin typeface="Arial" panose="020B0604020202020204" pitchFamily="34" charset="0"/>
                <a:cs typeface="Arial" panose="020B0604020202020204" pitchFamily="34" charset="0"/>
              </a:rPr>
              <a:t>Si vous n’utilisez pas le questionnaire imprimé, posez les questions suivantes pour obtenir une rétroaction sur l’atelier et aider les élèves à réfléchir à ce qu’ils ont appris : </a:t>
            </a:r>
          </a:p>
          <a:p>
            <a:pPr marL="742950" lvl="1" indent="-285750" algn="l" rtl="0" fontAlgn="base">
              <a:buFont typeface="Courier New" panose="020B0604020202020204" pitchFamily="34" charset="0"/>
              <a:buChar char="o"/>
            </a:pPr>
            <a:r>
              <a:rPr lang="fr-CA" sz="1200" b="0" i="0" noProof="1">
                <a:solidFill>
                  <a:srgbClr val="000000"/>
                </a:solidFill>
                <a:effectLst/>
                <a:latin typeface="Arial" panose="020B0604020202020204" pitchFamily="34" charset="0"/>
                <a:cs typeface="Arial" panose="020B0604020202020204" pitchFamily="34" charset="0"/>
              </a:rPr>
              <a:t>Qu’avez-vous appris pendant l’atelier? </a:t>
            </a:r>
          </a:p>
          <a:p>
            <a:pPr marL="742950" lvl="1" indent="-285750" fontAlgn="base">
              <a:buFont typeface="Courier New" panose="020B0604020202020204" pitchFamily="34" charset="0"/>
              <a:buChar char="o"/>
            </a:pPr>
            <a:r>
              <a:rPr lang="fr-CA" sz="1200" b="0" i="0" noProof="1">
                <a:solidFill>
                  <a:srgbClr val="000000"/>
                </a:solidFill>
                <a:effectLst/>
                <a:latin typeface="Arial" panose="020B0604020202020204" pitchFamily="34" charset="0"/>
                <a:cs typeface="Arial" panose="020B0604020202020204" pitchFamily="34" charset="0"/>
              </a:rPr>
              <a:t>Comment allez-vous utiliser ce que vous avez appris dans votre vie quotidienne? </a:t>
            </a:r>
            <a:endParaRPr lang="fr-CA" sz="1200" noProof="1">
              <a:solidFill>
                <a:srgbClr val="000000"/>
              </a:solidFill>
              <a:latin typeface="Arial" panose="020B0604020202020204" pitchFamily="34" charset="0"/>
              <a:cs typeface="Arial" panose="020B0604020202020204" pitchFamily="34" charset="0"/>
            </a:endParaRPr>
          </a:p>
          <a:p>
            <a:pPr indent="-285750">
              <a:buFont typeface="Arial" panose="020B0604020202020204" pitchFamily="34" charset="0"/>
              <a:buChar char="•"/>
            </a:pPr>
            <a:r>
              <a:rPr lang="fr-CA" sz="1200" b="0" i="0" noProof="1">
                <a:solidFill>
                  <a:srgbClr val="000000"/>
                </a:solidFill>
                <a:effectLst/>
                <a:latin typeface="Arial" panose="020B0604020202020204" pitchFamily="34" charset="0"/>
                <a:cs typeface="Arial" panose="020B0604020202020204" pitchFamily="34" charset="0"/>
              </a:rPr>
              <a:t>Invitez les élèves à répondre à voix haute.  </a:t>
            </a:r>
            <a:endParaRPr lang="fr-CA" sz="1200" noProof="1">
              <a:solidFill>
                <a:srgbClr val="000000"/>
              </a:solidFill>
              <a:latin typeface="Arial" panose="020B0604020202020204" pitchFamily="34" charset="0"/>
              <a:cs typeface="Arial" panose="020B0604020202020204" pitchFamily="34" charset="0"/>
            </a:endParaRPr>
          </a:p>
          <a:p>
            <a:pPr indent="-285750">
              <a:buFont typeface="Arial" panose="020B0604020202020204" pitchFamily="34" charset="0"/>
              <a:buChar char="•"/>
            </a:pPr>
            <a:r>
              <a:rPr lang="fr-CA" sz="1200" b="0" i="0" noProof="1">
                <a:solidFill>
                  <a:srgbClr val="000000"/>
                </a:solidFill>
                <a:effectLst/>
                <a:latin typeface="Arial" panose="020B0604020202020204" pitchFamily="34" charset="0"/>
                <a:cs typeface="Arial" panose="020B0604020202020204" pitchFamily="34" charset="0"/>
              </a:rPr>
              <a:t>Concluez l’atelier.</a:t>
            </a:r>
          </a:p>
          <a:p>
            <a:endParaRPr lang="en-CA" sz="12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75</a:t>
            </a:fld>
            <a:endParaRPr lang="fr-CA"/>
          </a:p>
        </p:txBody>
      </p:sp>
    </p:spTree>
    <p:extLst>
      <p:ext uri="{BB962C8B-B14F-4D97-AF65-F5344CB8AC3E}">
        <p14:creationId xmlns:p14="http://schemas.microsoft.com/office/powerpoint/2010/main" val="154041118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76</a:t>
            </a:fld>
            <a:endParaRPr lang="fr-CA"/>
          </a:p>
        </p:txBody>
      </p:sp>
    </p:spTree>
    <p:extLst>
      <p:ext uri="{BB962C8B-B14F-4D97-AF65-F5344CB8AC3E}">
        <p14:creationId xmlns:p14="http://schemas.microsoft.com/office/powerpoint/2010/main" val="22267524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77</a:t>
            </a:fld>
            <a:endParaRPr lang="fr-CA"/>
          </a:p>
        </p:txBody>
      </p:sp>
    </p:spTree>
    <p:extLst>
      <p:ext uri="{BB962C8B-B14F-4D97-AF65-F5344CB8AC3E}">
        <p14:creationId xmlns:p14="http://schemas.microsoft.com/office/powerpoint/2010/main" val="7992367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noProof="0">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78</a:t>
            </a:fld>
            <a:endParaRPr lang="fr-CA"/>
          </a:p>
        </p:txBody>
      </p:sp>
    </p:spTree>
    <p:extLst>
      <p:ext uri="{BB962C8B-B14F-4D97-AF65-F5344CB8AC3E}">
        <p14:creationId xmlns:p14="http://schemas.microsoft.com/office/powerpoint/2010/main" val="1320330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5261C-FC9E-0E35-F191-E1A7BC11544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17FB0B2-F7BD-9EA8-6C58-F655A0B7433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919BB02-67E1-65F0-78B1-3F1B3680568B}"/>
              </a:ext>
            </a:extLst>
          </p:cNvPr>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Expliquez l’information juridique sur la diapositive.</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Si le temps le permet, partagez des informations supplémentaires.</a:t>
            </a:r>
          </a:p>
          <a:p>
            <a:endParaRPr lang="fr-CA" noProof="1">
              <a:latin typeface="Arial" panose="020B0604020202020204" pitchFamily="34" charset="0"/>
              <a:cs typeface="Arial" panose="020B0604020202020204" pitchFamily="34" charset="0"/>
            </a:endParaRPr>
          </a:p>
          <a:p>
            <a:r>
              <a:rPr lang="fr-CA" noProof="1">
                <a:latin typeface="Arial" panose="020B0604020202020204" pitchFamily="34" charset="0"/>
                <a:cs typeface="Arial" panose="020B0604020202020204" pitchFamily="34" charset="0"/>
              </a:rPr>
              <a:t>IDÉES D’INFORMATIONS SUPPLÉMENTAIRES À PARTAGER</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Le droit de chasser et de pêcher appartient aux communautés et aux bénéficiaires inuits.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Les autres personnes doivent obtenir une autorisation avant de chasser et de pêcher dans un territoire inuit.</a:t>
            </a:r>
          </a:p>
          <a:p>
            <a:pPr marL="0" indent="0">
              <a:buFont typeface="Arial" panose="020B0604020202020204" pitchFamily="34" charset="0"/>
              <a:buNone/>
            </a:pPr>
            <a:endParaRPr lang="fr-CA" noProof="1">
              <a:latin typeface="Arial" panose="020B0604020202020204" pitchFamily="34" charset="0"/>
              <a:cs typeface="Arial" panose="020B0604020202020204" pitchFamily="34" charset="0"/>
            </a:endParaRPr>
          </a:p>
          <a:p>
            <a:pPr marL="0" indent="0">
              <a:buFont typeface="Arial" panose="020B0604020202020204" pitchFamily="34" charset="0"/>
              <a:buNone/>
            </a:pPr>
            <a:r>
              <a:rPr lang="fr-CA" noProof="1">
                <a:latin typeface="Arial" panose="020B0604020202020204" pitchFamily="34" charset="0"/>
                <a:cs typeface="Arial" panose="020B0604020202020204" pitchFamily="34" charset="0"/>
              </a:rPr>
              <a:t>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0" i="0" noProof="1">
                <a:solidFill>
                  <a:srgbClr val="212529"/>
                </a:solidFill>
                <a:effectLst/>
                <a:latin typeface="Arial" panose="020B0604020202020204" pitchFamily="34" charset="0"/>
                <a:cs typeface="Arial" panose="020B0604020202020204" pitchFamily="34" charset="0"/>
              </a:rPr>
              <a:t>Droit de chasser et de pêcher : </a:t>
            </a:r>
            <a:r>
              <a:rPr lang="fr-FR" b="0" i="1" noProof="1">
                <a:solidFill>
                  <a:srgbClr val="212529"/>
                </a:solidFill>
                <a:effectLst/>
                <a:latin typeface="Arial" panose="020B0604020202020204" pitchFamily="34" charset="0"/>
                <a:cs typeface="Arial" panose="020B0604020202020204" pitchFamily="34" charset="0"/>
              </a:rPr>
              <a:t>Loi sur les droits de chasse et de pêche dans les territoires de la Baie James et du Nouveau-Québec</a:t>
            </a:r>
            <a:r>
              <a:rPr lang="fr-CA" b="0" i="0" noProof="1">
                <a:solidFill>
                  <a:srgbClr val="212529"/>
                </a:solidFill>
                <a:effectLst/>
                <a:latin typeface="Arial" panose="020B0604020202020204" pitchFamily="34" charset="0"/>
                <a:cs typeface="Arial" panose="020B0604020202020204" pitchFamily="34" charset="0"/>
              </a:rPr>
              <a:t>, RLRQ c D-13.1, art 1 al 1, paras (g) et (q), et arts 10, 12, 13, 13.1, 15, 15.3, 16, 19, 20, 21, 32.8, 32.10, 32.11, 35, 36, 37, 38.</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0" i="0" noProof="1">
                <a:solidFill>
                  <a:srgbClr val="212529"/>
                </a:solidFill>
                <a:effectLst/>
                <a:latin typeface="Arial" panose="020B0604020202020204" pitchFamily="34" charset="0"/>
                <a:cs typeface="Arial" panose="020B0604020202020204" pitchFamily="34" charset="0"/>
              </a:rPr>
              <a:t>Voir aussi </a:t>
            </a:r>
            <a:r>
              <a:rPr lang="fr-FR" b="0" i="1" noProof="1">
                <a:solidFill>
                  <a:srgbClr val="212529"/>
                </a:solidFill>
                <a:effectLst/>
                <a:latin typeface="Arial" panose="020B0604020202020204" pitchFamily="34" charset="0"/>
                <a:cs typeface="Arial" panose="020B0604020202020204" pitchFamily="34" charset="0"/>
              </a:rPr>
              <a:t>Loi sur les autochtones Cris, Inuit et Naskapis</a:t>
            </a:r>
            <a:r>
              <a:rPr lang="fr-CA" b="0" i="1" noProof="1">
                <a:solidFill>
                  <a:srgbClr val="212529"/>
                </a:solidFill>
                <a:effectLst/>
                <a:latin typeface="Arial" panose="020B0604020202020204" pitchFamily="34" charset="0"/>
                <a:cs typeface="Arial" panose="020B0604020202020204" pitchFamily="34" charset="0"/>
              </a:rPr>
              <a:t>, </a:t>
            </a:r>
            <a:r>
              <a:rPr lang="fr-CA" b="0" i="0" noProof="1">
                <a:solidFill>
                  <a:srgbClr val="212529"/>
                </a:solidFill>
                <a:effectLst/>
                <a:latin typeface="Arial" panose="020B0604020202020204" pitchFamily="34" charset="0"/>
                <a:cs typeface="Arial" panose="020B0604020202020204" pitchFamily="34" charset="0"/>
              </a:rPr>
              <a:t>RLRQ c A-33.1.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0" i="0" noProof="1">
                <a:solidFill>
                  <a:srgbClr val="212529"/>
                </a:solidFill>
                <a:effectLst/>
                <a:latin typeface="Arial" panose="020B0604020202020204" pitchFamily="34" charset="0"/>
                <a:cs typeface="Arial" panose="020B0604020202020204" pitchFamily="34" charset="0"/>
              </a:rPr>
              <a:t>Voir aussi </a:t>
            </a:r>
            <a:r>
              <a:rPr lang="fr-FR" b="0" i="1" cap="none" noProof="1">
                <a:solidFill>
                  <a:srgbClr val="212529"/>
                </a:solidFill>
                <a:effectLst/>
                <a:latin typeface="Arial" panose="020B0604020202020204" pitchFamily="34" charset="0"/>
                <a:cs typeface="Arial" panose="020B0604020202020204" pitchFamily="34" charset="0"/>
              </a:rPr>
              <a:t>Loi sur le régime des terres dans les territoires de la Baie-James et du Nouveau-Québec</a:t>
            </a:r>
            <a:r>
              <a:rPr lang="fr-CA" b="0" i="0" cap="none" noProof="1">
                <a:solidFill>
                  <a:srgbClr val="212529"/>
                </a:solidFill>
                <a:effectLst/>
                <a:latin typeface="Arial" panose="020B0604020202020204" pitchFamily="34" charset="0"/>
                <a:cs typeface="Arial" panose="020B0604020202020204" pitchFamily="34" charset="0"/>
              </a:rPr>
              <a:t>, RLRQ c R-13.1.</a:t>
            </a:r>
            <a:endParaRPr lang="fr-CA" b="0" i="1" cap="none" noProof="1">
              <a:solidFill>
                <a:srgbClr val="212529"/>
              </a:solidFill>
              <a:effectLst/>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b="0" i="1" noProof="0" dirty="0">
              <a:solidFill>
                <a:srgbClr val="212529"/>
              </a:solidFill>
              <a:effectLst/>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763ABD26-678D-D143-0499-AD7D87CE835E}"/>
              </a:ext>
            </a:extLst>
          </p:cNvPr>
          <p:cNvSpPr>
            <a:spLocks noGrp="1"/>
          </p:cNvSpPr>
          <p:nvPr>
            <p:ph type="sldNum" sz="quarter" idx="5"/>
          </p:nvPr>
        </p:nvSpPr>
        <p:spPr/>
        <p:txBody>
          <a:bodyPr/>
          <a:lstStyle/>
          <a:p>
            <a:fld id="{E13FC95C-4B18-4270-8A71-69930A0CC8C1}" type="slidenum">
              <a:rPr lang="fr-CA" smtClean="0"/>
              <a:t>8</a:t>
            </a:fld>
            <a:endParaRPr lang="fr-CA"/>
          </a:p>
        </p:txBody>
      </p:sp>
    </p:spTree>
    <p:extLst>
      <p:ext uri="{BB962C8B-B14F-4D97-AF65-F5344CB8AC3E}">
        <p14:creationId xmlns:p14="http://schemas.microsoft.com/office/powerpoint/2010/main" val="2602667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noProof="1">
                <a:latin typeface="Arial" panose="020B0604020202020204" pitchFamily="34" charset="0"/>
                <a:cs typeface="Arial" panose="020B0604020202020204" pitchFamily="34" charset="0"/>
              </a:rPr>
              <a:t>DIRECTIVES POUR LE PERSONNEL ENSEIGNANT ET LES JURISTES BÉNÉVOLE</a:t>
            </a:r>
            <a:r>
              <a:rPr lang="fr-CA" noProof="1">
                <a:latin typeface="Arial" panose="020B0604020202020204" pitchFamily="34" charset="0"/>
                <a:cs typeface="Arial" panose="020B0604020202020204" pitchFamily="34" charset="0"/>
              </a:rPr>
              <a: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Demandez aux élèves s’ils sont d’accord avec cette règle.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noProof="1">
                <a:latin typeface="Arial" panose="020B0604020202020204" pitchFamily="34" charset="0"/>
                <a:cs typeface="Arial" panose="020B0604020202020204" pitchFamily="34" charset="0"/>
              </a:rPr>
              <a:t>Faites l’activité en utilisant la méthode de votre choix pour que les élèves indiquent leur réponse (lever la main, montrer une feuille, se déplacer, ou autre).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noProof="1">
                <a:latin typeface="Arial" panose="020B0604020202020204" pitchFamily="34" charset="0"/>
                <a:cs typeface="Arial" panose="020B0604020202020204" pitchFamily="34" charset="0"/>
              </a:rPr>
              <a:t>Demandez si une ou deux personnes veulent expliquer pourquoi elles ont choisi une réponse en particulier. Remerciez les jeunes qui participent et validez leurs explications.</a:t>
            </a:r>
          </a:p>
          <a:p>
            <a:pPr marL="171450" indent="-171450">
              <a:buFont typeface="Arial" panose="020B0604020202020204" pitchFamily="34" charset="0"/>
              <a:buChar char="•"/>
            </a:pPr>
            <a:r>
              <a:rPr lang="fr-CA" noProof="1">
                <a:latin typeface="Arial" panose="020B0604020202020204" pitchFamily="34" charset="0"/>
                <a:cs typeface="Arial" panose="020B0604020202020204" pitchFamily="34" charset="0"/>
              </a:rPr>
              <a:t>Vous pouvez revenir à la règle pour alimenter la discussion. Voici quelques idées de questions à poser :</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Qu’aimez-vous chasser ou pêcher?</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Qu’est-ce que la chasse et la pêche signifient pour vous et votre communauté? </a:t>
            </a:r>
          </a:p>
          <a:p>
            <a:pPr marL="628650" lvl="1" indent="-171450">
              <a:buFont typeface="Arial" panose="020B0604020202020204" pitchFamily="34" charset="0"/>
              <a:buChar char="•"/>
            </a:pPr>
            <a:r>
              <a:rPr lang="fr-CA" noProof="1">
                <a:latin typeface="Arial" panose="020B0604020202020204" pitchFamily="34" charset="0"/>
                <a:cs typeface="Arial" panose="020B0604020202020204" pitchFamily="34" charset="0"/>
              </a:rPr>
              <a:t>Pourquoi est-il important d’avoir ce droit? </a:t>
            </a:r>
          </a:p>
          <a:p>
            <a:pPr marL="0" indent="0">
              <a:buFont typeface="Arial" panose="020B0604020202020204" pitchFamily="34" charset="0"/>
              <a:buNone/>
            </a:pPr>
            <a:endParaRPr lang="en-CA"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E13FC95C-4B18-4270-8A71-69930A0CC8C1}" type="slidenum">
              <a:rPr lang="fr-CA" smtClean="0"/>
              <a:t>9</a:t>
            </a:fld>
            <a:endParaRPr lang="fr-CA"/>
          </a:p>
        </p:txBody>
      </p:sp>
    </p:spTree>
    <p:extLst>
      <p:ext uri="{BB962C8B-B14F-4D97-AF65-F5344CB8AC3E}">
        <p14:creationId xmlns:p14="http://schemas.microsoft.com/office/powerpoint/2010/main" val="2168365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8" Type="http://schemas.openxmlformats.org/officeDocument/2006/relationships/hyperlink" Target="https://www.instagram.com/educaloi/?hl=fr-ca" TargetMode="External"/><Relationship Id="rId3" Type="http://schemas.openxmlformats.org/officeDocument/2006/relationships/hyperlink" Target="https://www.facebook.com/educaloi/?ref=page_internal" TargetMode="External"/><Relationship Id="rId7" Type="http://schemas.openxmlformats.org/officeDocument/2006/relationships/image" Target="../media/image20.sv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hyperlink" Target="https://educaloi.qc.ca/" TargetMode="External"/><Relationship Id="rId4" Type="http://schemas.openxmlformats.org/officeDocument/2006/relationships/hyperlink" Target="https://www.youtube.com/c/educaloi/videos" TargetMode="External"/><Relationship Id="rId9" Type="http://schemas.openxmlformats.org/officeDocument/2006/relationships/image" Target="../media/image21.jpeg"/></Relationships>
</file>

<file path=ppt/slideLayouts/_rels/slideLayout43.xml.rels><?xml version="1.0" encoding="UTF-8" standalone="yes"?>
<Relationships xmlns="http://schemas.openxmlformats.org/package/2006/relationships"><Relationship Id="rId8" Type="http://schemas.openxmlformats.org/officeDocument/2006/relationships/hyperlink" Target="https://www.facebook.com/educaloi/?ref=page_internal" TargetMode="External"/><Relationship Id="rId3" Type="http://schemas.openxmlformats.org/officeDocument/2006/relationships/image" Target="../media/image19.png"/><Relationship Id="rId7" Type="http://schemas.openxmlformats.org/officeDocument/2006/relationships/hyperlink" Target="https://www.youtube.com/c/educaloi/videos" TargetMode="External"/><Relationship Id="rId2" Type="http://schemas.openxmlformats.org/officeDocument/2006/relationships/hyperlink" Target="https://educaloi.qc.ca/" TargetMode="External"/><Relationship Id="rId1" Type="http://schemas.openxmlformats.org/officeDocument/2006/relationships/slideMaster" Target="../slideMasters/slideMaster2.xml"/><Relationship Id="rId6" Type="http://schemas.openxmlformats.org/officeDocument/2006/relationships/hyperlink" Target="https://www.instagram.com/educaloi/?hl=fr-ca" TargetMode="External"/><Relationship Id="rId5" Type="http://schemas.openxmlformats.org/officeDocument/2006/relationships/image" Target="../media/image22.png"/><Relationship Id="rId10" Type="http://schemas.openxmlformats.org/officeDocument/2006/relationships/image" Target="../media/image24.png"/><Relationship Id="rId4" Type="http://schemas.openxmlformats.org/officeDocument/2006/relationships/image" Target="../media/image20.svg"/><Relationship Id="rId9" Type="http://schemas.openxmlformats.org/officeDocument/2006/relationships/image" Target="../media/image23.png"/></Relationships>
</file>

<file path=ppt/slideLayouts/_rels/slideLayout44.xml.rels><?xml version="1.0" encoding="UTF-8" standalone="yes"?>
<Relationships xmlns="http://schemas.openxmlformats.org/package/2006/relationships"><Relationship Id="rId8" Type="http://schemas.openxmlformats.org/officeDocument/2006/relationships/hyperlink" Target="https://www.instagram.com/educaloi/?hl=fr-ca" TargetMode="External"/><Relationship Id="rId3" Type="http://schemas.openxmlformats.org/officeDocument/2006/relationships/image" Target="../media/image19.png"/><Relationship Id="rId7" Type="http://schemas.openxmlformats.org/officeDocument/2006/relationships/image" Target="../media/image24.png"/><Relationship Id="rId2" Type="http://schemas.openxmlformats.org/officeDocument/2006/relationships/hyperlink" Target="https://educaloi.qc.ca/" TargetMode="External"/><Relationship Id="rId1" Type="http://schemas.openxmlformats.org/officeDocument/2006/relationships/slideMaster" Target="../slideMasters/slideMaster2.xml"/><Relationship Id="rId6"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hyperlink" Target="https://www.facebook.com/educaloi/?ref=page_internal" TargetMode="External"/><Relationship Id="rId4" Type="http://schemas.openxmlformats.org/officeDocument/2006/relationships/image" Target="../media/image20.svg"/><Relationship Id="rId9" Type="http://schemas.openxmlformats.org/officeDocument/2006/relationships/hyperlink" Target="https://www.youtube.com/c/educaloi/videos"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638941B0-F4D5-4460-BCAD-F7E2B41A8257}" type="datetimeFigureOut">
              <a:rPr lang="fr-FR" smtClean="0"/>
              <a:t>03/03/2026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3310491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03/03/2026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4172787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03/03/2026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19021775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0" name="Espace réservé pour une image  6">
            <a:extLst>
              <a:ext uri="{FF2B5EF4-FFF2-40B4-BE49-F238E27FC236}">
                <a16:creationId xmlns:a16="http://schemas.microsoft.com/office/drawing/2014/main" id="{8BB11DE4-7B1C-5745-875F-4B1CF8BB0E73}"/>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2" name="Titre 1">
            <a:extLst>
              <a:ext uri="{FF2B5EF4-FFF2-40B4-BE49-F238E27FC236}">
                <a16:creationId xmlns:a16="http://schemas.microsoft.com/office/drawing/2014/main" id="{364707A6-5057-B34A-B28C-0064B6651917}"/>
              </a:ext>
            </a:extLst>
          </p:cNvPr>
          <p:cNvSpPr>
            <a:spLocks noGrp="1"/>
          </p:cNvSpPr>
          <p:nvPr>
            <p:ph type="ctrTitle" hasCustomPrompt="1"/>
          </p:nvPr>
        </p:nvSpPr>
        <p:spPr>
          <a:xfrm>
            <a:off x="882650" y="2469790"/>
            <a:ext cx="5212080" cy="2377440"/>
          </a:xfrm>
        </p:spPr>
        <p:txBody>
          <a:bodyPr lIns="0" tIns="0" rIns="0" bIns="0" anchor="t"/>
          <a:lstStyle>
            <a:lvl1pPr algn="l">
              <a:defRPr sz="6000" b="1"/>
            </a:lvl1pPr>
          </a:lstStyle>
          <a:p>
            <a:r>
              <a:rPr lang="fr-CA"/>
              <a:t>Cliquez pour insérer le titre</a:t>
            </a:r>
          </a:p>
        </p:txBody>
      </p:sp>
      <p:sp>
        <p:nvSpPr>
          <p:cNvPr id="3" name="Sous-titre 2">
            <a:extLst>
              <a:ext uri="{FF2B5EF4-FFF2-40B4-BE49-F238E27FC236}">
                <a16:creationId xmlns:a16="http://schemas.microsoft.com/office/drawing/2014/main" id="{58C64A91-32F2-D14C-83A1-9E02AA1DFD21}"/>
              </a:ext>
            </a:extLst>
          </p:cNvPr>
          <p:cNvSpPr>
            <a:spLocks noGrp="1"/>
          </p:cNvSpPr>
          <p:nvPr>
            <p:ph type="subTitle" idx="1" hasCustomPrompt="1"/>
          </p:nvPr>
        </p:nvSpPr>
        <p:spPr>
          <a:xfrm>
            <a:off x="882650" y="5105328"/>
            <a:ext cx="5212080" cy="1188720"/>
          </a:xfrm>
        </p:spPr>
        <p:txBody>
          <a:bodyPr lIns="0" tIns="0" rIns="0" bIns="0">
            <a:noAutofit/>
          </a:bodyPr>
          <a:lstStyle>
            <a:lvl1pPr marL="0" indent="0" algn="l">
              <a:lnSpc>
                <a:spcPct val="100000"/>
              </a:lnSpc>
              <a:spcBef>
                <a:spcPts val="0"/>
              </a:spcBef>
              <a:buNone/>
              <a:tabLst/>
              <a:defRPr sz="2000" b="0">
                <a:solidFill>
                  <a:schemeClr val="tx1"/>
                </a:solidFill>
              </a:defRPr>
            </a:lvl1pPr>
            <a:lvl2pPr marL="0" indent="0" algn="l">
              <a:lnSpc>
                <a:spcPct val="100000"/>
              </a:lnSpc>
              <a:spcBef>
                <a:spcPts val="0"/>
              </a:spcBef>
              <a:buNone/>
              <a:tabLst/>
              <a:defRPr sz="2000" b="0">
                <a:solidFill>
                  <a:schemeClr val="tx1"/>
                </a:solidFill>
              </a:defRPr>
            </a:lvl2pPr>
            <a:lvl3pPr marL="0" indent="0" algn="l">
              <a:lnSpc>
                <a:spcPct val="100000"/>
              </a:lnSpc>
              <a:spcBef>
                <a:spcPts val="0"/>
              </a:spcBef>
              <a:buNone/>
              <a:tabLst/>
              <a:defRPr sz="2000" b="0">
                <a:solidFill>
                  <a:schemeClr val="tx1"/>
                </a:solidFill>
              </a:defRPr>
            </a:lvl3pPr>
            <a:lvl4pPr marL="0" indent="0" algn="l">
              <a:lnSpc>
                <a:spcPct val="100000"/>
              </a:lnSpc>
              <a:spcBef>
                <a:spcPts val="0"/>
              </a:spcBef>
              <a:buNone/>
              <a:tabLst/>
              <a:defRPr sz="2000" b="0">
                <a:solidFill>
                  <a:schemeClr val="tx1"/>
                </a:solidFill>
              </a:defRPr>
            </a:lvl4pPr>
            <a:lvl5pPr marL="0" indent="0" algn="l">
              <a:lnSpc>
                <a:spcPct val="100000"/>
              </a:lnSpc>
              <a:spcBef>
                <a:spcPts val="0"/>
              </a:spcBef>
              <a:buNone/>
              <a:tabLst/>
              <a:defRPr sz="2000" b="0">
                <a:solidFill>
                  <a:schemeClr val="tx1"/>
                </a:solidFill>
              </a:defRPr>
            </a:lvl5pPr>
            <a:lvl6pPr marL="0" indent="0" algn="l">
              <a:lnSpc>
                <a:spcPct val="100000"/>
              </a:lnSpc>
              <a:spcBef>
                <a:spcPts val="0"/>
              </a:spcBef>
              <a:buNone/>
              <a:tabLst/>
              <a:defRPr sz="2000" b="0">
                <a:solidFill>
                  <a:schemeClr val="tx1"/>
                </a:solidFill>
              </a:defRPr>
            </a:lvl6pPr>
            <a:lvl7pPr marL="0" indent="0" algn="l">
              <a:lnSpc>
                <a:spcPct val="100000"/>
              </a:lnSpc>
              <a:spcBef>
                <a:spcPts val="0"/>
              </a:spcBef>
              <a:buNone/>
              <a:tabLst/>
              <a:defRPr sz="2000" b="0">
                <a:solidFill>
                  <a:schemeClr val="tx1"/>
                </a:solidFill>
              </a:defRPr>
            </a:lvl7pPr>
            <a:lvl8pPr marL="0" indent="0" algn="l">
              <a:lnSpc>
                <a:spcPct val="100000"/>
              </a:lnSpc>
              <a:spcBef>
                <a:spcPts val="0"/>
              </a:spcBef>
              <a:buNone/>
              <a:tabLst/>
              <a:defRPr sz="2000" b="0">
                <a:solidFill>
                  <a:schemeClr val="tx1"/>
                </a:solidFill>
              </a:defRPr>
            </a:lvl8pPr>
            <a:lvl9pPr marL="0" indent="0" algn="l">
              <a:lnSpc>
                <a:spcPct val="100000"/>
              </a:lnSpc>
              <a:spcBef>
                <a:spcPts val="0"/>
              </a:spcBef>
              <a:buNone/>
              <a:tabLst/>
              <a:defRPr sz="2000" b="0">
                <a:solidFill>
                  <a:schemeClr val="tx1"/>
                </a:solidFill>
              </a:defRPr>
            </a:lvl9pPr>
          </a:lstStyle>
          <a:p>
            <a:pPr lvl="0"/>
            <a:r>
              <a:rPr lang="fr-CA"/>
              <a:t>Cliquez pour insérer le sous-titre ou la date</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13" name="Image 12">
            <a:extLst>
              <a:ext uri="{FF2B5EF4-FFF2-40B4-BE49-F238E27FC236}">
                <a16:creationId xmlns:a16="http://schemas.microsoft.com/office/drawing/2014/main" id="{8C123502-005E-8440-BFE0-D1A1E88F1163}"/>
              </a:ext>
            </a:extLst>
          </p:cNvPr>
          <p:cNvPicPr>
            <a:picLocks noChangeAspect="1"/>
          </p:cNvPicPr>
          <p:nvPr userDrawn="1"/>
        </p:nvPicPr>
        <p:blipFill>
          <a:blip r:embed="rId2"/>
          <a:stretch>
            <a:fillRect/>
          </a:stretch>
        </p:blipFill>
        <p:spPr>
          <a:xfrm>
            <a:off x="882649" y="904567"/>
            <a:ext cx="2685225" cy="648930"/>
          </a:xfrm>
          <a:prstGeom prst="rect">
            <a:avLst/>
          </a:prstGeom>
        </p:spPr>
      </p:pic>
    </p:spTree>
    <p:extLst>
      <p:ext uri="{BB962C8B-B14F-4D97-AF65-F5344CB8AC3E}">
        <p14:creationId xmlns:p14="http://schemas.microsoft.com/office/powerpoint/2010/main" val="1381078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F252C05-B1C9-664B-A45A-1EB08547D55B}"/>
              </a:ext>
            </a:extLst>
          </p:cNvPr>
          <p:cNvSpPr>
            <a:spLocks noGrp="1"/>
          </p:cNvSpPr>
          <p:nvPr>
            <p:ph type="title" hasCustomPrompt="1"/>
          </p:nvPr>
        </p:nvSpPr>
        <p:spPr/>
        <p:txBody>
          <a:bodyPr/>
          <a:lstStyle/>
          <a:p>
            <a:r>
              <a:rPr lang="fr-CA"/>
              <a:t>Cliquez pour insérer le titre</a:t>
            </a:r>
          </a:p>
        </p:txBody>
      </p:sp>
      <p:sp>
        <p:nvSpPr>
          <p:cNvPr id="4" name="Espace réservé du contenu 3">
            <a:extLst>
              <a:ext uri="{FF2B5EF4-FFF2-40B4-BE49-F238E27FC236}">
                <a16:creationId xmlns:a16="http://schemas.microsoft.com/office/drawing/2014/main" id="{9EE3594B-961B-0D42-8254-9F51E34C4193}"/>
              </a:ext>
            </a:extLst>
          </p:cNvPr>
          <p:cNvSpPr>
            <a:spLocks noGrp="1"/>
          </p:cNvSpPr>
          <p:nvPr>
            <p:ph sz="quarter" idx="15" hasCustomPrompt="1"/>
          </p:nvPr>
        </p:nvSpPr>
        <p:spPr>
          <a:xfrm>
            <a:off x="886968" y="2103120"/>
            <a:ext cx="1042416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87975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ntenu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4050ED8-5FE7-4545-9AB6-7B77B49AF030}"/>
              </a:ext>
            </a:extLst>
          </p:cNvPr>
          <p:cNvSpPr>
            <a:spLocks noGrp="1"/>
          </p:cNvSpPr>
          <p:nvPr>
            <p:ph type="title" hasCustomPrompt="1"/>
          </p:nvPr>
        </p:nvSpPr>
        <p:spPr>
          <a:xfrm>
            <a:off x="886968" y="822960"/>
            <a:ext cx="10421938" cy="914400"/>
          </a:xfrm>
        </p:spPr>
        <p:txBody>
          <a:bodyPr/>
          <a:lstStyle/>
          <a:p>
            <a:r>
              <a:rPr lang="fr-CA"/>
              <a:t>Cliquez pour insérer le titre</a:t>
            </a:r>
          </a:p>
        </p:txBody>
      </p:sp>
      <p:sp>
        <p:nvSpPr>
          <p:cNvPr id="6" name="Espace réservé du contenu 3">
            <a:extLst>
              <a:ext uri="{FF2B5EF4-FFF2-40B4-BE49-F238E27FC236}">
                <a16:creationId xmlns:a16="http://schemas.microsoft.com/office/drawing/2014/main" id="{7E291F59-C5CC-0A4A-BFE3-2DE71C6C588C}"/>
              </a:ext>
            </a:extLst>
          </p:cNvPr>
          <p:cNvSpPr>
            <a:spLocks noGrp="1"/>
          </p:cNvSpPr>
          <p:nvPr>
            <p:ph sz="quarter" idx="16" hasCustomPrompt="1"/>
          </p:nvPr>
        </p:nvSpPr>
        <p:spPr>
          <a:xfrm>
            <a:off x="886968"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7" name="Espace réservé du contenu 3">
            <a:extLst>
              <a:ext uri="{FF2B5EF4-FFF2-40B4-BE49-F238E27FC236}">
                <a16:creationId xmlns:a16="http://schemas.microsoft.com/office/drawing/2014/main" id="{949FF223-6198-4D49-AC94-4E61593391F2}"/>
              </a:ext>
            </a:extLst>
          </p:cNvPr>
          <p:cNvSpPr>
            <a:spLocks noGrp="1"/>
          </p:cNvSpPr>
          <p:nvPr>
            <p:ph sz="quarter" idx="17" hasCustomPrompt="1"/>
          </p:nvPr>
        </p:nvSpPr>
        <p:spPr>
          <a:xfrm>
            <a:off x="6462586"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574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548640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922813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roduction / visuel gauch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a:xfrm>
            <a:off x="4480560" y="822960"/>
            <a:ext cx="6820479" cy="914400"/>
          </a:xfrm>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0" y="822960"/>
            <a:ext cx="4023360" cy="6035040"/>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4480560" y="2103120"/>
            <a:ext cx="6824028"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620579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iz / scénario">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221682" y="548640"/>
            <a:ext cx="4023360" cy="630936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3396656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ésentation conférencier">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08276" y="1770812"/>
            <a:ext cx="5303520" cy="1596855"/>
          </a:xfrm>
        </p:spPr>
        <p:txBody>
          <a:bodyPr anchor="b"/>
          <a:lstStyle>
            <a:lvl1pPr algn="r">
              <a:defRPr sz="3600">
                <a:solidFill>
                  <a:schemeClr val="accent1"/>
                </a:solidFill>
              </a:defRPr>
            </a:lvl1pPr>
          </a:lstStyle>
          <a:p>
            <a:pPr lvl="0"/>
            <a:r>
              <a:rPr lang="fr-CA"/>
              <a:t>Cliquez pour insérer le nom</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7014116" y="4311843"/>
            <a:ext cx="4297680" cy="415925"/>
          </a:xfrm>
        </p:spPr>
        <p:txBody>
          <a:bodyPr anchor="b"/>
          <a:lstStyle>
            <a:lvl1pPr algn="r">
              <a:lnSpc>
                <a:spcPct val="100000"/>
              </a:lnSpc>
              <a:defRPr sz="2000" b="0">
                <a:solidFill>
                  <a:schemeClr val="accent2"/>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la date</a:t>
            </a:r>
          </a:p>
        </p:txBody>
      </p:sp>
      <p:pic>
        <p:nvPicPr>
          <p:cNvPr id="6" name="Image 5">
            <a:extLst>
              <a:ext uri="{FF2B5EF4-FFF2-40B4-BE49-F238E27FC236}">
                <a16:creationId xmlns:a16="http://schemas.microsoft.com/office/drawing/2014/main" id="{03ACBE21-375A-AA4B-871B-2C2AB5F7F572}"/>
              </a:ext>
            </a:extLst>
          </p:cNvPr>
          <p:cNvPicPr>
            <a:picLocks noChangeAspect="1"/>
          </p:cNvPicPr>
          <p:nvPr userDrawn="1"/>
        </p:nvPicPr>
        <p:blipFill>
          <a:blip r:embed="rId2"/>
          <a:stretch>
            <a:fillRect/>
          </a:stretch>
        </p:blipFill>
        <p:spPr>
          <a:xfrm>
            <a:off x="956441" y="2215775"/>
            <a:ext cx="3977640" cy="2479887"/>
          </a:xfrm>
          <a:prstGeom prst="rect">
            <a:avLst/>
          </a:prstGeom>
        </p:spPr>
      </p:pic>
    </p:spTree>
    <p:extLst>
      <p:ext uri="{BB962C8B-B14F-4D97-AF65-F5344CB8AC3E}">
        <p14:creationId xmlns:p14="http://schemas.microsoft.com/office/powerpoint/2010/main" val="996258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51">
          <p15:clr>
            <a:srgbClr val="FBAE40"/>
          </p15:clr>
        </p15:guide>
        <p15:guide id="2" orient="horz" pos="294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ise en situation - gauche / gris">
    <p:bg>
      <p:bgPr>
        <a:solidFill>
          <a:schemeClr val="accent3">
            <a:alpha val="25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7DA3DC5-BDBC-404C-8367-C00EB3D4C26D}"/>
              </a:ext>
            </a:extLst>
          </p:cNvPr>
          <p:cNvSpPr/>
          <p:nvPr userDrawn="1"/>
        </p:nvSpPr>
        <p:spPr>
          <a:xfrm flipH="1">
            <a:off x="5381736"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550293"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486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3653646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638941B0-F4D5-4460-BCAD-F7E2B41A8257}" type="datetimeFigureOut">
              <a:rPr lang="fr-FR" smtClean="0"/>
              <a:t>03/03/2026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38417956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ise en situation - droite / gris">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468609"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469063"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469063" y="2103120"/>
            <a:ext cx="521208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469063"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357691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éparateur de section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4100482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éparateur de section visuels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6" name="Image 5">
            <a:extLst>
              <a:ext uri="{FF2B5EF4-FFF2-40B4-BE49-F238E27FC236}">
                <a16:creationId xmlns:a16="http://schemas.microsoft.com/office/drawing/2014/main" id="{B2A6A55E-305E-5BF0-18C5-7DC01217CA17}"/>
              </a:ext>
            </a:extLst>
          </p:cNvPr>
          <p:cNvPicPr>
            <a:picLocks noChangeAspect="1"/>
          </p:cNvPicPr>
          <p:nvPr userDrawn="1"/>
        </p:nvPicPr>
        <p:blipFill>
          <a:blip r:embed="rId2"/>
          <a:stretch>
            <a:fillRect/>
          </a:stretch>
        </p:blipFill>
        <p:spPr>
          <a:xfrm rot="19333207">
            <a:off x="6426120" y="3666939"/>
            <a:ext cx="6757827" cy="5638656"/>
          </a:xfrm>
          <a:prstGeom prst="rect">
            <a:avLst/>
          </a:prstGeom>
        </p:spPr>
      </p:pic>
    </p:spTree>
    <p:extLst>
      <p:ext uri="{BB962C8B-B14F-4D97-AF65-F5344CB8AC3E}">
        <p14:creationId xmlns:p14="http://schemas.microsoft.com/office/powerpoint/2010/main" val="382201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iz - question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05A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28539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iz - réponse lettre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05A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82055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iz - réponse mot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05A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99542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éparateur de section / anthracite">
    <p:bg>
      <p:bgPr>
        <a:solidFill>
          <a:srgbClr val="05ACD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4" name="Image 3">
            <a:extLst>
              <a:ext uri="{FF2B5EF4-FFF2-40B4-BE49-F238E27FC236}">
                <a16:creationId xmlns:a16="http://schemas.microsoft.com/office/drawing/2014/main" id="{AB1A1453-F89E-1DE5-3FB2-E6605043E214}"/>
              </a:ext>
            </a:extLst>
          </p:cNvPr>
          <p:cNvPicPr>
            <a:picLocks noChangeAspect="1"/>
          </p:cNvPicPr>
          <p:nvPr userDrawn="1"/>
        </p:nvPicPr>
        <p:blipFill>
          <a:blip r:embed="rId2"/>
          <a:stretch>
            <a:fillRect/>
          </a:stretch>
        </p:blipFill>
        <p:spPr>
          <a:xfrm rot="12292729">
            <a:off x="7995252" y="-420834"/>
            <a:ext cx="6906072" cy="5762350"/>
          </a:xfrm>
          <a:prstGeom prst="rect">
            <a:avLst/>
          </a:prstGeom>
        </p:spPr>
      </p:pic>
    </p:spTree>
    <p:extLst>
      <p:ext uri="{BB962C8B-B14F-4D97-AF65-F5344CB8AC3E}">
        <p14:creationId xmlns:p14="http://schemas.microsoft.com/office/powerpoint/2010/main" val="82658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éparateur de section visuels / anthracite">
    <p:bg>
      <p:bgPr>
        <a:solidFill>
          <a:srgbClr val="05ACD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14" name="Image 13">
            <a:extLst>
              <a:ext uri="{FF2B5EF4-FFF2-40B4-BE49-F238E27FC236}">
                <a16:creationId xmlns:a16="http://schemas.microsoft.com/office/drawing/2014/main" id="{FE9FC2DC-5D53-0483-8C71-994DFA588070}"/>
              </a:ext>
            </a:extLst>
          </p:cNvPr>
          <p:cNvPicPr>
            <a:picLocks noChangeAspect="1"/>
          </p:cNvPicPr>
          <p:nvPr userDrawn="1"/>
        </p:nvPicPr>
        <p:blipFill>
          <a:blip r:embed="rId2"/>
          <a:stretch>
            <a:fillRect/>
          </a:stretch>
        </p:blipFill>
        <p:spPr>
          <a:xfrm rot="18964139">
            <a:off x="5516684" y="2662177"/>
            <a:ext cx="7772400" cy="6485205"/>
          </a:xfrm>
          <a:prstGeom prst="rect">
            <a:avLst/>
          </a:prstGeom>
        </p:spPr>
      </p:pic>
    </p:spTree>
    <p:extLst>
      <p:ext uri="{BB962C8B-B14F-4D97-AF65-F5344CB8AC3E}">
        <p14:creationId xmlns:p14="http://schemas.microsoft.com/office/powerpoint/2010/main" val="375090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iz - question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20382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iz - réponse lettre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341328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638941B0-F4D5-4460-BCAD-F7E2B41A8257}" type="datetimeFigureOut">
              <a:rPr lang="fr-FR" smtClean="0"/>
              <a:t>03/03/2026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34669234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iz - réponse mot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2" name="Graphique 1">
            <a:extLst>
              <a:ext uri="{FF2B5EF4-FFF2-40B4-BE49-F238E27FC236}">
                <a16:creationId xmlns:a16="http://schemas.microsoft.com/office/drawing/2014/main" id="{59D853CC-3DF0-272E-781B-B800A998EDD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636" t="35801" r="10402" b="21376"/>
          <a:stretch/>
        </p:blipFill>
        <p:spPr>
          <a:xfrm rot="9517903">
            <a:off x="9930496" y="503511"/>
            <a:ext cx="2597427" cy="1636643"/>
          </a:xfrm>
          <a:prstGeom prst="rect">
            <a:avLst/>
          </a:prstGeom>
        </p:spPr>
      </p:pic>
    </p:spTree>
    <p:extLst>
      <p:ext uri="{BB962C8B-B14F-4D97-AF65-F5344CB8AC3E}">
        <p14:creationId xmlns:p14="http://schemas.microsoft.com/office/powerpoint/2010/main" val="43526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éparateur de section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329727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éparateur de section visuels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775658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iz - question / orang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05F9F066-A229-1841-8330-31E3CF8FE9AD}"/>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550862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iz - réponse lettre / orange">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2FAE47-1892-8943-BEA1-E81D2268A2AB}"/>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a:solidFill>
                  <a:schemeClr val="accent1"/>
                </a:solidFill>
              </a:defRPr>
            </a:lvl1pPr>
            <a:lvl2pPr marL="0" indent="0" algn="ctr">
              <a:lnSpc>
                <a:spcPct val="100000"/>
              </a:lnSpc>
              <a:spcBef>
                <a:spcPts val="0"/>
              </a:spcBef>
              <a:buNone/>
              <a:tabLst/>
              <a:defRPr sz="13800" b="1">
                <a:solidFill>
                  <a:schemeClr val="accent1"/>
                </a:solidFill>
              </a:defRPr>
            </a:lvl2pPr>
            <a:lvl3pPr marL="0" indent="0" algn="ctr">
              <a:lnSpc>
                <a:spcPct val="100000"/>
              </a:lnSpc>
              <a:spcBef>
                <a:spcPts val="0"/>
              </a:spcBef>
              <a:buNone/>
              <a:tabLst/>
              <a:defRPr sz="13800" b="1">
                <a:solidFill>
                  <a:schemeClr val="accent1"/>
                </a:solidFill>
              </a:defRPr>
            </a:lvl3pPr>
            <a:lvl4pPr marL="0" indent="0" algn="ctr">
              <a:lnSpc>
                <a:spcPct val="100000"/>
              </a:lnSpc>
              <a:spcBef>
                <a:spcPts val="0"/>
              </a:spcBef>
              <a:buNone/>
              <a:tabLst/>
              <a:defRPr sz="13800" b="1">
                <a:solidFill>
                  <a:schemeClr val="accent1"/>
                </a:solidFill>
              </a:defRPr>
            </a:lvl4pPr>
            <a:lvl5pPr marL="0" indent="0" algn="ctr">
              <a:lnSpc>
                <a:spcPct val="100000"/>
              </a:lnSpc>
              <a:spcBef>
                <a:spcPts val="0"/>
              </a:spcBef>
              <a:buFont typeface="Arial" panose="020B0604020202020204" pitchFamily="34" charset="0"/>
              <a:buNone/>
              <a:tabLst/>
              <a:defRPr sz="13800" b="1">
                <a:solidFill>
                  <a:schemeClr val="accent1"/>
                </a:solidFill>
              </a:defRPr>
            </a:lvl5pPr>
            <a:lvl6pPr marL="0" indent="0" algn="ctr">
              <a:lnSpc>
                <a:spcPct val="100000"/>
              </a:lnSpc>
              <a:spcBef>
                <a:spcPts val="0"/>
              </a:spcBef>
              <a:buFont typeface="Arial" panose="020B0604020202020204" pitchFamily="34" charset="0"/>
              <a:buNone/>
              <a:tabLst/>
              <a:defRPr sz="13800" b="1">
                <a:solidFill>
                  <a:schemeClr val="accent1"/>
                </a:solidFill>
              </a:defRPr>
            </a:lvl6pPr>
            <a:lvl7pPr marL="0" indent="0" algn="ctr">
              <a:lnSpc>
                <a:spcPct val="100000"/>
              </a:lnSpc>
              <a:spcBef>
                <a:spcPts val="0"/>
              </a:spcBef>
              <a:buFont typeface="Arial" panose="020B0604020202020204" pitchFamily="34" charset="0"/>
              <a:buNone/>
              <a:tabLst/>
              <a:defRPr sz="13800" b="1">
                <a:solidFill>
                  <a:schemeClr val="accent1"/>
                </a:solidFill>
              </a:defRPr>
            </a:lvl7pPr>
            <a:lvl8pPr marL="0" indent="0" algn="ctr">
              <a:lnSpc>
                <a:spcPct val="100000"/>
              </a:lnSpc>
              <a:spcBef>
                <a:spcPts val="0"/>
              </a:spcBef>
              <a:buFont typeface="Arial" panose="020B0604020202020204" pitchFamily="34" charset="0"/>
              <a:buNone/>
              <a:tabLst/>
              <a:defRPr sz="13800" b="1">
                <a:solidFill>
                  <a:schemeClr val="accent1"/>
                </a:solidFill>
              </a:defRPr>
            </a:lvl8pPr>
            <a:lvl9pPr marL="0" indent="0" algn="ctr">
              <a:lnSpc>
                <a:spcPct val="100000"/>
              </a:lnSpc>
              <a:spcBef>
                <a:spcPts val="0"/>
              </a:spcBef>
              <a:buFont typeface="Arial" panose="020B0604020202020204" pitchFamily="34" charset="0"/>
              <a:buNone/>
              <a:tabLst/>
              <a:defRPr sz="13800" b="1">
                <a:solidFill>
                  <a:schemeClr val="accent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9" name="Espace réservé du texte 7">
            <a:extLst>
              <a:ext uri="{FF2B5EF4-FFF2-40B4-BE49-F238E27FC236}">
                <a16:creationId xmlns:a16="http://schemas.microsoft.com/office/drawing/2014/main" id="{3D857F2C-2621-2942-BB12-8087BAB5C91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2095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iz - réponse mot / orang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DD54FE87-F6BD-184C-AE34-D3CF8F33B340}"/>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Espace réservé du contenu 2">
            <a:extLst>
              <a:ext uri="{FF2B5EF4-FFF2-40B4-BE49-F238E27FC236}">
                <a16:creationId xmlns:a16="http://schemas.microsoft.com/office/drawing/2014/main" id="{20C74F3D-AD78-C648-A693-2FFD0CBA8809}"/>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accent1"/>
                </a:solidFill>
              </a:defRPr>
            </a:lvl1pPr>
            <a:lvl2pPr marL="0" indent="0" algn="ctr">
              <a:lnSpc>
                <a:spcPct val="100000"/>
              </a:lnSpc>
              <a:spcBef>
                <a:spcPts val="0"/>
              </a:spcBef>
              <a:buNone/>
              <a:tabLst/>
              <a:defRPr sz="5400" b="1" cap="all" baseline="0">
                <a:solidFill>
                  <a:schemeClr val="accent1"/>
                </a:solidFill>
              </a:defRPr>
            </a:lvl2pPr>
            <a:lvl3pPr marL="0" indent="0" algn="ctr">
              <a:lnSpc>
                <a:spcPct val="100000"/>
              </a:lnSpc>
              <a:spcBef>
                <a:spcPts val="0"/>
              </a:spcBef>
              <a:buNone/>
              <a:tabLst/>
              <a:defRPr sz="5400" b="1" cap="all" baseline="0">
                <a:solidFill>
                  <a:schemeClr val="accent1"/>
                </a:solidFill>
              </a:defRPr>
            </a:lvl3pPr>
            <a:lvl4pPr marL="0" indent="0" algn="ctr">
              <a:lnSpc>
                <a:spcPct val="100000"/>
              </a:lnSpc>
              <a:spcBef>
                <a:spcPts val="0"/>
              </a:spcBef>
              <a:buNone/>
              <a:tabLst/>
              <a:defRPr sz="5400" b="1" cap="all" baseline="0">
                <a:solidFill>
                  <a:schemeClr val="accent1"/>
                </a:solidFill>
              </a:defRPr>
            </a:lvl4pPr>
            <a:lvl5pPr marL="0" indent="0" algn="ctr">
              <a:lnSpc>
                <a:spcPct val="100000"/>
              </a:lnSpc>
              <a:spcBef>
                <a:spcPts val="0"/>
              </a:spcBef>
              <a:buFont typeface="Arial" panose="020B0604020202020204" pitchFamily="34" charset="0"/>
              <a:buNone/>
              <a:tabLst/>
              <a:defRPr sz="5400" b="1" cap="all" baseline="0">
                <a:solidFill>
                  <a:schemeClr val="accent1"/>
                </a:solidFill>
              </a:defRPr>
            </a:lvl5pPr>
            <a:lvl6pPr marL="0" indent="0" algn="ctr">
              <a:lnSpc>
                <a:spcPct val="100000"/>
              </a:lnSpc>
              <a:spcBef>
                <a:spcPts val="0"/>
              </a:spcBef>
              <a:buFont typeface="Arial" panose="020B0604020202020204" pitchFamily="34" charset="0"/>
              <a:buNone/>
              <a:tabLst/>
              <a:defRPr sz="5400" b="1" cap="all" baseline="0">
                <a:solidFill>
                  <a:schemeClr val="accent1"/>
                </a:solidFill>
              </a:defRPr>
            </a:lvl6pPr>
            <a:lvl7pPr marL="0" indent="0" algn="ctr">
              <a:lnSpc>
                <a:spcPct val="100000"/>
              </a:lnSpc>
              <a:spcBef>
                <a:spcPts val="0"/>
              </a:spcBef>
              <a:buFont typeface="Arial" panose="020B0604020202020204" pitchFamily="34" charset="0"/>
              <a:buNone/>
              <a:tabLst/>
              <a:defRPr sz="5400" b="1" cap="all" baseline="0">
                <a:solidFill>
                  <a:schemeClr val="accent1"/>
                </a:solidFill>
              </a:defRPr>
            </a:lvl7pPr>
            <a:lvl8pPr marL="0" indent="0" algn="ctr">
              <a:lnSpc>
                <a:spcPct val="100000"/>
              </a:lnSpc>
              <a:spcBef>
                <a:spcPts val="0"/>
              </a:spcBef>
              <a:buFont typeface="Arial" panose="020B0604020202020204" pitchFamily="34" charset="0"/>
              <a:buNone/>
              <a:tabLst/>
              <a:defRPr sz="5400" b="1" cap="all" baseline="0">
                <a:solidFill>
                  <a:schemeClr val="accent1"/>
                </a:solidFill>
              </a:defRPr>
            </a:lvl8pPr>
            <a:lvl9pPr marL="0" indent="0" algn="ctr">
              <a:lnSpc>
                <a:spcPct val="100000"/>
              </a:lnSpc>
              <a:spcBef>
                <a:spcPts val="0"/>
              </a:spcBef>
              <a:buFont typeface="Arial" panose="020B0604020202020204" pitchFamily="34" charset="0"/>
              <a:buNone/>
              <a:tabLst/>
              <a:defRPr sz="5400" b="1" cap="all" baseline="0">
                <a:solidFill>
                  <a:schemeClr val="accent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0" name="Espace réservé du texte 7">
            <a:extLst>
              <a:ext uri="{FF2B5EF4-FFF2-40B4-BE49-F238E27FC236}">
                <a16:creationId xmlns:a16="http://schemas.microsoft.com/office/drawing/2014/main" id="{A95D3B80-EAB2-E94F-A60E-4363FCD9E2A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2" name="Graphique 1">
            <a:extLst>
              <a:ext uri="{FF2B5EF4-FFF2-40B4-BE49-F238E27FC236}">
                <a16:creationId xmlns:a16="http://schemas.microsoft.com/office/drawing/2014/main" id="{0798A0BB-DE09-BF5E-E299-C6376A6327C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636" t="35801" r="10402" b="21376"/>
          <a:stretch/>
        </p:blipFill>
        <p:spPr>
          <a:xfrm rot="9517903">
            <a:off x="9930496" y="503511"/>
            <a:ext cx="2597427" cy="1636643"/>
          </a:xfrm>
          <a:prstGeom prst="rect">
            <a:avLst/>
          </a:prstGeom>
        </p:spPr>
      </p:pic>
    </p:spTree>
    <p:extLst>
      <p:ext uri="{BB962C8B-B14F-4D97-AF65-F5344CB8AC3E}">
        <p14:creationId xmlns:p14="http://schemas.microsoft.com/office/powerpoint/2010/main" val="1080841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avais-tu que">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92508"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2103120"/>
            <a:ext cx="5212080" cy="411480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2400">
                <a:solidFill>
                  <a:schemeClr val="tx1"/>
                </a:solidFill>
              </a:defRPr>
            </a:lvl5pPr>
            <a:lvl6pPr>
              <a:defRPr sz="2400">
                <a:solidFill>
                  <a:schemeClr val="tx1"/>
                </a:solidFill>
              </a:defRPr>
            </a:lvl6pPr>
            <a:lvl7pPr>
              <a:defRPr sz="2400">
                <a:solidFill>
                  <a:schemeClr val="tx1"/>
                </a:solidFill>
              </a:defRPr>
            </a:lvl7pPr>
            <a:lvl8pPr>
              <a:defRPr sz="2400"/>
            </a:lvl8pPr>
            <a:lvl9pPr>
              <a:defRPr sz="32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092508"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bg1"/>
                </a:solidFill>
              </a:rPr>
              <a:t>Savais-tu </a:t>
            </a:r>
            <a:br>
              <a:rPr lang="fr-CA" sz="6000" b="1">
                <a:solidFill>
                  <a:schemeClr val="bg1"/>
                </a:solidFill>
              </a:rPr>
            </a:br>
            <a:r>
              <a:rPr lang="fr-CA" sz="6000" b="1">
                <a:solidFill>
                  <a:schemeClr val="bg1"/>
                </a:solidFill>
              </a:rPr>
              <a:t>que…</a:t>
            </a:r>
          </a:p>
        </p:txBody>
      </p:sp>
      <p:grpSp>
        <p:nvGrpSpPr>
          <p:cNvPr id="22" name="Groupe 21">
            <a:extLst>
              <a:ext uri="{FF2B5EF4-FFF2-40B4-BE49-F238E27FC236}">
                <a16:creationId xmlns:a16="http://schemas.microsoft.com/office/drawing/2014/main" id="{5C8690AE-0572-364A-BC26-3AA4F97ECBF1}"/>
              </a:ext>
            </a:extLst>
          </p:cNvPr>
          <p:cNvGrpSpPr/>
          <p:nvPr userDrawn="1"/>
        </p:nvGrpSpPr>
        <p:grpSpPr>
          <a:xfrm>
            <a:off x="882650" y="1005911"/>
            <a:ext cx="1828800" cy="1828800"/>
            <a:chOff x="1502135" y="-168262"/>
            <a:chExt cx="1828800"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grpSp>
          <p:nvGrpSpPr>
            <p:cNvPr id="19" name="Groupe 18">
              <a:extLst>
                <a:ext uri="{FF2B5EF4-FFF2-40B4-BE49-F238E27FC236}">
                  <a16:creationId xmlns:a16="http://schemas.microsoft.com/office/drawing/2014/main" id="{1340F2A1-7DB6-A047-8E68-FD22421DE4D4}"/>
                </a:ext>
              </a:extLst>
            </p:cNvPr>
            <p:cNvGrpSpPr/>
            <p:nvPr userDrawn="1"/>
          </p:nvGrpSpPr>
          <p:grpSpPr>
            <a:xfrm>
              <a:off x="2104879" y="207068"/>
              <a:ext cx="623318" cy="1078122"/>
              <a:chOff x="2124558" y="2121296"/>
              <a:chExt cx="260737" cy="450987"/>
            </a:xfrm>
          </p:grpSpPr>
          <p:sp>
            <p:nvSpPr>
              <p:cNvPr id="12" name="Graphique 14">
                <a:extLst>
                  <a:ext uri="{FF2B5EF4-FFF2-40B4-BE49-F238E27FC236}">
                    <a16:creationId xmlns:a16="http://schemas.microsoft.com/office/drawing/2014/main" id="{1680013A-09F4-6745-AB75-BC0D52C7F227}"/>
                  </a:ext>
                </a:extLst>
              </p:cNvPr>
              <p:cNvSpPr/>
              <p:nvPr userDrawn="1"/>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a:p>
            </p:txBody>
          </p:sp>
          <p:sp>
            <p:nvSpPr>
              <p:cNvPr id="16" name="Graphique 14">
                <a:extLst>
                  <a:ext uri="{FF2B5EF4-FFF2-40B4-BE49-F238E27FC236}">
                    <a16:creationId xmlns:a16="http://schemas.microsoft.com/office/drawing/2014/main" id="{1680013A-09F4-6745-AB75-BC0D52C7F227}"/>
                  </a:ext>
                </a:extLst>
              </p:cNvPr>
              <p:cNvSpPr/>
              <p:nvPr userDrawn="1"/>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a:p>
            </p:txBody>
          </p:sp>
        </p:grpSp>
      </p:grpSp>
      <p:pic>
        <p:nvPicPr>
          <p:cNvPr id="5" name="Graphique 4">
            <a:extLst>
              <a:ext uri="{FF2B5EF4-FFF2-40B4-BE49-F238E27FC236}">
                <a16:creationId xmlns:a16="http://schemas.microsoft.com/office/drawing/2014/main" id="{4EE5D742-50E6-9C4A-BA4C-5CCFFAFD70E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636" t="35801" r="10402" b="21376"/>
          <a:stretch/>
        </p:blipFill>
        <p:spPr>
          <a:xfrm>
            <a:off x="-13253" y="5221357"/>
            <a:ext cx="2597427" cy="1636643"/>
          </a:xfrm>
          <a:prstGeom prst="rect">
            <a:avLst/>
          </a:prstGeom>
        </p:spPr>
      </p:pic>
    </p:spTree>
    <p:extLst>
      <p:ext uri="{BB962C8B-B14F-4D97-AF65-F5344CB8AC3E}">
        <p14:creationId xmlns:p14="http://schemas.microsoft.com/office/powerpoint/2010/main" val="23314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our ou contre">
    <p:bg>
      <p:bgPr>
        <a:solidFill>
          <a:srgbClr val="05ACD1"/>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r:embed="rId2">
                  <a:extLst>
                    <a:ext uri="{96DAC541-7B7A-43D3-8B79-37D633B846F1}">
                      <asvg:svgBlip xmlns:asvg="http://schemas.microsoft.com/office/drawing/2016/SVG/main" r:embed="rId3"/>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a:solidFill>
                  <a:srgbClr val="F6891F"/>
                </a:solidFill>
              </a:rPr>
              <a:t>Pour ou contre?</a:t>
            </a:r>
          </a:p>
        </p:txBody>
      </p:sp>
      <p:grpSp>
        <p:nvGrpSpPr>
          <p:cNvPr id="11" name="Groupe 10">
            <a:extLst>
              <a:ext uri="{FF2B5EF4-FFF2-40B4-BE49-F238E27FC236}">
                <a16:creationId xmlns:a16="http://schemas.microsoft.com/office/drawing/2014/main" id="{0912853A-FB42-214F-A06B-26674B1ADCB5}"/>
              </a:ext>
            </a:extLst>
          </p:cNvPr>
          <p:cNvGrpSpPr/>
          <p:nvPr userDrawn="1"/>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1317452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éparateur / Questions">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D3D1957E-2AC0-3343-B863-C817A7B52E1A}"/>
              </a:ext>
            </a:extLst>
          </p:cNvPr>
          <p:cNvSpPr>
            <a:spLocks noGrp="1"/>
          </p:cNvSpPr>
          <p:nvPr>
            <p:ph type="pic" sz="quarter" idx="13" hasCustomPrompt="1"/>
          </p:nvPr>
        </p:nvSpPr>
        <p:spPr>
          <a:xfrm>
            <a:off x="5771312" y="668595"/>
            <a:ext cx="5978236" cy="6189406"/>
          </a:xfrm>
        </p:spPr>
        <p:txBody>
          <a:bodyPr/>
          <a:lstStyle>
            <a:lvl1pPr>
              <a:defRPr sz="1600"/>
            </a:lvl1pPr>
          </a:lstStyle>
          <a:p>
            <a:r>
              <a:rPr lang="fr-CA"/>
              <a:t>Cliquez sur l’icône au centre de la boîte pour insérer une image</a:t>
            </a:r>
          </a:p>
        </p:txBody>
      </p:sp>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4705523"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64988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essources">
    <p:bg>
      <p:bgPr>
        <a:solidFill>
          <a:srgbClr val="05ACD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3566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5" name="Image 4">
            <a:extLst>
              <a:ext uri="{FF2B5EF4-FFF2-40B4-BE49-F238E27FC236}">
                <a16:creationId xmlns:a16="http://schemas.microsoft.com/office/drawing/2014/main" id="{D9F0B60A-057F-B747-B5B9-9085DE70F6DA}"/>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3884663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638941B0-F4D5-4460-BCAD-F7E2B41A8257}" type="datetimeFigureOut">
              <a:rPr lang="fr-FR" smtClean="0"/>
              <a:t>03/03/2026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37476322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rédits / remerciements">
    <p:bg>
      <p:bgPr>
        <a:solidFill>
          <a:srgbClr val="05ACD1"/>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3077497" y="685800"/>
            <a:ext cx="5486400" cy="5486400"/>
          </a:xfrm>
        </p:spPr>
        <p:txBody>
          <a:bodyPr anchor="ct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1800">
                <a:solidFill>
                  <a:schemeClr val="bg1"/>
                </a:solidFill>
              </a:defRPr>
            </a:lvl3pPr>
            <a:lvl4pPr>
              <a:spcBef>
                <a:spcPts val="600"/>
              </a:spcBef>
              <a:defRPr sz="1800">
                <a:solidFill>
                  <a:schemeClr val="bg1"/>
                </a:solidFill>
              </a:defRPr>
            </a:lvl4pPr>
            <a:lvl5pPr>
              <a:spcBef>
                <a:spcPts val="600"/>
              </a:spcBef>
              <a:defRPr sz="2000">
                <a:solidFill>
                  <a:schemeClr val="bg1"/>
                </a:solidFill>
              </a:defRPr>
            </a:lvl5pPr>
            <a:lvl6pPr>
              <a:spcBef>
                <a:spcPts val="600"/>
              </a:spcBef>
              <a:defRPr sz="2000">
                <a:solidFill>
                  <a:schemeClr val="bg1"/>
                </a:solidFill>
              </a:defRPr>
            </a:lvl6pPr>
            <a:lvl7pPr>
              <a:spcBef>
                <a:spcPts val="600"/>
              </a:spcBef>
              <a:defRPr sz="2000">
                <a:solidFill>
                  <a:schemeClr val="bg1"/>
                </a:solidFill>
              </a:defRPr>
            </a:lvl7pPr>
            <a:lvl8pPr>
              <a:spcBef>
                <a:spcPts val="600"/>
              </a:spcBef>
              <a:defRPr sz="2000"/>
            </a:lvl8pPr>
            <a:lvl9pPr>
              <a:spcBef>
                <a:spcPts val="600"/>
              </a:spcBef>
              <a:defRPr sz="28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pour une image  6">
            <a:extLst>
              <a:ext uri="{FF2B5EF4-FFF2-40B4-BE49-F238E27FC236}">
                <a16:creationId xmlns:a16="http://schemas.microsoft.com/office/drawing/2014/main" id="{2598596F-BBE9-9F43-9B89-58B686EFD446}"/>
              </a:ext>
            </a:extLst>
          </p:cNvPr>
          <p:cNvSpPr>
            <a:spLocks noGrp="1"/>
          </p:cNvSpPr>
          <p:nvPr>
            <p:ph type="pic" sz="quarter" idx="13" hasCustomPrompt="1"/>
          </p:nvPr>
        </p:nvSpPr>
        <p:spPr>
          <a:xfrm>
            <a:off x="882650" y="68580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0" name="Espace réservé pour une image  6">
            <a:extLst>
              <a:ext uri="{FF2B5EF4-FFF2-40B4-BE49-F238E27FC236}">
                <a16:creationId xmlns:a16="http://schemas.microsoft.com/office/drawing/2014/main" id="{D6143308-FB11-424C-82AA-9DCC56FFE582}"/>
              </a:ext>
            </a:extLst>
          </p:cNvPr>
          <p:cNvSpPr>
            <a:spLocks noGrp="1"/>
          </p:cNvSpPr>
          <p:nvPr>
            <p:ph type="pic" sz="quarter" idx="15" hasCustomPrompt="1"/>
          </p:nvPr>
        </p:nvSpPr>
        <p:spPr>
          <a:xfrm>
            <a:off x="882650" y="260604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1" name="Espace réservé pour une image  6">
            <a:extLst>
              <a:ext uri="{FF2B5EF4-FFF2-40B4-BE49-F238E27FC236}">
                <a16:creationId xmlns:a16="http://schemas.microsoft.com/office/drawing/2014/main" id="{B4841C60-64FE-E642-BCEA-4B735500564F}"/>
              </a:ext>
            </a:extLst>
          </p:cNvPr>
          <p:cNvSpPr>
            <a:spLocks noGrp="1"/>
          </p:cNvSpPr>
          <p:nvPr>
            <p:ph type="pic" sz="quarter" idx="16" hasCustomPrompt="1"/>
          </p:nvPr>
        </p:nvSpPr>
        <p:spPr>
          <a:xfrm>
            <a:off x="882650" y="4526280"/>
            <a:ext cx="1645920" cy="1645920"/>
          </a:xfrm>
        </p:spPr>
        <p:txBody>
          <a:bodyPr/>
          <a:lstStyle>
            <a:lvl1pPr>
              <a:defRPr sz="1600">
                <a:solidFill>
                  <a:schemeClr val="bg1"/>
                </a:solidFill>
              </a:defRPr>
            </a:lvl1pPr>
          </a:lstStyle>
          <a:p>
            <a:r>
              <a:rPr lang="fr-CA"/>
              <a:t>Cliquez sur l’icône au centre de la boîte pour insérer le logo</a:t>
            </a:r>
          </a:p>
        </p:txBody>
      </p:sp>
      <p:pic>
        <p:nvPicPr>
          <p:cNvPr id="6" name="Image 5">
            <a:extLst>
              <a:ext uri="{FF2B5EF4-FFF2-40B4-BE49-F238E27FC236}">
                <a16:creationId xmlns:a16="http://schemas.microsoft.com/office/drawing/2014/main" id="{D7E6D27C-A9CF-704B-A160-1A92A7684C6D}"/>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4083631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Logo et slogan / final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0D366FA-862A-09DB-B8CA-2100C08C48EB}"/>
              </a:ext>
            </a:extLst>
          </p:cNvPr>
          <p:cNvPicPr>
            <a:picLocks noChangeAspect="1"/>
          </p:cNvPicPr>
          <p:nvPr userDrawn="1"/>
        </p:nvPicPr>
        <p:blipFill>
          <a:blip r:embed="rId2"/>
          <a:stretch>
            <a:fillRect/>
          </a:stretch>
        </p:blipFill>
        <p:spPr>
          <a:xfrm>
            <a:off x="2395959" y="2888461"/>
            <a:ext cx="7772400" cy="1081078"/>
          </a:xfrm>
          <a:prstGeom prst="rect">
            <a:avLst/>
          </a:prstGeom>
        </p:spPr>
      </p:pic>
    </p:spTree>
    <p:extLst>
      <p:ext uri="{BB962C8B-B14F-4D97-AF65-F5344CB8AC3E}">
        <p14:creationId xmlns:p14="http://schemas.microsoft.com/office/powerpoint/2010/main" val="3363056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ogo et médias sociaux">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BB9E43FE-16B4-7E40-91FD-5643726F7AFA}"/>
              </a:ext>
            </a:extLst>
          </p:cNvPr>
          <p:cNvPicPr>
            <a:picLocks noChangeAspect="1"/>
          </p:cNvPicPr>
          <p:nvPr userDrawn="1"/>
        </p:nvPicPr>
        <p:blipFill>
          <a:blip r:embed="rId2">
            <a:alphaModFix/>
          </a:blip>
          <a:stretch>
            <a:fillRect/>
          </a:stretch>
        </p:blipFill>
        <p:spPr>
          <a:xfrm>
            <a:off x="2936890" y="1576301"/>
            <a:ext cx="6309586" cy="1524816"/>
          </a:xfrm>
          <a:prstGeom prst="rect">
            <a:avLst/>
          </a:prstGeom>
        </p:spPr>
      </p:pic>
      <p:grpSp>
        <p:nvGrpSpPr>
          <p:cNvPr id="2" name="Groupe 1">
            <a:extLst>
              <a:ext uri="{FF2B5EF4-FFF2-40B4-BE49-F238E27FC236}">
                <a16:creationId xmlns:a16="http://schemas.microsoft.com/office/drawing/2014/main" id="{E77E0D27-9C11-C34D-994D-832E0380B416}"/>
              </a:ext>
            </a:extLst>
          </p:cNvPr>
          <p:cNvGrpSpPr/>
          <p:nvPr userDrawn="1"/>
        </p:nvGrpSpPr>
        <p:grpSpPr>
          <a:xfrm>
            <a:off x="8027504" y="4421281"/>
            <a:ext cx="778566" cy="778517"/>
            <a:chOff x="539551" y="595462"/>
            <a:chExt cx="1689499" cy="1689393"/>
          </a:xfrm>
        </p:grpSpPr>
        <p:sp>
          <p:nvSpPr>
            <p:cNvPr id="7" name="Oval 3">
              <a:hlinkClick r:id="rId3"/>
              <a:extLst>
                <a:ext uri="{FF2B5EF4-FFF2-40B4-BE49-F238E27FC236}">
                  <a16:creationId xmlns:a16="http://schemas.microsoft.com/office/drawing/2014/main" id="{5CD7F6F3-9495-1A44-8903-B0EA1EB02823}"/>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460015" y="4421281"/>
            <a:ext cx="778566" cy="778517"/>
            <a:chOff x="539551" y="2747719"/>
            <a:chExt cx="1689499" cy="1689393"/>
          </a:xfrm>
        </p:grpSpPr>
        <p:sp>
          <p:nvSpPr>
            <p:cNvPr id="10" name="Oval 18">
              <a:hlinkClick r:id="rId4"/>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userDrawn="1"/>
        </p:nvGrpSpPr>
        <p:grpSpPr>
          <a:xfrm>
            <a:off x="3325039" y="4421281"/>
            <a:ext cx="778566" cy="778517"/>
            <a:chOff x="8915400" y="2747719"/>
            <a:chExt cx="1689500" cy="1689393"/>
          </a:xfrm>
        </p:grpSpPr>
        <p:sp>
          <p:nvSpPr>
            <p:cNvPr id="15" name="Oval 24">
              <a:hlinkClick r:id="rId5"/>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userDrawn="1"/>
        </p:nvGrpSpPr>
        <p:grpSpPr>
          <a:xfrm>
            <a:off x="4892527" y="4421281"/>
            <a:ext cx="778566" cy="778517"/>
            <a:chOff x="2675683" y="2747719"/>
            <a:chExt cx="1689500" cy="1689393"/>
          </a:xfrm>
        </p:grpSpPr>
        <p:sp>
          <p:nvSpPr>
            <p:cNvPr id="21" name="Oval 24">
              <a:hlinkClick r:id="rId8"/>
              <a:extLst>
                <a:ext uri="{FF2B5EF4-FFF2-40B4-BE49-F238E27FC236}">
                  <a16:creationId xmlns:a16="http://schemas.microsoft.com/office/drawing/2014/main" id="{A9C9FCAC-74A2-3E4F-989E-CD693EBC085F}"/>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5" name="Image 24">
            <a:extLst>
              <a:ext uri="{FF2B5EF4-FFF2-40B4-BE49-F238E27FC236}">
                <a16:creationId xmlns:a16="http://schemas.microsoft.com/office/drawing/2014/main" id="{93D3DCC9-FD93-2F4C-A4AF-4D66644A606F}"/>
              </a:ext>
            </a:extLst>
          </p:cNvPr>
          <p:cNvPicPr>
            <a:picLocks noChangeAspect="1"/>
          </p:cNvPicPr>
          <p:nvPr userDrawn="1"/>
        </p:nvPicPr>
        <p:blipFill rotWithShape="1">
          <a:blip r:embed="rId9"/>
          <a:srcRect t="75064" r="3108"/>
          <a:stretch/>
        </p:blipFill>
        <p:spPr>
          <a:xfrm>
            <a:off x="2949039" y="2956034"/>
            <a:ext cx="6293923" cy="396842"/>
          </a:xfrm>
          <a:prstGeom prst="rect">
            <a:avLst/>
          </a:prstGeom>
        </p:spPr>
      </p:pic>
    </p:spTree>
    <p:extLst>
      <p:ext uri="{BB962C8B-B14F-4D97-AF65-F5344CB8AC3E}">
        <p14:creationId xmlns:p14="http://schemas.microsoft.com/office/powerpoint/2010/main" val="1902088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Logo et médias sociaux / visuels / Gris">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5"/>
          <a:stretch>
            <a:fillRect/>
          </a:stretch>
        </p:blipFill>
        <p:spPr>
          <a:xfrm>
            <a:off x="9580632" y="5937409"/>
            <a:ext cx="1990399" cy="374904"/>
          </a:xfrm>
          <a:prstGeom prst="rect">
            <a:avLst/>
          </a:prstGeom>
        </p:spPr>
      </p:pic>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7386846" y="1456435"/>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6">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6">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7386846" y="3004192"/>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7">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7386846" y="4633517"/>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8">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639208" y="2841488"/>
            <a:ext cx="633224" cy="633184"/>
            <a:chOff x="539551" y="2747719"/>
            <a:chExt cx="1689499" cy="1689393"/>
          </a:xfrm>
        </p:grpSpPr>
        <p:sp>
          <p:nvSpPr>
            <p:cNvPr id="10" name="Oval 18">
              <a:hlinkClick r:id="rId7"/>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6639208" y="1293731"/>
            <a:ext cx="633224" cy="633184"/>
            <a:chOff x="2675683" y="2747719"/>
            <a:chExt cx="1689500" cy="1689393"/>
          </a:xfrm>
        </p:grpSpPr>
        <p:sp>
          <p:nvSpPr>
            <p:cNvPr id="12" name="Oval 24">
              <a:hlinkClick r:id="rId6"/>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6639208" y="4470813"/>
            <a:ext cx="633224" cy="633184"/>
            <a:chOff x="7305431" y="4396728"/>
            <a:chExt cx="633224" cy="633184"/>
          </a:xfrm>
        </p:grpSpPr>
        <p:sp>
          <p:nvSpPr>
            <p:cNvPr id="41" name="Oval 24">
              <a:hlinkClick r:id="rId8"/>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5" name="Groupe 4">
            <a:extLst>
              <a:ext uri="{FF2B5EF4-FFF2-40B4-BE49-F238E27FC236}">
                <a16:creationId xmlns:a16="http://schemas.microsoft.com/office/drawing/2014/main" id="{65348B77-182C-622A-F40C-D2E621AFDB71}"/>
              </a:ext>
            </a:extLst>
          </p:cNvPr>
          <p:cNvGrpSpPr/>
          <p:nvPr userDrawn="1"/>
        </p:nvGrpSpPr>
        <p:grpSpPr>
          <a:xfrm>
            <a:off x="643919" y="1456435"/>
            <a:ext cx="5171662" cy="3102997"/>
            <a:chOff x="507494" y="560769"/>
            <a:chExt cx="5171662" cy="3102997"/>
          </a:xfrm>
        </p:grpSpPr>
        <p:sp>
          <p:nvSpPr>
            <p:cNvPr id="4" name="Rectangle 3">
              <a:extLst>
                <a:ext uri="{FF2B5EF4-FFF2-40B4-BE49-F238E27FC236}">
                  <a16:creationId xmlns:a16="http://schemas.microsoft.com/office/drawing/2014/main" id="{526C68BD-49FE-0902-98CE-3A13642E8E8C}"/>
                </a:ext>
              </a:extLst>
            </p:cNvPr>
            <p:cNvSpPr/>
            <p:nvPr userDrawn="1"/>
          </p:nvSpPr>
          <p:spPr>
            <a:xfrm>
              <a:off x="1178787" y="789166"/>
              <a:ext cx="3860059" cy="25016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err="1">
                <a:solidFill>
                  <a:schemeClr val="tx1"/>
                </a:solidFill>
              </a:endParaRPr>
            </a:p>
          </p:txBody>
        </p:sp>
        <p:pic>
          <p:nvPicPr>
            <p:cNvPr id="3" name="Image 2">
              <a:extLst>
                <a:ext uri="{FF2B5EF4-FFF2-40B4-BE49-F238E27FC236}">
                  <a16:creationId xmlns:a16="http://schemas.microsoft.com/office/drawing/2014/main" id="{CF1A95BE-5B56-99E6-079B-621CAD8BD590}"/>
                </a:ext>
              </a:extLst>
            </p:cNvPr>
            <p:cNvPicPr>
              <a:picLocks noChangeAspect="1"/>
            </p:cNvPicPr>
            <p:nvPr userDrawn="1"/>
          </p:nvPicPr>
          <p:blipFill>
            <a:blip r:embed="rId9"/>
            <a:stretch>
              <a:fillRect/>
            </a:stretch>
          </p:blipFill>
          <p:spPr>
            <a:xfrm>
              <a:off x="1228826" y="978252"/>
              <a:ext cx="3728998" cy="2177165"/>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10"/>
            <a:stretch>
              <a:fillRect/>
            </a:stretch>
          </p:blipFill>
          <p:spPr>
            <a:xfrm>
              <a:off x="507494" y="560769"/>
              <a:ext cx="5171662" cy="3102997"/>
            </a:xfrm>
            <a:prstGeom prst="rect">
              <a:avLst/>
            </a:prstGeom>
          </p:spPr>
        </p:pic>
      </p:grpSp>
    </p:spTree>
    <p:extLst>
      <p:ext uri="{BB962C8B-B14F-4D97-AF65-F5344CB8AC3E}">
        <p14:creationId xmlns:p14="http://schemas.microsoft.com/office/powerpoint/2010/main" val="2020628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ogo et médias sociaux / visuels / Gris">
    <p:bg>
      <p:bgPr>
        <a:solidFill>
          <a:schemeClr val="accent3">
            <a:alpha val="25000"/>
          </a:schemeClr>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5"/>
          <a:stretch>
            <a:fillRect/>
          </a:stretch>
        </p:blipFill>
        <p:spPr>
          <a:xfrm>
            <a:off x="9580632" y="5937409"/>
            <a:ext cx="1990399" cy="374904"/>
          </a:xfrm>
          <a:prstGeom prst="rect">
            <a:avLst/>
          </a:prstGeom>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6"/>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7"/>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7808658" y="1385316"/>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8">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8">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7808658" y="2933073"/>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9">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7808658" y="4562398"/>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0">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061020" y="2770369"/>
            <a:ext cx="633224" cy="633184"/>
            <a:chOff x="539551" y="2747719"/>
            <a:chExt cx="1689499" cy="1689393"/>
          </a:xfrm>
        </p:grpSpPr>
        <p:sp>
          <p:nvSpPr>
            <p:cNvPr id="10" name="Oval 18">
              <a:hlinkClick r:id="rId9"/>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061020" y="1222612"/>
            <a:ext cx="633224" cy="633184"/>
            <a:chOff x="2675683" y="2747719"/>
            <a:chExt cx="1689500" cy="1689393"/>
          </a:xfrm>
        </p:grpSpPr>
        <p:sp>
          <p:nvSpPr>
            <p:cNvPr id="12" name="Oval 24">
              <a:hlinkClick r:id="rId8"/>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061020" y="4399694"/>
            <a:ext cx="633224" cy="633184"/>
            <a:chOff x="7305431" y="4396728"/>
            <a:chExt cx="633224" cy="633184"/>
          </a:xfrm>
        </p:grpSpPr>
        <p:sp>
          <p:nvSpPr>
            <p:cNvPr id="41" name="Oval 24">
              <a:hlinkClick r:id="rId10"/>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394077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638941B0-F4D5-4460-BCAD-F7E2B41A8257}" type="datetimeFigureOut">
              <a:rPr lang="fr-FR" smtClean="0"/>
              <a:t>03/03/2026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2611866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638941B0-F4D5-4460-BCAD-F7E2B41A8257}" type="datetimeFigureOut">
              <a:rPr lang="fr-FR" smtClean="0"/>
              <a:t>03/03/2026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3395854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38941B0-F4D5-4460-BCAD-F7E2B41A8257}" type="datetimeFigureOut">
              <a:rPr lang="fr-FR" smtClean="0"/>
              <a:t>03/03/2026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4040201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38941B0-F4D5-4460-BCAD-F7E2B41A8257}" type="datetimeFigureOut">
              <a:rPr lang="fr-FR" smtClean="0"/>
              <a:t>03/03/2026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2706407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638941B0-F4D5-4460-BCAD-F7E2B41A8257}" type="datetimeFigureOut">
              <a:rPr lang="fr-FR" smtClean="0"/>
              <a:t>03/03/2026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7C6CCC6-2BE5-4E42-96A4-D1E8E81A3D8E}" type="slidenum">
              <a:rPr lang="fr-FR" smtClean="0"/>
              <a:t>‹N°›</a:t>
            </a:fld>
            <a:endParaRPr lang="fr-FR"/>
          </a:p>
        </p:txBody>
      </p:sp>
    </p:spTree>
    <p:extLst>
      <p:ext uri="{BB962C8B-B14F-4D97-AF65-F5344CB8AC3E}">
        <p14:creationId xmlns:p14="http://schemas.microsoft.com/office/powerpoint/2010/main" val="1610903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2.sv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image" Target="../media/image1.png"/><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8941B0-F4D5-4460-BCAD-F7E2B41A8257}" type="datetimeFigureOut">
              <a:rPr lang="fr-FR" smtClean="0"/>
              <a:t>03/03/2026</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6CCC6-2BE5-4E42-96A4-D1E8E81A3D8E}" type="slidenum">
              <a:rPr lang="fr-FR" smtClean="0"/>
              <a:t>‹N°›</a:t>
            </a:fld>
            <a:endParaRPr lang="fr-FR"/>
          </a:p>
        </p:txBody>
      </p:sp>
    </p:spTree>
    <p:extLst>
      <p:ext uri="{BB962C8B-B14F-4D97-AF65-F5344CB8AC3E}">
        <p14:creationId xmlns:p14="http://schemas.microsoft.com/office/powerpoint/2010/main" val="3071127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886968" y="822960"/>
            <a:ext cx="10421938" cy="914400"/>
          </a:xfrm>
          <a:prstGeom prst="rect">
            <a:avLst/>
          </a:prstGeom>
        </p:spPr>
        <p:txBody>
          <a:bodyPr vert="horz" lIns="0" tIns="0" rIns="0" bIns="0" rtlCol="0" anchor="t">
            <a:noAutofit/>
          </a:bodyPr>
          <a:lstStyle/>
          <a:p>
            <a:r>
              <a:rPr lang="fr-CA"/>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6211028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5">
            <a:extLst>
              <a:ext uri="{96DAC541-7B7A-43D3-8B79-37D633B846F1}">
                <asvg:svgBlip xmlns:asvg="http://schemas.microsoft.com/office/drawing/2016/SVG/main" r:embed="rId36"/>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9">
          <p15:clr>
            <a:srgbClr val="F26B43"/>
          </p15:clr>
        </p15:guide>
        <p15:guide id="2" pos="556">
          <p15:clr>
            <a:srgbClr val="F26B43"/>
          </p15:clr>
        </p15:guide>
        <p15:guide id="3" pos="712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43.pn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38.png"/><Relationship Id="rId4" Type="http://schemas.openxmlformats.org/officeDocument/2006/relationships/image" Target="../media/image31.emf"/><Relationship Id="rId9" Type="http://schemas.openxmlformats.org/officeDocument/2006/relationships/slide" Target="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43.png"/><Relationship Id="rId4" Type="http://schemas.openxmlformats.org/officeDocument/2006/relationships/image" Target="../media/image31.emf"/></Relationships>
</file>

<file path=ppt/slides/_rels/slide1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image" Target="../media/image46.png"/><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8.png"/><Relationship Id="rId4" Type="http://schemas.openxmlformats.org/officeDocument/2006/relationships/image" Target="../media/image31.emf"/><Relationship Id="rId9" Type="http://schemas.openxmlformats.org/officeDocument/2006/relationships/slide" Target="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46.png"/><Relationship Id="rId4" Type="http://schemas.openxmlformats.org/officeDocument/2006/relationships/image" Target="../media/image31.emf"/></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emf"/></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49.jpe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38.png"/><Relationship Id="rId4" Type="http://schemas.openxmlformats.org/officeDocument/2006/relationships/image" Target="../media/image31.emf"/><Relationship Id="rId9" Type="http://schemas.openxmlformats.org/officeDocument/2006/relationships/slide" Target="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47.png"/><Relationship Id="rId4" Type="http://schemas.openxmlformats.org/officeDocument/2006/relationships/image" Target="../media/image31.emf"/></Relationships>
</file>

<file path=ppt/slides/_rels/slide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slide" Target="slide26.xml"/><Relationship Id="rId3" Type="http://schemas.openxmlformats.org/officeDocument/2006/relationships/image" Target="../media/image50.png"/><Relationship Id="rId7"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38.png"/><Relationship Id="rId4" Type="http://schemas.openxmlformats.org/officeDocument/2006/relationships/image" Target="../media/image31.emf"/><Relationship Id="rId9" Type="http://schemas.openxmlformats.org/officeDocument/2006/relationships/slide" Target="sl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1.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image" Target="../media/image52.png"/><Relationship Id="rId7"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38.png"/><Relationship Id="rId4" Type="http://schemas.openxmlformats.org/officeDocument/2006/relationships/image" Target="../media/image31.emf"/><Relationship Id="rId9" Type="http://schemas.openxmlformats.org/officeDocument/2006/relationships/slide" Target="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32.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4.png"/><Relationship Id="rId4" Type="http://schemas.openxmlformats.org/officeDocument/2006/relationships/image" Target="../media/image33.png"/></Relationships>
</file>

<file path=ppt/slides/_rels/slide30.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image" Target="../media/image31.emf"/><Relationship Id="rId7"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38.png"/><Relationship Id="rId4" Type="http://schemas.openxmlformats.org/officeDocument/2006/relationships/image" Target="../media/image53.png"/><Relationship Id="rId9" Type="http://schemas.openxmlformats.org/officeDocument/2006/relationships/slide" Target="slide26.xml"/></Relationships>
</file>

<file path=ppt/slides/_rels/slide3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47.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emf"/></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54.png"/><Relationship Id="rId7"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38.png"/><Relationship Id="rId4" Type="http://schemas.openxmlformats.org/officeDocument/2006/relationships/image" Target="../media/image31.emf"/><Relationship Id="rId9" Type="http://schemas.openxmlformats.org/officeDocument/2006/relationships/slide" Target="slide30.xml"/></Relationships>
</file>

<file path=ppt/slides/_rels/slide3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32.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image" Target="../media/image31.emf"/><Relationship Id="rId7" Type="http://schemas.openxmlformats.org/officeDocument/2006/relationships/slide" Target="slide42.xm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32.png"/><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emf"/></Relationships>
</file>

<file path=ppt/slides/_rels/slide4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image" Target="../media/image31.emf"/><Relationship Id="rId7" Type="http://schemas.openxmlformats.org/officeDocument/2006/relationships/slide" Target="slide46.xml"/><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32.png"/><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8" Type="http://schemas.openxmlformats.org/officeDocument/2006/relationships/slide" Target="slide50.xml"/><Relationship Id="rId3" Type="http://schemas.openxmlformats.org/officeDocument/2006/relationships/image" Target="../media/image56.png"/><Relationship Id="rId7" Type="http://schemas.openxmlformats.org/officeDocument/2006/relationships/image" Target="../media/image40.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38.png"/><Relationship Id="rId4" Type="http://schemas.openxmlformats.org/officeDocument/2006/relationships/image" Target="../media/image31.emf"/><Relationship Id="rId9" Type="http://schemas.openxmlformats.org/officeDocument/2006/relationships/slide" Target="slide42.xml"/></Relationships>
</file>

<file path=ppt/slides/_rels/slide4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32.png"/><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6.png"/></Relationships>
</file>

<file path=ppt/slides/_rels/slide50.xml.rels><?xml version="1.0" encoding="UTF-8" standalone="yes"?>
<Relationships xmlns="http://schemas.openxmlformats.org/package/2006/relationships"><Relationship Id="rId8" Type="http://schemas.openxmlformats.org/officeDocument/2006/relationships/slide" Target="slide54.xml"/><Relationship Id="rId3" Type="http://schemas.openxmlformats.org/officeDocument/2006/relationships/image" Target="../media/image57.png"/><Relationship Id="rId7"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38.png"/><Relationship Id="rId4" Type="http://schemas.openxmlformats.org/officeDocument/2006/relationships/image" Target="../media/image31.emf"/><Relationship Id="rId9" Type="http://schemas.openxmlformats.org/officeDocument/2006/relationships/slide" Target="slide46.xml"/></Relationships>
</file>

<file path=ppt/slides/_rels/slide5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32.png"/><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2.png"/></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8" Type="http://schemas.openxmlformats.org/officeDocument/2006/relationships/slide" Target="slide58.xml"/><Relationship Id="rId3" Type="http://schemas.openxmlformats.org/officeDocument/2006/relationships/image" Target="../media/image31.emf"/><Relationship Id="rId7" Type="http://schemas.openxmlformats.org/officeDocument/2006/relationships/image" Target="../media/image40.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38.png"/><Relationship Id="rId4" Type="http://schemas.openxmlformats.org/officeDocument/2006/relationships/image" Target="../media/image58.png"/><Relationship Id="rId9" Type="http://schemas.openxmlformats.org/officeDocument/2006/relationships/slide" Target="slide50.xml"/></Relationships>
</file>

<file path=ppt/slides/_rels/slide5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32.png"/><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2.png"/></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6.png"/></Relationships>
</file>

<file path=ppt/slides/_rels/slide58.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image" Target="../media/image59.png"/><Relationship Id="rId7"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38.png"/><Relationship Id="rId4" Type="http://schemas.openxmlformats.org/officeDocument/2006/relationships/image" Target="../media/image31.emf"/><Relationship Id="rId9" Type="http://schemas.openxmlformats.org/officeDocument/2006/relationships/slide" Target="slide54.xml"/></Relationships>
</file>

<file path=ppt/slides/_rels/slide5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32.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slide" Target="slide10.xml"/><Relationship Id="rId5" Type="http://schemas.openxmlformats.org/officeDocument/2006/relationships/image" Target="../media/image38.png"/><Relationship Id="rId4" Type="http://schemas.openxmlformats.org/officeDocument/2006/relationships/image" Target="../media/image31.emf"/><Relationship Id="rId9" Type="http://schemas.openxmlformats.org/officeDocument/2006/relationships/slide" Target="slide2.xml"/></Relationships>
</file>

<file path=ppt/slides/_rels/slide6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2.png"/></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6.png"/></Relationships>
</file>

<file path=ppt/slides/_rels/slide62.xml.rels><?xml version="1.0" encoding="UTF-8" standalone="yes"?>
<Relationships xmlns="http://schemas.openxmlformats.org/package/2006/relationships"><Relationship Id="rId8" Type="http://schemas.openxmlformats.org/officeDocument/2006/relationships/slide" Target="slide66.xml"/><Relationship Id="rId3" Type="http://schemas.openxmlformats.org/officeDocument/2006/relationships/image" Target="../media/image60.png"/><Relationship Id="rId7" Type="http://schemas.openxmlformats.org/officeDocument/2006/relationships/image" Target="../media/image40.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38.png"/><Relationship Id="rId4" Type="http://schemas.openxmlformats.org/officeDocument/2006/relationships/image" Target="../media/image31.emf"/><Relationship Id="rId9" Type="http://schemas.openxmlformats.org/officeDocument/2006/relationships/slide" Target="slide58.xml"/></Relationships>
</file>

<file path=ppt/slides/_rels/slide6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32.png"/><Relationship Id="rId4" Type="http://schemas.openxmlformats.org/officeDocument/2006/relationships/image" Target="../media/image47.png"/></Relationships>
</file>

<file path=ppt/slides/_rels/slide6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32.png"/></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6.png"/></Relationships>
</file>

<file path=ppt/slides/_rels/slide66.xml.rels><?xml version="1.0" encoding="UTF-8" standalone="yes"?>
<Relationships xmlns="http://schemas.openxmlformats.org/package/2006/relationships"><Relationship Id="rId8" Type="http://schemas.openxmlformats.org/officeDocument/2006/relationships/slide" Target="slide71.xml"/><Relationship Id="rId3" Type="http://schemas.openxmlformats.org/officeDocument/2006/relationships/image" Target="../media/image61.png"/><Relationship Id="rId7" Type="http://schemas.openxmlformats.org/officeDocument/2006/relationships/image" Target="../media/image40.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38.png"/><Relationship Id="rId4" Type="http://schemas.openxmlformats.org/officeDocument/2006/relationships/image" Target="../media/image31.emf"/><Relationship Id="rId9" Type="http://schemas.openxmlformats.org/officeDocument/2006/relationships/slide" Target="slide62.xml"/></Relationships>
</file>

<file path=ppt/slides/_rels/slide6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32.png"/><Relationship Id="rId4" Type="http://schemas.openxmlformats.org/officeDocument/2006/relationships/image" Target="../media/image47.png"/></Relationships>
</file>

<file path=ppt/slides/_rels/slide6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32.png"/></Relationships>
</file>

<file path=ppt/slides/_rels/slide6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44.png"/></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image" Target="../media/image37.png"/></Relationships>
</file>

<file path=ppt/slides/_rels/slide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6.png"/></Relationships>
</file>

<file path=ppt/slides/_rels/slide71.xml.rels><?xml version="1.0" encoding="UTF-8" standalone="yes"?>
<Relationships xmlns="http://schemas.openxmlformats.org/package/2006/relationships"><Relationship Id="rId8" Type="http://schemas.openxmlformats.org/officeDocument/2006/relationships/slide" Target="slide75.xml"/><Relationship Id="rId3" Type="http://schemas.openxmlformats.org/officeDocument/2006/relationships/image" Target="../media/image62.png"/><Relationship Id="rId7" Type="http://schemas.openxmlformats.org/officeDocument/2006/relationships/image" Target="../media/image40.png"/><Relationship Id="rId2" Type="http://schemas.openxmlformats.org/officeDocument/2006/relationships/notesSlide" Target="../notesSlides/notesSlide71.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38.png"/><Relationship Id="rId4" Type="http://schemas.openxmlformats.org/officeDocument/2006/relationships/image" Target="../media/image31.emf"/><Relationship Id="rId9" Type="http://schemas.openxmlformats.org/officeDocument/2006/relationships/slide" Target="slide66.xml"/></Relationships>
</file>

<file path=ppt/slides/_rels/slide7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32.png"/><Relationship Id="rId4" Type="http://schemas.openxmlformats.org/officeDocument/2006/relationships/image" Target="../media/image47.png"/></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emf"/></Relationships>
</file>

<file path=ppt/slides/_rels/slide7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6.png"/></Relationships>
</file>

<file path=ppt/slides/_rels/slide7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71.xml"/><Relationship Id="rId7" Type="http://schemas.openxmlformats.org/officeDocument/2006/relationships/image" Target="../media/image31.emf"/><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27.png"/><Relationship Id="rId9" Type="http://schemas.openxmlformats.org/officeDocument/2006/relationships/image" Target="../media/image40.png"/></Relationships>
</file>

<file path=ppt/slides/_rels/slide76.xml.rels><?xml version="1.0" encoding="UTF-8" standalone="yes"?>
<Relationships xmlns="http://schemas.openxmlformats.org/package/2006/relationships"><Relationship Id="rId3" Type="http://schemas.microsoft.com/office/2018/10/relationships/comments" Target="../comments/modernComment_1D5_77A1886A.xml"/><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8.xml"/><Relationship Id="rId1" Type="http://schemas.openxmlformats.org/officeDocument/2006/relationships/slideLayout" Target="../slideLayouts/slideLayout1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emf"/></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001331FD-2037-03D0-AD7C-77E07E8792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7817" cy="6858000"/>
          </a:xfrm>
          <a:prstGeom prst="rect">
            <a:avLst/>
          </a:prstGeom>
        </p:spPr>
      </p:pic>
    </p:spTree>
    <p:extLst>
      <p:ext uri="{BB962C8B-B14F-4D97-AF65-F5344CB8AC3E}">
        <p14:creationId xmlns:p14="http://schemas.microsoft.com/office/powerpoint/2010/main" val="31917678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D789F9-3CC2-6AFC-D053-CC3B21D36979}"/>
              </a:ext>
            </a:extLst>
          </p:cNvPr>
          <p:cNvSpPr>
            <a:spLocks noGrp="1"/>
          </p:cNvSpPr>
          <p:nvPr>
            <p:ph type="ctrTitle"/>
          </p:nvPr>
        </p:nvSpPr>
        <p:spPr>
          <a:xfrm>
            <a:off x="793766" y="2266220"/>
            <a:ext cx="5010283" cy="1672973"/>
          </a:xfrm>
        </p:spPr>
        <p:txBody>
          <a:bodyPr vert="horz" lIns="91440" tIns="45720" rIns="91440" bIns="45720" rtlCol="0" anchor="b">
            <a:noAutofit/>
          </a:bodyPr>
          <a:lstStyle/>
          <a:p>
            <a:r>
              <a:rPr lang="fr-CA" sz="9600" b="1" noProof="1">
                <a:solidFill>
                  <a:srgbClr val="F6891F"/>
                </a:solidFill>
                <a:latin typeface="Arial"/>
                <a:cs typeface="Arial"/>
              </a:rPr>
              <a:t>L’école</a:t>
            </a:r>
          </a:p>
        </p:txBody>
      </p:sp>
      <p:pic>
        <p:nvPicPr>
          <p:cNvPr id="6" name="Image 5">
            <a:extLst>
              <a:ext uri="{FF2B5EF4-FFF2-40B4-BE49-F238E27FC236}">
                <a16:creationId xmlns:a16="http://schemas.microsoft.com/office/drawing/2014/main" id="{FEFF222F-B30C-30BE-16C1-FC60748257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611"/>
          <a:stretch/>
        </p:blipFill>
        <p:spPr>
          <a:xfrm>
            <a:off x="6730452" y="471858"/>
            <a:ext cx="6014984" cy="5428962"/>
          </a:xfrm>
          <a:prstGeom prst="rect">
            <a:avLst/>
          </a:prstGeom>
        </p:spPr>
      </p:pic>
      <p:pic>
        <p:nvPicPr>
          <p:cNvPr id="5" name="Image 4">
            <a:extLst>
              <a:ext uri="{FF2B5EF4-FFF2-40B4-BE49-F238E27FC236}">
                <a16:creationId xmlns:a16="http://schemas.microsoft.com/office/drawing/2014/main" id="{7DC6FF99-51A7-D9D9-07C7-FCDA16D7E25F}"/>
              </a:ext>
            </a:extLst>
          </p:cNvPr>
          <p:cNvPicPr>
            <a:picLocks noChangeAspect="1"/>
          </p:cNvPicPr>
          <p:nvPr/>
        </p:nvPicPr>
        <p:blipFill>
          <a:blip r:embed="rId4"/>
          <a:stretch>
            <a:fillRect/>
          </a:stretch>
        </p:blipFill>
        <p:spPr>
          <a:xfrm>
            <a:off x="11435683" y="278175"/>
            <a:ext cx="505269" cy="505269"/>
          </a:xfrm>
          <a:prstGeom prst="rect">
            <a:avLst/>
          </a:prstGeom>
        </p:spPr>
      </p:pic>
      <p:pic>
        <p:nvPicPr>
          <p:cNvPr id="13" name="Image 12">
            <a:extLst>
              <a:ext uri="{FF2B5EF4-FFF2-40B4-BE49-F238E27FC236}">
                <a16:creationId xmlns:a16="http://schemas.microsoft.com/office/drawing/2014/main" id="{37046418-F1D7-35E4-222B-64B9C86307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387" y="5092455"/>
            <a:ext cx="250694" cy="250694"/>
          </a:xfrm>
          <a:prstGeom prst="rect">
            <a:avLst/>
          </a:prstGeom>
        </p:spPr>
      </p:pic>
      <p:pic>
        <p:nvPicPr>
          <p:cNvPr id="4" name="Image 3">
            <a:extLst>
              <a:ext uri="{FF2B5EF4-FFF2-40B4-BE49-F238E27FC236}">
                <a16:creationId xmlns:a16="http://schemas.microsoft.com/office/drawing/2014/main" id="{0EE1C146-D34E-E1BC-E263-E50B1EE2ECFC}"/>
              </a:ext>
            </a:extLst>
          </p:cNvPr>
          <p:cNvPicPr>
            <a:picLocks noChangeAspect="1"/>
          </p:cNvPicPr>
          <p:nvPr/>
        </p:nvPicPr>
        <p:blipFill rotWithShape="1">
          <a:blip r:embed="rId6">
            <a:extLst>
              <a:ext uri="{28A0092B-C50C-407E-A947-70E740481C1C}">
                <a14:useLocalDpi xmlns:a14="http://schemas.microsoft.com/office/drawing/2010/main" val="0"/>
              </a:ext>
            </a:extLst>
          </a:blip>
          <a:srcRect l="16216" t="32189" r="15849" b="26782"/>
          <a:stretch/>
        </p:blipFill>
        <p:spPr>
          <a:xfrm>
            <a:off x="2633472" y="4859313"/>
            <a:ext cx="1330872" cy="621108"/>
          </a:xfrm>
          <a:prstGeom prst="rect">
            <a:avLst/>
          </a:prstGeom>
        </p:spPr>
      </p:pic>
      <p:pic>
        <p:nvPicPr>
          <p:cNvPr id="9" name="Image 8">
            <a:extLst>
              <a:ext uri="{FF2B5EF4-FFF2-40B4-BE49-F238E27FC236}">
                <a16:creationId xmlns:a16="http://schemas.microsoft.com/office/drawing/2014/main" id="{173A3CC3-D7AE-1A13-4319-16FE5963B9D2}"/>
              </a:ext>
            </a:extLst>
          </p:cNvPr>
          <p:cNvPicPr>
            <a:picLocks noChangeAspect="1"/>
          </p:cNvPicPr>
          <p:nvPr/>
        </p:nvPicPr>
        <p:blipFill rotWithShape="1">
          <a:blip r:embed="rId7">
            <a:extLst>
              <a:ext uri="{28A0092B-C50C-407E-A947-70E740481C1C}">
                <a14:useLocalDpi xmlns:a14="http://schemas.microsoft.com/office/drawing/2010/main" val="0"/>
              </a:ext>
            </a:extLst>
          </a:blip>
          <a:srcRect l="12281" t="34954" r="13229" b="12246"/>
          <a:stretch/>
        </p:blipFill>
        <p:spPr>
          <a:xfrm>
            <a:off x="3201702" y="5485191"/>
            <a:ext cx="1282262" cy="702331"/>
          </a:xfrm>
          <a:prstGeom prst="rect">
            <a:avLst/>
          </a:prstGeom>
        </p:spPr>
      </p:pic>
      <p:sp>
        <p:nvSpPr>
          <p:cNvPr id="10" name="ZoneTexte 9">
            <a:hlinkClick r:id="rId8" action="ppaction://hlinksldjump"/>
            <a:extLst>
              <a:ext uri="{FF2B5EF4-FFF2-40B4-BE49-F238E27FC236}">
                <a16:creationId xmlns:a16="http://schemas.microsoft.com/office/drawing/2014/main" id="{469F0D3F-F56A-E2FF-568E-C5B5B70F7F20}"/>
              </a:ext>
            </a:extLst>
          </p:cNvPr>
          <p:cNvSpPr txBox="1"/>
          <p:nvPr/>
        </p:nvSpPr>
        <p:spPr>
          <a:xfrm>
            <a:off x="1185258" y="5033136"/>
            <a:ext cx="1602465" cy="369332"/>
          </a:xfrm>
          <a:prstGeom prst="rect">
            <a:avLst/>
          </a:prstGeom>
          <a:noFill/>
        </p:spPr>
        <p:txBody>
          <a:bodyPr wrap="square" rtlCol="0">
            <a:spAutoFit/>
          </a:bodyPr>
          <a:lstStyle/>
          <a:p>
            <a:r>
              <a:rPr lang="en-CA" noProof="0">
                <a:solidFill>
                  <a:srgbClr val="F6891F"/>
                </a:solidFill>
                <a:hlinkClick r:id="rId8" action="ppaction://hlinksldjump">
                  <a:extLst>
                    <a:ext uri="{A12FA001-AC4F-418D-AE19-62706E023703}">
                      <ahyp:hlinkClr xmlns:ahyp="http://schemas.microsoft.com/office/drawing/2018/hyperlinkcolor" val="tx"/>
                    </a:ext>
                  </a:extLst>
                </a:hlinkClick>
              </a:rPr>
              <a:t>SUJET SUIVANT</a:t>
            </a:r>
            <a:endParaRPr lang="en-CA" noProof="0">
              <a:solidFill>
                <a:srgbClr val="F6891F"/>
              </a:solidFill>
            </a:endParaRPr>
          </a:p>
        </p:txBody>
      </p:sp>
      <p:sp>
        <p:nvSpPr>
          <p:cNvPr id="11" name="ZoneTexte 10">
            <a:extLst>
              <a:ext uri="{FF2B5EF4-FFF2-40B4-BE49-F238E27FC236}">
                <a16:creationId xmlns:a16="http://schemas.microsoft.com/office/drawing/2014/main" id="{525E1798-A13D-D1E9-65C1-FEBD999D017C}"/>
              </a:ext>
            </a:extLst>
          </p:cNvPr>
          <p:cNvSpPr txBox="1"/>
          <p:nvPr/>
        </p:nvSpPr>
        <p:spPr>
          <a:xfrm>
            <a:off x="4382910" y="5559100"/>
            <a:ext cx="2250365" cy="369332"/>
          </a:xfrm>
          <a:prstGeom prst="rect">
            <a:avLst/>
          </a:prstGeom>
          <a:noFill/>
        </p:spPr>
        <p:txBody>
          <a:bodyPr wrap="square" rtlCol="0">
            <a:spAutoFit/>
          </a:bodyPr>
          <a:lstStyle/>
          <a:p>
            <a:r>
              <a:rPr lang="en-CA" noProof="0">
                <a:solidFill>
                  <a:srgbClr val="1BAACE"/>
                </a:solidFill>
                <a:hlinkClick r:id="rId9" action="ppaction://hlinksldjump">
                  <a:extLst>
                    <a:ext uri="{A12FA001-AC4F-418D-AE19-62706E023703}">
                      <ahyp:hlinkClr xmlns:ahyp="http://schemas.microsoft.com/office/drawing/2018/hyperlinkcolor" val="tx"/>
                    </a:ext>
                  </a:extLst>
                </a:hlinkClick>
              </a:rPr>
              <a:t>SUJET PRÉCÉDENT</a:t>
            </a:r>
            <a:endParaRPr lang="en-CA" noProof="0">
              <a:solidFill>
                <a:srgbClr val="1BAACE"/>
              </a:solidFill>
            </a:endParaRPr>
          </a:p>
        </p:txBody>
      </p:sp>
    </p:spTree>
    <p:extLst>
      <p:ext uri="{BB962C8B-B14F-4D97-AF65-F5344CB8AC3E}">
        <p14:creationId xmlns:p14="http://schemas.microsoft.com/office/powerpoint/2010/main" val="1868584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826DA03F-A6F8-B71B-82C0-3027A03AB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091" y="2099869"/>
            <a:ext cx="7670800" cy="2493561"/>
          </a:xfrm>
          <a:prstGeom prst="rect">
            <a:avLst/>
          </a:prstGeom>
        </p:spPr>
      </p:pic>
      <p:sp>
        <p:nvSpPr>
          <p:cNvPr id="7" name="Espace réservé du contenu 4">
            <a:extLst>
              <a:ext uri="{FF2B5EF4-FFF2-40B4-BE49-F238E27FC236}">
                <a16:creationId xmlns:a16="http://schemas.microsoft.com/office/drawing/2014/main" id="{26FB20D6-4DEB-752A-9624-D2BCDB139E99}"/>
              </a:ext>
            </a:extLst>
          </p:cNvPr>
          <p:cNvSpPr txBox="1">
            <a:spLocks/>
          </p:cNvSpPr>
          <p:nvPr/>
        </p:nvSpPr>
        <p:spPr>
          <a:xfrm>
            <a:off x="1015093" y="2311022"/>
            <a:ext cx="9100457" cy="21604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fr-CA" sz="2400" noProof="1">
                <a:solidFill>
                  <a:srgbClr val="333F48"/>
                </a:solidFill>
                <a:latin typeface="Arial"/>
                <a:cs typeface="Calibri"/>
              </a:rPr>
              <a:t>J’ai 14 ans. </a:t>
            </a:r>
          </a:p>
          <a:p>
            <a:pPr marL="0" indent="0">
              <a:lnSpc>
                <a:spcPct val="100000"/>
              </a:lnSpc>
              <a:spcBef>
                <a:spcPts val="1200"/>
              </a:spcBef>
              <a:buNone/>
            </a:pPr>
            <a:r>
              <a:rPr lang="fr-CA" sz="2400" noProof="1">
                <a:solidFill>
                  <a:srgbClr val="333F48"/>
                </a:solidFill>
                <a:latin typeface="Arial"/>
                <a:cs typeface="Calibri"/>
              </a:rPr>
              <a:t>Je ne veux pas aller à l’école. </a:t>
            </a:r>
          </a:p>
          <a:p>
            <a:pPr marL="0" indent="0">
              <a:lnSpc>
                <a:spcPct val="100000"/>
              </a:lnSpc>
              <a:spcBef>
                <a:spcPts val="1200"/>
              </a:spcBef>
              <a:buNone/>
            </a:pPr>
            <a:r>
              <a:rPr lang="fr-CA" sz="2400" noProof="1">
                <a:solidFill>
                  <a:srgbClr val="333F48"/>
                </a:solidFill>
                <a:latin typeface="Arial"/>
                <a:cs typeface="Calibri"/>
              </a:rPr>
              <a:t>Je ne comprends pas à quoi ça sert. </a:t>
            </a:r>
          </a:p>
          <a:p>
            <a:pPr marL="0" indent="0">
              <a:lnSpc>
                <a:spcPct val="100000"/>
              </a:lnSpc>
              <a:spcBef>
                <a:spcPts val="1200"/>
              </a:spcBef>
              <a:buNone/>
            </a:pPr>
            <a:r>
              <a:rPr lang="fr-CA" sz="2400" noProof="1">
                <a:solidFill>
                  <a:srgbClr val="333F48"/>
                </a:solidFill>
                <a:latin typeface="Arial"/>
                <a:cs typeface="Calibri"/>
              </a:rPr>
              <a:t>Je préférerais aller sur le territoire.</a:t>
            </a:r>
          </a:p>
        </p:txBody>
      </p:sp>
      <p:sp>
        <p:nvSpPr>
          <p:cNvPr id="13" name="Titre 1">
            <a:extLst>
              <a:ext uri="{FF2B5EF4-FFF2-40B4-BE49-F238E27FC236}">
                <a16:creationId xmlns:a16="http://schemas.microsoft.com/office/drawing/2014/main" id="{3C85F852-6876-D7C5-30E1-46E7A5CEF102}"/>
              </a:ext>
            </a:extLst>
          </p:cNvPr>
          <p:cNvSpPr txBox="1">
            <a:spLocks/>
          </p:cNvSpPr>
          <p:nvPr/>
        </p:nvSpPr>
        <p:spPr>
          <a:xfrm>
            <a:off x="1043956" y="262865"/>
            <a:ext cx="607225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fr-CA" sz="2800" b="1" noProof="1">
              <a:solidFill>
                <a:srgbClr val="F6891F"/>
              </a:solidFill>
              <a:latin typeface="Arial"/>
              <a:cs typeface="Arial"/>
            </a:endParaRPr>
          </a:p>
        </p:txBody>
      </p:sp>
      <p:pic>
        <p:nvPicPr>
          <p:cNvPr id="9" name="Image 8">
            <a:extLst>
              <a:ext uri="{FF2B5EF4-FFF2-40B4-BE49-F238E27FC236}">
                <a16:creationId xmlns:a16="http://schemas.microsoft.com/office/drawing/2014/main" id="{78E32332-0AA8-77FB-2578-D63F472DDEDA}"/>
              </a:ext>
            </a:extLst>
          </p:cNvPr>
          <p:cNvPicPr>
            <a:picLocks noChangeAspect="1"/>
          </p:cNvPicPr>
          <p:nvPr/>
        </p:nvPicPr>
        <p:blipFill>
          <a:blip r:embed="rId4"/>
          <a:stretch>
            <a:fillRect/>
          </a:stretch>
        </p:blipFill>
        <p:spPr>
          <a:xfrm>
            <a:off x="11435683" y="278175"/>
            <a:ext cx="505269" cy="505269"/>
          </a:xfrm>
          <a:prstGeom prst="rect">
            <a:avLst/>
          </a:prstGeom>
        </p:spPr>
      </p:pic>
      <p:pic>
        <p:nvPicPr>
          <p:cNvPr id="5" name="Image 4">
            <a:extLst>
              <a:ext uri="{FF2B5EF4-FFF2-40B4-BE49-F238E27FC236}">
                <a16:creationId xmlns:a16="http://schemas.microsoft.com/office/drawing/2014/main" id="{A9F6AE17-C098-D0C2-30FC-1D59CDE4B1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632" t="15163" r="20552"/>
          <a:stretch/>
        </p:blipFill>
        <p:spPr>
          <a:xfrm>
            <a:off x="7245753" y="2696098"/>
            <a:ext cx="3524224" cy="3550723"/>
          </a:xfrm>
          <a:prstGeom prst="rect">
            <a:avLst/>
          </a:prstGeom>
        </p:spPr>
      </p:pic>
      <p:grpSp>
        <p:nvGrpSpPr>
          <p:cNvPr id="16" name="Groupe 15">
            <a:extLst>
              <a:ext uri="{FF2B5EF4-FFF2-40B4-BE49-F238E27FC236}">
                <a16:creationId xmlns:a16="http://schemas.microsoft.com/office/drawing/2014/main" id="{A4B0906D-ED80-645D-676A-8AD845361906}"/>
              </a:ext>
            </a:extLst>
          </p:cNvPr>
          <p:cNvGrpSpPr/>
          <p:nvPr/>
        </p:nvGrpSpPr>
        <p:grpSpPr>
          <a:xfrm>
            <a:off x="261893" y="460274"/>
            <a:ext cx="11001639" cy="1311536"/>
            <a:chOff x="261893" y="460274"/>
            <a:chExt cx="11001639" cy="1311536"/>
          </a:xfrm>
        </p:grpSpPr>
        <p:pic>
          <p:nvPicPr>
            <p:cNvPr id="17" name="Image 16">
              <a:extLst>
                <a:ext uri="{FF2B5EF4-FFF2-40B4-BE49-F238E27FC236}">
                  <a16:creationId xmlns:a16="http://schemas.microsoft.com/office/drawing/2014/main" id="{7C550936-3143-555C-7D6A-E9F97F64FF22}"/>
                </a:ext>
              </a:extLst>
            </p:cNvPr>
            <p:cNvPicPr>
              <a:picLocks noChangeAspect="1"/>
            </p:cNvPicPr>
            <p:nvPr/>
          </p:nvPicPr>
          <p:blipFill>
            <a:blip r:embed="rId6"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18" name="Titre 1">
              <a:extLst>
                <a:ext uri="{FF2B5EF4-FFF2-40B4-BE49-F238E27FC236}">
                  <a16:creationId xmlns:a16="http://schemas.microsoft.com/office/drawing/2014/main" id="{C1B7A8AA-96E7-2AF1-F082-DADAD9CF3221}"/>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Écoutez l’histoire de Jaco</a:t>
              </a:r>
            </a:p>
          </p:txBody>
        </p:sp>
        <p:sp>
          <p:nvSpPr>
            <p:cNvPr id="19" name="Titre 1">
              <a:extLst>
                <a:ext uri="{FF2B5EF4-FFF2-40B4-BE49-F238E27FC236}">
                  <a16:creationId xmlns:a16="http://schemas.microsoft.com/office/drawing/2014/main" id="{A06B3918-6A4E-D2DF-144C-B64DB6FDA8DD}"/>
                </a:ext>
              </a:extLst>
            </p:cNvPr>
            <p:cNvSpPr txBox="1">
              <a:spLocks/>
            </p:cNvSpPr>
            <p:nvPr/>
          </p:nvSpPr>
          <p:spPr>
            <a:xfrm>
              <a:off x="790793" y="460274"/>
              <a:ext cx="4802762"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noProof="1">
                  <a:solidFill>
                    <a:srgbClr val="F6891F"/>
                  </a:solidFill>
                  <a:latin typeface="Arial"/>
                  <a:cs typeface="Arial"/>
                </a:rPr>
                <a:t>L’école</a:t>
              </a:r>
              <a:endParaRPr lang="fr-CA" sz="2800" noProof="1">
                <a:solidFill>
                  <a:srgbClr val="1BAACE"/>
                </a:solidFill>
                <a:latin typeface="Arial"/>
                <a:cs typeface="Arial"/>
              </a:endParaRPr>
            </a:p>
          </p:txBody>
        </p:sp>
      </p:grpSp>
    </p:spTree>
    <p:extLst>
      <p:ext uri="{BB962C8B-B14F-4D97-AF65-F5344CB8AC3E}">
        <p14:creationId xmlns:p14="http://schemas.microsoft.com/office/powerpoint/2010/main" val="3784089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891F">
            <a:alpha val="12000"/>
          </a:srgbClr>
        </a:solidFill>
        <a:effectLst/>
      </p:bgPr>
    </p:bg>
    <p:spTree>
      <p:nvGrpSpPr>
        <p:cNvPr id="1" name="">
          <a:extLst>
            <a:ext uri="{FF2B5EF4-FFF2-40B4-BE49-F238E27FC236}">
              <a16:creationId xmlns:a16="http://schemas.microsoft.com/office/drawing/2014/main" id="{2495BA47-118D-5106-4F2C-63F67437C514}"/>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9203666B-CCF1-B515-0DAB-8B0276AB4089}"/>
              </a:ext>
            </a:extLst>
          </p:cNvPr>
          <p:cNvPicPr>
            <a:picLocks noChangeAspect="1"/>
          </p:cNvPicPr>
          <p:nvPr/>
        </p:nvPicPr>
        <p:blipFill>
          <a:blip r:embed="rId3"/>
          <a:stretch>
            <a:fillRect/>
          </a:stretch>
        </p:blipFill>
        <p:spPr>
          <a:xfrm>
            <a:off x="11435683" y="278175"/>
            <a:ext cx="505269" cy="505269"/>
          </a:xfrm>
          <a:prstGeom prst="rect">
            <a:avLst/>
          </a:prstGeom>
        </p:spPr>
      </p:pic>
      <p:grpSp>
        <p:nvGrpSpPr>
          <p:cNvPr id="7" name="Groupe 6">
            <a:extLst>
              <a:ext uri="{FF2B5EF4-FFF2-40B4-BE49-F238E27FC236}">
                <a16:creationId xmlns:a16="http://schemas.microsoft.com/office/drawing/2014/main" id="{1A6B1018-B9D5-AC20-ACA1-431285D50D06}"/>
              </a:ext>
            </a:extLst>
          </p:cNvPr>
          <p:cNvGrpSpPr/>
          <p:nvPr/>
        </p:nvGrpSpPr>
        <p:grpSpPr>
          <a:xfrm>
            <a:off x="261893" y="460274"/>
            <a:ext cx="11001639" cy="1311536"/>
            <a:chOff x="261893" y="460274"/>
            <a:chExt cx="11001639" cy="1311536"/>
          </a:xfrm>
        </p:grpSpPr>
        <p:pic>
          <p:nvPicPr>
            <p:cNvPr id="9" name="Image 8">
              <a:extLst>
                <a:ext uri="{FF2B5EF4-FFF2-40B4-BE49-F238E27FC236}">
                  <a16:creationId xmlns:a16="http://schemas.microsoft.com/office/drawing/2014/main" id="{36133884-5B14-738A-FCB3-3EFB172D8631}"/>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10" name="Titre 1">
              <a:extLst>
                <a:ext uri="{FF2B5EF4-FFF2-40B4-BE49-F238E27FC236}">
                  <a16:creationId xmlns:a16="http://schemas.microsoft.com/office/drawing/2014/main" id="{41A37DA0-6267-FF7B-BAD0-605E5C917635}"/>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Voici la règle</a:t>
              </a:r>
            </a:p>
          </p:txBody>
        </p:sp>
        <p:sp>
          <p:nvSpPr>
            <p:cNvPr id="11" name="Titre 1">
              <a:extLst>
                <a:ext uri="{FF2B5EF4-FFF2-40B4-BE49-F238E27FC236}">
                  <a16:creationId xmlns:a16="http://schemas.microsoft.com/office/drawing/2014/main" id="{4434D01B-DB77-283E-7786-13B51FCF7B26}"/>
                </a:ext>
              </a:extLst>
            </p:cNvPr>
            <p:cNvSpPr txBox="1">
              <a:spLocks/>
            </p:cNvSpPr>
            <p:nvPr/>
          </p:nvSpPr>
          <p:spPr>
            <a:xfrm>
              <a:off x="790793" y="460274"/>
              <a:ext cx="4802762"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noProof="1">
                  <a:solidFill>
                    <a:srgbClr val="F6891F"/>
                  </a:solidFill>
                  <a:latin typeface="Arial"/>
                  <a:cs typeface="Arial"/>
                </a:rPr>
                <a:t>L’école</a:t>
              </a:r>
              <a:endParaRPr lang="fr-CA" sz="2800" noProof="1">
                <a:solidFill>
                  <a:srgbClr val="1BAACE"/>
                </a:solidFill>
                <a:latin typeface="Arial"/>
                <a:cs typeface="Arial"/>
              </a:endParaRPr>
            </a:p>
          </p:txBody>
        </p:sp>
      </p:grpSp>
      <p:pic>
        <p:nvPicPr>
          <p:cNvPr id="16" name="Image 15">
            <a:extLst>
              <a:ext uri="{FF2B5EF4-FFF2-40B4-BE49-F238E27FC236}">
                <a16:creationId xmlns:a16="http://schemas.microsoft.com/office/drawing/2014/main" id="{169326E7-F6A9-D9B8-FBF3-19C4D76569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7750" y="2525716"/>
            <a:ext cx="7556500" cy="2692400"/>
          </a:xfrm>
          <a:prstGeom prst="rect">
            <a:avLst/>
          </a:prstGeom>
        </p:spPr>
      </p:pic>
      <p:sp>
        <p:nvSpPr>
          <p:cNvPr id="17" name="Espace réservé du contenu 2">
            <a:extLst>
              <a:ext uri="{FF2B5EF4-FFF2-40B4-BE49-F238E27FC236}">
                <a16:creationId xmlns:a16="http://schemas.microsoft.com/office/drawing/2014/main" id="{E6E2D391-584A-D420-C174-B5208615BDD6}"/>
              </a:ext>
            </a:extLst>
          </p:cNvPr>
          <p:cNvSpPr>
            <a:spLocks noGrp="1"/>
          </p:cNvSpPr>
          <p:nvPr>
            <p:ph idx="1"/>
          </p:nvPr>
        </p:nvSpPr>
        <p:spPr>
          <a:xfrm>
            <a:off x="2786127" y="2845837"/>
            <a:ext cx="6619745" cy="2052157"/>
          </a:xfrm>
        </p:spPr>
        <p:txBody>
          <a:bodyPr vert="horz" lIns="91440" tIns="45720" rIns="91440" bIns="45720" rtlCol="0" anchor="t">
            <a:noAutofit/>
          </a:bodyPr>
          <a:lstStyle/>
          <a:p>
            <a:pPr marL="0" indent="0" algn="ctr">
              <a:lnSpc>
                <a:spcPct val="120000"/>
              </a:lnSpc>
              <a:spcBef>
                <a:spcPts val="1400"/>
              </a:spcBef>
              <a:buNone/>
            </a:pPr>
            <a:r>
              <a:rPr lang="fr-CA" sz="2400" noProof="1">
                <a:solidFill>
                  <a:srgbClr val="333F48"/>
                </a:solidFill>
                <a:latin typeface="Arial"/>
                <a:ea typeface="+mn-lt"/>
                <a:cs typeface="+mn-lt"/>
              </a:rPr>
              <a:t>Jaco doit aller à l’école jusqu’à la fin de l’année scolaire où il atteindra l’âge de 15 ans.</a:t>
            </a:r>
            <a:endParaRPr lang="fr-CA" sz="1600" noProof="1">
              <a:solidFill>
                <a:srgbClr val="000000"/>
              </a:solidFill>
              <a:latin typeface="Arial"/>
              <a:ea typeface="+mn-lt"/>
              <a:cs typeface="Arial"/>
            </a:endParaRPr>
          </a:p>
          <a:p>
            <a:pPr marL="0" indent="0" algn="ctr">
              <a:lnSpc>
                <a:spcPct val="120000"/>
              </a:lnSpc>
              <a:spcBef>
                <a:spcPts val="1400"/>
              </a:spcBef>
              <a:buNone/>
            </a:pPr>
            <a:r>
              <a:rPr lang="fr-CA" sz="2400" noProof="1">
                <a:solidFill>
                  <a:srgbClr val="333F48"/>
                </a:solidFill>
                <a:latin typeface="Arial"/>
                <a:ea typeface="+mn-lt"/>
                <a:cs typeface="+mn-lt"/>
              </a:rPr>
              <a:t>Par la suite, il peut continuer</a:t>
            </a:r>
            <a:br>
              <a:rPr lang="fr-CA" sz="2400" noProof="1">
                <a:solidFill>
                  <a:srgbClr val="333F48"/>
                </a:solidFill>
                <a:latin typeface="Arial"/>
                <a:ea typeface="+mn-lt"/>
                <a:cs typeface="+mn-lt"/>
              </a:rPr>
            </a:br>
            <a:r>
              <a:rPr lang="fr-CA" sz="2400" noProof="1">
                <a:solidFill>
                  <a:srgbClr val="333F48"/>
                </a:solidFill>
                <a:latin typeface="Arial"/>
                <a:ea typeface="+mn-lt"/>
                <a:cs typeface="+mn-lt"/>
              </a:rPr>
              <a:t>d’aller à l’école s’il le veut</a:t>
            </a:r>
            <a:r>
              <a:rPr lang="fr-CA" sz="1200" noProof="1">
                <a:solidFill>
                  <a:srgbClr val="333F48"/>
                </a:solidFill>
                <a:latin typeface="Arial"/>
                <a:ea typeface="+mn-lt"/>
                <a:cs typeface="+mn-lt"/>
              </a:rPr>
              <a:t> </a:t>
            </a:r>
            <a:r>
              <a:rPr lang="fr-CA" sz="2400" noProof="1">
                <a:solidFill>
                  <a:srgbClr val="333F48"/>
                </a:solidFill>
                <a:latin typeface="Arial"/>
                <a:ea typeface="+mn-lt"/>
                <a:cs typeface="+mn-lt"/>
              </a:rPr>
              <a:t>!</a:t>
            </a:r>
            <a:endParaRPr lang="fr-CA" sz="1600" noProof="1">
              <a:solidFill>
                <a:srgbClr val="000000"/>
              </a:solidFill>
              <a:latin typeface="Arial"/>
              <a:ea typeface="+mn-lt"/>
              <a:cs typeface="Arial"/>
            </a:endParaRPr>
          </a:p>
        </p:txBody>
      </p:sp>
    </p:spTree>
    <p:extLst>
      <p:ext uri="{BB962C8B-B14F-4D97-AF65-F5344CB8AC3E}">
        <p14:creationId xmlns:p14="http://schemas.microsoft.com/office/powerpoint/2010/main" val="39133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E5D83241-C3FF-59EA-BFC0-B64D5A26151C}"/>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8003" t="9615" r="16872" b="3653"/>
          <a:stretch/>
        </p:blipFill>
        <p:spPr>
          <a:xfrm>
            <a:off x="8237946" y="518070"/>
            <a:ext cx="2766945" cy="2847452"/>
          </a:xfrm>
          <a:prstGeom prst="rect">
            <a:avLst/>
          </a:prstGeom>
        </p:spPr>
      </p:pic>
      <p:pic>
        <p:nvPicPr>
          <p:cNvPr id="12" name="Image 11">
            <a:extLst>
              <a:ext uri="{FF2B5EF4-FFF2-40B4-BE49-F238E27FC236}">
                <a16:creationId xmlns:a16="http://schemas.microsoft.com/office/drawing/2014/main" id="{781D0C7C-8849-373D-E920-A2448C1380DB}"/>
              </a:ext>
            </a:extLst>
          </p:cNvPr>
          <p:cNvPicPr>
            <a:picLocks noChangeAspect="1"/>
          </p:cNvPicPr>
          <p:nvPr/>
        </p:nvPicPr>
        <p:blipFill rotWithShape="1">
          <a:blip r:embed="rId4" cstate="print">
            <a:alphaModFix amt="86000"/>
            <a:extLst>
              <a:ext uri="{28A0092B-C50C-407E-A947-70E740481C1C}">
                <a14:useLocalDpi xmlns:a14="http://schemas.microsoft.com/office/drawing/2010/main" val="0"/>
              </a:ext>
            </a:extLst>
          </a:blip>
          <a:srcRect l="18425" t="7466" r="17752" b="6156"/>
          <a:stretch/>
        </p:blipFill>
        <p:spPr>
          <a:xfrm rot="5400000">
            <a:off x="8323588" y="3635747"/>
            <a:ext cx="2645763" cy="2766944"/>
          </a:xfrm>
          <a:prstGeom prst="rect">
            <a:avLst/>
          </a:prstGeom>
        </p:spPr>
      </p:pic>
      <p:sp>
        <p:nvSpPr>
          <p:cNvPr id="13" name="ZoneTexte 12">
            <a:extLst>
              <a:ext uri="{FF2B5EF4-FFF2-40B4-BE49-F238E27FC236}">
                <a16:creationId xmlns:a16="http://schemas.microsoft.com/office/drawing/2014/main" id="{16FE7A55-836C-1629-20EE-960D57A72A67}"/>
              </a:ext>
            </a:extLst>
          </p:cNvPr>
          <p:cNvSpPr txBox="1"/>
          <p:nvPr/>
        </p:nvSpPr>
        <p:spPr>
          <a:xfrm>
            <a:off x="8479846" y="1341631"/>
            <a:ext cx="2201681" cy="1200329"/>
          </a:xfrm>
          <a:prstGeom prst="rect">
            <a:avLst/>
          </a:prstGeom>
          <a:noFill/>
        </p:spPr>
        <p:txBody>
          <a:bodyPr wrap="square" rtlCol="0">
            <a:spAutoFit/>
          </a:bodyPr>
          <a:lstStyle/>
          <a:p>
            <a:pPr algn="ctr"/>
            <a:r>
              <a:rPr lang="fr-CA" sz="3600" b="1" noProof="1">
                <a:solidFill>
                  <a:schemeClr val="bg1"/>
                </a:solidFill>
                <a:latin typeface="Arial"/>
                <a:cs typeface="Calibri"/>
              </a:rPr>
              <a:t>Oui et non.</a:t>
            </a:r>
          </a:p>
        </p:txBody>
      </p:sp>
      <p:sp>
        <p:nvSpPr>
          <p:cNvPr id="20" name="ZoneTexte 19">
            <a:extLst>
              <a:ext uri="{FF2B5EF4-FFF2-40B4-BE49-F238E27FC236}">
                <a16:creationId xmlns:a16="http://schemas.microsoft.com/office/drawing/2014/main" id="{6D693170-82AE-14C0-51AD-DBF9499D64EE}"/>
              </a:ext>
            </a:extLst>
          </p:cNvPr>
          <p:cNvSpPr txBox="1"/>
          <p:nvPr/>
        </p:nvSpPr>
        <p:spPr>
          <a:xfrm>
            <a:off x="8479846" y="4365521"/>
            <a:ext cx="2218368" cy="1477328"/>
          </a:xfrm>
          <a:prstGeom prst="rect">
            <a:avLst/>
          </a:prstGeom>
          <a:noFill/>
        </p:spPr>
        <p:txBody>
          <a:bodyPr wrap="square" rtlCol="0">
            <a:spAutoFit/>
          </a:bodyPr>
          <a:lstStyle/>
          <a:p>
            <a:pPr algn="ctr"/>
            <a:r>
              <a:rPr lang="fr-CA" sz="3600" b="1" noProof="1">
                <a:solidFill>
                  <a:schemeClr val="bg1"/>
                </a:solidFill>
                <a:latin typeface="Arial"/>
                <a:cs typeface="Calibri"/>
              </a:rPr>
              <a:t>Je ne sais pas.</a:t>
            </a:r>
          </a:p>
          <a:p>
            <a:endParaRPr lang="fr-CA" noProof="1"/>
          </a:p>
        </p:txBody>
      </p:sp>
      <p:sp>
        <p:nvSpPr>
          <p:cNvPr id="22" name="Rectangle 21">
            <a:extLst>
              <a:ext uri="{FF2B5EF4-FFF2-40B4-BE49-F238E27FC236}">
                <a16:creationId xmlns:a16="http://schemas.microsoft.com/office/drawing/2014/main" id="{47840F7D-72AD-CDBC-4669-67CAC566C10E}"/>
              </a:ext>
            </a:extLst>
          </p:cNvPr>
          <p:cNvSpPr/>
          <p:nvPr/>
        </p:nvSpPr>
        <p:spPr>
          <a:xfrm>
            <a:off x="3842874" y="2844616"/>
            <a:ext cx="4164632" cy="1268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pic>
        <p:nvPicPr>
          <p:cNvPr id="23" name="Image 22">
            <a:extLst>
              <a:ext uri="{FF2B5EF4-FFF2-40B4-BE49-F238E27FC236}">
                <a16:creationId xmlns:a16="http://schemas.microsoft.com/office/drawing/2014/main" id="{B36D8127-080D-F0EF-6799-848F8544959D}"/>
              </a:ext>
            </a:extLst>
          </p:cNvPr>
          <p:cNvPicPr>
            <a:picLocks noChangeAspect="1"/>
          </p:cNvPicPr>
          <p:nvPr/>
        </p:nvPicPr>
        <p:blipFill>
          <a:blip r:embed="rId5"/>
          <a:stretch>
            <a:fillRect/>
          </a:stretch>
        </p:blipFill>
        <p:spPr>
          <a:xfrm>
            <a:off x="11435683" y="278175"/>
            <a:ext cx="505269" cy="505269"/>
          </a:xfrm>
          <a:prstGeom prst="rect">
            <a:avLst/>
          </a:prstGeom>
        </p:spPr>
      </p:pic>
      <p:pic>
        <p:nvPicPr>
          <p:cNvPr id="24" name="Image 23">
            <a:extLst>
              <a:ext uri="{FF2B5EF4-FFF2-40B4-BE49-F238E27FC236}">
                <a16:creationId xmlns:a16="http://schemas.microsoft.com/office/drawing/2014/main" id="{5929F1F8-54FE-0F10-029F-8629D834A099}"/>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0800000">
            <a:off x="1162059" y="3384506"/>
            <a:ext cx="2847450" cy="3283067"/>
          </a:xfrm>
          <a:prstGeom prst="rect">
            <a:avLst/>
          </a:prstGeom>
        </p:spPr>
      </p:pic>
      <p:pic>
        <p:nvPicPr>
          <p:cNvPr id="25" name="Image 24">
            <a:extLst>
              <a:ext uri="{FF2B5EF4-FFF2-40B4-BE49-F238E27FC236}">
                <a16:creationId xmlns:a16="http://schemas.microsoft.com/office/drawing/2014/main" id="{B87F95A0-255A-A6F0-2F16-7C544EEEFB49}"/>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6200000">
            <a:off x="1133001" y="252825"/>
            <a:ext cx="2847450" cy="3283067"/>
          </a:xfrm>
          <a:prstGeom prst="rect">
            <a:avLst/>
          </a:prstGeom>
        </p:spPr>
      </p:pic>
      <p:sp>
        <p:nvSpPr>
          <p:cNvPr id="26" name="Titre 1">
            <a:extLst>
              <a:ext uri="{FF2B5EF4-FFF2-40B4-BE49-F238E27FC236}">
                <a16:creationId xmlns:a16="http://schemas.microsoft.com/office/drawing/2014/main" id="{3C94BEC5-AC15-6A12-3C0B-565B693F21E8}"/>
              </a:ext>
            </a:extLst>
          </p:cNvPr>
          <p:cNvSpPr txBox="1">
            <a:spLocks/>
          </p:cNvSpPr>
          <p:nvPr/>
        </p:nvSpPr>
        <p:spPr>
          <a:xfrm>
            <a:off x="4013684" y="2773721"/>
            <a:ext cx="4164632"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b="1" noProof="1">
                <a:solidFill>
                  <a:srgbClr val="1BAACE"/>
                </a:solidFill>
                <a:latin typeface="Arial"/>
                <a:cs typeface="Arial"/>
              </a:rPr>
              <a:t>Es-tu d’accord avec cette règle</a:t>
            </a:r>
            <a:r>
              <a:rPr lang="fr-CA" sz="2100" b="1" noProof="1">
                <a:solidFill>
                  <a:srgbClr val="1BAACE"/>
                </a:solidFill>
                <a:latin typeface="Arial"/>
                <a:cs typeface="Arial"/>
              </a:rPr>
              <a:t> </a:t>
            </a:r>
            <a:r>
              <a:rPr lang="fr-CA" b="1" noProof="1">
                <a:solidFill>
                  <a:srgbClr val="1BAACE"/>
                </a:solidFill>
                <a:latin typeface="Arial"/>
                <a:cs typeface="Arial"/>
              </a:rPr>
              <a:t>?</a:t>
            </a:r>
          </a:p>
        </p:txBody>
      </p:sp>
      <p:sp>
        <p:nvSpPr>
          <p:cNvPr id="27" name="ZoneTexte 26">
            <a:extLst>
              <a:ext uri="{FF2B5EF4-FFF2-40B4-BE49-F238E27FC236}">
                <a16:creationId xmlns:a16="http://schemas.microsoft.com/office/drawing/2014/main" id="{EE209814-EB43-C6B0-5BC7-3888DB1954BF}"/>
              </a:ext>
            </a:extLst>
          </p:cNvPr>
          <p:cNvSpPr txBox="1"/>
          <p:nvPr/>
        </p:nvSpPr>
        <p:spPr>
          <a:xfrm>
            <a:off x="1510473" y="1328400"/>
            <a:ext cx="2201681" cy="1200329"/>
          </a:xfrm>
          <a:prstGeom prst="rect">
            <a:avLst/>
          </a:prstGeom>
          <a:noFill/>
        </p:spPr>
        <p:txBody>
          <a:bodyPr wrap="square" rtlCol="0">
            <a:spAutoFit/>
          </a:bodyPr>
          <a:lstStyle/>
          <a:p>
            <a:pPr algn="ctr"/>
            <a:r>
              <a:rPr lang="fr-CA" sz="3600" b="1" noProof="1">
                <a:solidFill>
                  <a:schemeClr val="bg1"/>
                </a:solidFill>
                <a:latin typeface="Arial"/>
                <a:cs typeface="Calibri"/>
              </a:rPr>
              <a:t>Oui, tout à fait</a:t>
            </a:r>
            <a:r>
              <a:rPr lang="fr-CA" b="1" noProof="1">
                <a:solidFill>
                  <a:schemeClr val="bg1"/>
                </a:solidFill>
                <a:latin typeface="Arial"/>
                <a:cs typeface="Calibri"/>
              </a:rPr>
              <a:t> </a:t>
            </a:r>
            <a:r>
              <a:rPr lang="fr-CA" sz="3600" b="1" noProof="1">
                <a:solidFill>
                  <a:schemeClr val="bg1"/>
                </a:solidFill>
                <a:latin typeface="Arial"/>
                <a:cs typeface="Calibri"/>
              </a:rPr>
              <a:t>!</a:t>
            </a:r>
          </a:p>
        </p:txBody>
      </p:sp>
      <p:sp>
        <p:nvSpPr>
          <p:cNvPr id="28" name="ZoneTexte 27">
            <a:extLst>
              <a:ext uri="{FF2B5EF4-FFF2-40B4-BE49-F238E27FC236}">
                <a16:creationId xmlns:a16="http://schemas.microsoft.com/office/drawing/2014/main" id="{4799BBCF-2F72-D87A-CC4A-38762770946F}"/>
              </a:ext>
            </a:extLst>
          </p:cNvPr>
          <p:cNvSpPr txBox="1"/>
          <p:nvPr/>
        </p:nvSpPr>
        <p:spPr>
          <a:xfrm>
            <a:off x="1153821" y="4309032"/>
            <a:ext cx="2847452" cy="1200329"/>
          </a:xfrm>
          <a:prstGeom prst="rect">
            <a:avLst/>
          </a:prstGeom>
          <a:noFill/>
        </p:spPr>
        <p:txBody>
          <a:bodyPr wrap="square" rtlCol="0">
            <a:spAutoFit/>
          </a:bodyPr>
          <a:lstStyle/>
          <a:p>
            <a:pPr algn="ctr"/>
            <a:r>
              <a:rPr lang="fr-CA" sz="3600" b="1" noProof="1">
                <a:solidFill>
                  <a:schemeClr val="bg1"/>
                </a:solidFill>
                <a:latin typeface="Arial"/>
                <a:cs typeface="Calibri"/>
              </a:rPr>
              <a:t>Surtout</a:t>
            </a:r>
            <a:br>
              <a:rPr lang="fr-CA" sz="3600" b="1" noProof="1">
                <a:solidFill>
                  <a:schemeClr val="bg1"/>
                </a:solidFill>
                <a:latin typeface="Arial"/>
                <a:cs typeface="Calibri"/>
              </a:rPr>
            </a:br>
            <a:r>
              <a:rPr lang="fr-CA" sz="3600" b="1" noProof="1">
                <a:solidFill>
                  <a:schemeClr val="bg1"/>
                </a:solidFill>
                <a:latin typeface="Arial"/>
                <a:cs typeface="Calibri"/>
              </a:rPr>
              <a:t>pas</a:t>
            </a:r>
            <a:r>
              <a:rPr lang="fr-CA" b="1" noProof="1">
                <a:solidFill>
                  <a:schemeClr val="bg1"/>
                </a:solidFill>
                <a:latin typeface="Arial"/>
                <a:cs typeface="Calibri"/>
              </a:rPr>
              <a:t> </a:t>
            </a:r>
            <a:r>
              <a:rPr lang="fr-CA" sz="3600" b="1" noProof="1">
                <a:solidFill>
                  <a:schemeClr val="bg1"/>
                </a:solidFill>
                <a:latin typeface="Arial"/>
                <a:cs typeface="Calibri"/>
              </a:rPr>
              <a:t>!</a:t>
            </a:r>
          </a:p>
        </p:txBody>
      </p:sp>
    </p:spTree>
    <p:extLst>
      <p:ext uri="{BB962C8B-B14F-4D97-AF65-F5344CB8AC3E}">
        <p14:creationId xmlns:p14="http://schemas.microsoft.com/office/powerpoint/2010/main" val="40051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96B0A2D-DA20-7F88-E43B-952C8EDB6A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55564" y="0"/>
            <a:ext cx="6858000" cy="6858000"/>
          </a:xfrm>
          <a:prstGeom prst="rect">
            <a:avLst/>
          </a:prstGeom>
        </p:spPr>
      </p:pic>
      <p:sp>
        <p:nvSpPr>
          <p:cNvPr id="2" name="Titre 1">
            <a:extLst>
              <a:ext uri="{FF2B5EF4-FFF2-40B4-BE49-F238E27FC236}">
                <a16:creationId xmlns:a16="http://schemas.microsoft.com/office/drawing/2014/main" id="{2ED789F9-3CC2-6AFC-D053-CC3B21D36979}"/>
              </a:ext>
            </a:extLst>
          </p:cNvPr>
          <p:cNvSpPr>
            <a:spLocks noGrp="1"/>
          </p:cNvSpPr>
          <p:nvPr>
            <p:ph type="ctrTitle"/>
          </p:nvPr>
        </p:nvSpPr>
        <p:spPr>
          <a:xfrm>
            <a:off x="462478" y="1537777"/>
            <a:ext cx="5633522" cy="1672973"/>
          </a:xfrm>
        </p:spPr>
        <p:txBody>
          <a:bodyPr vert="horz" lIns="91440" tIns="45720" rIns="91440" bIns="45720" rtlCol="0" anchor="b">
            <a:noAutofit/>
          </a:bodyPr>
          <a:lstStyle/>
          <a:p>
            <a:r>
              <a:rPr lang="fr-CA" sz="9600" b="1" noProof="1">
                <a:solidFill>
                  <a:srgbClr val="F6891F"/>
                </a:solidFill>
                <a:latin typeface="Arial"/>
                <a:cs typeface="Arial"/>
              </a:rPr>
              <a:t>Le travail</a:t>
            </a:r>
          </a:p>
        </p:txBody>
      </p:sp>
      <p:sp>
        <p:nvSpPr>
          <p:cNvPr id="16" name="ZoneTexte 15">
            <a:extLst>
              <a:ext uri="{FF2B5EF4-FFF2-40B4-BE49-F238E27FC236}">
                <a16:creationId xmlns:a16="http://schemas.microsoft.com/office/drawing/2014/main" id="{46859445-BE00-8A83-C25B-42B877E44C2A}"/>
              </a:ext>
            </a:extLst>
          </p:cNvPr>
          <p:cNvSpPr txBox="1"/>
          <p:nvPr/>
        </p:nvSpPr>
        <p:spPr>
          <a:xfrm>
            <a:off x="3112364" y="2968090"/>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4400" b="1" noProof="1">
                <a:solidFill>
                  <a:srgbClr val="F6891F"/>
                </a:solidFill>
                <a:latin typeface="Arial"/>
                <a:cs typeface="Arial"/>
              </a:rPr>
              <a:t>et</a:t>
            </a:r>
          </a:p>
        </p:txBody>
      </p:sp>
      <p:sp>
        <p:nvSpPr>
          <p:cNvPr id="17" name="ZoneTexte 16">
            <a:extLst>
              <a:ext uri="{FF2B5EF4-FFF2-40B4-BE49-F238E27FC236}">
                <a16:creationId xmlns:a16="http://schemas.microsoft.com/office/drawing/2014/main" id="{14AB3BFF-8765-4D67-6845-AD07DEEB91CE}"/>
              </a:ext>
            </a:extLst>
          </p:cNvPr>
          <p:cNvSpPr txBox="1"/>
          <p:nvPr/>
        </p:nvSpPr>
        <p:spPr>
          <a:xfrm>
            <a:off x="2278387" y="3453411"/>
            <a:ext cx="699247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8000" b="1" noProof="1">
                <a:solidFill>
                  <a:srgbClr val="F6891F"/>
                </a:solidFill>
                <a:latin typeface="Arial"/>
              </a:rPr>
              <a:t>l’école</a:t>
            </a:r>
            <a:endParaRPr lang="fr-CA" noProof="1">
              <a:solidFill>
                <a:srgbClr val="F6891F"/>
              </a:solidFill>
            </a:endParaRPr>
          </a:p>
        </p:txBody>
      </p:sp>
      <p:pic>
        <p:nvPicPr>
          <p:cNvPr id="5" name="Image 4">
            <a:extLst>
              <a:ext uri="{FF2B5EF4-FFF2-40B4-BE49-F238E27FC236}">
                <a16:creationId xmlns:a16="http://schemas.microsoft.com/office/drawing/2014/main" id="{80778466-234C-7AB3-9660-0FD264453D7B}"/>
              </a:ext>
            </a:extLst>
          </p:cNvPr>
          <p:cNvPicPr>
            <a:picLocks noChangeAspect="1"/>
          </p:cNvPicPr>
          <p:nvPr/>
        </p:nvPicPr>
        <p:blipFill>
          <a:blip r:embed="rId4"/>
          <a:stretch>
            <a:fillRect/>
          </a:stretch>
        </p:blipFill>
        <p:spPr>
          <a:xfrm>
            <a:off x="11435683" y="278175"/>
            <a:ext cx="505269" cy="505269"/>
          </a:xfrm>
          <a:prstGeom prst="rect">
            <a:avLst/>
          </a:prstGeom>
        </p:spPr>
      </p:pic>
      <p:pic>
        <p:nvPicPr>
          <p:cNvPr id="20" name="Image 19">
            <a:extLst>
              <a:ext uri="{FF2B5EF4-FFF2-40B4-BE49-F238E27FC236}">
                <a16:creationId xmlns:a16="http://schemas.microsoft.com/office/drawing/2014/main" id="{792A1759-A4AC-B7CE-0669-862549CFED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387" y="5092455"/>
            <a:ext cx="250694" cy="250694"/>
          </a:xfrm>
          <a:prstGeom prst="rect">
            <a:avLst/>
          </a:prstGeom>
        </p:spPr>
      </p:pic>
      <p:pic>
        <p:nvPicPr>
          <p:cNvPr id="3" name="Image 2">
            <a:extLst>
              <a:ext uri="{FF2B5EF4-FFF2-40B4-BE49-F238E27FC236}">
                <a16:creationId xmlns:a16="http://schemas.microsoft.com/office/drawing/2014/main" id="{DF7997F0-3ECD-EF1B-31F1-7745BBF1AAED}"/>
              </a:ext>
            </a:extLst>
          </p:cNvPr>
          <p:cNvPicPr>
            <a:picLocks noChangeAspect="1"/>
          </p:cNvPicPr>
          <p:nvPr/>
        </p:nvPicPr>
        <p:blipFill rotWithShape="1">
          <a:blip r:embed="rId6">
            <a:extLst>
              <a:ext uri="{28A0092B-C50C-407E-A947-70E740481C1C}">
                <a14:useLocalDpi xmlns:a14="http://schemas.microsoft.com/office/drawing/2010/main" val="0"/>
              </a:ext>
            </a:extLst>
          </a:blip>
          <a:srcRect l="12281" t="34954" r="13229" b="12246"/>
          <a:stretch/>
        </p:blipFill>
        <p:spPr>
          <a:xfrm>
            <a:off x="3201702" y="5485191"/>
            <a:ext cx="1282262" cy="702331"/>
          </a:xfrm>
          <a:prstGeom prst="rect">
            <a:avLst/>
          </a:prstGeom>
        </p:spPr>
      </p:pic>
      <p:pic>
        <p:nvPicPr>
          <p:cNvPr id="4" name="Image 3">
            <a:extLst>
              <a:ext uri="{FF2B5EF4-FFF2-40B4-BE49-F238E27FC236}">
                <a16:creationId xmlns:a16="http://schemas.microsoft.com/office/drawing/2014/main" id="{A1055BBF-CFC5-6BDF-E70C-8B8758FE503E}"/>
              </a:ext>
            </a:extLst>
          </p:cNvPr>
          <p:cNvPicPr>
            <a:picLocks noChangeAspect="1"/>
          </p:cNvPicPr>
          <p:nvPr/>
        </p:nvPicPr>
        <p:blipFill rotWithShape="1">
          <a:blip r:embed="rId7">
            <a:extLst>
              <a:ext uri="{28A0092B-C50C-407E-A947-70E740481C1C}">
                <a14:useLocalDpi xmlns:a14="http://schemas.microsoft.com/office/drawing/2010/main" val="0"/>
              </a:ext>
            </a:extLst>
          </a:blip>
          <a:srcRect l="16216" t="32189" r="15849" b="26782"/>
          <a:stretch/>
        </p:blipFill>
        <p:spPr>
          <a:xfrm>
            <a:off x="2633472" y="4859313"/>
            <a:ext cx="1330872" cy="621108"/>
          </a:xfrm>
          <a:prstGeom prst="rect">
            <a:avLst/>
          </a:prstGeom>
        </p:spPr>
      </p:pic>
      <p:sp>
        <p:nvSpPr>
          <p:cNvPr id="7" name="ZoneTexte 6">
            <a:extLst>
              <a:ext uri="{FF2B5EF4-FFF2-40B4-BE49-F238E27FC236}">
                <a16:creationId xmlns:a16="http://schemas.microsoft.com/office/drawing/2014/main" id="{3E201C1F-D5DD-9EC7-E7EF-A99C600FA1F0}"/>
              </a:ext>
            </a:extLst>
          </p:cNvPr>
          <p:cNvSpPr txBox="1"/>
          <p:nvPr/>
        </p:nvSpPr>
        <p:spPr>
          <a:xfrm>
            <a:off x="1146440" y="5000361"/>
            <a:ext cx="1602465" cy="369332"/>
          </a:xfrm>
          <a:prstGeom prst="rect">
            <a:avLst/>
          </a:prstGeom>
          <a:noFill/>
        </p:spPr>
        <p:txBody>
          <a:bodyPr wrap="square" rtlCol="0">
            <a:spAutoFit/>
          </a:bodyPr>
          <a:lstStyle/>
          <a:p>
            <a:r>
              <a:rPr lang="en-CA" noProof="0">
                <a:solidFill>
                  <a:srgbClr val="F6891F"/>
                </a:solidFill>
                <a:hlinkClick r:id="rId8" action="ppaction://hlinksldjump">
                  <a:extLst>
                    <a:ext uri="{A12FA001-AC4F-418D-AE19-62706E023703}">
                      <ahyp:hlinkClr xmlns:ahyp="http://schemas.microsoft.com/office/drawing/2018/hyperlinkcolor" val="tx"/>
                    </a:ext>
                  </a:extLst>
                </a:hlinkClick>
              </a:rPr>
              <a:t>SUJET SUIVANT</a:t>
            </a:r>
            <a:endParaRPr lang="en-CA" noProof="0">
              <a:solidFill>
                <a:srgbClr val="F6891F"/>
              </a:solidFill>
            </a:endParaRPr>
          </a:p>
        </p:txBody>
      </p:sp>
      <p:sp>
        <p:nvSpPr>
          <p:cNvPr id="8" name="ZoneTexte 7">
            <a:extLst>
              <a:ext uri="{FF2B5EF4-FFF2-40B4-BE49-F238E27FC236}">
                <a16:creationId xmlns:a16="http://schemas.microsoft.com/office/drawing/2014/main" id="{36DE020F-6257-4B8E-3F3B-CF9DF594BEDB}"/>
              </a:ext>
            </a:extLst>
          </p:cNvPr>
          <p:cNvSpPr txBox="1"/>
          <p:nvPr/>
        </p:nvSpPr>
        <p:spPr>
          <a:xfrm>
            <a:off x="4382910" y="5559100"/>
            <a:ext cx="2250365" cy="369332"/>
          </a:xfrm>
          <a:prstGeom prst="rect">
            <a:avLst/>
          </a:prstGeom>
          <a:noFill/>
        </p:spPr>
        <p:txBody>
          <a:bodyPr wrap="square" rtlCol="0">
            <a:spAutoFit/>
          </a:bodyPr>
          <a:lstStyle/>
          <a:p>
            <a:r>
              <a:rPr lang="en-CA" noProof="0">
                <a:solidFill>
                  <a:srgbClr val="1BAACE"/>
                </a:solidFill>
                <a:hlinkClick r:id="rId9" action="ppaction://hlinksldjump">
                  <a:extLst>
                    <a:ext uri="{A12FA001-AC4F-418D-AE19-62706E023703}">
                      <ahyp:hlinkClr xmlns:ahyp="http://schemas.microsoft.com/office/drawing/2018/hyperlinkcolor" val="tx"/>
                    </a:ext>
                  </a:extLst>
                </a:hlinkClick>
              </a:rPr>
              <a:t>SUJET PRÉCÉDENT</a:t>
            </a:r>
            <a:endParaRPr lang="en-CA" noProof="0">
              <a:solidFill>
                <a:srgbClr val="1BAACE"/>
              </a:solidFill>
            </a:endParaRPr>
          </a:p>
        </p:txBody>
      </p:sp>
    </p:spTree>
    <p:extLst>
      <p:ext uri="{BB962C8B-B14F-4D97-AF65-F5344CB8AC3E}">
        <p14:creationId xmlns:p14="http://schemas.microsoft.com/office/powerpoint/2010/main" val="3179330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349E5-E769-DBEE-D086-A60EDD45714C}"/>
            </a:ext>
          </a:extLst>
        </p:cNvPr>
        <p:cNvGrpSpPr/>
        <p:nvPr/>
      </p:nvGrpSpPr>
      <p:grpSpPr>
        <a:xfrm>
          <a:off x="0" y="0"/>
          <a:ext cx="0" cy="0"/>
          <a:chOff x="0" y="0"/>
          <a:chExt cx="0" cy="0"/>
        </a:xfrm>
      </p:grpSpPr>
      <p:pic>
        <p:nvPicPr>
          <p:cNvPr id="11" name="Image 10">
            <a:extLst>
              <a:ext uri="{FF2B5EF4-FFF2-40B4-BE49-F238E27FC236}">
                <a16:creationId xmlns:a16="http://schemas.microsoft.com/office/drawing/2014/main" id="{6CD4F5F0-AA83-BC4E-B933-9DD7123BAA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800" y="2098800"/>
            <a:ext cx="7772400" cy="3394744"/>
          </a:xfrm>
          <a:prstGeom prst="rect">
            <a:avLst/>
          </a:prstGeom>
        </p:spPr>
      </p:pic>
      <p:sp>
        <p:nvSpPr>
          <p:cNvPr id="9" name="Espace réservé du contenu 4">
            <a:extLst>
              <a:ext uri="{FF2B5EF4-FFF2-40B4-BE49-F238E27FC236}">
                <a16:creationId xmlns:a16="http://schemas.microsoft.com/office/drawing/2014/main" id="{420C1F1F-73E6-C613-E3C1-20DF99717038}"/>
              </a:ext>
            </a:extLst>
          </p:cNvPr>
          <p:cNvSpPr txBox="1">
            <a:spLocks/>
          </p:cNvSpPr>
          <p:nvPr/>
        </p:nvSpPr>
        <p:spPr>
          <a:xfrm>
            <a:off x="1015200" y="2311200"/>
            <a:ext cx="6475778" cy="313058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fr-CA" sz="2400" noProof="1">
                <a:solidFill>
                  <a:srgbClr val="333F48"/>
                </a:solidFill>
                <a:latin typeface="Arial"/>
                <a:ea typeface="+mn-lt"/>
                <a:cs typeface="+mn-lt"/>
              </a:rPr>
              <a:t>J’ai 15 ans. </a:t>
            </a:r>
            <a:endParaRPr lang="fr-CA" noProof="1">
              <a:solidFill>
                <a:srgbClr val="000000"/>
              </a:solidFill>
              <a:latin typeface="Arial"/>
              <a:ea typeface="+mn-lt"/>
              <a:cs typeface="Arial"/>
            </a:endParaRPr>
          </a:p>
          <a:p>
            <a:pPr marL="0" indent="0">
              <a:lnSpc>
                <a:spcPct val="100000"/>
              </a:lnSpc>
              <a:spcBef>
                <a:spcPts val="1200"/>
              </a:spcBef>
              <a:buNone/>
            </a:pPr>
            <a:r>
              <a:rPr lang="fr-CA" sz="2400" noProof="1">
                <a:solidFill>
                  <a:srgbClr val="333F48"/>
                </a:solidFill>
                <a:latin typeface="Arial"/>
                <a:ea typeface="+mn-lt"/>
                <a:cs typeface="+mn-lt"/>
              </a:rPr>
              <a:t>Je travaille comme caissier à la coopérative. </a:t>
            </a:r>
            <a:endParaRPr lang="fr-CA" noProof="1">
              <a:solidFill>
                <a:srgbClr val="000000"/>
              </a:solidFill>
              <a:latin typeface="Arial"/>
              <a:ea typeface="+mn-lt"/>
              <a:cs typeface="Arial"/>
            </a:endParaRPr>
          </a:p>
          <a:p>
            <a:pPr marL="0" indent="0">
              <a:lnSpc>
                <a:spcPct val="100000"/>
              </a:lnSpc>
              <a:spcBef>
                <a:spcPts val="1200"/>
              </a:spcBef>
              <a:buNone/>
            </a:pPr>
            <a:r>
              <a:rPr lang="fr-CA" sz="2400" noProof="1">
                <a:solidFill>
                  <a:srgbClr val="333F48"/>
                </a:solidFill>
                <a:latin typeface="Arial"/>
                <a:ea typeface="+mn-lt"/>
                <a:cs typeface="+mn-lt"/>
              </a:rPr>
              <a:t>Je fais passer les articles à la caisse rapidement. </a:t>
            </a:r>
            <a:endParaRPr lang="fr-CA" noProof="1">
              <a:solidFill>
                <a:srgbClr val="000000"/>
              </a:solidFill>
              <a:latin typeface="Arial"/>
              <a:ea typeface="+mn-lt"/>
              <a:cs typeface="Arial"/>
            </a:endParaRPr>
          </a:p>
          <a:p>
            <a:pPr marL="0" indent="0">
              <a:lnSpc>
                <a:spcPct val="100000"/>
              </a:lnSpc>
              <a:spcBef>
                <a:spcPts val="1200"/>
              </a:spcBef>
              <a:buNone/>
            </a:pPr>
            <a:r>
              <a:rPr lang="fr-CA" sz="2400" noProof="1">
                <a:solidFill>
                  <a:srgbClr val="333F48"/>
                </a:solidFill>
                <a:latin typeface="Arial"/>
                <a:ea typeface="+mn-lt"/>
                <a:cs typeface="+mn-lt"/>
              </a:rPr>
              <a:t>Je calcule bien la monnaie à rendre. </a:t>
            </a:r>
            <a:endParaRPr lang="fr-CA" noProof="1">
              <a:solidFill>
                <a:srgbClr val="000000"/>
              </a:solidFill>
              <a:latin typeface="Arial"/>
              <a:ea typeface="+mn-lt"/>
              <a:cs typeface="Arial"/>
            </a:endParaRPr>
          </a:p>
          <a:p>
            <a:pPr marL="0" indent="0">
              <a:lnSpc>
                <a:spcPct val="100000"/>
              </a:lnSpc>
              <a:spcBef>
                <a:spcPts val="1200"/>
              </a:spcBef>
              <a:buNone/>
            </a:pPr>
            <a:r>
              <a:rPr lang="fr-CA" sz="2400" noProof="1">
                <a:solidFill>
                  <a:srgbClr val="333F48"/>
                </a:solidFill>
                <a:latin typeface="Arial"/>
                <a:ea typeface="+mn-lt"/>
                <a:cs typeface="+mn-lt"/>
              </a:rPr>
              <a:t>J’aime avoir un emploi et gagner de l’argent.</a:t>
            </a:r>
            <a:endParaRPr lang="fr-CA" noProof="1">
              <a:solidFill>
                <a:srgbClr val="000000"/>
              </a:solidFill>
              <a:latin typeface="Arial"/>
              <a:ea typeface="+mn-lt"/>
              <a:cs typeface="Arial"/>
            </a:endParaRPr>
          </a:p>
        </p:txBody>
      </p:sp>
      <p:sp>
        <p:nvSpPr>
          <p:cNvPr id="8" name="Rectangle 7">
            <a:extLst>
              <a:ext uri="{FF2B5EF4-FFF2-40B4-BE49-F238E27FC236}">
                <a16:creationId xmlns:a16="http://schemas.microsoft.com/office/drawing/2014/main" id="{65B39B8B-5731-272B-60C2-4774492E16CE}"/>
              </a:ext>
            </a:extLst>
          </p:cNvPr>
          <p:cNvSpPr/>
          <p:nvPr/>
        </p:nvSpPr>
        <p:spPr>
          <a:xfrm>
            <a:off x="8509898" y="30482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pic>
        <p:nvPicPr>
          <p:cNvPr id="10" name="Image 9">
            <a:extLst>
              <a:ext uri="{FF2B5EF4-FFF2-40B4-BE49-F238E27FC236}">
                <a16:creationId xmlns:a16="http://schemas.microsoft.com/office/drawing/2014/main" id="{1571AB18-EFA9-8084-94D9-EF639E9A0439}"/>
              </a:ext>
            </a:extLst>
          </p:cNvPr>
          <p:cNvPicPr>
            <a:picLocks noChangeAspect="1"/>
          </p:cNvPicPr>
          <p:nvPr/>
        </p:nvPicPr>
        <p:blipFill>
          <a:blip r:embed="rId4"/>
          <a:stretch>
            <a:fillRect/>
          </a:stretch>
        </p:blipFill>
        <p:spPr>
          <a:xfrm>
            <a:off x="11435683" y="278175"/>
            <a:ext cx="505269" cy="505269"/>
          </a:xfrm>
          <a:prstGeom prst="rect">
            <a:avLst/>
          </a:prstGeom>
        </p:spPr>
      </p:pic>
      <p:pic>
        <p:nvPicPr>
          <p:cNvPr id="4" name="Image 3">
            <a:extLst>
              <a:ext uri="{FF2B5EF4-FFF2-40B4-BE49-F238E27FC236}">
                <a16:creationId xmlns:a16="http://schemas.microsoft.com/office/drawing/2014/main" id="{4DCB89DD-0562-E8A7-D685-48D05FE07B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068" t="19914" r="21367" b="13823"/>
          <a:stretch/>
        </p:blipFill>
        <p:spPr>
          <a:xfrm>
            <a:off x="7811146" y="2113088"/>
            <a:ext cx="4129806" cy="4373909"/>
          </a:xfrm>
          <a:prstGeom prst="rect">
            <a:avLst/>
          </a:prstGeom>
        </p:spPr>
      </p:pic>
      <p:grpSp>
        <p:nvGrpSpPr>
          <p:cNvPr id="12" name="Groupe 11">
            <a:extLst>
              <a:ext uri="{FF2B5EF4-FFF2-40B4-BE49-F238E27FC236}">
                <a16:creationId xmlns:a16="http://schemas.microsoft.com/office/drawing/2014/main" id="{48143FA7-6352-E163-C63D-8AD2C043B3D7}"/>
              </a:ext>
            </a:extLst>
          </p:cNvPr>
          <p:cNvGrpSpPr/>
          <p:nvPr/>
        </p:nvGrpSpPr>
        <p:grpSpPr>
          <a:xfrm>
            <a:off x="261893" y="460274"/>
            <a:ext cx="11001639" cy="1311536"/>
            <a:chOff x="261893" y="460274"/>
            <a:chExt cx="11001639" cy="1311536"/>
          </a:xfrm>
        </p:grpSpPr>
        <p:pic>
          <p:nvPicPr>
            <p:cNvPr id="13" name="Image 12">
              <a:extLst>
                <a:ext uri="{FF2B5EF4-FFF2-40B4-BE49-F238E27FC236}">
                  <a16:creationId xmlns:a16="http://schemas.microsoft.com/office/drawing/2014/main" id="{5ECACB29-F4EF-D467-1FDF-42A966A240D9}"/>
                </a:ext>
              </a:extLst>
            </p:cNvPr>
            <p:cNvPicPr>
              <a:picLocks noChangeAspect="1"/>
            </p:cNvPicPr>
            <p:nvPr/>
          </p:nvPicPr>
          <p:blipFill>
            <a:blip r:embed="rId6"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14" name="Titre 1">
              <a:extLst>
                <a:ext uri="{FF2B5EF4-FFF2-40B4-BE49-F238E27FC236}">
                  <a16:creationId xmlns:a16="http://schemas.microsoft.com/office/drawing/2014/main" id="{1148BF02-F1D0-26ED-75DC-80E468E62A9B}"/>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Écoutez l’histoire de Simon</a:t>
              </a:r>
            </a:p>
          </p:txBody>
        </p:sp>
        <p:sp>
          <p:nvSpPr>
            <p:cNvPr id="15" name="Titre 1">
              <a:extLst>
                <a:ext uri="{FF2B5EF4-FFF2-40B4-BE49-F238E27FC236}">
                  <a16:creationId xmlns:a16="http://schemas.microsoft.com/office/drawing/2014/main" id="{28373480-E570-D13F-E9EB-55BE52044580}"/>
                </a:ext>
              </a:extLst>
            </p:cNvPr>
            <p:cNvSpPr txBox="1">
              <a:spLocks/>
            </p:cNvSpPr>
            <p:nvPr/>
          </p:nvSpPr>
          <p:spPr>
            <a:xfrm>
              <a:off x="790793" y="460274"/>
              <a:ext cx="4802762"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noProof="1">
                  <a:solidFill>
                    <a:srgbClr val="F6891F"/>
                  </a:solidFill>
                  <a:latin typeface="Arial"/>
                  <a:cs typeface="Arial"/>
                </a:rPr>
                <a:t>Le travail et l’école</a:t>
              </a:r>
              <a:endParaRPr lang="fr-CA" sz="2800" noProof="1">
                <a:solidFill>
                  <a:srgbClr val="1BAACE"/>
                </a:solidFill>
                <a:latin typeface="Arial"/>
                <a:cs typeface="Arial"/>
              </a:endParaRPr>
            </a:p>
          </p:txBody>
        </p:sp>
      </p:grpSp>
    </p:spTree>
    <p:extLst>
      <p:ext uri="{BB962C8B-B14F-4D97-AF65-F5344CB8AC3E}">
        <p14:creationId xmlns:p14="http://schemas.microsoft.com/office/powerpoint/2010/main" val="3617151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891F">
            <a:alpha val="12000"/>
          </a:srgbClr>
        </a:solidFill>
        <a:effectLst/>
      </p:bgPr>
    </p:bg>
    <p:spTree>
      <p:nvGrpSpPr>
        <p:cNvPr id="1" name="">
          <a:extLst>
            <a:ext uri="{FF2B5EF4-FFF2-40B4-BE49-F238E27FC236}">
              <a16:creationId xmlns:a16="http://schemas.microsoft.com/office/drawing/2014/main" id="{2495BA47-118D-5106-4F2C-63F67437C514}"/>
            </a:ext>
          </a:extLst>
        </p:cNvPr>
        <p:cNvGrpSpPr/>
        <p:nvPr/>
      </p:nvGrpSpPr>
      <p:grpSpPr>
        <a:xfrm>
          <a:off x="0" y="0"/>
          <a:ext cx="0" cy="0"/>
          <a:chOff x="0" y="0"/>
          <a:chExt cx="0" cy="0"/>
        </a:xfrm>
      </p:grpSpPr>
      <p:pic>
        <p:nvPicPr>
          <p:cNvPr id="16" name="Image 15">
            <a:extLst>
              <a:ext uri="{FF2B5EF4-FFF2-40B4-BE49-F238E27FC236}">
                <a16:creationId xmlns:a16="http://schemas.microsoft.com/office/drawing/2014/main" id="{51B9C2FB-2E03-ADFD-F1A6-B8D6F46AA6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750" y="2245798"/>
            <a:ext cx="7556500" cy="3860800"/>
          </a:xfrm>
          <a:prstGeom prst="rect">
            <a:avLst/>
          </a:prstGeom>
        </p:spPr>
      </p:pic>
      <p:sp>
        <p:nvSpPr>
          <p:cNvPr id="3" name="Espace réservé du contenu 2">
            <a:extLst>
              <a:ext uri="{FF2B5EF4-FFF2-40B4-BE49-F238E27FC236}">
                <a16:creationId xmlns:a16="http://schemas.microsoft.com/office/drawing/2014/main" id="{9696568A-D065-C09C-620C-0D801DE8A3DF}"/>
              </a:ext>
            </a:extLst>
          </p:cNvPr>
          <p:cNvSpPr>
            <a:spLocks noGrp="1"/>
          </p:cNvSpPr>
          <p:nvPr>
            <p:ph idx="1"/>
          </p:nvPr>
        </p:nvSpPr>
        <p:spPr>
          <a:xfrm>
            <a:off x="2317749" y="2582690"/>
            <a:ext cx="7556501" cy="3187015"/>
          </a:xfrm>
        </p:spPr>
        <p:txBody>
          <a:bodyPr vert="horz" lIns="91440" tIns="45720" rIns="91440" bIns="45720" rtlCol="0" anchor="t">
            <a:noAutofit/>
          </a:bodyPr>
          <a:lstStyle/>
          <a:p>
            <a:pPr marL="0" indent="0" algn="ctr">
              <a:lnSpc>
                <a:spcPts val="3080"/>
              </a:lnSpc>
              <a:spcBef>
                <a:spcPts val="1400"/>
              </a:spcBef>
              <a:buNone/>
            </a:pPr>
            <a:r>
              <a:rPr lang="fr-CA" sz="2400" noProof="1">
                <a:solidFill>
                  <a:srgbClr val="333F48"/>
                </a:solidFill>
                <a:latin typeface="Arial"/>
                <a:ea typeface="+mn-lt"/>
                <a:cs typeface="+mn-lt"/>
              </a:rPr>
              <a:t>Simon peut occuper la plupart des emplois</a:t>
            </a:r>
            <a:br>
              <a:rPr lang="fr-CA" sz="2400" noProof="1">
                <a:solidFill>
                  <a:srgbClr val="333F48"/>
                </a:solidFill>
                <a:latin typeface="Arial"/>
                <a:ea typeface="+mn-lt"/>
                <a:cs typeface="+mn-lt"/>
              </a:rPr>
            </a:br>
            <a:r>
              <a:rPr lang="fr-CA" sz="2400" noProof="1">
                <a:solidFill>
                  <a:srgbClr val="333F48"/>
                </a:solidFill>
                <a:latin typeface="Arial"/>
                <a:ea typeface="+mn-lt"/>
                <a:cs typeface="+mn-lt"/>
              </a:rPr>
              <a:t>parce qu’il a plus de 14 ans.</a:t>
            </a:r>
            <a:endParaRPr lang="fr-CA" sz="2400" noProof="1">
              <a:solidFill>
                <a:srgbClr val="000000"/>
              </a:solidFill>
              <a:latin typeface="Calibri" panose="020F0502020204030204"/>
              <a:ea typeface="+mn-lt"/>
              <a:cs typeface="+mn-lt"/>
            </a:endParaRPr>
          </a:p>
          <a:p>
            <a:pPr marL="0" indent="0" algn="ctr">
              <a:lnSpc>
                <a:spcPts val="3080"/>
              </a:lnSpc>
              <a:spcBef>
                <a:spcPts val="1400"/>
              </a:spcBef>
              <a:buNone/>
            </a:pPr>
            <a:r>
              <a:rPr lang="fr-CA" sz="2400" noProof="1">
                <a:solidFill>
                  <a:srgbClr val="333F48"/>
                </a:solidFill>
                <a:latin typeface="Arial"/>
                <a:ea typeface="+mn-lt"/>
                <a:cs typeface="+mn-lt"/>
              </a:rPr>
              <a:t>Les élèves de moins de 14 ans peuvent</a:t>
            </a:r>
            <a:br>
              <a:rPr lang="fr-CA" sz="2400" noProof="1">
                <a:solidFill>
                  <a:srgbClr val="333F48"/>
                </a:solidFill>
                <a:latin typeface="Arial"/>
                <a:ea typeface="+mn-lt"/>
                <a:cs typeface="+mn-lt"/>
              </a:rPr>
            </a:br>
            <a:r>
              <a:rPr lang="fr-CA" sz="2400" noProof="1">
                <a:solidFill>
                  <a:srgbClr val="333F48"/>
                </a:solidFill>
                <a:latin typeface="Arial"/>
                <a:ea typeface="+mn-lt"/>
                <a:cs typeface="+mn-lt"/>
              </a:rPr>
              <a:t>occuper certains emplois, par exemple</a:t>
            </a:r>
            <a:br>
              <a:rPr lang="fr-CA" sz="2400" noProof="1">
                <a:solidFill>
                  <a:srgbClr val="333F48"/>
                </a:solidFill>
                <a:latin typeface="Arial"/>
                <a:ea typeface="+mn-lt"/>
                <a:cs typeface="+mn-lt"/>
              </a:rPr>
            </a:br>
            <a:r>
              <a:rPr lang="fr-CA" sz="2400" noProof="1">
                <a:solidFill>
                  <a:srgbClr val="333F48"/>
                </a:solidFill>
                <a:latin typeface="Arial"/>
                <a:ea typeface="+mn-lt"/>
                <a:cs typeface="+mn-lt"/>
              </a:rPr>
              <a:t>dans la petite entreprise de leur famille.</a:t>
            </a:r>
            <a:endParaRPr lang="fr-CA" sz="2400" noProof="1">
              <a:solidFill>
                <a:srgbClr val="000000"/>
              </a:solidFill>
              <a:latin typeface="Calibri" panose="020F0502020204030204"/>
              <a:ea typeface="+mn-lt"/>
              <a:cs typeface="+mn-lt"/>
            </a:endParaRPr>
          </a:p>
          <a:p>
            <a:pPr marL="0" indent="0" algn="ctr">
              <a:lnSpc>
                <a:spcPts val="3080"/>
              </a:lnSpc>
              <a:spcBef>
                <a:spcPts val="1400"/>
              </a:spcBef>
              <a:buNone/>
            </a:pPr>
            <a:r>
              <a:rPr lang="fr-CA" sz="2400" noProof="1">
                <a:solidFill>
                  <a:srgbClr val="333F48"/>
                </a:solidFill>
                <a:latin typeface="Arial"/>
                <a:ea typeface="+mn-lt"/>
                <a:cs typeface="Arial"/>
              </a:rPr>
              <a:t>Habituellement, les élèves ne peuvent pas</a:t>
            </a:r>
            <a:br>
              <a:rPr lang="fr-CA" sz="2400" noProof="1">
                <a:solidFill>
                  <a:srgbClr val="333F48"/>
                </a:solidFill>
                <a:latin typeface="Arial"/>
                <a:ea typeface="+mn-lt"/>
                <a:cs typeface="Arial"/>
              </a:rPr>
            </a:br>
            <a:r>
              <a:rPr lang="fr-CA" sz="2400" noProof="1">
                <a:solidFill>
                  <a:srgbClr val="333F48"/>
                </a:solidFill>
                <a:latin typeface="Arial"/>
                <a:ea typeface="+mn-lt"/>
                <a:cs typeface="Arial"/>
              </a:rPr>
              <a:t>travailler durant les heures de classe. </a:t>
            </a:r>
            <a:endParaRPr lang="fr-CA" sz="2400" noProof="1">
              <a:ea typeface="Calibri"/>
              <a:cs typeface="Calibri"/>
            </a:endParaRPr>
          </a:p>
        </p:txBody>
      </p:sp>
      <p:pic>
        <p:nvPicPr>
          <p:cNvPr id="8" name="Image 7">
            <a:extLst>
              <a:ext uri="{FF2B5EF4-FFF2-40B4-BE49-F238E27FC236}">
                <a16:creationId xmlns:a16="http://schemas.microsoft.com/office/drawing/2014/main" id="{3C7D728F-5C66-EAA8-282F-EBC441633D8C}"/>
              </a:ext>
            </a:extLst>
          </p:cNvPr>
          <p:cNvPicPr>
            <a:picLocks noChangeAspect="1"/>
          </p:cNvPicPr>
          <p:nvPr/>
        </p:nvPicPr>
        <p:blipFill>
          <a:blip r:embed="rId4"/>
          <a:stretch>
            <a:fillRect/>
          </a:stretch>
        </p:blipFill>
        <p:spPr>
          <a:xfrm>
            <a:off x="11435683" y="278175"/>
            <a:ext cx="505269" cy="505269"/>
          </a:xfrm>
          <a:prstGeom prst="rect">
            <a:avLst/>
          </a:prstGeom>
        </p:spPr>
      </p:pic>
      <p:grpSp>
        <p:nvGrpSpPr>
          <p:cNvPr id="7" name="Groupe 6">
            <a:extLst>
              <a:ext uri="{FF2B5EF4-FFF2-40B4-BE49-F238E27FC236}">
                <a16:creationId xmlns:a16="http://schemas.microsoft.com/office/drawing/2014/main" id="{0B4DA67D-2728-420D-1EAA-CDE70C0B8D71}"/>
              </a:ext>
            </a:extLst>
          </p:cNvPr>
          <p:cNvGrpSpPr/>
          <p:nvPr/>
        </p:nvGrpSpPr>
        <p:grpSpPr>
          <a:xfrm>
            <a:off x="261893" y="460274"/>
            <a:ext cx="11001639" cy="1311536"/>
            <a:chOff x="261893" y="460274"/>
            <a:chExt cx="11001639" cy="1311536"/>
          </a:xfrm>
        </p:grpSpPr>
        <p:pic>
          <p:nvPicPr>
            <p:cNvPr id="9" name="Image 8">
              <a:extLst>
                <a:ext uri="{FF2B5EF4-FFF2-40B4-BE49-F238E27FC236}">
                  <a16:creationId xmlns:a16="http://schemas.microsoft.com/office/drawing/2014/main" id="{5E43F11A-4DF0-51DC-3970-D09DC0108FC7}"/>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10" name="Titre 1">
              <a:extLst>
                <a:ext uri="{FF2B5EF4-FFF2-40B4-BE49-F238E27FC236}">
                  <a16:creationId xmlns:a16="http://schemas.microsoft.com/office/drawing/2014/main" id="{DB8A52EF-CD97-893B-0A49-FE5AACFDEECE}"/>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Voici la règle</a:t>
              </a:r>
            </a:p>
          </p:txBody>
        </p:sp>
        <p:sp>
          <p:nvSpPr>
            <p:cNvPr id="11" name="Titre 1">
              <a:extLst>
                <a:ext uri="{FF2B5EF4-FFF2-40B4-BE49-F238E27FC236}">
                  <a16:creationId xmlns:a16="http://schemas.microsoft.com/office/drawing/2014/main" id="{AFE02C03-791C-8F90-5235-FDC5462C6FFE}"/>
                </a:ext>
              </a:extLst>
            </p:cNvPr>
            <p:cNvSpPr txBox="1">
              <a:spLocks/>
            </p:cNvSpPr>
            <p:nvPr/>
          </p:nvSpPr>
          <p:spPr>
            <a:xfrm>
              <a:off x="790793" y="460274"/>
              <a:ext cx="4802762"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noProof="1">
                  <a:solidFill>
                    <a:srgbClr val="F6891F"/>
                  </a:solidFill>
                  <a:latin typeface="Arial"/>
                  <a:cs typeface="Arial"/>
                </a:rPr>
                <a:t>Le travail et l’école</a:t>
              </a:r>
              <a:endParaRPr lang="fr-CA" sz="2800" noProof="1">
                <a:solidFill>
                  <a:srgbClr val="1BAACE"/>
                </a:solidFill>
                <a:latin typeface="Arial"/>
                <a:cs typeface="Arial"/>
              </a:endParaRPr>
            </a:p>
          </p:txBody>
        </p:sp>
      </p:grpSp>
    </p:spTree>
    <p:extLst>
      <p:ext uri="{BB962C8B-B14F-4D97-AF65-F5344CB8AC3E}">
        <p14:creationId xmlns:p14="http://schemas.microsoft.com/office/powerpoint/2010/main" val="3637640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5B5A295-F77F-7439-1D5C-53C1097F9C67}"/>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8003" t="9615" r="16872" b="3653"/>
          <a:stretch/>
        </p:blipFill>
        <p:spPr>
          <a:xfrm>
            <a:off x="8237946" y="518070"/>
            <a:ext cx="2766945" cy="2847452"/>
          </a:xfrm>
          <a:prstGeom prst="rect">
            <a:avLst/>
          </a:prstGeom>
        </p:spPr>
      </p:pic>
      <p:pic>
        <p:nvPicPr>
          <p:cNvPr id="12" name="Image 11">
            <a:extLst>
              <a:ext uri="{FF2B5EF4-FFF2-40B4-BE49-F238E27FC236}">
                <a16:creationId xmlns:a16="http://schemas.microsoft.com/office/drawing/2014/main" id="{C56CC727-4672-B80C-36E4-BC269C1FCE1F}"/>
              </a:ext>
            </a:extLst>
          </p:cNvPr>
          <p:cNvPicPr>
            <a:picLocks noChangeAspect="1"/>
          </p:cNvPicPr>
          <p:nvPr/>
        </p:nvPicPr>
        <p:blipFill rotWithShape="1">
          <a:blip r:embed="rId4" cstate="print">
            <a:alphaModFix amt="86000"/>
            <a:extLst>
              <a:ext uri="{28A0092B-C50C-407E-A947-70E740481C1C}">
                <a14:useLocalDpi xmlns:a14="http://schemas.microsoft.com/office/drawing/2010/main" val="0"/>
              </a:ext>
            </a:extLst>
          </a:blip>
          <a:srcRect l="18425" t="7466" r="17752" b="6156"/>
          <a:stretch/>
        </p:blipFill>
        <p:spPr>
          <a:xfrm rot="5400000">
            <a:off x="8323588" y="3635747"/>
            <a:ext cx="2645763" cy="2766944"/>
          </a:xfrm>
          <a:prstGeom prst="rect">
            <a:avLst/>
          </a:prstGeom>
        </p:spPr>
      </p:pic>
      <p:sp>
        <p:nvSpPr>
          <p:cNvPr id="13" name="ZoneTexte 12">
            <a:extLst>
              <a:ext uri="{FF2B5EF4-FFF2-40B4-BE49-F238E27FC236}">
                <a16:creationId xmlns:a16="http://schemas.microsoft.com/office/drawing/2014/main" id="{E39190E9-D1EC-D3D4-921B-0FC8BC1E2757}"/>
              </a:ext>
            </a:extLst>
          </p:cNvPr>
          <p:cNvSpPr txBox="1"/>
          <p:nvPr/>
        </p:nvSpPr>
        <p:spPr>
          <a:xfrm>
            <a:off x="8479846" y="1341631"/>
            <a:ext cx="2201681" cy="1200329"/>
          </a:xfrm>
          <a:prstGeom prst="rect">
            <a:avLst/>
          </a:prstGeom>
          <a:noFill/>
        </p:spPr>
        <p:txBody>
          <a:bodyPr wrap="square" rtlCol="0">
            <a:spAutoFit/>
          </a:bodyPr>
          <a:lstStyle/>
          <a:p>
            <a:pPr algn="ctr"/>
            <a:r>
              <a:rPr lang="fr-CA" sz="3600" b="1" noProof="1">
                <a:solidFill>
                  <a:schemeClr val="bg1"/>
                </a:solidFill>
                <a:latin typeface="Arial"/>
                <a:cs typeface="Calibri"/>
              </a:rPr>
              <a:t>Oui et non.</a:t>
            </a:r>
          </a:p>
        </p:txBody>
      </p:sp>
      <p:sp>
        <p:nvSpPr>
          <p:cNvPr id="16" name="ZoneTexte 15">
            <a:extLst>
              <a:ext uri="{FF2B5EF4-FFF2-40B4-BE49-F238E27FC236}">
                <a16:creationId xmlns:a16="http://schemas.microsoft.com/office/drawing/2014/main" id="{DE384987-DAA9-6B09-ECEA-A7CB13A9B885}"/>
              </a:ext>
            </a:extLst>
          </p:cNvPr>
          <p:cNvSpPr txBox="1"/>
          <p:nvPr/>
        </p:nvSpPr>
        <p:spPr>
          <a:xfrm>
            <a:off x="8479846" y="4365521"/>
            <a:ext cx="2218368" cy="1477328"/>
          </a:xfrm>
          <a:prstGeom prst="rect">
            <a:avLst/>
          </a:prstGeom>
          <a:noFill/>
        </p:spPr>
        <p:txBody>
          <a:bodyPr wrap="square" rtlCol="0">
            <a:spAutoFit/>
          </a:bodyPr>
          <a:lstStyle/>
          <a:p>
            <a:pPr algn="ctr"/>
            <a:r>
              <a:rPr lang="fr-CA" sz="3600" b="1" noProof="1">
                <a:solidFill>
                  <a:schemeClr val="bg1"/>
                </a:solidFill>
                <a:latin typeface="Arial"/>
                <a:cs typeface="Calibri"/>
              </a:rPr>
              <a:t>Je ne sais pas.</a:t>
            </a:r>
          </a:p>
          <a:p>
            <a:endParaRPr lang="fr-CA" noProof="1"/>
          </a:p>
        </p:txBody>
      </p:sp>
      <p:sp>
        <p:nvSpPr>
          <p:cNvPr id="17" name="Rectangle 16">
            <a:extLst>
              <a:ext uri="{FF2B5EF4-FFF2-40B4-BE49-F238E27FC236}">
                <a16:creationId xmlns:a16="http://schemas.microsoft.com/office/drawing/2014/main" id="{E5E63AE2-F2E3-3FE4-2F15-9D4B1DA515FB}"/>
              </a:ext>
            </a:extLst>
          </p:cNvPr>
          <p:cNvSpPr/>
          <p:nvPr/>
        </p:nvSpPr>
        <p:spPr>
          <a:xfrm>
            <a:off x="3842874" y="2844616"/>
            <a:ext cx="4164632" cy="1268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pic>
        <p:nvPicPr>
          <p:cNvPr id="19" name="Image 18">
            <a:extLst>
              <a:ext uri="{FF2B5EF4-FFF2-40B4-BE49-F238E27FC236}">
                <a16:creationId xmlns:a16="http://schemas.microsoft.com/office/drawing/2014/main" id="{6DE15688-0207-2525-870F-C2D89D7D1E02}"/>
              </a:ext>
            </a:extLst>
          </p:cNvPr>
          <p:cNvPicPr>
            <a:picLocks noChangeAspect="1"/>
          </p:cNvPicPr>
          <p:nvPr/>
        </p:nvPicPr>
        <p:blipFill>
          <a:blip r:embed="rId5"/>
          <a:stretch>
            <a:fillRect/>
          </a:stretch>
        </p:blipFill>
        <p:spPr>
          <a:xfrm>
            <a:off x="11435683" y="278175"/>
            <a:ext cx="505269" cy="505269"/>
          </a:xfrm>
          <a:prstGeom prst="rect">
            <a:avLst/>
          </a:prstGeom>
        </p:spPr>
      </p:pic>
      <p:pic>
        <p:nvPicPr>
          <p:cNvPr id="20" name="Image 19">
            <a:extLst>
              <a:ext uri="{FF2B5EF4-FFF2-40B4-BE49-F238E27FC236}">
                <a16:creationId xmlns:a16="http://schemas.microsoft.com/office/drawing/2014/main" id="{A88C28F1-75F2-E8A8-E5E6-1558ED795C64}"/>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0800000">
            <a:off x="1162059" y="3384506"/>
            <a:ext cx="2847450" cy="3283067"/>
          </a:xfrm>
          <a:prstGeom prst="rect">
            <a:avLst/>
          </a:prstGeom>
        </p:spPr>
      </p:pic>
      <p:pic>
        <p:nvPicPr>
          <p:cNvPr id="25" name="Image 24">
            <a:extLst>
              <a:ext uri="{FF2B5EF4-FFF2-40B4-BE49-F238E27FC236}">
                <a16:creationId xmlns:a16="http://schemas.microsoft.com/office/drawing/2014/main" id="{7F782676-E965-FAD6-EAA0-48630578C2AC}"/>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6200000">
            <a:off x="1133001" y="252825"/>
            <a:ext cx="2847450" cy="3283067"/>
          </a:xfrm>
          <a:prstGeom prst="rect">
            <a:avLst/>
          </a:prstGeom>
        </p:spPr>
      </p:pic>
      <p:sp>
        <p:nvSpPr>
          <p:cNvPr id="27" name="Titre 1">
            <a:extLst>
              <a:ext uri="{FF2B5EF4-FFF2-40B4-BE49-F238E27FC236}">
                <a16:creationId xmlns:a16="http://schemas.microsoft.com/office/drawing/2014/main" id="{2314FEA6-B291-1347-69F1-36D0CA98B212}"/>
              </a:ext>
            </a:extLst>
          </p:cNvPr>
          <p:cNvSpPr txBox="1">
            <a:spLocks/>
          </p:cNvSpPr>
          <p:nvPr/>
        </p:nvSpPr>
        <p:spPr>
          <a:xfrm>
            <a:off x="4013684" y="2773721"/>
            <a:ext cx="4164632"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b="1" noProof="1">
                <a:solidFill>
                  <a:srgbClr val="1BAACE"/>
                </a:solidFill>
                <a:latin typeface="Arial"/>
                <a:cs typeface="Arial"/>
              </a:rPr>
              <a:t>Es-tu d’accord avec cette règle</a:t>
            </a:r>
            <a:r>
              <a:rPr lang="fr-CA" sz="2100" b="1" noProof="1">
                <a:solidFill>
                  <a:srgbClr val="1BAACE"/>
                </a:solidFill>
                <a:latin typeface="Arial"/>
                <a:cs typeface="Arial"/>
              </a:rPr>
              <a:t> </a:t>
            </a:r>
            <a:r>
              <a:rPr lang="fr-CA" b="1" noProof="1">
                <a:solidFill>
                  <a:srgbClr val="1BAACE"/>
                </a:solidFill>
                <a:latin typeface="Arial"/>
                <a:cs typeface="Arial"/>
              </a:rPr>
              <a:t>?</a:t>
            </a:r>
          </a:p>
        </p:txBody>
      </p:sp>
      <p:sp>
        <p:nvSpPr>
          <p:cNvPr id="28" name="ZoneTexte 27">
            <a:extLst>
              <a:ext uri="{FF2B5EF4-FFF2-40B4-BE49-F238E27FC236}">
                <a16:creationId xmlns:a16="http://schemas.microsoft.com/office/drawing/2014/main" id="{A0EDB739-AB93-04F8-1CFD-6A4E8FB069BC}"/>
              </a:ext>
            </a:extLst>
          </p:cNvPr>
          <p:cNvSpPr txBox="1"/>
          <p:nvPr/>
        </p:nvSpPr>
        <p:spPr>
          <a:xfrm>
            <a:off x="1510473" y="1328400"/>
            <a:ext cx="2201681" cy="1200329"/>
          </a:xfrm>
          <a:prstGeom prst="rect">
            <a:avLst/>
          </a:prstGeom>
          <a:noFill/>
        </p:spPr>
        <p:txBody>
          <a:bodyPr wrap="square" rtlCol="0">
            <a:spAutoFit/>
          </a:bodyPr>
          <a:lstStyle/>
          <a:p>
            <a:pPr algn="ctr"/>
            <a:r>
              <a:rPr lang="fr-CA" sz="3600" b="1" noProof="1">
                <a:solidFill>
                  <a:schemeClr val="bg1"/>
                </a:solidFill>
                <a:latin typeface="Arial"/>
                <a:cs typeface="Calibri"/>
              </a:rPr>
              <a:t>Oui, tout à fait</a:t>
            </a:r>
            <a:r>
              <a:rPr lang="fr-CA" b="1" noProof="1">
                <a:solidFill>
                  <a:schemeClr val="bg1"/>
                </a:solidFill>
                <a:latin typeface="Arial"/>
                <a:cs typeface="Calibri"/>
              </a:rPr>
              <a:t> </a:t>
            </a:r>
            <a:r>
              <a:rPr lang="fr-CA" sz="3600" b="1" noProof="1">
                <a:solidFill>
                  <a:schemeClr val="bg1"/>
                </a:solidFill>
                <a:latin typeface="Arial"/>
                <a:cs typeface="Calibri"/>
              </a:rPr>
              <a:t>!</a:t>
            </a:r>
          </a:p>
        </p:txBody>
      </p:sp>
      <p:sp>
        <p:nvSpPr>
          <p:cNvPr id="29" name="ZoneTexte 28">
            <a:extLst>
              <a:ext uri="{FF2B5EF4-FFF2-40B4-BE49-F238E27FC236}">
                <a16:creationId xmlns:a16="http://schemas.microsoft.com/office/drawing/2014/main" id="{06CDC8ED-E3E2-F1C8-88E7-4A74013F3373}"/>
              </a:ext>
            </a:extLst>
          </p:cNvPr>
          <p:cNvSpPr txBox="1"/>
          <p:nvPr/>
        </p:nvSpPr>
        <p:spPr>
          <a:xfrm>
            <a:off x="1153821" y="4309032"/>
            <a:ext cx="2847452" cy="1200329"/>
          </a:xfrm>
          <a:prstGeom prst="rect">
            <a:avLst/>
          </a:prstGeom>
          <a:noFill/>
        </p:spPr>
        <p:txBody>
          <a:bodyPr wrap="square" rtlCol="0">
            <a:spAutoFit/>
          </a:bodyPr>
          <a:lstStyle/>
          <a:p>
            <a:pPr algn="ctr"/>
            <a:r>
              <a:rPr lang="fr-CA" sz="3600" b="1" noProof="1">
                <a:solidFill>
                  <a:schemeClr val="bg1"/>
                </a:solidFill>
                <a:latin typeface="Arial"/>
                <a:cs typeface="Calibri"/>
              </a:rPr>
              <a:t>Surtout</a:t>
            </a:r>
            <a:br>
              <a:rPr lang="fr-CA" sz="3600" b="1" noProof="1">
                <a:solidFill>
                  <a:schemeClr val="bg1"/>
                </a:solidFill>
                <a:latin typeface="Arial"/>
                <a:cs typeface="Calibri"/>
              </a:rPr>
            </a:br>
            <a:r>
              <a:rPr lang="fr-CA" sz="3600" b="1" noProof="1">
                <a:solidFill>
                  <a:schemeClr val="bg1"/>
                </a:solidFill>
                <a:latin typeface="Arial"/>
                <a:cs typeface="Calibri"/>
              </a:rPr>
              <a:t>pas</a:t>
            </a:r>
            <a:r>
              <a:rPr lang="fr-CA" b="1" noProof="1">
                <a:solidFill>
                  <a:schemeClr val="bg1"/>
                </a:solidFill>
                <a:latin typeface="Arial"/>
                <a:cs typeface="Calibri"/>
              </a:rPr>
              <a:t> </a:t>
            </a:r>
            <a:r>
              <a:rPr lang="fr-CA" sz="3600" b="1" noProof="1">
                <a:solidFill>
                  <a:schemeClr val="bg1"/>
                </a:solidFill>
                <a:latin typeface="Arial"/>
                <a:cs typeface="Calibri"/>
              </a:rPr>
              <a:t>!</a:t>
            </a:r>
          </a:p>
        </p:txBody>
      </p:sp>
    </p:spTree>
    <p:extLst>
      <p:ext uri="{BB962C8B-B14F-4D97-AF65-F5344CB8AC3E}">
        <p14:creationId xmlns:p14="http://schemas.microsoft.com/office/powerpoint/2010/main" val="690166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DE9ECC9-FE90-417A-B160-AD63F3038E41}"/>
              </a:ext>
            </a:extLst>
          </p:cNvPr>
          <p:cNvPicPr>
            <a:picLocks noChangeAspect="1"/>
          </p:cNvPicPr>
          <p:nvPr/>
        </p:nvPicPr>
        <p:blipFill rotWithShape="1">
          <a:blip r:embed="rId3">
            <a:extLst>
              <a:ext uri="{28A0092B-C50C-407E-A947-70E740481C1C}">
                <a14:useLocalDpi xmlns:a14="http://schemas.microsoft.com/office/drawing/2010/main" val="0"/>
              </a:ext>
            </a:extLst>
          </a:blip>
          <a:srcRect l="51484" t="38249" r="6593" b="24496"/>
          <a:stretch>
            <a:fillRect/>
          </a:stretch>
        </p:blipFill>
        <p:spPr>
          <a:xfrm>
            <a:off x="7036772" y="2093119"/>
            <a:ext cx="3900309" cy="3465981"/>
          </a:xfrm>
          <a:prstGeom prst="rect">
            <a:avLst/>
          </a:prstGeom>
        </p:spPr>
      </p:pic>
      <p:sp>
        <p:nvSpPr>
          <p:cNvPr id="2" name="Titre 1">
            <a:extLst>
              <a:ext uri="{FF2B5EF4-FFF2-40B4-BE49-F238E27FC236}">
                <a16:creationId xmlns:a16="http://schemas.microsoft.com/office/drawing/2014/main" id="{2ED789F9-3CC2-6AFC-D053-CC3B21D36979}"/>
              </a:ext>
            </a:extLst>
          </p:cNvPr>
          <p:cNvSpPr>
            <a:spLocks noGrp="1"/>
          </p:cNvSpPr>
          <p:nvPr>
            <p:ph type="ctrTitle"/>
          </p:nvPr>
        </p:nvSpPr>
        <p:spPr>
          <a:xfrm>
            <a:off x="462478" y="1532763"/>
            <a:ext cx="6407245" cy="1672973"/>
          </a:xfrm>
        </p:spPr>
        <p:txBody>
          <a:bodyPr vert="horz" lIns="91440" tIns="45720" rIns="91440" bIns="45720" rtlCol="0" anchor="b">
            <a:noAutofit/>
          </a:bodyPr>
          <a:lstStyle/>
          <a:p>
            <a:r>
              <a:rPr lang="fr-CA" sz="9600" b="1" noProof="1">
                <a:solidFill>
                  <a:srgbClr val="F6891F"/>
                </a:solidFill>
                <a:latin typeface="Arial"/>
                <a:cs typeface="Arial"/>
              </a:rPr>
              <a:t>Les coups</a:t>
            </a:r>
          </a:p>
        </p:txBody>
      </p:sp>
      <p:sp>
        <p:nvSpPr>
          <p:cNvPr id="16" name="ZoneTexte 15">
            <a:extLst>
              <a:ext uri="{FF2B5EF4-FFF2-40B4-BE49-F238E27FC236}">
                <a16:creationId xmlns:a16="http://schemas.microsoft.com/office/drawing/2014/main" id="{46859445-BE00-8A83-C25B-42B877E44C2A}"/>
              </a:ext>
            </a:extLst>
          </p:cNvPr>
          <p:cNvSpPr txBox="1"/>
          <p:nvPr/>
        </p:nvSpPr>
        <p:spPr>
          <a:xfrm>
            <a:off x="3112364" y="2963076"/>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4400" b="1" noProof="1">
                <a:solidFill>
                  <a:srgbClr val="F6891F"/>
                </a:solidFill>
                <a:latin typeface="Arial"/>
              </a:rPr>
              <a:t>dans</a:t>
            </a:r>
            <a:endParaRPr lang="fr-CA" sz="4400" noProof="1">
              <a:solidFill>
                <a:srgbClr val="F6891F"/>
              </a:solidFill>
            </a:endParaRPr>
          </a:p>
        </p:txBody>
      </p:sp>
      <p:sp>
        <p:nvSpPr>
          <p:cNvPr id="17" name="ZoneTexte 16">
            <a:extLst>
              <a:ext uri="{FF2B5EF4-FFF2-40B4-BE49-F238E27FC236}">
                <a16:creationId xmlns:a16="http://schemas.microsoft.com/office/drawing/2014/main" id="{14AB3BFF-8765-4D67-6845-AD07DEEB91CE}"/>
              </a:ext>
            </a:extLst>
          </p:cNvPr>
          <p:cNvSpPr txBox="1"/>
          <p:nvPr/>
        </p:nvSpPr>
        <p:spPr>
          <a:xfrm>
            <a:off x="1856500" y="3448397"/>
            <a:ext cx="545869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8000" b="1" noProof="1">
                <a:solidFill>
                  <a:srgbClr val="F6891F"/>
                </a:solidFill>
                <a:latin typeface="Arial"/>
              </a:rPr>
              <a:t>les sports</a:t>
            </a:r>
            <a:endParaRPr lang="fr-CA" noProof="1">
              <a:solidFill>
                <a:srgbClr val="F6891F"/>
              </a:solidFill>
            </a:endParaRPr>
          </a:p>
        </p:txBody>
      </p:sp>
      <p:pic>
        <p:nvPicPr>
          <p:cNvPr id="5" name="Image 4">
            <a:extLst>
              <a:ext uri="{FF2B5EF4-FFF2-40B4-BE49-F238E27FC236}">
                <a16:creationId xmlns:a16="http://schemas.microsoft.com/office/drawing/2014/main" id="{C2464405-867E-1DF1-7EA4-1E6CF617D734}"/>
              </a:ext>
            </a:extLst>
          </p:cNvPr>
          <p:cNvPicPr>
            <a:picLocks noChangeAspect="1"/>
          </p:cNvPicPr>
          <p:nvPr/>
        </p:nvPicPr>
        <p:blipFill>
          <a:blip r:embed="rId4"/>
          <a:stretch>
            <a:fillRect/>
          </a:stretch>
        </p:blipFill>
        <p:spPr>
          <a:xfrm>
            <a:off x="11435683" y="278175"/>
            <a:ext cx="505269" cy="505269"/>
          </a:xfrm>
          <a:prstGeom prst="rect">
            <a:avLst/>
          </a:prstGeom>
        </p:spPr>
      </p:pic>
      <p:pic>
        <p:nvPicPr>
          <p:cNvPr id="15" name="Image 14">
            <a:extLst>
              <a:ext uri="{FF2B5EF4-FFF2-40B4-BE49-F238E27FC236}">
                <a16:creationId xmlns:a16="http://schemas.microsoft.com/office/drawing/2014/main" id="{19291389-CAAE-3D30-A592-481C49477A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387" y="5092455"/>
            <a:ext cx="250694" cy="250694"/>
          </a:xfrm>
          <a:prstGeom prst="rect">
            <a:avLst/>
          </a:prstGeom>
        </p:spPr>
      </p:pic>
      <p:pic>
        <p:nvPicPr>
          <p:cNvPr id="3" name="Image 2">
            <a:extLst>
              <a:ext uri="{FF2B5EF4-FFF2-40B4-BE49-F238E27FC236}">
                <a16:creationId xmlns:a16="http://schemas.microsoft.com/office/drawing/2014/main" id="{9919A6E6-5B5E-BF01-0C99-06E9268C8FFE}"/>
              </a:ext>
            </a:extLst>
          </p:cNvPr>
          <p:cNvPicPr>
            <a:picLocks noChangeAspect="1"/>
          </p:cNvPicPr>
          <p:nvPr/>
        </p:nvPicPr>
        <p:blipFill rotWithShape="1">
          <a:blip r:embed="rId6">
            <a:extLst>
              <a:ext uri="{28A0092B-C50C-407E-A947-70E740481C1C}">
                <a14:useLocalDpi xmlns:a14="http://schemas.microsoft.com/office/drawing/2010/main" val="0"/>
              </a:ext>
            </a:extLst>
          </a:blip>
          <a:srcRect l="16216" t="32189" r="15849" b="26782"/>
          <a:stretch/>
        </p:blipFill>
        <p:spPr>
          <a:xfrm>
            <a:off x="2633472" y="4859313"/>
            <a:ext cx="1330872" cy="621108"/>
          </a:xfrm>
          <a:prstGeom prst="rect">
            <a:avLst/>
          </a:prstGeom>
        </p:spPr>
      </p:pic>
      <p:pic>
        <p:nvPicPr>
          <p:cNvPr id="4" name="Image 3">
            <a:extLst>
              <a:ext uri="{FF2B5EF4-FFF2-40B4-BE49-F238E27FC236}">
                <a16:creationId xmlns:a16="http://schemas.microsoft.com/office/drawing/2014/main" id="{52AD16F0-4FDE-4198-54DC-90615CC9E793}"/>
              </a:ext>
            </a:extLst>
          </p:cNvPr>
          <p:cNvPicPr>
            <a:picLocks noChangeAspect="1"/>
          </p:cNvPicPr>
          <p:nvPr/>
        </p:nvPicPr>
        <p:blipFill rotWithShape="1">
          <a:blip r:embed="rId7">
            <a:extLst>
              <a:ext uri="{28A0092B-C50C-407E-A947-70E740481C1C}">
                <a14:useLocalDpi xmlns:a14="http://schemas.microsoft.com/office/drawing/2010/main" val="0"/>
              </a:ext>
            </a:extLst>
          </a:blip>
          <a:srcRect l="12281" t="34954" r="13229" b="12246"/>
          <a:stretch/>
        </p:blipFill>
        <p:spPr>
          <a:xfrm>
            <a:off x="3201702" y="5485191"/>
            <a:ext cx="1282262" cy="702331"/>
          </a:xfrm>
          <a:prstGeom prst="rect">
            <a:avLst/>
          </a:prstGeom>
        </p:spPr>
      </p:pic>
      <p:sp>
        <p:nvSpPr>
          <p:cNvPr id="7" name="ZoneTexte 6">
            <a:extLst>
              <a:ext uri="{FF2B5EF4-FFF2-40B4-BE49-F238E27FC236}">
                <a16:creationId xmlns:a16="http://schemas.microsoft.com/office/drawing/2014/main" id="{5A84FEF2-963F-95BA-205D-0DD16C09B504}"/>
              </a:ext>
            </a:extLst>
          </p:cNvPr>
          <p:cNvSpPr txBox="1"/>
          <p:nvPr/>
        </p:nvSpPr>
        <p:spPr>
          <a:xfrm>
            <a:off x="1161043" y="5023612"/>
            <a:ext cx="1602465" cy="369332"/>
          </a:xfrm>
          <a:prstGeom prst="rect">
            <a:avLst/>
          </a:prstGeom>
          <a:noFill/>
        </p:spPr>
        <p:txBody>
          <a:bodyPr wrap="square" rtlCol="0">
            <a:spAutoFit/>
          </a:bodyPr>
          <a:lstStyle/>
          <a:p>
            <a:r>
              <a:rPr lang="en-CA" noProof="0">
                <a:solidFill>
                  <a:srgbClr val="F6891F"/>
                </a:solidFill>
                <a:hlinkClick r:id="rId8" action="ppaction://hlinksldjump">
                  <a:extLst>
                    <a:ext uri="{A12FA001-AC4F-418D-AE19-62706E023703}">
                      <ahyp:hlinkClr xmlns:ahyp="http://schemas.microsoft.com/office/drawing/2018/hyperlinkcolor" val="tx"/>
                    </a:ext>
                  </a:extLst>
                </a:hlinkClick>
              </a:rPr>
              <a:t>SUJET SUIVANT</a:t>
            </a:r>
            <a:endParaRPr lang="en-CA" noProof="0">
              <a:solidFill>
                <a:srgbClr val="F6891F"/>
              </a:solidFill>
            </a:endParaRPr>
          </a:p>
        </p:txBody>
      </p:sp>
      <p:sp>
        <p:nvSpPr>
          <p:cNvPr id="8" name="ZoneTexte 7">
            <a:extLst>
              <a:ext uri="{FF2B5EF4-FFF2-40B4-BE49-F238E27FC236}">
                <a16:creationId xmlns:a16="http://schemas.microsoft.com/office/drawing/2014/main" id="{EC096159-EE8A-0A51-B5EE-3DE779742974}"/>
              </a:ext>
            </a:extLst>
          </p:cNvPr>
          <p:cNvSpPr txBox="1"/>
          <p:nvPr/>
        </p:nvSpPr>
        <p:spPr>
          <a:xfrm>
            <a:off x="4382910" y="5559100"/>
            <a:ext cx="2250365" cy="369332"/>
          </a:xfrm>
          <a:prstGeom prst="rect">
            <a:avLst/>
          </a:prstGeom>
          <a:noFill/>
        </p:spPr>
        <p:txBody>
          <a:bodyPr wrap="square" rtlCol="0">
            <a:spAutoFit/>
          </a:bodyPr>
          <a:lstStyle/>
          <a:p>
            <a:r>
              <a:rPr lang="en-CA" noProof="0">
                <a:solidFill>
                  <a:srgbClr val="1BAACE"/>
                </a:solidFill>
                <a:hlinkClick r:id="rId9" action="ppaction://hlinksldjump">
                  <a:extLst>
                    <a:ext uri="{A12FA001-AC4F-418D-AE19-62706E023703}">
                      <ahyp:hlinkClr xmlns:ahyp="http://schemas.microsoft.com/office/drawing/2018/hyperlinkcolor" val="tx"/>
                    </a:ext>
                  </a:extLst>
                </a:hlinkClick>
              </a:rPr>
              <a:t>SUJET PRÉCÉDENT</a:t>
            </a:r>
            <a:endParaRPr lang="en-CA" noProof="0">
              <a:solidFill>
                <a:srgbClr val="1BAACE"/>
              </a:solidFill>
            </a:endParaRPr>
          </a:p>
        </p:txBody>
      </p:sp>
    </p:spTree>
    <p:extLst>
      <p:ext uri="{BB962C8B-B14F-4D97-AF65-F5344CB8AC3E}">
        <p14:creationId xmlns:p14="http://schemas.microsoft.com/office/powerpoint/2010/main" val="221015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86E5B-1D88-298E-B635-D702A422854D}"/>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63F15A37-3A5F-1C51-843C-06EE2498B49E}"/>
              </a:ext>
            </a:extLst>
          </p:cNvPr>
          <p:cNvPicPr>
            <a:picLocks noChangeAspect="1"/>
          </p:cNvPicPr>
          <p:nvPr/>
        </p:nvPicPr>
        <p:blipFill rotWithShape="1">
          <a:blip r:embed="rId3">
            <a:extLst>
              <a:ext uri="{28A0092B-C50C-407E-A947-70E740481C1C}">
                <a14:useLocalDpi xmlns:a14="http://schemas.microsoft.com/office/drawing/2010/main" val="0"/>
              </a:ext>
            </a:extLst>
          </a:blip>
          <a:srcRect l="49058" t="37298" r="5074" b="21803"/>
          <a:stretch/>
        </p:blipFill>
        <p:spPr>
          <a:xfrm>
            <a:off x="7939701" y="2937356"/>
            <a:ext cx="4085015" cy="3642469"/>
          </a:xfrm>
          <a:prstGeom prst="rect">
            <a:avLst/>
          </a:prstGeom>
        </p:spPr>
      </p:pic>
      <p:sp>
        <p:nvSpPr>
          <p:cNvPr id="6" name="Rectangle 5">
            <a:extLst>
              <a:ext uri="{FF2B5EF4-FFF2-40B4-BE49-F238E27FC236}">
                <a16:creationId xmlns:a16="http://schemas.microsoft.com/office/drawing/2014/main" id="{910D1FF0-7309-084E-FBAF-9CCB9B43A861}"/>
              </a:ext>
            </a:extLst>
          </p:cNvPr>
          <p:cNvSpPr/>
          <p:nvPr/>
        </p:nvSpPr>
        <p:spPr>
          <a:xfrm>
            <a:off x="8509898" y="30482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pic>
        <p:nvPicPr>
          <p:cNvPr id="10" name="Image 9">
            <a:extLst>
              <a:ext uri="{FF2B5EF4-FFF2-40B4-BE49-F238E27FC236}">
                <a16:creationId xmlns:a16="http://schemas.microsoft.com/office/drawing/2014/main" id="{01BAD577-2438-A2F5-9454-BA28BBBF355C}"/>
              </a:ext>
            </a:extLst>
          </p:cNvPr>
          <p:cNvPicPr>
            <a:picLocks noChangeAspect="1"/>
          </p:cNvPicPr>
          <p:nvPr/>
        </p:nvPicPr>
        <p:blipFill>
          <a:blip r:embed="rId4"/>
          <a:stretch>
            <a:fillRect/>
          </a:stretch>
        </p:blipFill>
        <p:spPr>
          <a:xfrm>
            <a:off x="11435683" y="278175"/>
            <a:ext cx="505269" cy="505269"/>
          </a:xfrm>
          <a:prstGeom prst="rect">
            <a:avLst/>
          </a:prstGeom>
        </p:spPr>
      </p:pic>
      <p:pic>
        <p:nvPicPr>
          <p:cNvPr id="17" name="Image 16">
            <a:extLst>
              <a:ext uri="{FF2B5EF4-FFF2-40B4-BE49-F238E27FC236}">
                <a16:creationId xmlns:a16="http://schemas.microsoft.com/office/drawing/2014/main" id="{B9DAFCA2-8ADC-F9F9-AE77-426CA28CD0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800" y="2098799"/>
            <a:ext cx="7487486" cy="3547257"/>
          </a:xfrm>
          <a:prstGeom prst="rect">
            <a:avLst/>
          </a:prstGeom>
        </p:spPr>
      </p:pic>
      <p:sp>
        <p:nvSpPr>
          <p:cNvPr id="18" name="Espace réservé du contenu 4">
            <a:extLst>
              <a:ext uri="{FF2B5EF4-FFF2-40B4-BE49-F238E27FC236}">
                <a16:creationId xmlns:a16="http://schemas.microsoft.com/office/drawing/2014/main" id="{24D53BCB-D7DD-92B0-499C-2F54A51DAED8}"/>
              </a:ext>
            </a:extLst>
          </p:cNvPr>
          <p:cNvSpPr txBox="1">
            <a:spLocks/>
          </p:cNvSpPr>
          <p:nvPr/>
        </p:nvSpPr>
        <p:spPr>
          <a:xfrm>
            <a:off x="1015200" y="2311200"/>
            <a:ext cx="7011200" cy="313058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fr-CA" sz="2400" noProof="1">
                <a:solidFill>
                  <a:srgbClr val="333F48"/>
                </a:solidFill>
                <a:latin typeface="Arial"/>
                <a:ea typeface="+mn-lt"/>
                <a:cs typeface="+mn-lt"/>
              </a:rPr>
              <a:t>J’ai 12 ans. </a:t>
            </a:r>
          </a:p>
          <a:p>
            <a:pPr marL="0" indent="0">
              <a:lnSpc>
                <a:spcPct val="100000"/>
              </a:lnSpc>
              <a:spcBef>
                <a:spcPts val="1200"/>
              </a:spcBef>
              <a:buNone/>
            </a:pPr>
            <a:r>
              <a:rPr lang="fr-CA" sz="2400" noProof="1">
                <a:solidFill>
                  <a:srgbClr val="333F48"/>
                </a:solidFill>
                <a:latin typeface="Arial"/>
                <a:ea typeface="+mn-lt"/>
                <a:cs typeface="Calibri"/>
              </a:rPr>
              <a:t>Il fait partie de l'équipe de hockey de son école. </a:t>
            </a:r>
          </a:p>
          <a:p>
            <a:pPr marL="0" indent="0">
              <a:lnSpc>
                <a:spcPct val="100000"/>
              </a:lnSpc>
              <a:spcBef>
                <a:spcPts val="1200"/>
              </a:spcBef>
              <a:buNone/>
            </a:pPr>
            <a:r>
              <a:rPr lang="fr-CA" sz="2400" noProof="1">
                <a:solidFill>
                  <a:srgbClr val="333F48"/>
                </a:solidFill>
                <a:latin typeface="Arial"/>
                <a:ea typeface="+mn-lt"/>
                <a:cs typeface="Calibri"/>
              </a:rPr>
              <a:t>Pendant une partie, il a plaqué un autre joueur.</a:t>
            </a:r>
          </a:p>
          <a:p>
            <a:pPr marL="0" indent="0">
              <a:lnSpc>
                <a:spcPct val="100000"/>
              </a:lnSpc>
              <a:spcBef>
                <a:spcPts val="1200"/>
              </a:spcBef>
              <a:buNone/>
            </a:pPr>
            <a:r>
              <a:rPr lang="fr-CA" sz="2400" noProof="1">
                <a:solidFill>
                  <a:srgbClr val="333F48"/>
                </a:solidFill>
                <a:latin typeface="Arial"/>
                <a:ea typeface="+mn-lt"/>
                <a:cs typeface="Calibri"/>
              </a:rPr>
              <a:t>L'autre joueur est tombé et s'est foulé la cheville.</a:t>
            </a:r>
          </a:p>
          <a:p>
            <a:pPr marL="0" indent="0">
              <a:lnSpc>
                <a:spcPct val="100000"/>
              </a:lnSpc>
              <a:spcBef>
                <a:spcPts val="1200"/>
              </a:spcBef>
              <a:buNone/>
            </a:pPr>
            <a:r>
              <a:rPr lang="fr-CA" sz="2400" noProof="1">
                <a:solidFill>
                  <a:srgbClr val="333F48"/>
                </a:solidFill>
                <a:latin typeface="Arial"/>
                <a:ea typeface="+mn-lt"/>
                <a:cs typeface="Calibri"/>
              </a:rPr>
              <a:t>Alec se sent mal que l'autre joueur se soit blessé.</a:t>
            </a:r>
          </a:p>
          <a:p>
            <a:pPr marL="0" indent="0">
              <a:lnSpc>
                <a:spcPct val="100000"/>
              </a:lnSpc>
              <a:spcBef>
                <a:spcPts val="1200"/>
              </a:spcBef>
              <a:buNone/>
            </a:pPr>
            <a:r>
              <a:rPr lang="fr-CA" sz="2400" noProof="1">
                <a:solidFill>
                  <a:srgbClr val="333F48"/>
                </a:solidFill>
                <a:latin typeface="Arial"/>
                <a:ea typeface="+mn-lt"/>
                <a:cs typeface="Calibri"/>
              </a:rPr>
              <a:t>C'était un accident.</a:t>
            </a:r>
          </a:p>
        </p:txBody>
      </p:sp>
      <p:grpSp>
        <p:nvGrpSpPr>
          <p:cNvPr id="23" name="Groupe 22">
            <a:extLst>
              <a:ext uri="{FF2B5EF4-FFF2-40B4-BE49-F238E27FC236}">
                <a16:creationId xmlns:a16="http://schemas.microsoft.com/office/drawing/2014/main" id="{EC18594C-0ACA-056D-61CF-E23BC00FFAA1}"/>
              </a:ext>
            </a:extLst>
          </p:cNvPr>
          <p:cNvGrpSpPr/>
          <p:nvPr/>
        </p:nvGrpSpPr>
        <p:grpSpPr>
          <a:xfrm>
            <a:off x="261893" y="460274"/>
            <a:ext cx="11001639" cy="1311536"/>
            <a:chOff x="261893" y="460274"/>
            <a:chExt cx="11001639" cy="1311536"/>
          </a:xfrm>
        </p:grpSpPr>
        <p:pic>
          <p:nvPicPr>
            <p:cNvPr id="24" name="Image 23">
              <a:extLst>
                <a:ext uri="{FF2B5EF4-FFF2-40B4-BE49-F238E27FC236}">
                  <a16:creationId xmlns:a16="http://schemas.microsoft.com/office/drawing/2014/main" id="{D2C9A637-E171-57B3-5325-11FB174AA025}"/>
                </a:ext>
              </a:extLst>
            </p:cNvPr>
            <p:cNvPicPr>
              <a:picLocks noChangeAspect="1"/>
            </p:cNvPicPr>
            <p:nvPr/>
          </p:nvPicPr>
          <p:blipFill>
            <a:blip r:embed="rId6"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25" name="Titre 1">
              <a:extLst>
                <a:ext uri="{FF2B5EF4-FFF2-40B4-BE49-F238E27FC236}">
                  <a16:creationId xmlns:a16="http://schemas.microsoft.com/office/drawing/2014/main" id="{DA8BB096-BEEA-BE25-9F79-430C16046484}"/>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Écoutez l’histoire d’Alec</a:t>
              </a:r>
            </a:p>
          </p:txBody>
        </p:sp>
        <p:sp>
          <p:nvSpPr>
            <p:cNvPr id="26" name="Titre 1">
              <a:extLst>
                <a:ext uri="{FF2B5EF4-FFF2-40B4-BE49-F238E27FC236}">
                  <a16:creationId xmlns:a16="http://schemas.microsoft.com/office/drawing/2014/main" id="{27940285-E416-1277-FDA7-409B8DCA08AD}"/>
                </a:ext>
              </a:extLst>
            </p:cNvPr>
            <p:cNvSpPr txBox="1">
              <a:spLocks/>
            </p:cNvSpPr>
            <p:nvPr/>
          </p:nvSpPr>
          <p:spPr>
            <a:xfrm>
              <a:off x="790793" y="460274"/>
              <a:ext cx="4802762"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noProof="1">
                  <a:solidFill>
                    <a:srgbClr val="F6891F"/>
                  </a:solidFill>
                  <a:latin typeface="Arial"/>
                  <a:cs typeface="Arial"/>
                </a:rPr>
                <a:t>Les coups dans les sports</a:t>
              </a:r>
              <a:endParaRPr lang="fr-CA" sz="2800" noProof="1">
                <a:solidFill>
                  <a:srgbClr val="1BAACE"/>
                </a:solidFill>
                <a:latin typeface="Arial"/>
                <a:cs typeface="Arial"/>
              </a:endParaRPr>
            </a:p>
          </p:txBody>
        </p:sp>
      </p:grpSp>
    </p:spTree>
    <p:extLst>
      <p:ext uri="{BB962C8B-B14F-4D97-AF65-F5344CB8AC3E}">
        <p14:creationId xmlns:p14="http://schemas.microsoft.com/office/powerpoint/2010/main" val="377208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98B6C99B-A2BF-EAAF-9332-7923CDA05DE9}"/>
              </a:ext>
            </a:extLst>
          </p:cNvPr>
          <p:cNvSpPr>
            <a:spLocks noGrp="1"/>
          </p:cNvSpPr>
          <p:nvPr>
            <p:ph idx="1"/>
          </p:nvPr>
        </p:nvSpPr>
        <p:spPr>
          <a:xfrm>
            <a:off x="4837208" y="4290256"/>
            <a:ext cx="2887136" cy="1564625"/>
          </a:xfrm>
        </p:spPr>
        <p:txBody>
          <a:bodyPr vert="horz" lIns="91440" tIns="45720" rIns="91440" bIns="45720" rtlCol="0" anchor="t">
            <a:normAutofit/>
          </a:bodyPr>
          <a:lstStyle/>
          <a:p>
            <a:pPr marL="0" lvl="0" indent="0" algn="ctr">
              <a:lnSpc>
                <a:spcPct val="100000"/>
              </a:lnSpc>
              <a:buNone/>
            </a:pPr>
            <a:r>
              <a:rPr lang="fr-CA" sz="2400" noProof="1">
                <a:solidFill>
                  <a:srgbClr val="F6891F"/>
                </a:solidFill>
                <a:effectLst/>
                <a:latin typeface="Arial"/>
                <a:ea typeface="Arial" panose="020B0604020202020204" pitchFamily="34" charset="0"/>
                <a:cs typeface="Times New Roman"/>
              </a:rPr>
              <a:t>Décider ce que tu penses</a:t>
            </a:r>
            <a:br>
              <a:rPr lang="fr-CA" sz="2400" noProof="1">
                <a:solidFill>
                  <a:srgbClr val="F6891F"/>
                </a:solidFill>
                <a:effectLst/>
                <a:latin typeface="Arial"/>
                <a:ea typeface="Arial" panose="020B0604020202020204" pitchFamily="34" charset="0"/>
                <a:cs typeface="Times New Roman"/>
              </a:rPr>
            </a:br>
            <a:r>
              <a:rPr lang="fr-CA" sz="2400" noProof="1">
                <a:solidFill>
                  <a:srgbClr val="F6891F"/>
                </a:solidFill>
                <a:effectLst/>
                <a:latin typeface="Arial"/>
                <a:ea typeface="Arial" panose="020B0604020202020204" pitchFamily="34" charset="0"/>
                <a:cs typeface="Times New Roman"/>
              </a:rPr>
              <a:t>de ces règles.</a:t>
            </a:r>
          </a:p>
        </p:txBody>
      </p:sp>
      <p:sp>
        <p:nvSpPr>
          <p:cNvPr id="10" name="Espace réservé du contenu 2">
            <a:extLst>
              <a:ext uri="{FF2B5EF4-FFF2-40B4-BE49-F238E27FC236}">
                <a16:creationId xmlns:a16="http://schemas.microsoft.com/office/drawing/2014/main" id="{054F3DA6-7A2D-C4B7-3E23-979CFCD52657}"/>
              </a:ext>
            </a:extLst>
          </p:cNvPr>
          <p:cNvSpPr txBox="1">
            <a:spLocks/>
          </p:cNvSpPr>
          <p:nvPr/>
        </p:nvSpPr>
        <p:spPr>
          <a:xfrm>
            <a:off x="1298021" y="4290256"/>
            <a:ext cx="3270739" cy="20002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fr-CA" sz="2400" noProof="1">
                <a:solidFill>
                  <a:srgbClr val="F6891F"/>
                </a:solidFill>
                <a:latin typeface="Helvetica" pitchFamily="2" charset="0"/>
                <a:ea typeface="Arial" panose="020B0604020202020204" pitchFamily="34" charset="0"/>
                <a:cs typeface="Times New Roman"/>
              </a:rPr>
              <a:t>Nommer et comprendre certaines règles juridiques</a:t>
            </a:r>
            <a:br>
              <a:rPr lang="fr-CA" sz="2400" noProof="1">
                <a:solidFill>
                  <a:srgbClr val="F6891F"/>
                </a:solidFill>
                <a:latin typeface="Helvetica" pitchFamily="2" charset="0"/>
                <a:ea typeface="Arial" panose="020B0604020202020204" pitchFamily="34" charset="0"/>
                <a:cs typeface="Times New Roman"/>
              </a:rPr>
            </a:br>
            <a:r>
              <a:rPr lang="fr-CA" sz="2400" noProof="1">
                <a:solidFill>
                  <a:srgbClr val="F6891F"/>
                </a:solidFill>
                <a:latin typeface="Helvetica" pitchFamily="2" charset="0"/>
                <a:ea typeface="Arial" panose="020B0604020202020204" pitchFamily="34" charset="0"/>
                <a:cs typeface="Times New Roman"/>
              </a:rPr>
              <a:t>qui touchent ta vie quotidienne. </a:t>
            </a:r>
            <a:endParaRPr lang="fr-CA" noProof="1">
              <a:solidFill>
                <a:srgbClr val="F6891F"/>
              </a:solidFill>
              <a:latin typeface="Helvetica" pitchFamily="2" charset="0"/>
              <a:cs typeface="Calibri"/>
            </a:endParaRPr>
          </a:p>
        </p:txBody>
      </p:sp>
      <p:pic>
        <p:nvPicPr>
          <p:cNvPr id="6" name="Image 5">
            <a:extLst>
              <a:ext uri="{FF2B5EF4-FFF2-40B4-BE49-F238E27FC236}">
                <a16:creationId xmlns:a16="http://schemas.microsoft.com/office/drawing/2014/main" id="{8AE270A7-148E-25E6-54D2-D13ABF735621}"/>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18003" t="9615" r="16872" b="3653"/>
          <a:stretch/>
        </p:blipFill>
        <p:spPr>
          <a:xfrm>
            <a:off x="2170499" y="2471573"/>
            <a:ext cx="1525781" cy="1570175"/>
          </a:xfrm>
          <a:prstGeom prst="rect">
            <a:avLst/>
          </a:prstGeom>
        </p:spPr>
      </p:pic>
      <p:pic>
        <p:nvPicPr>
          <p:cNvPr id="7" name="Image 6">
            <a:extLst>
              <a:ext uri="{FF2B5EF4-FFF2-40B4-BE49-F238E27FC236}">
                <a16:creationId xmlns:a16="http://schemas.microsoft.com/office/drawing/2014/main" id="{618AB758-DA96-ACD7-533E-99A37FF6DD35}"/>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18003" t="9615" r="16872" b="3653"/>
          <a:stretch/>
        </p:blipFill>
        <p:spPr>
          <a:xfrm>
            <a:off x="5333109" y="2471572"/>
            <a:ext cx="1525781" cy="1570175"/>
          </a:xfrm>
          <a:prstGeom prst="rect">
            <a:avLst/>
          </a:prstGeom>
        </p:spPr>
      </p:pic>
      <p:pic>
        <p:nvPicPr>
          <p:cNvPr id="8" name="Image 7">
            <a:extLst>
              <a:ext uri="{FF2B5EF4-FFF2-40B4-BE49-F238E27FC236}">
                <a16:creationId xmlns:a16="http://schemas.microsoft.com/office/drawing/2014/main" id="{BE59BCB4-9867-41CD-E94F-D7C5A1106D6F}"/>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18003" t="9615" r="16872" b="3653"/>
          <a:stretch/>
        </p:blipFill>
        <p:spPr>
          <a:xfrm>
            <a:off x="8712937" y="2471571"/>
            <a:ext cx="1525781" cy="1570175"/>
          </a:xfrm>
          <a:prstGeom prst="rect">
            <a:avLst/>
          </a:prstGeom>
        </p:spPr>
      </p:pic>
      <p:pic>
        <p:nvPicPr>
          <p:cNvPr id="14" name="Image 13">
            <a:extLst>
              <a:ext uri="{FF2B5EF4-FFF2-40B4-BE49-F238E27FC236}">
                <a16:creationId xmlns:a16="http://schemas.microsoft.com/office/drawing/2014/main" id="{47E22BAB-EB3A-F263-8CC1-3C49247C95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0453" y="2697745"/>
            <a:ext cx="1345872" cy="1039992"/>
          </a:xfrm>
          <a:prstGeom prst="rect">
            <a:avLst/>
          </a:prstGeom>
        </p:spPr>
      </p:pic>
      <p:pic>
        <p:nvPicPr>
          <p:cNvPr id="19" name="Image 18">
            <a:extLst>
              <a:ext uri="{FF2B5EF4-FFF2-40B4-BE49-F238E27FC236}">
                <a16:creationId xmlns:a16="http://schemas.microsoft.com/office/drawing/2014/main" id="{1AA21C49-BB86-8BDF-E32F-4D49E40E75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81235" y="2672875"/>
            <a:ext cx="1306378" cy="1009474"/>
          </a:xfrm>
          <a:prstGeom prst="rect">
            <a:avLst/>
          </a:prstGeom>
        </p:spPr>
      </p:pic>
      <p:pic>
        <p:nvPicPr>
          <p:cNvPr id="21" name="Image 20">
            <a:extLst>
              <a:ext uri="{FF2B5EF4-FFF2-40B4-BE49-F238E27FC236}">
                <a16:creationId xmlns:a16="http://schemas.microsoft.com/office/drawing/2014/main" id="{188F82E2-1D1B-9613-3626-5B7E86E192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5026" y="2680624"/>
            <a:ext cx="1317981" cy="1018440"/>
          </a:xfrm>
          <a:prstGeom prst="rect">
            <a:avLst/>
          </a:prstGeom>
        </p:spPr>
      </p:pic>
      <p:pic>
        <p:nvPicPr>
          <p:cNvPr id="4" name="Image 3">
            <a:extLst>
              <a:ext uri="{FF2B5EF4-FFF2-40B4-BE49-F238E27FC236}">
                <a16:creationId xmlns:a16="http://schemas.microsoft.com/office/drawing/2014/main" id="{05F7405C-644C-A05B-5EDB-CE407B3EFF8A}"/>
              </a:ext>
            </a:extLst>
          </p:cNvPr>
          <p:cNvPicPr>
            <a:picLocks noChangeAspect="1"/>
          </p:cNvPicPr>
          <p:nvPr/>
        </p:nvPicPr>
        <p:blipFill>
          <a:blip r:embed="rId7"/>
          <a:stretch>
            <a:fillRect/>
          </a:stretch>
        </p:blipFill>
        <p:spPr>
          <a:xfrm>
            <a:off x="11435683" y="278175"/>
            <a:ext cx="505269" cy="505269"/>
          </a:xfrm>
          <a:prstGeom prst="rect">
            <a:avLst/>
          </a:prstGeom>
        </p:spPr>
      </p:pic>
      <p:grpSp>
        <p:nvGrpSpPr>
          <p:cNvPr id="17" name="Groupe 16">
            <a:extLst>
              <a:ext uri="{FF2B5EF4-FFF2-40B4-BE49-F238E27FC236}">
                <a16:creationId xmlns:a16="http://schemas.microsoft.com/office/drawing/2014/main" id="{784A83FD-CE4F-92D7-F246-A76BBBF01CEB}"/>
              </a:ext>
            </a:extLst>
          </p:cNvPr>
          <p:cNvGrpSpPr/>
          <p:nvPr/>
        </p:nvGrpSpPr>
        <p:grpSpPr>
          <a:xfrm>
            <a:off x="261893" y="460274"/>
            <a:ext cx="11001639" cy="1311536"/>
            <a:chOff x="261893" y="460274"/>
            <a:chExt cx="11001639" cy="1311536"/>
          </a:xfrm>
        </p:grpSpPr>
        <p:pic>
          <p:nvPicPr>
            <p:cNvPr id="18" name="Image 17">
              <a:extLst>
                <a:ext uri="{FF2B5EF4-FFF2-40B4-BE49-F238E27FC236}">
                  <a16:creationId xmlns:a16="http://schemas.microsoft.com/office/drawing/2014/main" id="{4E79EDD2-1128-7E56-4B9C-3EBF278A40D7}"/>
                </a:ext>
              </a:extLst>
            </p:cNvPr>
            <p:cNvPicPr>
              <a:picLocks noChangeAspect="1"/>
            </p:cNvPicPr>
            <p:nvPr/>
          </p:nvPicPr>
          <p:blipFill>
            <a:blip r:embed="rId8"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5" name="Titre 1">
              <a:extLst>
                <a:ext uri="{FF2B5EF4-FFF2-40B4-BE49-F238E27FC236}">
                  <a16:creationId xmlns:a16="http://schemas.microsoft.com/office/drawing/2014/main" id="{AA199DE0-74FA-018E-C8E2-288281C40382}"/>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Objectifs de l’atelier</a:t>
              </a:r>
            </a:p>
          </p:txBody>
        </p:sp>
        <p:sp>
          <p:nvSpPr>
            <p:cNvPr id="12" name="Titre 1">
              <a:extLst>
                <a:ext uri="{FF2B5EF4-FFF2-40B4-BE49-F238E27FC236}">
                  <a16:creationId xmlns:a16="http://schemas.microsoft.com/office/drawing/2014/main" id="{40B51A47-A97D-C1AF-4818-4F2C6D50B20A}"/>
                </a:ext>
              </a:extLst>
            </p:cNvPr>
            <p:cNvSpPr txBox="1">
              <a:spLocks/>
            </p:cNvSpPr>
            <p:nvPr/>
          </p:nvSpPr>
          <p:spPr>
            <a:xfrm>
              <a:off x="790793" y="460274"/>
              <a:ext cx="4802762"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noProof="1">
                  <a:solidFill>
                    <a:srgbClr val="1BAACE"/>
                  </a:solidFill>
                  <a:latin typeface="Arial"/>
                  <a:cs typeface="Arial"/>
                </a:rPr>
                <a:t>Atelier </a:t>
              </a:r>
              <a:r>
                <a:rPr lang="fr-CA" sz="2800" b="1" noProof="1">
                  <a:solidFill>
                    <a:srgbClr val="F6891F"/>
                  </a:solidFill>
                  <a:latin typeface="Arial"/>
                  <a:cs typeface="Arial"/>
                </a:rPr>
                <a:t>À toi la parole</a:t>
              </a:r>
              <a:r>
                <a:rPr lang="fr-CA" sz="1400" b="1" noProof="1">
                  <a:solidFill>
                    <a:srgbClr val="F6891F"/>
                  </a:solidFill>
                  <a:latin typeface="Arial"/>
                  <a:cs typeface="Arial"/>
                </a:rPr>
                <a:t> </a:t>
              </a:r>
              <a:r>
                <a:rPr lang="fr-CA" sz="2800" b="1" noProof="1">
                  <a:solidFill>
                    <a:srgbClr val="F6891F"/>
                  </a:solidFill>
                  <a:latin typeface="Arial"/>
                  <a:cs typeface="Arial"/>
                </a:rPr>
                <a:t>! </a:t>
              </a:r>
              <a:endParaRPr lang="fr-CA" sz="2800" noProof="1">
                <a:solidFill>
                  <a:srgbClr val="1BAACE"/>
                </a:solidFill>
                <a:latin typeface="Arial"/>
                <a:cs typeface="Arial"/>
              </a:endParaRPr>
            </a:p>
          </p:txBody>
        </p:sp>
      </p:grpSp>
      <p:sp>
        <p:nvSpPr>
          <p:cNvPr id="13" name="Espace réservé du contenu 2">
            <a:extLst>
              <a:ext uri="{FF2B5EF4-FFF2-40B4-BE49-F238E27FC236}">
                <a16:creationId xmlns:a16="http://schemas.microsoft.com/office/drawing/2014/main" id="{738D9F18-7722-7BA8-95A9-A200F5DB493A}"/>
              </a:ext>
            </a:extLst>
          </p:cNvPr>
          <p:cNvSpPr txBox="1">
            <a:spLocks/>
          </p:cNvSpPr>
          <p:nvPr/>
        </p:nvSpPr>
        <p:spPr>
          <a:xfrm>
            <a:off x="8060448" y="4290256"/>
            <a:ext cx="2887136" cy="15646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fr-CA" sz="2400" noProof="1">
                <a:solidFill>
                  <a:srgbClr val="F6891F"/>
                </a:solidFill>
                <a:latin typeface="Arial"/>
                <a:ea typeface="Arial" panose="020B0604020202020204" pitchFamily="34" charset="0"/>
                <a:cs typeface="Times New Roman"/>
              </a:rPr>
              <a:t>Donner</a:t>
            </a:r>
            <a:br>
              <a:rPr lang="fr-CA" sz="2400" noProof="1">
                <a:solidFill>
                  <a:srgbClr val="F6891F"/>
                </a:solidFill>
                <a:latin typeface="Arial"/>
                <a:ea typeface="Arial" panose="020B0604020202020204" pitchFamily="34" charset="0"/>
                <a:cs typeface="Times New Roman"/>
              </a:rPr>
            </a:br>
            <a:r>
              <a:rPr lang="fr-CA" sz="2400" noProof="1">
                <a:solidFill>
                  <a:srgbClr val="F6891F"/>
                </a:solidFill>
                <a:latin typeface="Arial"/>
                <a:ea typeface="Arial" panose="020B0604020202020204" pitchFamily="34" charset="0"/>
                <a:cs typeface="Times New Roman"/>
              </a:rPr>
              <a:t>ton opinion.</a:t>
            </a:r>
          </a:p>
        </p:txBody>
      </p:sp>
    </p:spTree>
    <p:extLst>
      <p:ext uri="{BB962C8B-B14F-4D97-AF65-F5344CB8AC3E}">
        <p14:creationId xmlns:p14="http://schemas.microsoft.com/office/powerpoint/2010/main" val="27055429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891F">
            <a:alpha val="12000"/>
          </a:srgbClr>
        </a:solidFill>
        <a:effectLst/>
      </p:bgPr>
    </p:bg>
    <p:spTree>
      <p:nvGrpSpPr>
        <p:cNvPr id="1" name="">
          <a:extLst>
            <a:ext uri="{FF2B5EF4-FFF2-40B4-BE49-F238E27FC236}">
              <a16:creationId xmlns:a16="http://schemas.microsoft.com/office/drawing/2014/main" id="{2495BA47-118D-5106-4F2C-63F67437C514}"/>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4FF17C48-7244-8A47-FA09-08FE5F3D5CE0}"/>
              </a:ext>
            </a:extLst>
          </p:cNvPr>
          <p:cNvPicPr>
            <a:picLocks noChangeAspect="1"/>
          </p:cNvPicPr>
          <p:nvPr/>
        </p:nvPicPr>
        <p:blipFill>
          <a:blip r:embed="rId3"/>
          <a:stretch>
            <a:fillRect/>
          </a:stretch>
        </p:blipFill>
        <p:spPr>
          <a:xfrm>
            <a:off x="11435683" y="278175"/>
            <a:ext cx="505269" cy="505269"/>
          </a:xfrm>
          <a:prstGeom prst="rect">
            <a:avLst/>
          </a:prstGeom>
        </p:spPr>
      </p:pic>
      <p:grpSp>
        <p:nvGrpSpPr>
          <p:cNvPr id="7" name="Groupe 6">
            <a:extLst>
              <a:ext uri="{FF2B5EF4-FFF2-40B4-BE49-F238E27FC236}">
                <a16:creationId xmlns:a16="http://schemas.microsoft.com/office/drawing/2014/main" id="{CFC9551D-FD23-68BF-9A60-3B9C70E5C44F}"/>
              </a:ext>
            </a:extLst>
          </p:cNvPr>
          <p:cNvGrpSpPr/>
          <p:nvPr/>
        </p:nvGrpSpPr>
        <p:grpSpPr>
          <a:xfrm>
            <a:off x="261893" y="460274"/>
            <a:ext cx="11001639" cy="1311536"/>
            <a:chOff x="261893" y="460274"/>
            <a:chExt cx="11001639" cy="1311536"/>
          </a:xfrm>
        </p:grpSpPr>
        <p:pic>
          <p:nvPicPr>
            <p:cNvPr id="9" name="Image 8">
              <a:extLst>
                <a:ext uri="{FF2B5EF4-FFF2-40B4-BE49-F238E27FC236}">
                  <a16:creationId xmlns:a16="http://schemas.microsoft.com/office/drawing/2014/main" id="{B522E25B-4A7C-6962-2B33-17E51BD09636}"/>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10" name="Titre 1">
              <a:extLst>
                <a:ext uri="{FF2B5EF4-FFF2-40B4-BE49-F238E27FC236}">
                  <a16:creationId xmlns:a16="http://schemas.microsoft.com/office/drawing/2014/main" id="{B60894AA-D475-CE12-FAB6-75D61A70A693}"/>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Voici la règle</a:t>
              </a:r>
            </a:p>
          </p:txBody>
        </p:sp>
        <p:sp>
          <p:nvSpPr>
            <p:cNvPr id="11" name="Titre 1">
              <a:extLst>
                <a:ext uri="{FF2B5EF4-FFF2-40B4-BE49-F238E27FC236}">
                  <a16:creationId xmlns:a16="http://schemas.microsoft.com/office/drawing/2014/main" id="{CBC0ADD7-220A-5DA3-9854-1957D8A3226C}"/>
                </a:ext>
              </a:extLst>
            </p:cNvPr>
            <p:cNvSpPr txBox="1">
              <a:spLocks/>
            </p:cNvSpPr>
            <p:nvPr/>
          </p:nvSpPr>
          <p:spPr>
            <a:xfrm>
              <a:off x="790793" y="460274"/>
              <a:ext cx="4802762"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noProof="1">
                  <a:solidFill>
                    <a:srgbClr val="F6891F"/>
                  </a:solidFill>
                  <a:latin typeface="Arial"/>
                  <a:cs typeface="Arial"/>
                </a:rPr>
                <a:t>Les coups dans les sports</a:t>
              </a:r>
              <a:endParaRPr lang="fr-CA" sz="2800" noProof="1">
                <a:solidFill>
                  <a:srgbClr val="1BAACE"/>
                </a:solidFill>
                <a:latin typeface="Arial"/>
                <a:cs typeface="Arial"/>
              </a:endParaRPr>
            </a:p>
          </p:txBody>
        </p:sp>
      </p:grpSp>
      <p:pic>
        <p:nvPicPr>
          <p:cNvPr id="14" name="Image 13">
            <a:extLst>
              <a:ext uri="{FF2B5EF4-FFF2-40B4-BE49-F238E27FC236}">
                <a16:creationId xmlns:a16="http://schemas.microsoft.com/office/drawing/2014/main" id="{1B65D3EE-EB3C-3CA5-C3EB-840E2D517F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7750" y="2525716"/>
            <a:ext cx="7556500" cy="2692400"/>
          </a:xfrm>
          <a:prstGeom prst="rect">
            <a:avLst/>
          </a:prstGeom>
        </p:spPr>
      </p:pic>
      <p:sp>
        <p:nvSpPr>
          <p:cNvPr id="15" name="Espace réservé du contenu 2">
            <a:extLst>
              <a:ext uri="{FF2B5EF4-FFF2-40B4-BE49-F238E27FC236}">
                <a16:creationId xmlns:a16="http://schemas.microsoft.com/office/drawing/2014/main" id="{318B04E3-80D9-D78E-B44A-669F637F2525}"/>
              </a:ext>
            </a:extLst>
          </p:cNvPr>
          <p:cNvSpPr txBox="1">
            <a:spLocks/>
          </p:cNvSpPr>
          <p:nvPr/>
        </p:nvSpPr>
        <p:spPr>
          <a:xfrm>
            <a:off x="2786127" y="3067450"/>
            <a:ext cx="6619745" cy="16089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1400"/>
              </a:spcBef>
              <a:buNone/>
            </a:pPr>
            <a:r>
              <a:rPr lang="fr-CA" sz="2400" noProof="1">
                <a:solidFill>
                  <a:srgbClr val="333F48"/>
                </a:solidFill>
                <a:latin typeface="Arial"/>
                <a:cs typeface="Calibri"/>
              </a:rPr>
              <a:t>Alec peut plaquer d’autres joueurs</a:t>
            </a:r>
            <a:br>
              <a:rPr lang="fr-CA" sz="2400" noProof="1">
                <a:solidFill>
                  <a:srgbClr val="333F48"/>
                </a:solidFill>
                <a:latin typeface="Arial"/>
                <a:cs typeface="Calibri"/>
              </a:rPr>
            </a:br>
            <a:r>
              <a:rPr lang="fr-CA" sz="2400" noProof="1">
                <a:solidFill>
                  <a:srgbClr val="333F48"/>
                </a:solidFill>
                <a:latin typeface="Arial"/>
                <a:cs typeface="Calibri"/>
              </a:rPr>
              <a:t>si les règles l’autorisent.</a:t>
            </a:r>
          </a:p>
          <a:p>
            <a:pPr marL="0" indent="0" algn="ctr">
              <a:lnSpc>
                <a:spcPct val="120000"/>
              </a:lnSpc>
              <a:spcBef>
                <a:spcPts val="1400"/>
              </a:spcBef>
              <a:buNone/>
            </a:pPr>
            <a:r>
              <a:rPr lang="fr-CA" sz="2400" noProof="1">
                <a:solidFill>
                  <a:srgbClr val="333F48"/>
                </a:solidFill>
                <a:latin typeface="Arial"/>
                <a:cs typeface="Calibri"/>
              </a:rPr>
              <a:t>Il doit le faire de façon sécuritaire.</a:t>
            </a:r>
            <a:endParaRPr lang="fr-CA" sz="2400" noProof="1">
              <a:solidFill>
                <a:srgbClr val="333F48"/>
              </a:solidFill>
              <a:latin typeface="Arial"/>
            </a:endParaRPr>
          </a:p>
        </p:txBody>
      </p:sp>
    </p:spTree>
    <p:extLst>
      <p:ext uri="{BB962C8B-B14F-4D97-AF65-F5344CB8AC3E}">
        <p14:creationId xmlns:p14="http://schemas.microsoft.com/office/powerpoint/2010/main" val="1997031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ED4D25F9-4B76-7D39-5F3A-CD4D74C04D5B}"/>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8003" t="9615" r="16872" b="3653"/>
          <a:stretch/>
        </p:blipFill>
        <p:spPr>
          <a:xfrm>
            <a:off x="8237946" y="518070"/>
            <a:ext cx="2766945" cy="2847452"/>
          </a:xfrm>
          <a:prstGeom prst="rect">
            <a:avLst/>
          </a:prstGeom>
        </p:spPr>
      </p:pic>
      <p:pic>
        <p:nvPicPr>
          <p:cNvPr id="11" name="Image 10">
            <a:extLst>
              <a:ext uri="{FF2B5EF4-FFF2-40B4-BE49-F238E27FC236}">
                <a16:creationId xmlns:a16="http://schemas.microsoft.com/office/drawing/2014/main" id="{C7F92E37-71FD-75EB-9E8E-EF48E0071415}"/>
              </a:ext>
            </a:extLst>
          </p:cNvPr>
          <p:cNvPicPr>
            <a:picLocks noChangeAspect="1"/>
          </p:cNvPicPr>
          <p:nvPr/>
        </p:nvPicPr>
        <p:blipFill rotWithShape="1">
          <a:blip r:embed="rId4" cstate="print">
            <a:alphaModFix amt="86000"/>
            <a:extLst>
              <a:ext uri="{28A0092B-C50C-407E-A947-70E740481C1C}">
                <a14:useLocalDpi xmlns:a14="http://schemas.microsoft.com/office/drawing/2010/main" val="0"/>
              </a:ext>
            </a:extLst>
          </a:blip>
          <a:srcRect l="18425" t="7466" r="17752" b="6156"/>
          <a:stretch/>
        </p:blipFill>
        <p:spPr>
          <a:xfrm rot="5400000">
            <a:off x="8323588" y="3635747"/>
            <a:ext cx="2645763" cy="2766944"/>
          </a:xfrm>
          <a:prstGeom prst="rect">
            <a:avLst/>
          </a:prstGeom>
        </p:spPr>
      </p:pic>
      <p:sp>
        <p:nvSpPr>
          <p:cNvPr id="12" name="ZoneTexte 11">
            <a:extLst>
              <a:ext uri="{FF2B5EF4-FFF2-40B4-BE49-F238E27FC236}">
                <a16:creationId xmlns:a16="http://schemas.microsoft.com/office/drawing/2014/main" id="{0765E025-9586-2EA6-86B5-08A0589DBE00}"/>
              </a:ext>
            </a:extLst>
          </p:cNvPr>
          <p:cNvSpPr txBox="1"/>
          <p:nvPr/>
        </p:nvSpPr>
        <p:spPr>
          <a:xfrm>
            <a:off x="8479846" y="1341631"/>
            <a:ext cx="2201681" cy="1200329"/>
          </a:xfrm>
          <a:prstGeom prst="rect">
            <a:avLst/>
          </a:prstGeom>
          <a:noFill/>
        </p:spPr>
        <p:txBody>
          <a:bodyPr wrap="square" rtlCol="0">
            <a:spAutoFit/>
          </a:bodyPr>
          <a:lstStyle/>
          <a:p>
            <a:pPr algn="ctr"/>
            <a:r>
              <a:rPr lang="fr-CA" sz="3600" b="1" noProof="1">
                <a:solidFill>
                  <a:schemeClr val="bg1"/>
                </a:solidFill>
                <a:latin typeface="Arial"/>
                <a:cs typeface="Calibri"/>
              </a:rPr>
              <a:t>Oui et non.</a:t>
            </a:r>
          </a:p>
        </p:txBody>
      </p:sp>
      <p:sp>
        <p:nvSpPr>
          <p:cNvPr id="13" name="ZoneTexte 12">
            <a:extLst>
              <a:ext uri="{FF2B5EF4-FFF2-40B4-BE49-F238E27FC236}">
                <a16:creationId xmlns:a16="http://schemas.microsoft.com/office/drawing/2014/main" id="{AA34F653-29F0-1303-8761-64678D6C9BFE}"/>
              </a:ext>
            </a:extLst>
          </p:cNvPr>
          <p:cNvSpPr txBox="1"/>
          <p:nvPr/>
        </p:nvSpPr>
        <p:spPr>
          <a:xfrm>
            <a:off x="8479846" y="4365521"/>
            <a:ext cx="2218368" cy="1477328"/>
          </a:xfrm>
          <a:prstGeom prst="rect">
            <a:avLst/>
          </a:prstGeom>
          <a:noFill/>
        </p:spPr>
        <p:txBody>
          <a:bodyPr wrap="square" rtlCol="0">
            <a:spAutoFit/>
          </a:bodyPr>
          <a:lstStyle/>
          <a:p>
            <a:pPr algn="ctr"/>
            <a:r>
              <a:rPr lang="fr-CA" sz="3600" b="1" noProof="1">
                <a:solidFill>
                  <a:schemeClr val="bg1"/>
                </a:solidFill>
                <a:latin typeface="Arial"/>
                <a:cs typeface="Calibri"/>
              </a:rPr>
              <a:t>Je ne sais pas.</a:t>
            </a:r>
          </a:p>
          <a:p>
            <a:endParaRPr lang="fr-CA" noProof="1"/>
          </a:p>
        </p:txBody>
      </p:sp>
      <p:sp>
        <p:nvSpPr>
          <p:cNvPr id="16" name="Rectangle 15">
            <a:extLst>
              <a:ext uri="{FF2B5EF4-FFF2-40B4-BE49-F238E27FC236}">
                <a16:creationId xmlns:a16="http://schemas.microsoft.com/office/drawing/2014/main" id="{6A40F81C-E99A-35C4-D8A9-F2C390399A43}"/>
              </a:ext>
            </a:extLst>
          </p:cNvPr>
          <p:cNvSpPr/>
          <p:nvPr/>
        </p:nvSpPr>
        <p:spPr>
          <a:xfrm>
            <a:off x="3842874" y="2844616"/>
            <a:ext cx="4164632" cy="1268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pic>
        <p:nvPicPr>
          <p:cNvPr id="17" name="Image 16">
            <a:extLst>
              <a:ext uri="{FF2B5EF4-FFF2-40B4-BE49-F238E27FC236}">
                <a16:creationId xmlns:a16="http://schemas.microsoft.com/office/drawing/2014/main" id="{CF60BD6F-00DD-9D29-9ABD-755727E2ED72}"/>
              </a:ext>
            </a:extLst>
          </p:cNvPr>
          <p:cNvPicPr>
            <a:picLocks noChangeAspect="1"/>
          </p:cNvPicPr>
          <p:nvPr/>
        </p:nvPicPr>
        <p:blipFill>
          <a:blip r:embed="rId5"/>
          <a:stretch>
            <a:fillRect/>
          </a:stretch>
        </p:blipFill>
        <p:spPr>
          <a:xfrm>
            <a:off x="11435683" y="278175"/>
            <a:ext cx="505269" cy="505269"/>
          </a:xfrm>
          <a:prstGeom prst="rect">
            <a:avLst/>
          </a:prstGeom>
        </p:spPr>
      </p:pic>
      <p:pic>
        <p:nvPicPr>
          <p:cNvPr id="18" name="Image 17">
            <a:extLst>
              <a:ext uri="{FF2B5EF4-FFF2-40B4-BE49-F238E27FC236}">
                <a16:creationId xmlns:a16="http://schemas.microsoft.com/office/drawing/2014/main" id="{F2D08D6D-9A7B-A10A-A260-4D8E992A5A3C}"/>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0800000">
            <a:off x="1162059" y="3384506"/>
            <a:ext cx="2847450" cy="3283067"/>
          </a:xfrm>
          <a:prstGeom prst="rect">
            <a:avLst/>
          </a:prstGeom>
        </p:spPr>
      </p:pic>
      <p:pic>
        <p:nvPicPr>
          <p:cNvPr id="23" name="Image 22">
            <a:extLst>
              <a:ext uri="{FF2B5EF4-FFF2-40B4-BE49-F238E27FC236}">
                <a16:creationId xmlns:a16="http://schemas.microsoft.com/office/drawing/2014/main" id="{2A8D3EAE-61F9-2529-8C84-BBF69B7C79B7}"/>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6200000">
            <a:off x="1133001" y="252825"/>
            <a:ext cx="2847450" cy="3283067"/>
          </a:xfrm>
          <a:prstGeom prst="rect">
            <a:avLst/>
          </a:prstGeom>
        </p:spPr>
      </p:pic>
      <p:sp>
        <p:nvSpPr>
          <p:cNvPr id="25" name="Titre 1">
            <a:extLst>
              <a:ext uri="{FF2B5EF4-FFF2-40B4-BE49-F238E27FC236}">
                <a16:creationId xmlns:a16="http://schemas.microsoft.com/office/drawing/2014/main" id="{9E94EA3E-8C4D-98DE-FEF4-0D77C9897435}"/>
              </a:ext>
            </a:extLst>
          </p:cNvPr>
          <p:cNvSpPr txBox="1">
            <a:spLocks/>
          </p:cNvSpPr>
          <p:nvPr/>
        </p:nvSpPr>
        <p:spPr>
          <a:xfrm>
            <a:off x="4013684" y="2773721"/>
            <a:ext cx="4164632"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b="1" noProof="1">
                <a:solidFill>
                  <a:srgbClr val="1BAACE"/>
                </a:solidFill>
                <a:latin typeface="Arial"/>
                <a:cs typeface="Arial"/>
              </a:rPr>
              <a:t>Es-tu d’accord avec cette règle</a:t>
            </a:r>
            <a:r>
              <a:rPr lang="fr-CA" sz="2100" b="1" noProof="1">
                <a:solidFill>
                  <a:srgbClr val="1BAACE"/>
                </a:solidFill>
                <a:latin typeface="Arial"/>
                <a:cs typeface="Arial"/>
              </a:rPr>
              <a:t> </a:t>
            </a:r>
            <a:r>
              <a:rPr lang="fr-CA" b="1" noProof="1">
                <a:solidFill>
                  <a:srgbClr val="1BAACE"/>
                </a:solidFill>
                <a:latin typeface="Arial"/>
                <a:cs typeface="Arial"/>
              </a:rPr>
              <a:t>?</a:t>
            </a:r>
          </a:p>
        </p:txBody>
      </p:sp>
      <p:sp>
        <p:nvSpPr>
          <p:cNvPr id="26" name="ZoneTexte 25">
            <a:extLst>
              <a:ext uri="{FF2B5EF4-FFF2-40B4-BE49-F238E27FC236}">
                <a16:creationId xmlns:a16="http://schemas.microsoft.com/office/drawing/2014/main" id="{A5D2511B-5EB1-02DF-C5B1-939D052AB079}"/>
              </a:ext>
            </a:extLst>
          </p:cNvPr>
          <p:cNvSpPr txBox="1"/>
          <p:nvPr/>
        </p:nvSpPr>
        <p:spPr>
          <a:xfrm>
            <a:off x="1510473" y="1328400"/>
            <a:ext cx="2201681" cy="1200329"/>
          </a:xfrm>
          <a:prstGeom prst="rect">
            <a:avLst/>
          </a:prstGeom>
          <a:noFill/>
        </p:spPr>
        <p:txBody>
          <a:bodyPr wrap="square" rtlCol="0">
            <a:spAutoFit/>
          </a:bodyPr>
          <a:lstStyle/>
          <a:p>
            <a:pPr algn="ctr"/>
            <a:r>
              <a:rPr lang="fr-CA" sz="3600" b="1" noProof="1">
                <a:solidFill>
                  <a:schemeClr val="bg1"/>
                </a:solidFill>
                <a:latin typeface="Arial"/>
                <a:cs typeface="Calibri"/>
              </a:rPr>
              <a:t>Oui, tout à fait</a:t>
            </a:r>
            <a:r>
              <a:rPr lang="fr-CA" b="1" noProof="1">
                <a:solidFill>
                  <a:schemeClr val="bg1"/>
                </a:solidFill>
                <a:latin typeface="Arial"/>
                <a:cs typeface="Calibri"/>
              </a:rPr>
              <a:t> </a:t>
            </a:r>
            <a:r>
              <a:rPr lang="fr-CA" sz="3600" b="1" noProof="1">
                <a:solidFill>
                  <a:schemeClr val="bg1"/>
                </a:solidFill>
                <a:latin typeface="Arial"/>
                <a:cs typeface="Calibri"/>
              </a:rPr>
              <a:t>!</a:t>
            </a:r>
          </a:p>
        </p:txBody>
      </p:sp>
      <p:sp>
        <p:nvSpPr>
          <p:cNvPr id="27" name="ZoneTexte 26">
            <a:extLst>
              <a:ext uri="{FF2B5EF4-FFF2-40B4-BE49-F238E27FC236}">
                <a16:creationId xmlns:a16="http://schemas.microsoft.com/office/drawing/2014/main" id="{EF8E7589-28E3-CDBE-A45F-95609B2C7538}"/>
              </a:ext>
            </a:extLst>
          </p:cNvPr>
          <p:cNvSpPr txBox="1"/>
          <p:nvPr/>
        </p:nvSpPr>
        <p:spPr>
          <a:xfrm>
            <a:off x="1153821" y="4309032"/>
            <a:ext cx="2847452" cy="1200329"/>
          </a:xfrm>
          <a:prstGeom prst="rect">
            <a:avLst/>
          </a:prstGeom>
          <a:noFill/>
        </p:spPr>
        <p:txBody>
          <a:bodyPr wrap="square" rtlCol="0">
            <a:spAutoFit/>
          </a:bodyPr>
          <a:lstStyle/>
          <a:p>
            <a:pPr algn="ctr"/>
            <a:r>
              <a:rPr lang="fr-CA" sz="3600" b="1" noProof="1">
                <a:solidFill>
                  <a:schemeClr val="bg1"/>
                </a:solidFill>
                <a:latin typeface="Arial"/>
                <a:cs typeface="Calibri"/>
              </a:rPr>
              <a:t>Surtout</a:t>
            </a:r>
            <a:br>
              <a:rPr lang="fr-CA" sz="3600" b="1" noProof="1">
                <a:solidFill>
                  <a:schemeClr val="bg1"/>
                </a:solidFill>
                <a:latin typeface="Arial"/>
                <a:cs typeface="Calibri"/>
              </a:rPr>
            </a:br>
            <a:r>
              <a:rPr lang="fr-CA" sz="3600" b="1" noProof="1">
                <a:solidFill>
                  <a:schemeClr val="bg1"/>
                </a:solidFill>
                <a:latin typeface="Arial"/>
                <a:cs typeface="Calibri"/>
              </a:rPr>
              <a:t>pas</a:t>
            </a:r>
            <a:r>
              <a:rPr lang="fr-CA" b="1" noProof="1">
                <a:solidFill>
                  <a:schemeClr val="bg1"/>
                </a:solidFill>
                <a:latin typeface="Arial"/>
                <a:cs typeface="Calibri"/>
              </a:rPr>
              <a:t> </a:t>
            </a:r>
            <a:r>
              <a:rPr lang="fr-CA" sz="3600" b="1" noProof="1">
                <a:solidFill>
                  <a:schemeClr val="bg1"/>
                </a:solidFill>
                <a:latin typeface="Arial"/>
                <a:cs typeface="Calibri"/>
              </a:rPr>
              <a:t>!</a:t>
            </a:r>
          </a:p>
        </p:txBody>
      </p:sp>
    </p:spTree>
    <p:extLst>
      <p:ext uri="{BB962C8B-B14F-4D97-AF65-F5344CB8AC3E}">
        <p14:creationId xmlns:p14="http://schemas.microsoft.com/office/powerpoint/2010/main" val="3575398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9984D5ED-A24D-58A5-21FC-8A6F7E0CB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9388" y="-1092154"/>
            <a:ext cx="13472909" cy="9410724"/>
          </a:xfrm>
          <a:prstGeom prst="rect">
            <a:avLst/>
          </a:prstGeom>
        </p:spPr>
      </p:pic>
      <p:sp>
        <p:nvSpPr>
          <p:cNvPr id="2" name="Titre 1">
            <a:extLst>
              <a:ext uri="{FF2B5EF4-FFF2-40B4-BE49-F238E27FC236}">
                <a16:creationId xmlns:a16="http://schemas.microsoft.com/office/drawing/2014/main" id="{2ED789F9-3CC2-6AFC-D053-CC3B21D36979}"/>
              </a:ext>
            </a:extLst>
          </p:cNvPr>
          <p:cNvSpPr>
            <a:spLocks noGrp="1"/>
          </p:cNvSpPr>
          <p:nvPr>
            <p:ph type="ctrTitle"/>
          </p:nvPr>
        </p:nvSpPr>
        <p:spPr>
          <a:xfrm>
            <a:off x="354895" y="872933"/>
            <a:ext cx="5010283" cy="1672973"/>
          </a:xfrm>
        </p:spPr>
        <p:txBody>
          <a:bodyPr vert="horz" lIns="91440" tIns="45720" rIns="91440" bIns="45720" rtlCol="0" anchor="b">
            <a:noAutofit/>
          </a:bodyPr>
          <a:lstStyle/>
          <a:p>
            <a:r>
              <a:rPr lang="fr-CA" sz="9600" b="1" noProof="1">
                <a:solidFill>
                  <a:srgbClr val="F6891F"/>
                </a:solidFill>
                <a:latin typeface="Arial"/>
                <a:cs typeface="Arial"/>
              </a:rPr>
              <a:t>Le vote</a:t>
            </a:r>
          </a:p>
        </p:txBody>
      </p:sp>
      <p:sp>
        <p:nvSpPr>
          <p:cNvPr id="16" name="ZoneTexte 15">
            <a:extLst>
              <a:ext uri="{FF2B5EF4-FFF2-40B4-BE49-F238E27FC236}">
                <a16:creationId xmlns:a16="http://schemas.microsoft.com/office/drawing/2014/main" id="{46859445-BE00-8A83-C25B-42B877E44C2A}"/>
              </a:ext>
            </a:extLst>
          </p:cNvPr>
          <p:cNvSpPr txBox="1"/>
          <p:nvPr/>
        </p:nvSpPr>
        <p:spPr>
          <a:xfrm>
            <a:off x="2860037" y="2303246"/>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4400" b="1" noProof="1">
                <a:solidFill>
                  <a:srgbClr val="F6891F"/>
                </a:solidFill>
                <a:latin typeface="Arial"/>
              </a:rPr>
              <a:t>et</a:t>
            </a:r>
            <a:endParaRPr lang="fr-CA" sz="4400" noProof="1">
              <a:solidFill>
                <a:srgbClr val="F6891F"/>
              </a:solidFill>
            </a:endParaRPr>
          </a:p>
        </p:txBody>
      </p:sp>
      <p:sp>
        <p:nvSpPr>
          <p:cNvPr id="17" name="ZoneTexte 16">
            <a:extLst>
              <a:ext uri="{FF2B5EF4-FFF2-40B4-BE49-F238E27FC236}">
                <a16:creationId xmlns:a16="http://schemas.microsoft.com/office/drawing/2014/main" id="{14AB3BFF-8765-4D67-6845-AD07DEEB91CE}"/>
              </a:ext>
            </a:extLst>
          </p:cNvPr>
          <p:cNvSpPr txBox="1"/>
          <p:nvPr/>
        </p:nvSpPr>
        <p:spPr>
          <a:xfrm>
            <a:off x="1460059" y="2771726"/>
            <a:ext cx="7315201" cy="10926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6500" b="1" noProof="1">
                <a:solidFill>
                  <a:srgbClr val="F6891F"/>
                </a:solidFill>
                <a:latin typeface="Arial"/>
              </a:rPr>
              <a:t>la candidature</a:t>
            </a:r>
            <a:endParaRPr lang="fr-CA" sz="6500" noProof="1">
              <a:solidFill>
                <a:srgbClr val="F6891F"/>
              </a:solidFill>
            </a:endParaRPr>
          </a:p>
        </p:txBody>
      </p:sp>
      <p:sp>
        <p:nvSpPr>
          <p:cNvPr id="6" name="ZoneTexte 5">
            <a:extLst>
              <a:ext uri="{FF2B5EF4-FFF2-40B4-BE49-F238E27FC236}">
                <a16:creationId xmlns:a16="http://schemas.microsoft.com/office/drawing/2014/main" id="{FCB489FC-BFF1-133C-928E-FEF84053446E}"/>
              </a:ext>
            </a:extLst>
          </p:cNvPr>
          <p:cNvSpPr txBox="1"/>
          <p:nvPr/>
        </p:nvSpPr>
        <p:spPr>
          <a:xfrm>
            <a:off x="1524601" y="3557183"/>
            <a:ext cx="7011264" cy="10926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6500" b="1" noProof="1">
                <a:solidFill>
                  <a:srgbClr val="F6891F"/>
                </a:solidFill>
                <a:latin typeface="Arial"/>
              </a:rPr>
              <a:t>à une élection</a:t>
            </a:r>
            <a:endParaRPr lang="fr-CA" sz="6500" noProof="1">
              <a:solidFill>
                <a:srgbClr val="F6891F"/>
              </a:solidFill>
            </a:endParaRPr>
          </a:p>
        </p:txBody>
      </p:sp>
      <p:pic>
        <p:nvPicPr>
          <p:cNvPr id="5" name="Image 4">
            <a:extLst>
              <a:ext uri="{FF2B5EF4-FFF2-40B4-BE49-F238E27FC236}">
                <a16:creationId xmlns:a16="http://schemas.microsoft.com/office/drawing/2014/main" id="{C4B295C9-4EDE-285E-EAAD-9A2058BACC0B}"/>
              </a:ext>
            </a:extLst>
          </p:cNvPr>
          <p:cNvPicPr>
            <a:picLocks noChangeAspect="1"/>
          </p:cNvPicPr>
          <p:nvPr/>
        </p:nvPicPr>
        <p:blipFill>
          <a:blip r:embed="rId4"/>
          <a:stretch>
            <a:fillRect/>
          </a:stretch>
        </p:blipFill>
        <p:spPr>
          <a:xfrm>
            <a:off x="11435683" y="278175"/>
            <a:ext cx="505269" cy="505269"/>
          </a:xfrm>
          <a:prstGeom prst="rect">
            <a:avLst/>
          </a:prstGeom>
        </p:spPr>
      </p:pic>
      <p:pic>
        <p:nvPicPr>
          <p:cNvPr id="14" name="Image 13">
            <a:extLst>
              <a:ext uri="{FF2B5EF4-FFF2-40B4-BE49-F238E27FC236}">
                <a16:creationId xmlns:a16="http://schemas.microsoft.com/office/drawing/2014/main" id="{AA372723-28A9-D82F-78E3-64852E448B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387" y="5092455"/>
            <a:ext cx="250694" cy="250694"/>
          </a:xfrm>
          <a:prstGeom prst="rect">
            <a:avLst/>
          </a:prstGeom>
        </p:spPr>
      </p:pic>
      <p:pic>
        <p:nvPicPr>
          <p:cNvPr id="3" name="Image 2">
            <a:extLst>
              <a:ext uri="{FF2B5EF4-FFF2-40B4-BE49-F238E27FC236}">
                <a16:creationId xmlns:a16="http://schemas.microsoft.com/office/drawing/2014/main" id="{B2A4818C-5CE8-B73E-3F84-1CD37452DA2F}"/>
              </a:ext>
            </a:extLst>
          </p:cNvPr>
          <p:cNvPicPr>
            <a:picLocks noChangeAspect="1"/>
          </p:cNvPicPr>
          <p:nvPr/>
        </p:nvPicPr>
        <p:blipFill rotWithShape="1">
          <a:blip r:embed="rId6">
            <a:extLst>
              <a:ext uri="{28A0092B-C50C-407E-A947-70E740481C1C}">
                <a14:useLocalDpi xmlns:a14="http://schemas.microsoft.com/office/drawing/2010/main" val="0"/>
              </a:ext>
            </a:extLst>
          </a:blip>
          <a:srcRect l="16216" t="32189" r="15849" b="26782"/>
          <a:stretch/>
        </p:blipFill>
        <p:spPr>
          <a:xfrm>
            <a:off x="2633472" y="4859313"/>
            <a:ext cx="1330872" cy="621108"/>
          </a:xfrm>
          <a:prstGeom prst="rect">
            <a:avLst/>
          </a:prstGeom>
        </p:spPr>
      </p:pic>
      <p:pic>
        <p:nvPicPr>
          <p:cNvPr id="9" name="Image 8">
            <a:extLst>
              <a:ext uri="{FF2B5EF4-FFF2-40B4-BE49-F238E27FC236}">
                <a16:creationId xmlns:a16="http://schemas.microsoft.com/office/drawing/2014/main" id="{1934476F-701E-1F7C-D76B-991DBA24AE70}"/>
              </a:ext>
            </a:extLst>
          </p:cNvPr>
          <p:cNvPicPr>
            <a:picLocks noChangeAspect="1"/>
          </p:cNvPicPr>
          <p:nvPr/>
        </p:nvPicPr>
        <p:blipFill rotWithShape="1">
          <a:blip r:embed="rId7">
            <a:extLst>
              <a:ext uri="{28A0092B-C50C-407E-A947-70E740481C1C}">
                <a14:useLocalDpi xmlns:a14="http://schemas.microsoft.com/office/drawing/2010/main" val="0"/>
              </a:ext>
            </a:extLst>
          </a:blip>
          <a:srcRect l="12281" t="34954" r="13229" b="12246"/>
          <a:stretch/>
        </p:blipFill>
        <p:spPr>
          <a:xfrm>
            <a:off x="3201702" y="5485191"/>
            <a:ext cx="1282262" cy="702331"/>
          </a:xfrm>
          <a:prstGeom prst="rect">
            <a:avLst/>
          </a:prstGeom>
        </p:spPr>
      </p:pic>
      <p:sp>
        <p:nvSpPr>
          <p:cNvPr id="10" name="ZoneTexte 9">
            <a:extLst>
              <a:ext uri="{FF2B5EF4-FFF2-40B4-BE49-F238E27FC236}">
                <a16:creationId xmlns:a16="http://schemas.microsoft.com/office/drawing/2014/main" id="{BEE46C04-7366-2880-B552-4F3E3A0C3DF8}"/>
              </a:ext>
            </a:extLst>
          </p:cNvPr>
          <p:cNvSpPr txBox="1"/>
          <p:nvPr/>
        </p:nvSpPr>
        <p:spPr>
          <a:xfrm>
            <a:off x="1114151" y="5023868"/>
            <a:ext cx="1602465" cy="369332"/>
          </a:xfrm>
          <a:prstGeom prst="rect">
            <a:avLst/>
          </a:prstGeom>
          <a:noFill/>
        </p:spPr>
        <p:txBody>
          <a:bodyPr wrap="square" rtlCol="0">
            <a:spAutoFit/>
          </a:bodyPr>
          <a:lstStyle/>
          <a:p>
            <a:r>
              <a:rPr lang="en-CA" noProof="0">
                <a:solidFill>
                  <a:srgbClr val="F6891F"/>
                </a:solidFill>
                <a:hlinkClick r:id="rId8" action="ppaction://hlinksldjump">
                  <a:extLst>
                    <a:ext uri="{A12FA001-AC4F-418D-AE19-62706E023703}">
                      <ahyp:hlinkClr xmlns:ahyp="http://schemas.microsoft.com/office/drawing/2018/hyperlinkcolor" val="tx"/>
                    </a:ext>
                  </a:extLst>
                </a:hlinkClick>
              </a:rPr>
              <a:t>SUJET SUIVANT</a:t>
            </a:r>
            <a:endParaRPr lang="en-CA" noProof="0">
              <a:solidFill>
                <a:srgbClr val="F6891F"/>
              </a:solidFill>
            </a:endParaRPr>
          </a:p>
        </p:txBody>
      </p:sp>
      <p:sp>
        <p:nvSpPr>
          <p:cNvPr id="11" name="ZoneTexte 10">
            <a:extLst>
              <a:ext uri="{FF2B5EF4-FFF2-40B4-BE49-F238E27FC236}">
                <a16:creationId xmlns:a16="http://schemas.microsoft.com/office/drawing/2014/main" id="{97AF251D-E2CE-D2BB-65B6-42E733D90390}"/>
              </a:ext>
            </a:extLst>
          </p:cNvPr>
          <p:cNvSpPr txBox="1"/>
          <p:nvPr/>
        </p:nvSpPr>
        <p:spPr>
          <a:xfrm>
            <a:off x="4382910" y="5559100"/>
            <a:ext cx="2250365" cy="369332"/>
          </a:xfrm>
          <a:prstGeom prst="rect">
            <a:avLst/>
          </a:prstGeom>
          <a:noFill/>
        </p:spPr>
        <p:txBody>
          <a:bodyPr wrap="square" rtlCol="0">
            <a:spAutoFit/>
          </a:bodyPr>
          <a:lstStyle/>
          <a:p>
            <a:r>
              <a:rPr lang="en-CA" noProof="0">
                <a:solidFill>
                  <a:srgbClr val="1BAACE"/>
                </a:solidFill>
                <a:hlinkClick r:id="rId9" action="ppaction://hlinksldjump">
                  <a:extLst>
                    <a:ext uri="{A12FA001-AC4F-418D-AE19-62706E023703}">
                      <ahyp:hlinkClr xmlns:ahyp="http://schemas.microsoft.com/office/drawing/2018/hyperlinkcolor" val="tx"/>
                    </a:ext>
                  </a:extLst>
                </a:hlinkClick>
              </a:rPr>
              <a:t>SUJET PRÉCÉDENT</a:t>
            </a:r>
            <a:endParaRPr lang="en-CA" noProof="0">
              <a:solidFill>
                <a:srgbClr val="1BAACE"/>
              </a:solidFill>
            </a:endParaRPr>
          </a:p>
        </p:txBody>
      </p:sp>
    </p:spTree>
    <p:extLst>
      <p:ext uri="{BB962C8B-B14F-4D97-AF65-F5344CB8AC3E}">
        <p14:creationId xmlns:p14="http://schemas.microsoft.com/office/powerpoint/2010/main" val="22226894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FE8C9-82E3-A698-8711-51D08E0CF1A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7F1DD0A6-79D6-4FCB-0930-ED7AF0EC3E58}"/>
              </a:ext>
            </a:extLst>
          </p:cNvPr>
          <p:cNvSpPr/>
          <p:nvPr/>
        </p:nvSpPr>
        <p:spPr>
          <a:xfrm>
            <a:off x="8509898" y="30482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pic>
        <p:nvPicPr>
          <p:cNvPr id="10" name="Image 9">
            <a:extLst>
              <a:ext uri="{FF2B5EF4-FFF2-40B4-BE49-F238E27FC236}">
                <a16:creationId xmlns:a16="http://schemas.microsoft.com/office/drawing/2014/main" id="{8D383AEE-91BB-AEA1-265F-9FA99A55AD82}"/>
              </a:ext>
            </a:extLst>
          </p:cNvPr>
          <p:cNvPicPr>
            <a:picLocks noChangeAspect="1"/>
          </p:cNvPicPr>
          <p:nvPr/>
        </p:nvPicPr>
        <p:blipFill>
          <a:blip r:embed="rId3"/>
          <a:stretch>
            <a:fillRect/>
          </a:stretch>
        </p:blipFill>
        <p:spPr>
          <a:xfrm>
            <a:off x="11435683" y="278175"/>
            <a:ext cx="505269" cy="505269"/>
          </a:xfrm>
          <a:prstGeom prst="rect">
            <a:avLst/>
          </a:prstGeom>
        </p:spPr>
      </p:pic>
      <p:grpSp>
        <p:nvGrpSpPr>
          <p:cNvPr id="5" name="Groupe 4">
            <a:extLst>
              <a:ext uri="{FF2B5EF4-FFF2-40B4-BE49-F238E27FC236}">
                <a16:creationId xmlns:a16="http://schemas.microsoft.com/office/drawing/2014/main" id="{1573BBA9-2C3B-A9FC-72AC-BD19040C6AB1}"/>
              </a:ext>
            </a:extLst>
          </p:cNvPr>
          <p:cNvGrpSpPr/>
          <p:nvPr/>
        </p:nvGrpSpPr>
        <p:grpSpPr>
          <a:xfrm>
            <a:off x="261893" y="460274"/>
            <a:ext cx="11001639" cy="1311536"/>
            <a:chOff x="261893" y="460274"/>
            <a:chExt cx="11001639" cy="1311536"/>
          </a:xfrm>
        </p:grpSpPr>
        <p:pic>
          <p:nvPicPr>
            <p:cNvPr id="11" name="Image 10">
              <a:extLst>
                <a:ext uri="{FF2B5EF4-FFF2-40B4-BE49-F238E27FC236}">
                  <a16:creationId xmlns:a16="http://schemas.microsoft.com/office/drawing/2014/main" id="{AE5222EC-013B-0A73-FC02-1347964A5A51}"/>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12" name="Titre 1">
              <a:extLst>
                <a:ext uri="{FF2B5EF4-FFF2-40B4-BE49-F238E27FC236}">
                  <a16:creationId xmlns:a16="http://schemas.microsoft.com/office/drawing/2014/main" id="{F3B08835-91D5-BD66-048E-51B32BEBDDF8}"/>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Écoutez l’histoire de Louisa</a:t>
              </a:r>
            </a:p>
          </p:txBody>
        </p:sp>
        <p:sp>
          <p:nvSpPr>
            <p:cNvPr id="13" name="Titre 1">
              <a:extLst>
                <a:ext uri="{FF2B5EF4-FFF2-40B4-BE49-F238E27FC236}">
                  <a16:creationId xmlns:a16="http://schemas.microsoft.com/office/drawing/2014/main" id="{B9C3D15B-A9B3-2E04-AD58-1B6289719F3E}"/>
                </a:ext>
              </a:extLst>
            </p:cNvPr>
            <p:cNvSpPr txBox="1">
              <a:spLocks/>
            </p:cNvSpPr>
            <p:nvPr/>
          </p:nvSpPr>
          <p:spPr>
            <a:xfrm>
              <a:off x="790792" y="460274"/>
              <a:ext cx="8875721"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noProof="1">
                  <a:solidFill>
                    <a:srgbClr val="F6891F"/>
                  </a:solidFill>
                  <a:latin typeface="Arial"/>
                  <a:cs typeface="Arial"/>
                </a:rPr>
                <a:t>Le vote et la candidature à une élection</a:t>
              </a:r>
              <a:endParaRPr lang="fr-CA" sz="2800" noProof="1">
                <a:solidFill>
                  <a:srgbClr val="1BAACE"/>
                </a:solidFill>
                <a:latin typeface="Arial"/>
                <a:cs typeface="Arial"/>
              </a:endParaRPr>
            </a:p>
          </p:txBody>
        </p:sp>
      </p:grpSp>
      <p:pic>
        <p:nvPicPr>
          <p:cNvPr id="15" name="Image 14">
            <a:extLst>
              <a:ext uri="{FF2B5EF4-FFF2-40B4-BE49-F238E27FC236}">
                <a16:creationId xmlns:a16="http://schemas.microsoft.com/office/drawing/2014/main" id="{FF37837D-85B1-1E11-B7F1-B73A52F341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800" y="2098799"/>
            <a:ext cx="7772400" cy="1783772"/>
          </a:xfrm>
          <a:prstGeom prst="rect">
            <a:avLst/>
          </a:prstGeom>
        </p:spPr>
      </p:pic>
      <p:sp>
        <p:nvSpPr>
          <p:cNvPr id="17" name="Espace réservé du contenu 4">
            <a:extLst>
              <a:ext uri="{FF2B5EF4-FFF2-40B4-BE49-F238E27FC236}">
                <a16:creationId xmlns:a16="http://schemas.microsoft.com/office/drawing/2014/main" id="{CDA5B8D4-ED08-93B8-10F0-F07B5E46833E}"/>
              </a:ext>
            </a:extLst>
          </p:cNvPr>
          <p:cNvSpPr txBox="1">
            <a:spLocks/>
          </p:cNvSpPr>
          <p:nvPr/>
        </p:nvSpPr>
        <p:spPr>
          <a:xfrm>
            <a:off x="1015200" y="2311200"/>
            <a:ext cx="7011200" cy="313058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fr-CA" sz="2400" noProof="1">
                <a:solidFill>
                  <a:srgbClr val="333F48"/>
                </a:solidFill>
                <a:latin typeface="Arial"/>
                <a:cs typeface="Calibri"/>
              </a:rPr>
              <a:t>J’ai 13 ans. </a:t>
            </a:r>
          </a:p>
          <a:p>
            <a:pPr marL="0" indent="0">
              <a:lnSpc>
                <a:spcPct val="100000"/>
              </a:lnSpc>
              <a:spcBef>
                <a:spcPts val="1200"/>
              </a:spcBef>
              <a:buNone/>
            </a:pPr>
            <a:r>
              <a:rPr lang="fr-CA" sz="2400" noProof="1">
                <a:solidFill>
                  <a:srgbClr val="333F48"/>
                </a:solidFill>
                <a:latin typeface="Arial"/>
                <a:cs typeface="Calibri"/>
              </a:rPr>
              <a:t>Je veux un jour devenir la mairesse</a:t>
            </a:r>
            <a:br>
              <a:rPr lang="fr-CA" sz="2400" noProof="1">
                <a:latin typeface="Arial"/>
                <a:cs typeface="Calibri"/>
              </a:rPr>
            </a:br>
            <a:r>
              <a:rPr lang="fr-CA" sz="2400" noProof="1">
                <a:solidFill>
                  <a:srgbClr val="333F48"/>
                </a:solidFill>
                <a:latin typeface="Arial"/>
                <a:cs typeface="Calibri"/>
              </a:rPr>
              <a:t>de ma communauté.</a:t>
            </a:r>
            <a:endParaRPr lang="fr-CA" sz="2400" noProof="1">
              <a:solidFill>
                <a:srgbClr val="333F48"/>
              </a:solidFill>
              <a:latin typeface="Arial"/>
            </a:endParaRPr>
          </a:p>
        </p:txBody>
      </p:sp>
      <p:pic>
        <p:nvPicPr>
          <p:cNvPr id="4" name="Image 3">
            <a:extLst>
              <a:ext uri="{FF2B5EF4-FFF2-40B4-BE49-F238E27FC236}">
                <a16:creationId xmlns:a16="http://schemas.microsoft.com/office/drawing/2014/main" id="{F181A943-36CA-ED8B-D116-C7B812ECC2A7}"/>
              </a:ext>
            </a:extLst>
          </p:cNvPr>
          <p:cNvPicPr>
            <a:picLocks noChangeAspect="1"/>
          </p:cNvPicPr>
          <p:nvPr/>
        </p:nvPicPr>
        <p:blipFill rotWithShape="1">
          <a:blip r:embed="rId6">
            <a:extLst>
              <a:ext uri="{28A0092B-C50C-407E-A947-70E740481C1C}">
                <a14:useLocalDpi xmlns:a14="http://schemas.microsoft.com/office/drawing/2010/main" val="0"/>
              </a:ext>
            </a:extLst>
          </a:blip>
          <a:srcRect l="29029" t="24693" r="36187" b="23368"/>
          <a:stretch/>
        </p:blipFill>
        <p:spPr>
          <a:xfrm>
            <a:off x="6743644" y="1882903"/>
            <a:ext cx="4378107" cy="4566294"/>
          </a:xfrm>
          <a:prstGeom prst="rect">
            <a:avLst/>
          </a:prstGeom>
        </p:spPr>
      </p:pic>
    </p:spTree>
    <p:extLst>
      <p:ext uri="{BB962C8B-B14F-4D97-AF65-F5344CB8AC3E}">
        <p14:creationId xmlns:p14="http://schemas.microsoft.com/office/powerpoint/2010/main" val="34969607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891F">
            <a:alpha val="12000"/>
          </a:srgbClr>
        </a:solidFill>
        <a:effectLst/>
      </p:bgPr>
    </p:bg>
    <p:spTree>
      <p:nvGrpSpPr>
        <p:cNvPr id="1" name="">
          <a:extLst>
            <a:ext uri="{FF2B5EF4-FFF2-40B4-BE49-F238E27FC236}">
              <a16:creationId xmlns:a16="http://schemas.microsoft.com/office/drawing/2014/main" id="{2495BA47-118D-5106-4F2C-63F67437C514}"/>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64A7586C-84AB-E657-6A08-9C2E8C43113F}"/>
              </a:ext>
            </a:extLst>
          </p:cNvPr>
          <p:cNvPicPr>
            <a:picLocks noChangeAspect="1"/>
          </p:cNvPicPr>
          <p:nvPr/>
        </p:nvPicPr>
        <p:blipFill>
          <a:blip r:embed="rId3"/>
          <a:stretch>
            <a:fillRect/>
          </a:stretch>
        </p:blipFill>
        <p:spPr>
          <a:xfrm>
            <a:off x="11435683" y="278175"/>
            <a:ext cx="505269" cy="505269"/>
          </a:xfrm>
          <a:prstGeom prst="rect">
            <a:avLst/>
          </a:prstGeom>
        </p:spPr>
      </p:pic>
      <p:grpSp>
        <p:nvGrpSpPr>
          <p:cNvPr id="7" name="Groupe 6">
            <a:extLst>
              <a:ext uri="{FF2B5EF4-FFF2-40B4-BE49-F238E27FC236}">
                <a16:creationId xmlns:a16="http://schemas.microsoft.com/office/drawing/2014/main" id="{E81D7FC9-CB7B-2B1D-CF57-7A50627AF677}"/>
              </a:ext>
            </a:extLst>
          </p:cNvPr>
          <p:cNvGrpSpPr/>
          <p:nvPr/>
        </p:nvGrpSpPr>
        <p:grpSpPr>
          <a:xfrm>
            <a:off x="261893" y="460274"/>
            <a:ext cx="11001639" cy="1311536"/>
            <a:chOff x="261893" y="460274"/>
            <a:chExt cx="11001639" cy="1311536"/>
          </a:xfrm>
        </p:grpSpPr>
        <p:pic>
          <p:nvPicPr>
            <p:cNvPr id="9" name="Image 8">
              <a:extLst>
                <a:ext uri="{FF2B5EF4-FFF2-40B4-BE49-F238E27FC236}">
                  <a16:creationId xmlns:a16="http://schemas.microsoft.com/office/drawing/2014/main" id="{986A96FF-CE76-B80C-66E1-00000FC11B8C}"/>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10" name="Titre 1">
              <a:extLst>
                <a:ext uri="{FF2B5EF4-FFF2-40B4-BE49-F238E27FC236}">
                  <a16:creationId xmlns:a16="http://schemas.microsoft.com/office/drawing/2014/main" id="{C85E8E6D-4903-3695-A282-4DD38C1F5094}"/>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Voici la règle</a:t>
              </a:r>
            </a:p>
          </p:txBody>
        </p:sp>
        <p:sp>
          <p:nvSpPr>
            <p:cNvPr id="11" name="Titre 1">
              <a:extLst>
                <a:ext uri="{FF2B5EF4-FFF2-40B4-BE49-F238E27FC236}">
                  <a16:creationId xmlns:a16="http://schemas.microsoft.com/office/drawing/2014/main" id="{BE11829E-732A-C1C9-2DC5-1353158D9D08}"/>
                </a:ext>
              </a:extLst>
            </p:cNvPr>
            <p:cNvSpPr txBox="1">
              <a:spLocks/>
            </p:cNvSpPr>
            <p:nvPr/>
          </p:nvSpPr>
          <p:spPr>
            <a:xfrm>
              <a:off x="790792" y="460274"/>
              <a:ext cx="8875721"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noProof="1">
                  <a:solidFill>
                    <a:srgbClr val="F6891F"/>
                  </a:solidFill>
                  <a:latin typeface="Arial"/>
                  <a:cs typeface="Arial"/>
                </a:rPr>
                <a:t>Le vote et la candidature à une élection</a:t>
              </a:r>
              <a:endParaRPr lang="fr-CA" sz="2800" noProof="1">
                <a:solidFill>
                  <a:srgbClr val="1BAACE"/>
                </a:solidFill>
                <a:latin typeface="Arial"/>
                <a:cs typeface="Arial"/>
              </a:endParaRPr>
            </a:p>
          </p:txBody>
        </p:sp>
      </p:grpSp>
      <p:pic>
        <p:nvPicPr>
          <p:cNvPr id="16" name="Image 15">
            <a:extLst>
              <a:ext uri="{FF2B5EF4-FFF2-40B4-BE49-F238E27FC236}">
                <a16:creationId xmlns:a16="http://schemas.microsoft.com/office/drawing/2014/main" id="{675BD9B6-3942-7827-198D-F60E09358A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7750" y="2525716"/>
            <a:ext cx="7556500" cy="2692400"/>
          </a:xfrm>
          <a:prstGeom prst="rect">
            <a:avLst/>
          </a:prstGeom>
        </p:spPr>
      </p:pic>
      <p:sp>
        <p:nvSpPr>
          <p:cNvPr id="17" name="Espace réservé du contenu 2">
            <a:extLst>
              <a:ext uri="{FF2B5EF4-FFF2-40B4-BE49-F238E27FC236}">
                <a16:creationId xmlns:a16="http://schemas.microsoft.com/office/drawing/2014/main" id="{CE02C6F0-E84E-5AE8-84C4-2965DB750D07}"/>
              </a:ext>
            </a:extLst>
          </p:cNvPr>
          <p:cNvSpPr txBox="1">
            <a:spLocks/>
          </p:cNvSpPr>
          <p:nvPr/>
        </p:nvSpPr>
        <p:spPr>
          <a:xfrm>
            <a:off x="2786127" y="3447887"/>
            <a:ext cx="6619745" cy="8480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r-CA" sz="2400" noProof="1">
                <a:solidFill>
                  <a:srgbClr val="333F48"/>
                </a:solidFill>
                <a:latin typeface="Arial"/>
                <a:cs typeface="Calibri"/>
              </a:rPr>
              <a:t>Louisa pourra être mairesse</a:t>
            </a:r>
            <a:br>
              <a:rPr lang="fr-CA" sz="2400" noProof="1">
                <a:solidFill>
                  <a:srgbClr val="333F48"/>
                </a:solidFill>
                <a:latin typeface="Arial"/>
                <a:cs typeface="Calibri"/>
              </a:rPr>
            </a:br>
            <a:r>
              <a:rPr lang="fr-CA" sz="2400" noProof="1">
                <a:solidFill>
                  <a:srgbClr val="333F48"/>
                </a:solidFill>
                <a:latin typeface="Arial"/>
                <a:cs typeface="Calibri"/>
              </a:rPr>
              <a:t>quand elle aura au moins 18 ans.</a:t>
            </a:r>
            <a:endParaRPr lang="fr-CA" sz="2400" noProof="1">
              <a:solidFill>
                <a:srgbClr val="333F48"/>
              </a:solidFill>
              <a:latin typeface="Arial"/>
            </a:endParaRPr>
          </a:p>
        </p:txBody>
      </p:sp>
    </p:spTree>
    <p:extLst>
      <p:ext uri="{BB962C8B-B14F-4D97-AF65-F5344CB8AC3E}">
        <p14:creationId xmlns:p14="http://schemas.microsoft.com/office/powerpoint/2010/main" val="3689742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D0FB4B97-C070-4CF1-2354-93B95A860DA9}"/>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8003" t="9615" r="16872" b="3653"/>
          <a:stretch/>
        </p:blipFill>
        <p:spPr>
          <a:xfrm>
            <a:off x="8237946" y="518070"/>
            <a:ext cx="2766945" cy="2847452"/>
          </a:xfrm>
          <a:prstGeom prst="rect">
            <a:avLst/>
          </a:prstGeom>
        </p:spPr>
      </p:pic>
      <p:pic>
        <p:nvPicPr>
          <p:cNvPr id="16" name="Image 15">
            <a:extLst>
              <a:ext uri="{FF2B5EF4-FFF2-40B4-BE49-F238E27FC236}">
                <a16:creationId xmlns:a16="http://schemas.microsoft.com/office/drawing/2014/main" id="{F5F5D35D-62A6-2B70-905D-8A88EEECDD5D}"/>
              </a:ext>
            </a:extLst>
          </p:cNvPr>
          <p:cNvPicPr>
            <a:picLocks noChangeAspect="1"/>
          </p:cNvPicPr>
          <p:nvPr/>
        </p:nvPicPr>
        <p:blipFill rotWithShape="1">
          <a:blip r:embed="rId4" cstate="print">
            <a:alphaModFix amt="86000"/>
            <a:extLst>
              <a:ext uri="{28A0092B-C50C-407E-A947-70E740481C1C}">
                <a14:useLocalDpi xmlns:a14="http://schemas.microsoft.com/office/drawing/2010/main" val="0"/>
              </a:ext>
            </a:extLst>
          </a:blip>
          <a:srcRect l="18425" t="7466" r="17752" b="6156"/>
          <a:stretch/>
        </p:blipFill>
        <p:spPr>
          <a:xfrm rot="5400000">
            <a:off x="8323588" y="3635747"/>
            <a:ext cx="2645763" cy="2766944"/>
          </a:xfrm>
          <a:prstGeom prst="rect">
            <a:avLst/>
          </a:prstGeom>
        </p:spPr>
      </p:pic>
      <p:sp>
        <p:nvSpPr>
          <p:cNvPr id="17" name="ZoneTexte 16">
            <a:extLst>
              <a:ext uri="{FF2B5EF4-FFF2-40B4-BE49-F238E27FC236}">
                <a16:creationId xmlns:a16="http://schemas.microsoft.com/office/drawing/2014/main" id="{C8EE8DD7-602B-38ED-B9DB-7F90012E4121}"/>
              </a:ext>
            </a:extLst>
          </p:cNvPr>
          <p:cNvSpPr txBox="1"/>
          <p:nvPr/>
        </p:nvSpPr>
        <p:spPr>
          <a:xfrm>
            <a:off x="8479846" y="1341631"/>
            <a:ext cx="2201681" cy="1200329"/>
          </a:xfrm>
          <a:prstGeom prst="rect">
            <a:avLst/>
          </a:prstGeom>
          <a:noFill/>
        </p:spPr>
        <p:txBody>
          <a:bodyPr wrap="square" rtlCol="0">
            <a:spAutoFit/>
          </a:bodyPr>
          <a:lstStyle/>
          <a:p>
            <a:pPr algn="ctr"/>
            <a:r>
              <a:rPr lang="fr-CA" sz="3600" b="1" noProof="1">
                <a:solidFill>
                  <a:schemeClr val="bg1"/>
                </a:solidFill>
                <a:latin typeface="Arial"/>
                <a:cs typeface="Calibri"/>
              </a:rPr>
              <a:t>Oui et non.</a:t>
            </a:r>
          </a:p>
        </p:txBody>
      </p:sp>
      <p:sp>
        <p:nvSpPr>
          <p:cNvPr id="18" name="ZoneTexte 17">
            <a:extLst>
              <a:ext uri="{FF2B5EF4-FFF2-40B4-BE49-F238E27FC236}">
                <a16:creationId xmlns:a16="http://schemas.microsoft.com/office/drawing/2014/main" id="{AB2EA650-1D55-B271-EBF2-9B8C578A6F7A}"/>
              </a:ext>
            </a:extLst>
          </p:cNvPr>
          <p:cNvSpPr txBox="1"/>
          <p:nvPr/>
        </p:nvSpPr>
        <p:spPr>
          <a:xfrm>
            <a:off x="8479846" y="4365521"/>
            <a:ext cx="2218368" cy="1477328"/>
          </a:xfrm>
          <a:prstGeom prst="rect">
            <a:avLst/>
          </a:prstGeom>
          <a:noFill/>
        </p:spPr>
        <p:txBody>
          <a:bodyPr wrap="square" rtlCol="0">
            <a:spAutoFit/>
          </a:bodyPr>
          <a:lstStyle/>
          <a:p>
            <a:pPr algn="ctr"/>
            <a:r>
              <a:rPr lang="fr-CA" sz="3600" b="1" noProof="1">
                <a:solidFill>
                  <a:schemeClr val="bg1"/>
                </a:solidFill>
                <a:latin typeface="Arial"/>
                <a:cs typeface="Calibri"/>
              </a:rPr>
              <a:t>Je ne sais pas.</a:t>
            </a:r>
          </a:p>
          <a:p>
            <a:endParaRPr lang="fr-CA" noProof="1"/>
          </a:p>
        </p:txBody>
      </p:sp>
      <p:sp>
        <p:nvSpPr>
          <p:cNvPr id="19" name="Rectangle 18">
            <a:extLst>
              <a:ext uri="{FF2B5EF4-FFF2-40B4-BE49-F238E27FC236}">
                <a16:creationId xmlns:a16="http://schemas.microsoft.com/office/drawing/2014/main" id="{B5ED823D-B9F0-4B4F-3B82-BE2AB498D338}"/>
              </a:ext>
            </a:extLst>
          </p:cNvPr>
          <p:cNvSpPr/>
          <p:nvPr/>
        </p:nvSpPr>
        <p:spPr>
          <a:xfrm>
            <a:off x="3842874" y="2844616"/>
            <a:ext cx="4164632" cy="1268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pic>
        <p:nvPicPr>
          <p:cNvPr id="20" name="Image 19">
            <a:extLst>
              <a:ext uri="{FF2B5EF4-FFF2-40B4-BE49-F238E27FC236}">
                <a16:creationId xmlns:a16="http://schemas.microsoft.com/office/drawing/2014/main" id="{02D854E6-B961-2037-7B48-55DDFEF0D5C2}"/>
              </a:ext>
            </a:extLst>
          </p:cNvPr>
          <p:cNvPicPr>
            <a:picLocks noChangeAspect="1"/>
          </p:cNvPicPr>
          <p:nvPr/>
        </p:nvPicPr>
        <p:blipFill>
          <a:blip r:embed="rId5"/>
          <a:stretch>
            <a:fillRect/>
          </a:stretch>
        </p:blipFill>
        <p:spPr>
          <a:xfrm>
            <a:off x="11435683" y="278175"/>
            <a:ext cx="505269" cy="505269"/>
          </a:xfrm>
          <a:prstGeom prst="rect">
            <a:avLst/>
          </a:prstGeom>
        </p:spPr>
      </p:pic>
      <p:pic>
        <p:nvPicPr>
          <p:cNvPr id="21" name="Image 20">
            <a:extLst>
              <a:ext uri="{FF2B5EF4-FFF2-40B4-BE49-F238E27FC236}">
                <a16:creationId xmlns:a16="http://schemas.microsoft.com/office/drawing/2014/main" id="{8EDE15AF-F17C-290C-B6BE-FC85FBD90189}"/>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0800000">
            <a:off x="1162059" y="3384506"/>
            <a:ext cx="2847450" cy="3283067"/>
          </a:xfrm>
          <a:prstGeom prst="rect">
            <a:avLst/>
          </a:prstGeom>
        </p:spPr>
      </p:pic>
      <p:pic>
        <p:nvPicPr>
          <p:cNvPr id="26" name="Image 25">
            <a:extLst>
              <a:ext uri="{FF2B5EF4-FFF2-40B4-BE49-F238E27FC236}">
                <a16:creationId xmlns:a16="http://schemas.microsoft.com/office/drawing/2014/main" id="{C5DF0BDF-174F-084A-11E3-EFF51206625C}"/>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6200000">
            <a:off x="1133001" y="252825"/>
            <a:ext cx="2847450" cy="3283067"/>
          </a:xfrm>
          <a:prstGeom prst="rect">
            <a:avLst/>
          </a:prstGeom>
        </p:spPr>
      </p:pic>
      <p:sp>
        <p:nvSpPr>
          <p:cNvPr id="28" name="Titre 1">
            <a:extLst>
              <a:ext uri="{FF2B5EF4-FFF2-40B4-BE49-F238E27FC236}">
                <a16:creationId xmlns:a16="http://schemas.microsoft.com/office/drawing/2014/main" id="{E3FE7B26-296D-9942-5D5F-3F9C116C127C}"/>
              </a:ext>
            </a:extLst>
          </p:cNvPr>
          <p:cNvSpPr txBox="1">
            <a:spLocks/>
          </p:cNvSpPr>
          <p:nvPr/>
        </p:nvSpPr>
        <p:spPr>
          <a:xfrm>
            <a:off x="4013684" y="2773721"/>
            <a:ext cx="4164632"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b="1" noProof="1">
                <a:solidFill>
                  <a:srgbClr val="1BAACE"/>
                </a:solidFill>
                <a:latin typeface="Arial"/>
                <a:cs typeface="Arial"/>
              </a:rPr>
              <a:t>Es-tu d’accord avec cette règle</a:t>
            </a:r>
            <a:r>
              <a:rPr lang="fr-CA" sz="2100" b="1" noProof="1">
                <a:solidFill>
                  <a:srgbClr val="1BAACE"/>
                </a:solidFill>
                <a:latin typeface="Arial"/>
                <a:cs typeface="Arial"/>
              </a:rPr>
              <a:t> </a:t>
            </a:r>
            <a:r>
              <a:rPr lang="fr-CA" b="1" noProof="1">
                <a:solidFill>
                  <a:srgbClr val="1BAACE"/>
                </a:solidFill>
                <a:latin typeface="Arial"/>
                <a:cs typeface="Arial"/>
              </a:rPr>
              <a:t>?</a:t>
            </a:r>
          </a:p>
        </p:txBody>
      </p:sp>
      <p:sp>
        <p:nvSpPr>
          <p:cNvPr id="29" name="ZoneTexte 28">
            <a:extLst>
              <a:ext uri="{FF2B5EF4-FFF2-40B4-BE49-F238E27FC236}">
                <a16:creationId xmlns:a16="http://schemas.microsoft.com/office/drawing/2014/main" id="{CEA6CD54-5C9D-02EA-6689-7EC069750E5E}"/>
              </a:ext>
            </a:extLst>
          </p:cNvPr>
          <p:cNvSpPr txBox="1"/>
          <p:nvPr/>
        </p:nvSpPr>
        <p:spPr>
          <a:xfrm>
            <a:off x="1510473" y="1328400"/>
            <a:ext cx="2201681" cy="1200329"/>
          </a:xfrm>
          <a:prstGeom prst="rect">
            <a:avLst/>
          </a:prstGeom>
          <a:noFill/>
        </p:spPr>
        <p:txBody>
          <a:bodyPr wrap="square" rtlCol="0">
            <a:spAutoFit/>
          </a:bodyPr>
          <a:lstStyle/>
          <a:p>
            <a:pPr algn="ctr"/>
            <a:r>
              <a:rPr lang="fr-CA" sz="3600" b="1" noProof="1">
                <a:solidFill>
                  <a:schemeClr val="bg1"/>
                </a:solidFill>
                <a:latin typeface="Arial"/>
                <a:cs typeface="Calibri"/>
              </a:rPr>
              <a:t>Oui, tout à fait</a:t>
            </a:r>
            <a:r>
              <a:rPr lang="fr-CA" b="1" noProof="1">
                <a:solidFill>
                  <a:schemeClr val="bg1"/>
                </a:solidFill>
                <a:latin typeface="Arial"/>
                <a:cs typeface="Calibri"/>
              </a:rPr>
              <a:t> </a:t>
            </a:r>
            <a:r>
              <a:rPr lang="fr-CA" sz="3600" b="1" noProof="1">
                <a:solidFill>
                  <a:schemeClr val="bg1"/>
                </a:solidFill>
                <a:latin typeface="Arial"/>
                <a:cs typeface="Calibri"/>
              </a:rPr>
              <a:t>!</a:t>
            </a:r>
          </a:p>
        </p:txBody>
      </p:sp>
      <p:sp>
        <p:nvSpPr>
          <p:cNvPr id="30" name="ZoneTexte 29">
            <a:extLst>
              <a:ext uri="{FF2B5EF4-FFF2-40B4-BE49-F238E27FC236}">
                <a16:creationId xmlns:a16="http://schemas.microsoft.com/office/drawing/2014/main" id="{D1D2CBB5-1AD6-0B8E-0611-A487ED4E64E0}"/>
              </a:ext>
            </a:extLst>
          </p:cNvPr>
          <p:cNvSpPr txBox="1"/>
          <p:nvPr/>
        </p:nvSpPr>
        <p:spPr>
          <a:xfrm>
            <a:off x="1153821" y="4309032"/>
            <a:ext cx="2847452" cy="1200329"/>
          </a:xfrm>
          <a:prstGeom prst="rect">
            <a:avLst/>
          </a:prstGeom>
          <a:noFill/>
        </p:spPr>
        <p:txBody>
          <a:bodyPr wrap="square" rtlCol="0">
            <a:spAutoFit/>
          </a:bodyPr>
          <a:lstStyle/>
          <a:p>
            <a:pPr algn="ctr"/>
            <a:r>
              <a:rPr lang="fr-CA" sz="3600" b="1" noProof="1">
                <a:solidFill>
                  <a:schemeClr val="bg1"/>
                </a:solidFill>
                <a:latin typeface="Arial"/>
                <a:cs typeface="Calibri"/>
              </a:rPr>
              <a:t>Surtout</a:t>
            </a:r>
            <a:br>
              <a:rPr lang="fr-CA" sz="3600" b="1" noProof="1">
                <a:solidFill>
                  <a:schemeClr val="bg1"/>
                </a:solidFill>
                <a:latin typeface="Arial"/>
                <a:cs typeface="Calibri"/>
              </a:rPr>
            </a:br>
            <a:r>
              <a:rPr lang="fr-CA" sz="3600" b="1" noProof="1">
                <a:solidFill>
                  <a:schemeClr val="bg1"/>
                </a:solidFill>
                <a:latin typeface="Arial"/>
                <a:cs typeface="Calibri"/>
              </a:rPr>
              <a:t>pas</a:t>
            </a:r>
            <a:r>
              <a:rPr lang="fr-CA" b="1" noProof="1">
                <a:solidFill>
                  <a:schemeClr val="bg1"/>
                </a:solidFill>
                <a:latin typeface="Arial"/>
                <a:cs typeface="Calibri"/>
              </a:rPr>
              <a:t> </a:t>
            </a:r>
            <a:r>
              <a:rPr lang="fr-CA" sz="3600" b="1" noProof="1">
                <a:solidFill>
                  <a:schemeClr val="bg1"/>
                </a:solidFill>
                <a:latin typeface="Arial"/>
                <a:cs typeface="Calibri"/>
              </a:rPr>
              <a:t>!</a:t>
            </a:r>
          </a:p>
        </p:txBody>
      </p:sp>
    </p:spTree>
    <p:extLst>
      <p:ext uri="{BB962C8B-B14F-4D97-AF65-F5344CB8AC3E}">
        <p14:creationId xmlns:p14="http://schemas.microsoft.com/office/powerpoint/2010/main" val="1536730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D789F9-3CC2-6AFC-D053-CC3B21D36979}"/>
              </a:ext>
            </a:extLst>
          </p:cNvPr>
          <p:cNvSpPr>
            <a:spLocks noGrp="1"/>
          </p:cNvSpPr>
          <p:nvPr>
            <p:ph type="ctrTitle"/>
          </p:nvPr>
        </p:nvSpPr>
        <p:spPr>
          <a:xfrm>
            <a:off x="543154" y="1530628"/>
            <a:ext cx="6792366" cy="1672973"/>
          </a:xfrm>
        </p:spPr>
        <p:txBody>
          <a:bodyPr vert="horz" lIns="91440" tIns="45720" rIns="91440" bIns="45720" rtlCol="0" anchor="b">
            <a:noAutofit/>
          </a:bodyPr>
          <a:lstStyle/>
          <a:p>
            <a:r>
              <a:rPr lang="fr-CA" sz="9600" b="1" noProof="1">
                <a:solidFill>
                  <a:srgbClr val="F6891F"/>
                </a:solidFill>
                <a:latin typeface="Arial"/>
                <a:cs typeface="Arial"/>
              </a:rPr>
              <a:t>Les photos</a:t>
            </a:r>
          </a:p>
        </p:txBody>
      </p:sp>
      <p:sp>
        <p:nvSpPr>
          <p:cNvPr id="16" name="ZoneTexte 15">
            <a:extLst>
              <a:ext uri="{FF2B5EF4-FFF2-40B4-BE49-F238E27FC236}">
                <a16:creationId xmlns:a16="http://schemas.microsoft.com/office/drawing/2014/main" id="{46859445-BE00-8A83-C25B-42B877E44C2A}"/>
              </a:ext>
            </a:extLst>
          </p:cNvPr>
          <p:cNvSpPr txBox="1"/>
          <p:nvPr/>
        </p:nvSpPr>
        <p:spPr>
          <a:xfrm>
            <a:off x="3193040" y="2960941"/>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4400" b="1" noProof="1">
                <a:solidFill>
                  <a:srgbClr val="F6891F"/>
                </a:solidFill>
                <a:latin typeface="Arial"/>
              </a:rPr>
              <a:t>sur les</a:t>
            </a:r>
            <a:endParaRPr lang="fr-CA" sz="4400" noProof="1">
              <a:solidFill>
                <a:srgbClr val="F6891F"/>
              </a:solidFill>
            </a:endParaRPr>
          </a:p>
        </p:txBody>
      </p:sp>
      <p:sp>
        <p:nvSpPr>
          <p:cNvPr id="17" name="ZoneTexte 16">
            <a:extLst>
              <a:ext uri="{FF2B5EF4-FFF2-40B4-BE49-F238E27FC236}">
                <a16:creationId xmlns:a16="http://schemas.microsoft.com/office/drawing/2014/main" id="{14AB3BFF-8765-4D67-6845-AD07DEEB91CE}"/>
              </a:ext>
            </a:extLst>
          </p:cNvPr>
          <p:cNvSpPr txBox="1"/>
          <p:nvPr/>
        </p:nvSpPr>
        <p:spPr>
          <a:xfrm>
            <a:off x="1479309" y="3450239"/>
            <a:ext cx="802981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6000" b="1" noProof="1">
                <a:solidFill>
                  <a:srgbClr val="F6891F"/>
                </a:solidFill>
                <a:latin typeface="Arial"/>
              </a:rPr>
              <a:t>réseaux sociaux</a:t>
            </a:r>
            <a:endParaRPr lang="fr-CA" sz="6000" noProof="1">
              <a:solidFill>
                <a:srgbClr val="F6891F"/>
              </a:solidFill>
            </a:endParaRPr>
          </a:p>
        </p:txBody>
      </p:sp>
      <p:pic>
        <p:nvPicPr>
          <p:cNvPr id="5" name="Image 4">
            <a:extLst>
              <a:ext uri="{FF2B5EF4-FFF2-40B4-BE49-F238E27FC236}">
                <a16:creationId xmlns:a16="http://schemas.microsoft.com/office/drawing/2014/main" id="{99CE74C6-28F9-D0FE-3B62-1B457104E1B5}"/>
              </a:ext>
            </a:extLst>
          </p:cNvPr>
          <p:cNvPicPr>
            <a:picLocks noChangeAspect="1"/>
          </p:cNvPicPr>
          <p:nvPr/>
        </p:nvPicPr>
        <p:blipFill rotWithShape="1">
          <a:blip r:embed="rId3">
            <a:extLst>
              <a:ext uri="{28A0092B-C50C-407E-A947-70E740481C1C}">
                <a14:useLocalDpi xmlns:a14="http://schemas.microsoft.com/office/drawing/2010/main" val="0"/>
              </a:ext>
            </a:extLst>
          </a:blip>
          <a:srcRect l="25902" t="34181" r="25293" b="23046"/>
          <a:stretch/>
        </p:blipFill>
        <p:spPr>
          <a:xfrm>
            <a:off x="6889387" y="1801405"/>
            <a:ext cx="5338281" cy="4678408"/>
          </a:xfrm>
          <a:prstGeom prst="rect">
            <a:avLst/>
          </a:prstGeom>
        </p:spPr>
      </p:pic>
      <p:pic>
        <p:nvPicPr>
          <p:cNvPr id="6" name="Image 5">
            <a:extLst>
              <a:ext uri="{FF2B5EF4-FFF2-40B4-BE49-F238E27FC236}">
                <a16:creationId xmlns:a16="http://schemas.microsoft.com/office/drawing/2014/main" id="{897B4D9D-23B9-2D8C-18A1-FB269338EC85}"/>
              </a:ext>
            </a:extLst>
          </p:cNvPr>
          <p:cNvPicPr>
            <a:picLocks noChangeAspect="1"/>
          </p:cNvPicPr>
          <p:nvPr/>
        </p:nvPicPr>
        <p:blipFill>
          <a:blip r:embed="rId4"/>
          <a:stretch>
            <a:fillRect/>
          </a:stretch>
        </p:blipFill>
        <p:spPr>
          <a:xfrm>
            <a:off x="11435683" y="278175"/>
            <a:ext cx="505269" cy="505269"/>
          </a:xfrm>
          <a:prstGeom prst="rect">
            <a:avLst/>
          </a:prstGeom>
        </p:spPr>
      </p:pic>
      <p:pic>
        <p:nvPicPr>
          <p:cNvPr id="13" name="Image 12">
            <a:extLst>
              <a:ext uri="{FF2B5EF4-FFF2-40B4-BE49-F238E27FC236}">
                <a16:creationId xmlns:a16="http://schemas.microsoft.com/office/drawing/2014/main" id="{8C249401-098A-2DDF-E0BE-F9EBE9A532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387" y="5092455"/>
            <a:ext cx="250694" cy="250694"/>
          </a:xfrm>
          <a:prstGeom prst="rect">
            <a:avLst/>
          </a:prstGeom>
        </p:spPr>
      </p:pic>
      <p:pic>
        <p:nvPicPr>
          <p:cNvPr id="3" name="Image 2">
            <a:extLst>
              <a:ext uri="{FF2B5EF4-FFF2-40B4-BE49-F238E27FC236}">
                <a16:creationId xmlns:a16="http://schemas.microsoft.com/office/drawing/2014/main" id="{A041BFE5-F04D-CB8D-1608-A104CFEBEA34}"/>
              </a:ext>
            </a:extLst>
          </p:cNvPr>
          <p:cNvPicPr>
            <a:picLocks noChangeAspect="1"/>
          </p:cNvPicPr>
          <p:nvPr/>
        </p:nvPicPr>
        <p:blipFill rotWithShape="1">
          <a:blip r:embed="rId6">
            <a:extLst>
              <a:ext uri="{28A0092B-C50C-407E-A947-70E740481C1C}">
                <a14:useLocalDpi xmlns:a14="http://schemas.microsoft.com/office/drawing/2010/main" val="0"/>
              </a:ext>
            </a:extLst>
          </a:blip>
          <a:srcRect l="16216" t="32189" r="15849" b="26782"/>
          <a:stretch/>
        </p:blipFill>
        <p:spPr>
          <a:xfrm>
            <a:off x="2633472" y="4859313"/>
            <a:ext cx="1330872" cy="621108"/>
          </a:xfrm>
          <a:prstGeom prst="rect">
            <a:avLst/>
          </a:prstGeom>
        </p:spPr>
      </p:pic>
      <p:pic>
        <p:nvPicPr>
          <p:cNvPr id="7" name="Image 6">
            <a:extLst>
              <a:ext uri="{FF2B5EF4-FFF2-40B4-BE49-F238E27FC236}">
                <a16:creationId xmlns:a16="http://schemas.microsoft.com/office/drawing/2014/main" id="{821A4816-5C95-1473-7885-4C884BAB2539}"/>
              </a:ext>
            </a:extLst>
          </p:cNvPr>
          <p:cNvPicPr>
            <a:picLocks noChangeAspect="1"/>
          </p:cNvPicPr>
          <p:nvPr/>
        </p:nvPicPr>
        <p:blipFill rotWithShape="1">
          <a:blip r:embed="rId7">
            <a:extLst>
              <a:ext uri="{28A0092B-C50C-407E-A947-70E740481C1C}">
                <a14:useLocalDpi xmlns:a14="http://schemas.microsoft.com/office/drawing/2010/main" val="0"/>
              </a:ext>
            </a:extLst>
          </a:blip>
          <a:srcRect l="12281" t="34954" r="13229" b="12246"/>
          <a:stretch/>
        </p:blipFill>
        <p:spPr>
          <a:xfrm>
            <a:off x="3201702" y="5485191"/>
            <a:ext cx="1282262" cy="702331"/>
          </a:xfrm>
          <a:prstGeom prst="rect">
            <a:avLst/>
          </a:prstGeom>
        </p:spPr>
      </p:pic>
      <p:sp>
        <p:nvSpPr>
          <p:cNvPr id="9" name="ZoneTexte 8">
            <a:extLst>
              <a:ext uri="{FF2B5EF4-FFF2-40B4-BE49-F238E27FC236}">
                <a16:creationId xmlns:a16="http://schemas.microsoft.com/office/drawing/2014/main" id="{78410001-8A14-5AAB-4C72-D606470303BD}"/>
              </a:ext>
            </a:extLst>
          </p:cNvPr>
          <p:cNvSpPr txBox="1"/>
          <p:nvPr/>
        </p:nvSpPr>
        <p:spPr>
          <a:xfrm>
            <a:off x="1120115" y="5029815"/>
            <a:ext cx="1602465" cy="369332"/>
          </a:xfrm>
          <a:prstGeom prst="rect">
            <a:avLst/>
          </a:prstGeom>
          <a:noFill/>
        </p:spPr>
        <p:txBody>
          <a:bodyPr wrap="square" rtlCol="0">
            <a:spAutoFit/>
          </a:bodyPr>
          <a:lstStyle/>
          <a:p>
            <a:r>
              <a:rPr lang="fr-FR">
                <a:solidFill>
                  <a:srgbClr val="F6891F"/>
                </a:solidFill>
                <a:hlinkClick r:id="rId8" action="ppaction://hlinksldjump">
                  <a:extLst>
                    <a:ext uri="{A12FA001-AC4F-418D-AE19-62706E023703}">
                      <ahyp:hlinkClr xmlns:ahyp="http://schemas.microsoft.com/office/drawing/2018/hyperlinkcolor" val="tx"/>
                    </a:ext>
                  </a:extLst>
                </a:hlinkClick>
              </a:rPr>
              <a:t>SUJET SUIVANT</a:t>
            </a:r>
            <a:endParaRPr lang="fr-FR">
              <a:solidFill>
                <a:srgbClr val="F6891F"/>
              </a:solidFill>
            </a:endParaRPr>
          </a:p>
        </p:txBody>
      </p:sp>
      <p:sp>
        <p:nvSpPr>
          <p:cNvPr id="10" name="ZoneTexte 9">
            <a:extLst>
              <a:ext uri="{FF2B5EF4-FFF2-40B4-BE49-F238E27FC236}">
                <a16:creationId xmlns:a16="http://schemas.microsoft.com/office/drawing/2014/main" id="{BF416FCA-3A58-03F7-CD0D-B0487E057505}"/>
              </a:ext>
            </a:extLst>
          </p:cNvPr>
          <p:cNvSpPr txBox="1"/>
          <p:nvPr/>
        </p:nvSpPr>
        <p:spPr>
          <a:xfrm>
            <a:off x="4382910" y="5559100"/>
            <a:ext cx="2250365" cy="369332"/>
          </a:xfrm>
          <a:prstGeom prst="rect">
            <a:avLst/>
          </a:prstGeom>
          <a:noFill/>
        </p:spPr>
        <p:txBody>
          <a:bodyPr wrap="square" rtlCol="0">
            <a:spAutoFit/>
          </a:bodyPr>
          <a:lstStyle/>
          <a:p>
            <a:r>
              <a:rPr lang="fr-FR">
                <a:solidFill>
                  <a:srgbClr val="1BAACE"/>
                </a:solidFill>
                <a:hlinkClick r:id="rId9" action="ppaction://hlinksldjump">
                  <a:extLst>
                    <a:ext uri="{A12FA001-AC4F-418D-AE19-62706E023703}">
                      <ahyp:hlinkClr xmlns:ahyp="http://schemas.microsoft.com/office/drawing/2018/hyperlinkcolor" val="tx"/>
                    </a:ext>
                  </a:extLst>
                </a:hlinkClick>
              </a:rPr>
              <a:t>SUJET PRÉCÉDENT</a:t>
            </a:r>
            <a:endParaRPr lang="fr-FR">
              <a:solidFill>
                <a:srgbClr val="1BAACE"/>
              </a:solidFill>
            </a:endParaRPr>
          </a:p>
        </p:txBody>
      </p:sp>
    </p:spTree>
    <p:extLst>
      <p:ext uri="{BB962C8B-B14F-4D97-AF65-F5344CB8AC3E}">
        <p14:creationId xmlns:p14="http://schemas.microsoft.com/office/powerpoint/2010/main" val="1862973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BB196-B6C3-D83C-8171-2617327F8AB6}"/>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A14F101-4F86-8C09-3E9F-BE682F24D9B0}"/>
              </a:ext>
            </a:extLst>
          </p:cNvPr>
          <p:cNvSpPr/>
          <p:nvPr/>
        </p:nvSpPr>
        <p:spPr>
          <a:xfrm>
            <a:off x="8509898" y="30482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sp>
        <p:nvSpPr>
          <p:cNvPr id="12" name="Rectangle 11">
            <a:extLst>
              <a:ext uri="{FF2B5EF4-FFF2-40B4-BE49-F238E27FC236}">
                <a16:creationId xmlns:a16="http://schemas.microsoft.com/office/drawing/2014/main" id="{4A4A5DCC-BAA8-4EDA-A7BE-2D6FF7B0563E}"/>
              </a:ext>
            </a:extLst>
          </p:cNvPr>
          <p:cNvSpPr/>
          <p:nvPr/>
        </p:nvSpPr>
        <p:spPr>
          <a:xfrm>
            <a:off x="8662298" y="32006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sp>
        <p:nvSpPr>
          <p:cNvPr id="13" name="Rectangle 12">
            <a:extLst>
              <a:ext uri="{FF2B5EF4-FFF2-40B4-BE49-F238E27FC236}">
                <a16:creationId xmlns:a16="http://schemas.microsoft.com/office/drawing/2014/main" id="{AE9FF43B-07C6-B303-A3A7-B73EDEDEFD18}"/>
              </a:ext>
            </a:extLst>
          </p:cNvPr>
          <p:cNvSpPr/>
          <p:nvPr/>
        </p:nvSpPr>
        <p:spPr>
          <a:xfrm>
            <a:off x="8814698" y="33530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pic>
        <p:nvPicPr>
          <p:cNvPr id="8" name="Image 7">
            <a:extLst>
              <a:ext uri="{FF2B5EF4-FFF2-40B4-BE49-F238E27FC236}">
                <a16:creationId xmlns:a16="http://schemas.microsoft.com/office/drawing/2014/main" id="{F65C2122-0CBF-3DAC-D6F6-146F9982BA1F}"/>
              </a:ext>
            </a:extLst>
          </p:cNvPr>
          <p:cNvPicPr>
            <a:picLocks noChangeAspect="1"/>
          </p:cNvPicPr>
          <p:nvPr/>
        </p:nvPicPr>
        <p:blipFill>
          <a:blip r:embed="rId3"/>
          <a:stretch>
            <a:fillRect/>
          </a:stretch>
        </p:blipFill>
        <p:spPr>
          <a:xfrm>
            <a:off x="11435683" y="278175"/>
            <a:ext cx="505269" cy="505269"/>
          </a:xfrm>
          <a:prstGeom prst="rect">
            <a:avLst/>
          </a:prstGeom>
        </p:spPr>
      </p:pic>
      <p:pic>
        <p:nvPicPr>
          <p:cNvPr id="5" name="Image 4">
            <a:extLst>
              <a:ext uri="{FF2B5EF4-FFF2-40B4-BE49-F238E27FC236}">
                <a16:creationId xmlns:a16="http://schemas.microsoft.com/office/drawing/2014/main" id="{748E5ED6-607A-FAB7-4AC3-B0A7EEF51A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00" y="2098799"/>
            <a:ext cx="7487486" cy="3716091"/>
          </a:xfrm>
          <a:prstGeom prst="rect">
            <a:avLst/>
          </a:prstGeom>
        </p:spPr>
      </p:pic>
      <p:sp>
        <p:nvSpPr>
          <p:cNvPr id="9" name="Espace réservé du contenu 4">
            <a:extLst>
              <a:ext uri="{FF2B5EF4-FFF2-40B4-BE49-F238E27FC236}">
                <a16:creationId xmlns:a16="http://schemas.microsoft.com/office/drawing/2014/main" id="{0B7109D9-3F1F-0E38-7CED-A3785A0C2A45}"/>
              </a:ext>
            </a:extLst>
          </p:cNvPr>
          <p:cNvSpPr txBox="1">
            <a:spLocks/>
          </p:cNvSpPr>
          <p:nvPr/>
        </p:nvSpPr>
        <p:spPr>
          <a:xfrm>
            <a:off x="1015200" y="2311200"/>
            <a:ext cx="7011200" cy="313058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fr-CA" sz="2400" noProof="1">
                <a:solidFill>
                  <a:srgbClr val="333F48"/>
                </a:solidFill>
                <a:latin typeface="Arial"/>
                <a:cs typeface="Arial"/>
              </a:rPr>
              <a:t>J’ai 14 ans. </a:t>
            </a:r>
            <a:endParaRPr lang="fr-CA" sz="2400" noProof="1">
              <a:solidFill>
                <a:srgbClr val="000000"/>
              </a:solidFill>
              <a:latin typeface="Arial"/>
              <a:ea typeface="Calibri" panose="020F0502020204030204"/>
              <a:cs typeface="Arial"/>
            </a:endParaRPr>
          </a:p>
          <a:p>
            <a:pPr marL="0" indent="0">
              <a:lnSpc>
                <a:spcPct val="100000"/>
              </a:lnSpc>
              <a:spcBef>
                <a:spcPts val="1200"/>
              </a:spcBef>
              <a:buNone/>
            </a:pPr>
            <a:r>
              <a:rPr lang="fr-CA" sz="2400" noProof="1">
                <a:solidFill>
                  <a:srgbClr val="333F48"/>
                </a:solidFill>
                <a:latin typeface="Arial"/>
                <a:cs typeface="Arial"/>
              </a:rPr>
              <a:t>Je suis dans la même classe que Brianna. </a:t>
            </a:r>
            <a:endParaRPr lang="fr-CA" sz="2400" noProof="1">
              <a:solidFill>
                <a:srgbClr val="000000"/>
              </a:solidFill>
              <a:latin typeface="Arial"/>
              <a:ea typeface="Calibri"/>
              <a:cs typeface="Arial"/>
            </a:endParaRPr>
          </a:p>
          <a:p>
            <a:pPr marL="0" indent="0">
              <a:lnSpc>
                <a:spcPct val="100000"/>
              </a:lnSpc>
              <a:spcBef>
                <a:spcPts val="1200"/>
              </a:spcBef>
              <a:buNone/>
            </a:pPr>
            <a:r>
              <a:rPr lang="fr-CA" sz="2400" noProof="1">
                <a:solidFill>
                  <a:srgbClr val="333F48"/>
                </a:solidFill>
                <a:latin typeface="Arial"/>
                <a:cs typeface="Arial"/>
              </a:rPr>
              <a:t>Alors qu’elle passait du temps chez moi, </a:t>
            </a:r>
            <a:br>
              <a:rPr lang="fr-CA" sz="2400" noProof="1">
                <a:solidFill>
                  <a:srgbClr val="333F48"/>
                </a:solidFill>
                <a:latin typeface="Arial"/>
                <a:cs typeface="Arial"/>
              </a:rPr>
            </a:br>
            <a:r>
              <a:rPr lang="fr-CA" sz="2400" noProof="1">
                <a:solidFill>
                  <a:srgbClr val="333F48"/>
                </a:solidFill>
                <a:latin typeface="Arial"/>
                <a:cs typeface="Arial"/>
              </a:rPr>
              <a:t>Brianna m’a pris en photo. </a:t>
            </a:r>
            <a:endParaRPr lang="fr-CA" sz="2400" noProof="1">
              <a:solidFill>
                <a:srgbClr val="000000"/>
              </a:solidFill>
              <a:latin typeface="Arial"/>
              <a:ea typeface="Calibri"/>
              <a:cs typeface="Arial"/>
            </a:endParaRPr>
          </a:p>
          <a:p>
            <a:pPr marL="0" indent="0">
              <a:lnSpc>
                <a:spcPct val="100000"/>
              </a:lnSpc>
              <a:spcBef>
                <a:spcPts val="1200"/>
              </a:spcBef>
              <a:buNone/>
            </a:pPr>
            <a:r>
              <a:rPr lang="fr-CA" sz="2400" noProof="1">
                <a:solidFill>
                  <a:srgbClr val="333F48"/>
                </a:solidFill>
                <a:latin typeface="Arial"/>
                <a:cs typeface="Arial"/>
              </a:rPr>
              <a:t>Elle a mis la photo sur son profil Facebook </a:t>
            </a:r>
            <a:br>
              <a:rPr lang="fr-CA" sz="2400" noProof="1">
                <a:solidFill>
                  <a:srgbClr val="333F48"/>
                </a:solidFill>
                <a:latin typeface="Arial"/>
                <a:cs typeface="Arial"/>
              </a:rPr>
            </a:br>
            <a:r>
              <a:rPr lang="fr-CA" sz="2400" noProof="1">
                <a:solidFill>
                  <a:srgbClr val="333F48"/>
                </a:solidFill>
                <a:latin typeface="Arial"/>
                <a:cs typeface="Arial"/>
              </a:rPr>
              <a:t>public sans mon autorisation. </a:t>
            </a:r>
            <a:endParaRPr lang="fr-CA" sz="2400" noProof="1">
              <a:solidFill>
                <a:srgbClr val="000000"/>
              </a:solidFill>
              <a:latin typeface="Arial"/>
              <a:ea typeface="Calibri"/>
              <a:cs typeface="Arial"/>
            </a:endParaRPr>
          </a:p>
          <a:p>
            <a:pPr marL="0" indent="0">
              <a:lnSpc>
                <a:spcPct val="100000"/>
              </a:lnSpc>
              <a:spcBef>
                <a:spcPts val="1200"/>
              </a:spcBef>
              <a:buNone/>
            </a:pPr>
            <a:r>
              <a:rPr lang="fr-CA" sz="2400" noProof="1">
                <a:solidFill>
                  <a:srgbClr val="333F48"/>
                </a:solidFill>
                <a:latin typeface="Arial"/>
                <a:cs typeface="Arial"/>
              </a:rPr>
              <a:t>Je veux que Brianna supprime la photo.</a:t>
            </a:r>
            <a:endParaRPr lang="fr-CA" sz="2400" noProof="1">
              <a:latin typeface="Arial"/>
              <a:ea typeface="Calibri"/>
              <a:cs typeface="Arial"/>
            </a:endParaRPr>
          </a:p>
        </p:txBody>
      </p:sp>
      <p:grpSp>
        <p:nvGrpSpPr>
          <p:cNvPr id="10" name="Groupe 9">
            <a:extLst>
              <a:ext uri="{FF2B5EF4-FFF2-40B4-BE49-F238E27FC236}">
                <a16:creationId xmlns:a16="http://schemas.microsoft.com/office/drawing/2014/main" id="{BF620C3B-16FB-15C4-AAC5-950087044789}"/>
              </a:ext>
            </a:extLst>
          </p:cNvPr>
          <p:cNvGrpSpPr/>
          <p:nvPr/>
        </p:nvGrpSpPr>
        <p:grpSpPr>
          <a:xfrm>
            <a:off x="261893" y="460274"/>
            <a:ext cx="11001639" cy="1311536"/>
            <a:chOff x="261893" y="460274"/>
            <a:chExt cx="11001639" cy="1311536"/>
          </a:xfrm>
        </p:grpSpPr>
        <p:pic>
          <p:nvPicPr>
            <p:cNvPr id="11" name="Image 10">
              <a:extLst>
                <a:ext uri="{FF2B5EF4-FFF2-40B4-BE49-F238E27FC236}">
                  <a16:creationId xmlns:a16="http://schemas.microsoft.com/office/drawing/2014/main" id="{B2A23E51-8B8E-6B18-2848-176D7057C9DA}"/>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14" name="Titre 1">
              <a:extLst>
                <a:ext uri="{FF2B5EF4-FFF2-40B4-BE49-F238E27FC236}">
                  <a16:creationId xmlns:a16="http://schemas.microsoft.com/office/drawing/2014/main" id="{96FBD379-425D-8FFC-3500-9EB24CAF77D8}"/>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Écoutez l’histoire de Markusie</a:t>
              </a:r>
            </a:p>
          </p:txBody>
        </p:sp>
        <p:sp>
          <p:nvSpPr>
            <p:cNvPr id="15" name="Titre 1">
              <a:extLst>
                <a:ext uri="{FF2B5EF4-FFF2-40B4-BE49-F238E27FC236}">
                  <a16:creationId xmlns:a16="http://schemas.microsoft.com/office/drawing/2014/main" id="{70879CCE-F7AC-FBD1-CEF8-1F775CE4319C}"/>
                </a:ext>
              </a:extLst>
            </p:cNvPr>
            <p:cNvSpPr txBox="1">
              <a:spLocks/>
            </p:cNvSpPr>
            <p:nvPr/>
          </p:nvSpPr>
          <p:spPr>
            <a:xfrm>
              <a:off x="790793" y="460274"/>
              <a:ext cx="9251976"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noProof="1">
                  <a:solidFill>
                    <a:srgbClr val="F6891F"/>
                  </a:solidFill>
                  <a:latin typeface="Arial"/>
                  <a:cs typeface="Arial"/>
                </a:rPr>
                <a:t>Les photos sur les réseaux sociaux</a:t>
              </a:r>
              <a:endParaRPr lang="fr-CA" sz="2800" noProof="1">
                <a:solidFill>
                  <a:srgbClr val="1BAACE"/>
                </a:solidFill>
                <a:latin typeface="Arial"/>
                <a:cs typeface="Arial"/>
              </a:endParaRPr>
            </a:p>
          </p:txBody>
        </p:sp>
      </p:grpSp>
      <p:pic>
        <p:nvPicPr>
          <p:cNvPr id="4" name="Image 3">
            <a:extLst>
              <a:ext uri="{FF2B5EF4-FFF2-40B4-BE49-F238E27FC236}">
                <a16:creationId xmlns:a16="http://schemas.microsoft.com/office/drawing/2014/main" id="{0F7AB9B6-8052-4E6D-56A9-3DD239F2907C}"/>
              </a:ext>
            </a:extLst>
          </p:cNvPr>
          <p:cNvPicPr>
            <a:picLocks noChangeAspect="1"/>
          </p:cNvPicPr>
          <p:nvPr/>
        </p:nvPicPr>
        <p:blipFill rotWithShape="1">
          <a:blip r:embed="rId6">
            <a:extLst>
              <a:ext uri="{28A0092B-C50C-407E-A947-70E740481C1C}">
                <a14:useLocalDpi xmlns:a14="http://schemas.microsoft.com/office/drawing/2010/main" val="0"/>
              </a:ext>
            </a:extLst>
          </a:blip>
          <a:srcRect l="27268" t="35519" r="28618" b="23478"/>
          <a:stretch/>
        </p:blipFill>
        <p:spPr>
          <a:xfrm>
            <a:off x="7317926" y="2730261"/>
            <a:ext cx="3945606" cy="3667465"/>
          </a:xfrm>
          <a:prstGeom prst="rect">
            <a:avLst/>
          </a:prstGeom>
        </p:spPr>
      </p:pic>
    </p:spTree>
    <p:extLst>
      <p:ext uri="{BB962C8B-B14F-4D97-AF65-F5344CB8AC3E}">
        <p14:creationId xmlns:p14="http://schemas.microsoft.com/office/powerpoint/2010/main" val="2012416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891F">
            <a:alpha val="17000"/>
          </a:srgbClr>
        </a:solidFill>
        <a:effectLst/>
      </p:bgPr>
    </p:bg>
    <p:spTree>
      <p:nvGrpSpPr>
        <p:cNvPr id="1" name="">
          <a:extLst>
            <a:ext uri="{FF2B5EF4-FFF2-40B4-BE49-F238E27FC236}">
              <a16:creationId xmlns:a16="http://schemas.microsoft.com/office/drawing/2014/main" id="{2495BA47-118D-5106-4F2C-63F67437C514}"/>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8B448EEB-3BC3-CF00-0837-259B646363AB}"/>
              </a:ext>
            </a:extLst>
          </p:cNvPr>
          <p:cNvPicPr>
            <a:picLocks noChangeAspect="1"/>
          </p:cNvPicPr>
          <p:nvPr/>
        </p:nvPicPr>
        <p:blipFill>
          <a:blip r:embed="rId3"/>
          <a:stretch>
            <a:fillRect/>
          </a:stretch>
        </p:blipFill>
        <p:spPr>
          <a:xfrm>
            <a:off x="11435683" y="278175"/>
            <a:ext cx="505269" cy="505269"/>
          </a:xfrm>
          <a:prstGeom prst="rect">
            <a:avLst/>
          </a:prstGeom>
        </p:spPr>
      </p:pic>
      <p:grpSp>
        <p:nvGrpSpPr>
          <p:cNvPr id="14" name="Groupe 13">
            <a:extLst>
              <a:ext uri="{FF2B5EF4-FFF2-40B4-BE49-F238E27FC236}">
                <a16:creationId xmlns:a16="http://schemas.microsoft.com/office/drawing/2014/main" id="{B4C20BB9-F3E8-1CC1-CF87-1FC94DE065F3}"/>
              </a:ext>
            </a:extLst>
          </p:cNvPr>
          <p:cNvGrpSpPr/>
          <p:nvPr/>
        </p:nvGrpSpPr>
        <p:grpSpPr>
          <a:xfrm>
            <a:off x="261893" y="460274"/>
            <a:ext cx="11001639" cy="1311536"/>
            <a:chOff x="261893" y="460274"/>
            <a:chExt cx="11001639" cy="1311536"/>
          </a:xfrm>
        </p:grpSpPr>
        <p:pic>
          <p:nvPicPr>
            <p:cNvPr id="15" name="Image 14">
              <a:extLst>
                <a:ext uri="{FF2B5EF4-FFF2-40B4-BE49-F238E27FC236}">
                  <a16:creationId xmlns:a16="http://schemas.microsoft.com/office/drawing/2014/main" id="{99EF2F9E-738E-FC87-5A50-14C95635E102}"/>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16" name="Titre 1">
              <a:extLst>
                <a:ext uri="{FF2B5EF4-FFF2-40B4-BE49-F238E27FC236}">
                  <a16:creationId xmlns:a16="http://schemas.microsoft.com/office/drawing/2014/main" id="{D2FE97F8-7D92-F51F-E2F9-82012C51F127}"/>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Voici la règle</a:t>
              </a:r>
            </a:p>
          </p:txBody>
        </p:sp>
        <p:sp>
          <p:nvSpPr>
            <p:cNvPr id="17" name="Titre 1">
              <a:extLst>
                <a:ext uri="{FF2B5EF4-FFF2-40B4-BE49-F238E27FC236}">
                  <a16:creationId xmlns:a16="http://schemas.microsoft.com/office/drawing/2014/main" id="{EC6FEA28-4237-8CFD-2594-EA75F055D1C1}"/>
                </a:ext>
              </a:extLst>
            </p:cNvPr>
            <p:cNvSpPr txBox="1">
              <a:spLocks/>
            </p:cNvSpPr>
            <p:nvPr/>
          </p:nvSpPr>
          <p:spPr>
            <a:xfrm>
              <a:off x="790793" y="460274"/>
              <a:ext cx="9251976"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noProof="1">
                  <a:solidFill>
                    <a:srgbClr val="F6891F"/>
                  </a:solidFill>
                  <a:latin typeface="Arial"/>
                  <a:cs typeface="Arial"/>
                </a:rPr>
                <a:t>Les photos sur les réseaux sociaux</a:t>
              </a:r>
              <a:endParaRPr lang="fr-CA" sz="2800" noProof="1">
                <a:solidFill>
                  <a:srgbClr val="1BAACE"/>
                </a:solidFill>
                <a:latin typeface="Arial"/>
                <a:cs typeface="Arial"/>
              </a:endParaRPr>
            </a:p>
          </p:txBody>
        </p:sp>
      </p:grpSp>
      <p:pic>
        <p:nvPicPr>
          <p:cNvPr id="18" name="Image 17">
            <a:extLst>
              <a:ext uri="{FF2B5EF4-FFF2-40B4-BE49-F238E27FC236}">
                <a16:creationId xmlns:a16="http://schemas.microsoft.com/office/drawing/2014/main" id="{61566A5E-63DF-5D36-AC4F-A6437C0D2B7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7750" y="2525716"/>
            <a:ext cx="7556500" cy="2692400"/>
          </a:xfrm>
          <a:prstGeom prst="rect">
            <a:avLst/>
          </a:prstGeom>
        </p:spPr>
      </p:pic>
      <p:sp>
        <p:nvSpPr>
          <p:cNvPr id="19" name="Espace réservé du contenu 2">
            <a:extLst>
              <a:ext uri="{FF2B5EF4-FFF2-40B4-BE49-F238E27FC236}">
                <a16:creationId xmlns:a16="http://schemas.microsoft.com/office/drawing/2014/main" id="{D6C51D46-9A19-3E16-B519-B6C6ED2CDA9C}"/>
              </a:ext>
            </a:extLst>
          </p:cNvPr>
          <p:cNvSpPr txBox="1">
            <a:spLocks/>
          </p:cNvSpPr>
          <p:nvPr/>
        </p:nvSpPr>
        <p:spPr>
          <a:xfrm>
            <a:off x="2735327" y="3065775"/>
            <a:ext cx="6721345" cy="161228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1400"/>
              </a:spcBef>
              <a:buNone/>
            </a:pPr>
            <a:r>
              <a:rPr lang="fr-CA" sz="2400" noProof="1">
                <a:solidFill>
                  <a:srgbClr val="333F48"/>
                </a:solidFill>
                <a:latin typeface="Arial"/>
                <a:cs typeface="Calibri"/>
              </a:rPr>
              <a:t>Brianna doit demander à Markusie l’autorisation de publier sa photo avant de le faire.</a:t>
            </a:r>
          </a:p>
          <a:p>
            <a:pPr marL="0" indent="0" algn="ctr">
              <a:lnSpc>
                <a:spcPct val="120000"/>
              </a:lnSpc>
              <a:spcBef>
                <a:spcPts val="1400"/>
              </a:spcBef>
              <a:buNone/>
            </a:pPr>
            <a:r>
              <a:rPr lang="fr-CA" sz="2400" noProof="1">
                <a:solidFill>
                  <a:srgbClr val="333F48"/>
                </a:solidFill>
                <a:latin typeface="Arial"/>
                <a:cs typeface="Calibri"/>
              </a:rPr>
              <a:t>Elle doit retirer la photo si Markusie le souhaite.</a:t>
            </a:r>
            <a:endParaRPr lang="fr-CA" sz="2400" noProof="1">
              <a:solidFill>
                <a:srgbClr val="333F48"/>
              </a:solidFill>
              <a:latin typeface="Arial"/>
            </a:endParaRPr>
          </a:p>
        </p:txBody>
      </p:sp>
    </p:spTree>
    <p:extLst>
      <p:ext uri="{BB962C8B-B14F-4D97-AF65-F5344CB8AC3E}">
        <p14:creationId xmlns:p14="http://schemas.microsoft.com/office/powerpoint/2010/main" val="393268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A8C4BE4D-9297-F494-C938-745893B1D626}"/>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8003" t="9615" r="16872" b="3653"/>
          <a:stretch/>
        </p:blipFill>
        <p:spPr>
          <a:xfrm>
            <a:off x="8237946" y="518070"/>
            <a:ext cx="2766945" cy="2847452"/>
          </a:xfrm>
          <a:prstGeom prst="rect">
            <a:avLst/>
          </a:prstGeom>
        </p:spPr>
      </p:pic>
      <p:pic>
        <p:nvPicPr>
          <p:cNvPr id="11" name="Image 10">
            <a:extLst>
              <a:ext uri="{FF2B5EF4-FFF2-40B4-BE49-F238E27FC236}">
                <a16:creationId xmlns:a16="http://schemas.microsoft.com/office/drawing/2014/main" id="{204EAA62-490C-7705-29E6-80F30E00DE56}"/>
              </a:ext>
            </a:extLst>
          </p:cNvPr>
          <p:cNvPicPr>
            <a:picLocks noChangeAspect="1"/>
          </p:cNvPicPr>
          <p:nvPr/>
        </p:nvPicPr>
        <p:blipFill rotWithShape="1">
          <a:blip r:embed="rId4" cstate="print">
            <a:alphaModFix amt="86000"/>
            <a:extLst>
              <a:ext uri="{28A0092B-C50C-407E-A947-70E740481C1C}">
                <a14:useLocalDpi xmlns:a14="http://schemas.microsoft.com/office/drawing/2010/main" val="0"/>
              </a:ext>
            </a:extLst>
          </a:blip>
          <a:srcRect l="18425" t="7466" r="17752" b="6156"/>
          <a:stretch/>
        </p:blipFill>
        <p:spPr>
          <a:xfrm rot="5400000">
            <a:off x="8323588" y="3635747"/>
            <a:ext cx="2645763" cy="2766944"/>
          </a:xfrm>
          <a:prstGeom prst="rect">
            <a:avLst/>
          </a:prstGeom>
        </p:spPr>
      </p:pic>
      <p:sp>
        <p:nvSpPr>
          <p:cNvPr id="12" name="ZoneTexte 11">
            <a:extLst>
              <a:ext uri="{FF2B5EF4-FFF2-40B4-BE49-F238E27FC236}">
                <a16:creationId xmlns:a16="http://schemas.microsoft.com/office/drawing/2014/main" id="{BADA19F3-F869-CE48-5A6F-70D7A85C8EFB}"/>
              </a:ext>
            </a:extLst>
          </p:cNvPr>
          <p:cNvSpPr txBox="1"/>
          <p:nvPr/>
        </p:nvSpPr>
        <p:spPr>
          <a:xfrm>
            <a:off x="8479846" y="1341631"/>
            <a:ext cx="2201681" cy="1200329"/>
          </a:xfrm>
          <a:prstGeom prst="rect">
            <a:avLst/>
          </a:prstGeom>
          <a:noFill/>
        </p:spPr>
        <p:txBody>
          <a:bodyPr wrap="square" rtlCol="0">
            <a:spAutoFit/>
          </a:bodyPr>
          <a:lstStyle/>
          <a:p>
            <a:pPr algn="ctr"/>
            <a:r>
              <a:rPr lang="fr-CA" sz="3600" b="1" noProof="1">
                <a:solidFill>
                  <a:schemeClr val="bg1"/>
                </a:solidFill>
                <a:latin typeface="Arial"/>
                <a:cs typeface="Calibri"/>
              </a:rPr>
              <a:t>Oui et non.</a:t>
            </a:r>
          </a:p>
        </p:txBody>
      </p:sp>
      <p:sp>
        <p:nvSpPr>
          <p:cNvPr id="13" name="ZoneTexte 12">
            <a:extLst>
              <a:ext uri="{FF2B5EF4-FFF2-40B4-BE49-F238E27FC236}">
                <a16:creationId xmlns:a16="http://schemas.microsoft.com/office/drawing/2014/main" id="{F9BA6CEE-8610-E3F6-309C-A83B7E124C25}"/>
              </a:ext>
            </a:extLst>
          </p:cNvPr>
          <p:cNvSpPr txBox="1"/>
          <p:nvPr/>
        </p:nvSpPr>
        <p:spPr>
          <a:xfrm>
            <a:off x="8479846" y="4365521"/>
            <a:ext cx="2218368" cy="1477328"/>
          </a:xfrm>
          <a:prstGeom prst="rect">
            <a:avLst/>
          </a:prstGeom>
          <a:noFill/>
        </p:spPr>
        <p:txBody>
          <a:bodyPr wrap="square" rtlCol="0">
            <a:spAutoFit/>
          </a:bodyPr>
          <a:lstStyle/>
          <a:p>
            <a:pPr algn="ctr"/>
            <a:r>
              <a:rPr lang="fr-CA" sz="3600" b="1" noProof="1">
                <a:solidFill>
                  <a:schemeClr val="bg1"/>
                </a:solidFill>
                <a:latin typeface="Arial"/>
                <a:cs typeface="Calibri"/>
              </a:rPr>
              <a:t>Je ne sais pas.</a:t>
            </a:r>
          </a:p>
          <a:p>
            <a:endParaRPr lang="fr-CA" noProof="1"/>
          </a:p>
        </p:txBody>
      </p:sp>
      <p:sp>
        <p:nvSpPr>
          <p:cNvPr id="16" name="Rectangle 15">
            <a:extLst>
              <a:ext uri="{FF2B5EF4-FFF2-40B4-BE49-F238E27FC236}">
                <a16:creationId xmlns:a16="http://schemas.microsoft.com/office/drawing/2014/main" id="{B6AC3008-389D-F77B-3A52-6806B205A06A}"/>
              </a:ext>
            </a:extLst>
          </p:cNvPr>
          <p:cNvSpPr/>
          <p:nvPr/>
        </p:nvSpPr>
        <p:spPr>
          <a:xfrm>
            <a:off x="3842874" y="2844616"/>
            <a:ext cx="4164632" cy="1268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pic>
        <p:nvPicPr>
          <p:cNvPr id="17" name="Image 16">
            <a:extLst>
              <a:ext uri="{FF2B5EF4-FFF2-40B4-BE49-F238E27FC236}">
                <a16:creationId xmlns:a16="http://schemas.microsoft.com/office/drawing/2014/main" id="{BCEC85A4-BA47-C8A2-D55E-D514E6EE88F0}"/>
              </a:ext>
            </a:extLst>
          </p:cNvPr>
          <p:cNvPicPr>
            <a:picLocks noChangeAspect="1"/>
          </p:cNvPicPr>
          <p:nvPr/>
        </p:nvPicPr>
        <p:blipFill>
          <a:blip r:embed="rId5"/>
          <a:stretch>
            <a:fillRect/>
          </a:stretch>
        </p:blipFill>
        <p:spPr>
          <a:xfrm>
            <a:off x="11435683" y="278175"/>
            <a:ext cx="505269" cy="505269"/>
          </a:xfrm>
          <a:prstGeom prst="rect">
            <a:avLst/>
          </a:prstGeom>
        </p:spPr>
      </p:pic>
      <p:pic>
        <p:nvPicPr>
          <p:cNvPr id="18" name="Image 17">
            <a:extLst>
              <a:ext uri="{FF2B5EF4-FFF2-40B4-BE49-F238E27FC236}">
                <a16:creationId xmlns:a16="http://schemas.microsoft.com/office/drawing/2014/main" id="{42395E37-6F88-02FC-B9E5-1D19A788F94B}"/>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0800000">
            <a:off x="1162059" y="3384506"/>
            <a:ext cx="2847450" cy="3283067"/>
          </a:xfrm>
          <a:prstGeom prst="rect">
            <a:avLst/>
          </a:prstGeom>
        </p:spPr>
      </p:pic>
      <p:pic>
        <p:nvPicPr>
          <p:cNvPr id="19" name="Image 18">
            <a:extLst>
              <a:ext uri="{FF2B5EF4-FFF2-40B4-BE49-F238E27FC236}">
                <a16:creationId xmlns:a16="http://schemas.microsoft.com/office/drawing/2014/main" id="{97FDCD14-674B-E496-FF0E-388A171148E0}"/>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6200000">
            <a:off x="1133001" y="252825"/>
            <a:ext cx="2847450" cy="3283067"/>
          </a:xfrm>
          <a:prstGeom prst="rect">
            <a:avLst/>
          </a:prstGeom>
        </p:spPr>
      </p:pic>
      <p:sp>
        <p:nvSpPr>
          <p:cNvPr id="20" name="Titre 1">
            <a:extLst>
              <a:ext uri="{FF2B5EF4-FFF2-40B4-BE49-F238E27FC236}">
                <a16:creationId xmlns:a16="http://schemas.microsoft.com/office/drawing/2014/main" id="{C6BA0351-1212-6B40-8E86-FB28ED55ACBB}"/>
              </a:ext>
            </a:extLst>
          </p:cNvPr>
          <p:cNvSpPr txBox="1">
            <a:spLocks/>
          </p:cNvSpPr>
          <p:nvPr/>
        </p:nvSpPr>
        <p:spPr>
          <a:xfrm>
            <a:off x="4013684" y="2773721"/>
            <a:ext cx="4164632"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b="1" noProof="1">
                <a:solidFill>
                  <a:srgbClr val="1BAACE"/>
                </a:solidFill>
                <a:latin typeface="Arial"/>
                <a:cs typeface="Arial"/>
              </a:rPr>
              <a:t>Es-tu d’accord avec cette règle</a:t>
            </a:r>
            <a:r>
              <a:rPr lang="fr-CA" sz="2100" b="1" noProof="1">
                <a:solidFill>
                  <a:srgbClr val="1BAACE"/>
                </a:solidFill>
                <a:latin typeface="Arial"/>
                <a:cs typeface="Arial"/>
              </a:rPr>
              <a:t> </a:t>
            </a:r>
            <a:r>
              <a:rPr lang="fr-CA" b="1" noProof="1">
                <a:solidFill>
                  <a:srgbClr val="1BAACE"/>
                </a:solidFill>
                <a:latin typeface="Arial"/>
                <a:cs typeface="Arial"/>
              </a:rPr>
              <a:t>?</a:t>
            </a:r>
          </a:p>
        </p:txBody>
      </p:sp>
      <p:sp>
        <p:nvSpPr>
          <p:cNvPr id="21" name="ZoneTexte 20">
            <a:extLst>
              <a:ext uri="{FF2B5EF4-FFF2-40B4-BE49-F238E27FC236}">
                <a16:creationId xmlns:a16="http://schemas.microsoft.com/office/drawing/2014/main" id="{269E3D67-6F0B-3F08-D771-E0E33AF6E0D4}"/>
              </a:ext>
            </a:extLst>
          </p:cNvPr>
          <p:cNvSpPr txBox="1"/>
          <p:nvPr/>
        </p:nvSpPr>
        <p:spPr>
          <a:xfrm>
            <a:off x="1510473" y="1328400"/>
            <a:ext cx="2201681" cy="1200329"/>
          </a:xfrm>
          <a:prstGeom prst="rect">
            <a:avLst/>
          </a:prstGeom>
          <a:noFill/>
        </p:spPr>
        <p:txBody>
          <a:bodyPr wrap="square" rtlCol="0">
            <a:spAutoFit/>
          </a:bodyPr>
          <a:lstStyle/>
          <a:p>
            <a:pPr algn="ctr"/>
            <a:r>
              <a:rPr lang="fr-CA" sz="3600" b="1" noProof="1">
                <a:solidFill>
                  <a:schemeClr val="bg1"/>
                </a:solidFill>
                <a:latin typeface="Arial"/>
                <a:cs typeface="Calibri"/>
              </a:rPr>
              <a:t>Oui, tout à fait</a:t>
            </a:r>
            <a:r>
              <a:rPr lang="fr-CA" b="1" noProof="1">
                <a:solidFill>
                  <a:schemeClr val="bg1"/>
                </a:solidFill>
                <a:latin typeface="Arial"/>
                <a:cs typeface="Calibri"/>
              </a:rPr>
              <a:t> </a:t>
            </a:r>
            <a:r>
              <a:rPr lang="fr-CA" sz="3600" b="1" noProof="1">
                <a:solidFill>
                  <a:schemeClr val="bg1"/>
                </a:solidFill>
                <a:latin typeface="Arial"/>
                <a:cs typeface="Calibri"/>
              </a:rPr>
              <a:t>!</a:t>
            </a:r>
          </a:p>
        </p:txBody>
      </p:sp>
      <p:sp>
        <p:nvSpPr>
          <p:cNvPr id="22" name="ZoneTexte 21">
            <a:extLst>
              <a:ext uri="{FF2B5EF4-FFF2-40B4-BE49-F238E27FC236}">
                <a16:creationId xmlns:a16="http://schemas.microsoft.com/office/drawing/2014/main" id="{1F771443-870C-D894-4215-BBE13D38E341}"/>
              </a:ext>
            </a:extLst>
          </p:cNvPr>
          <p:cNvSpPr txBox="1"/>
          <p:nvPr/>
        </p:nvSpPr>
        <p:spPr>
          <a:xfrm>
            <a:off x="1153821" y="4309032"/>
            <a:ext cx="2847452" cy="1200329"/>
          </a:xfrm>
          <a:prstGeom prst="rect">
            <a:avLst/>
          </a:prstGeom>
          <a:noFill/>
        </p:spPr>
        <p:txBody>
          <a:bodyPr wrap="square" rtlCol="0">
            <a:spAutoFit/>
          </a:bodyPr>
          <a:lstStyle/>
          <a:p>
            <a:pPr algn="ctr"/>
            <a:r>
              <a:rPr lang="fr-CA" sz="3600" b="1" noProof="1">
                <a:solidFill>
                  <a:schemeClr val="bg1"/>
                </a:solidFill>
                <a:latin typeface="Arial"/>
                <a:cs typeface="Calibri"/>
              </a:rPr>
              <a:t>Surtout</a:t>
            </a:r>
            <a:br>
              <a:rPr lang="fr-CA" sz="3600" b="1" noProof="1">
                <a:solidFill>
                  <a:schemeClr val="bg1"/>
                </a:solidFill>
                <a:latin typeface="Arial"/>
                <a:cs typeface="Calibri"/>
              </a:rPr>
            </a:br>
            <a:r>
              <a:rPr lang="fr-CA" sz="3600" b="1" noProof="1">
                <a:solidFill>
                  <a:schemeClr val="bg1"/>
                </a:solidFill>
                <a:latin typeface="Arial"/>
                <a:cs typeface="Calibri"/>
              </a:rPr>
              <a:t>pas</a:t>
            </a:r>
            <a:r>
              <a:rPr lang="fr-CA" b="1" noProof="1">
                <a:solidFill>
                  <a:schemeClr val="bg1"/>
                </a:solidFill>
                <a:latin typeface="Arial"/>
                <a:cs typeface="Calibri"/>
              </a:rPr>
              <a:t> </a:t>
            </a:r>
            <a:r>
              <a:rPr lang="fr-CA" sz="3600" b="1" noProof="1">
                <a:solidFill>
                  <a:schemeClr val="bg1"/>
                </a:solidFill>
                <a:latin typeface="Arial"/>
                <a:cs typeface="Calibri"/>
              </a:rPr>
              <a:t>!</a:t>
            </a:r>
          </a:p>
        </p:txBody>
      </p:sp>
    </p:spTree>
    <p:extLst>
      <p:ext uri="{BB962C8B-B14F-4D97-AF65-F5344CB8AC3E}">
        <p14:creationId xmlns:p14="http://schemas.microsoft.com/office/powerpoint/2010/main" val="1483989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53323E17-5EBB-B11F-D533-F283CFD7904E}"/>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18003" t="9615" r="16872" b="3653"/>
          <a:stretch/>
        </p:blipFill>
        <p:spPr>
          <a:xfrm>
            <a:off x="7367153" y="2592144"/>
            <a:ext cx="1525781" cy="1570175"/>
          </a:xfrm>
          <a:prstGeom prst="rect">
            <a:avLst/>
          </a:prstGeom>
        </p:spPr>
      </p:pic>
      <p:sp>
        <p:nvSpPr>
          <p:cNvPr id="4" name="Espace réservé du contenu 2">
            <a:extLst>
              <a:ext uri="{FF2B5EF4-FFF2-40B4-BE49-F238E27FC236}">
                <a16:creationId xmlns:a16="http://schemas.microsoft.com/office/drawing/2014/main" id="{162A5B17-730D-01B1-4401-3EF0A005CEA0}"/>
              </a:ext>
            </a:extLst>
          </p:cNvPr>
          <p:cNvSpPr txBox="1">
            <a:spLocks/>
          </p:cNvSpPr>
          <p:nvPr/>
        </p:nvSpPr>
        <p:spPr>
          <a:xfrm>
            <a:off x="6494675" y="4348197"/>
            <a:ext cx="3270739" cy="20002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400" noProof="1">
                <a:solidFill>
                  <a:srgbClr val="F6891F"/>
                </a:solidFill>
                <a:latin typeface="Arial"/>
                <a:cs typeface="Arial"/>
              </a:rPr>
              <a:t>Contacter Tel-jeunes par clavardage, par texto ou par téléphone.</a:t>
            </a:r>
          </a:p>
        </p:txBody>
      </p:sp>
      <p:sp>
        <p:nvSpPr>
          <p:cNvPr id="9" name="Espace réservé du contenu 2">
            <a:extLst>
              <a:ext uri="{FF2B5EF4-FFF2-40B4-BE49-F238E27FC236}">
                <a16:creationId xmlns:a16="http://schemas.microsoft.com/office/drawing/2014/main" id="{09046273-9137-93C2-F544-6A76B2E73FFD}"/>
              </a:ext>
            </a:extLst>
          </p:cNvPr>
          <p:cNvSpPr txBox="1">
            <a:spLocks/>
          </p:cNvSpPr>
          <p:nvPr/>
        </p:nvSpPr>
        <p:spPr>
          <a:xfrm>
            <a:off x="2266842" y="4348197"/>
            <a:ext cx="3270739" cy="20002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400" noProof="1">
                <a:solidFill>
                  <a:srgbClr val="F6891F"/>
                </a:solidFill>
                <a:latin typeface="Arial"/>
                <a:cs typeface="Arial"/>
              </a:rPr>
              <a:t>Parler à </a:t>
            </a:r>
            <a:br>
              <a:rPr lang="fr-CA" sz="2400" noProof="1">
                <a:solidFill>
                  <a:srgbClr val="F6891F"/>
                </a:solidFill>
                <a:latin typeface="Arial"/>
                <a:cs typeface="Arial"/>
              </a:rPr>
            </a:br>
            <a:r>
              <a:rPr lang="fr-CA" sz="2400" noProof="1">
                <a:solidFill>
                  <a:srgbClr val="F6891F"/>
                </a:solidFill>
                <a:latin typeface="Arial"/>
                <a:cs typeface="Arial"/>
              </a:rPr>
              <a:t>une personne</a:t>
            </a:r>
            <a:br>
              <a:rPr lang="fr-CA" sz="2400" noProof="1">
                <a:solidFill>
                  <a:srgbClr val="F6891F"/>
                </a:solidFill>
                <a:latin typeface="Arial"/>
                <a:cs typeface="Arial"/>
              </a:rPr>
            </a:br>
            <a:r>
              <a:rPr lang="fr-CA" sz="2400" noProof="1">
                <a:solidFill>
                  <a:srgbClr val="F6891F"/>
                </a:solidFill>
                <a:latin typeface="Arial"/>
                <a:cs typeface="Arial"/>
              </a:rPr>
              <a:t>de confiance</a:t>
            </a:r>
            <a:br>
              <a:rPr lang="fr-CA" sz="2400" noProof="1">
                <a:solidFill>
                  <a:srgbClr val="F6891F"/>
                </a:solidFill>
                <a:latin typeface="Arial"/>
                <a:cs typeface="Arial"/>
              </a:rPr>
            </a:br>
            <a:r>
              <a:rPr lang="fr-CA" sz="2400" noProof="1">
                <a:solidFill>
                  <a:srgbClr val="F6891F"/>
                </a:solidFill>
                <a:latin typeface="Arial"/>
                <a:cs typeface="Arial"/>
              </a:rPr>
              <a:t>de ta communauté.</a:t>
            </a:r>
          </a:p>
        </p:txBody>
      </p:sp>
      <p:pic>
        <p:nvPicPr>
          <p:cNvPr id="3" name="Image 2">
            <a:extLst>
              <a:ext uri="{FF2B5EF4-FFF2-40B4-BE49-F238E27FC236}">
                <a16:creationId xmlns:a16="http://schemas.microsoft.com/office/drawing/2014/main" id="{6B526D03-668F-BB62-071E-296BC2AECDB3}"/>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18003" t="9615" r="16872" b="3653"/>
          <a:stretch/>
        </p:blipFill>
        <p:spPr>
          <a:xfrm>
            <a:off x="3136337" y="2592144"/>
            <a:ext cx="1525781" cy="1570175"/>
          </a:xfrm>
          <a:prstGeom prst="rect">
            <a:avLst/>
          </a:prstGeom>
        </p:spPr>
      </p:pic>
      <p:pic>
        <p:nvPicPr>
          <p:cNvPr id="10" name="Image 9">
            <a:extLst>
              <a:ext uri="{FF2B5EF4-FFF2-40B4-BE49-F238E27FC236}">
                <a16:creationId xmlns:a16="http://schemas.microsoft.com/office/drawing/2014/main" id="{C5111BCD-CCCB-7C5C-5C2E-B88110A01C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7276" y="2779184"/>
            <a:ext cx="1318850" cy="1019111"/>
          </a:xfrm>
          <a:prstGeom prst="rect">
            <a:avLst/>
          </a:prstGeom>
        </p:spPr>
      </p:pic>
      <p:pic>
        <p:nvPicPr>
          <p:cNvPr id="13" name="Image 12">
            <a:extLst>
              <a:ext uri="{FF2B5EF4-FFF2-40B4-BE49-F238E27FC236}">
                <a16:creationId xmlns:a16="http://schemas.microsoft.com/office/drawing/2014/main" id="{6552BFC2-68DB-3ACA-6602-E9172916D2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0723" y="2880859"/>
            <a:ext cx="1138640" cy="879858"/>
          </a:xfrm>
          <a:prstGeom prst="rect">
            <a:avLst/>
          </a:prstGeom>
        </p:spPr>
      </p:pic>
      <p:pic>
        <p:nvPicPr>
          <p:cNvPr id="2" name="Image 1">
            <a:extLst>
              <a:ext uri="{FF2B5EF4-FFF2-40B4-BE49-F238E27FC236}">
                <a16:creationId xmlns:a16="http://schemas.microsoft.com/office/drawing/2014/main" id="{55021403-6980-248B-5114-C6EF83EF26CD}"/>
              </a:ext>
            </a:extLst>
          </p:cNvPr>
          <p:cNvPicPr>
            <a:picLocks noChangeAspect="1"/>
          </p:cNvPicPr>
          <p:nvPr/>
        </p:nvPicPr>
        <p:blipFill>
          <a:blip r:embed="rId6"/>
          <a:stretch>
            <a:fillRect/>
          </a:stretch>
        </p:blipFill>
        <p:spPr>
          <a:xfrm>
            <a:off x="11435683" y="278175"/>
            <a:ext cx="505269" cy="505269"/>
          </a:xfrm>
          <a:prstGeom prst="rect">
            <a:avLst/>
          </a:prstGeom>
        </p:spPr>
      </p:pic>
      <p:grpSp>
        <p:nvGrpSpPr>
          <p:cNvPr id="7" name="Groupe 6">
            <a:extLst>
              <a:ext uri="{FF2B5EF4-FFF2-40B4-BE49-F238E27FC236}">
                <a16:creationId xmlns:a16="http://schemas.microsoft.com/office/drawing/2014/main" id="{E7796F70-8CC0-2E4C-31F3-145DB6EDB57A}"/>
              </a:ext>
            </a:extLst>
          </p:cNvPr>
          <p:cNvGrpSpPr/>
          <p:nvPr/>
        </p:nvGrpSpPr>
        <p:grpSpPr>
          <a:xfrm>
            <a:off x="261893" y="460274"/>
            <a:ext cx="11001639" cy="1311536"/>
            <a:chOff x="261893" y="460274"/>
            <a:chExt cx="11001639" cy="1311536"/>
          </a:xfrm>
        </p:grpSpPr>
        <p:pic>
          <p:nvPicPr>
            <p:cNvPr id="8" name="Image 7">
              <a:extLst>
                <a:ext uri="{FF2B5EF4-FFF2-40B4-BE49-F238E27FC236}">
                  <a16:creationId xmlns:a16="http://schemas.microsoft.com/office/drawing/2014/main" id="{7E91E40F-E2D1-20F4-316B-B8946544DCA7}"/>
                </a:ext>
              </a:extLst>
            </p:cNvPr>
            <p:cNvPicPr>
              <a:picLocks noChangeAspect="1"/>
            </p:cNvPicPr>
            <p:nvPr/>
          </p:nvPicPr>
          <p:blipFill>
            <a:blip r:embed="rId7"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11" name="Titre 1">
              <a:extLst>
                <a:ext uri="{FF2B5EF4-FFF2-40B4-BE49-F238E27FC236}">
                  <a16:creationId xmlns:a16="http://schemas.microsoft.com/office/drawing/2014/main" id="{1BC8206D-646B-58CF-900C-D440E3034924}"/>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Où obtenir de l’aide</a:t>
              </a:r>
              <a:r>
                <a:rPr lang="fr-CA" sz="2200" b="1" noProof="1">
                  <a:solidFill>
                    <a:srgbClr val="333F48"/>
                  </a:solidFill>
                  <a:latin typeface="Arial"/>
                  <a:cs typeface="Arial"/>
                </a:rPr>
                <a:t> </a:t>
              </a:r>
              <a:r>
                <a:rPr lang="fr-CA" b="1" noProof="1">
                  <a:solidFill>
                    <a:srgbClr val="333F48"/>
                  </a:solidFill>
                  <a:latin typeface="Arial"/>
                  <a:cs typeface="Arial"/>
                </a:rPr>
                <a:t>?</a:t>
              </a:r>
            </a:p>
          </p:txBody>
        </p:sp>
        <p:sp>
          <p:nvSpPr>
            <p:cNvPr id="12" name="Titre 1">
              <a:extLst>
                <a:ext uri="{FF2B5EF4-FFF2-40B4-BE49-F238E27FC236}">
                  <a16:creationId xmlns:a16="http://schemas.microsoft.com/office/drawing/2014/main" id="{D4B72852-6C79-C89B-AC83-4B4FBE2132AA}"/>
                </a:ext>
              </a:extLst>
            </p:cNvPr>
            <p:cNvSpPr txBox="1">
              <a:spLocks/>
            </p:cNvSpPr>
            <p:nvPr/>
          </p:nvSpPr>
          <p:spPr>
            <a:xfrm>
              <a:off x="790793" y="460274"/>
              <a:ext cx="4802762"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noProof="1">
                  <a:solidFill>
                    <a:srgbClr val="1BAACE"/>
                  </a:solidFill>
                  <a:latin typeface="Arial"/>
                  <a:cs typeface="Arial"/>
                </a:rPr>
                <a:t>Atelier </a:t>
              </a:r>
              <a:r>
                <a:rPr lang="fr-CA" sz="2800" b="1" noProof="1">
                  <a:solidFill>
                    <a:srgbClr val="F6891F"/>
                  </a:solidFill>
                  <a:latin typeface="Arial"/>
                  <a:cs typeface="Arial"/>
                </a:rPr>
                <a:t>À toi la parole</a:t>
              </a:r>
              <a:r>
                <a:rPr lang="fr-CA" sz="1400" b="1" noProof="1">
                  <a:solidFill>
                    <a:srgbClr val="F6891F"/>
                  </a:solidFill>
                  <a:latin typeface="Arial"/>
                  <a:cs typeface="Arial"/>
                </a:rPr>
                <a:t> </a:t>
              </a:r>
              <a:r>
                <a:rPr lang="fr-CA" sz="2800" b="1" noProof="1">
                  <a:solidFill>
                    <a:srgbClr val="F6891F"/>
                  </a:solidFill>
                  <a:latin typeface="Arial"/>
                  <a:cs typeface="Arial"/>
                </a:rPr>
                <a:t>! </a:t>
              </a:r>
              <a:endParaRPr lang="fr-CA" sz="2800" noProof="1">
                <a:solidFill>
                  <a:srgbClr val="1BAACE"/>
                </a:solidFill>
                <a:latin typeface="Arial"/>
                <a:cs typeface="Arial"/>
              </a:endParaRPr>
            </a:p>
          </p:txBody>
        </p:sp>
      </p:grpSp>
    </p:spTree>
    <p:extLst>
      <p:ext uri="{BB962C8B-B14F-4D97-AF65-F5344CB8AC3E}">
        <p14:creationId xmlns:p14="http://schemas.microsoft.com/office/powerpoint/2010/main" val="52666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D789F9-3CC2-6AFC-D053-CC3B21D36979}"/>
              </a:ext>
            </a:extLst>
          </p:cNvPr>
          <p:cNvSpPr>
            <a:spLocks noGrp="1"/>
          </p:cNvSpPr>
          <p:nvPr>
            <p:ph type="ctrTitle"/>
          </p:nvPr>
        </p:nvSpPr>
        <p:spPr>
          <a:xfrm>
            <a:off x="663556" y="1778038"/>
            <a:ext cx="8453120" cy="1672973"/>
          </a:xfrm>
        </p:spPr>
        <p:txBody>
          <a:bodyPr vert="horz" lIns="91440" tIns="45720" rIns="91440" bIns="45720" rtlCol="0" anchor="b">
            <a:noAutofit/>
          </a:bodyPr>
          <a:lstStyle/>
          <a:p>
            <a:pPr algn="l">
              <a:lnSpc>
                <a:spcPts val="7120"/>
              </a:lnSpc>
            </a:pPr>
            <a:r>
              <a:rPr lang="fr-CA" sz="7000" b="1" noProof="1">
                <a:solidFill>
                  <a:srgbClr val="F6891F"/>
                </a:solidFill>
                <a:latin typeface="Arial"/>
                <a:cs typeface="Arial"/>
              </a:rPr>
              <a:t>  Les</a:t>
            </a:r>
            <a:r>
              <a:rPr lang="fr-CA" sz="9000" b="1" noProof="1">
                <a:solidFill>
                  <a:srgbClr val="F6891F"/>
                </a:solidFill>
                <a:latin typeface="Arial"/>
                <a:cs typeface="Arial"/>
              </a:rPr>
              <a:t> </a:t>
            </a:r>
            <a:r>
              <a:rPr lang="fr-CA" sz="9000" b="1" spc="-150" noProof="1">
                <a:solidFill>
                  <a:srgbClr val="F6891F"/>
                </a:solidFill>
                <a:latin typeface="Arial"/>
                <a:cs typeface="Arial"/>
              </a:rPr>
              <a:t>commentaires</a:t>
            </a:r>
          </a:p>
        </p:txBody>
      </p:sp>
      <p:sp>
        <p:nvSpPr>
          <p:cNvPr id="16" name="ZoneTexte 15">
            <a:extLst>
              <a:ext uri="{FF2B5EF4-FFF2-40B4-BE49-F238E27FC236}">
                <a16:creationId xmlns:a16="http://schemas.microsoft.com/office/drawing/2014/main" id="{46859445-BE00-8A83-C25B-42B877E44C2A}"/>
              </a:ext>
            </a:extLst>
          </p:cNvPr>
          <p:cNvSpPr txBox="1"/>
          <p:nvPr/>
        </p:nvSpPr>
        <p:spPr>
          <a:xfrm>
            <a:off x="3112364" y="3186340"/>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4400" b="1" noProof="1">
                <a:solidFill>
                  <a:srgbClr val="F6891F"/>
                </a:solidFill>
                <a:latin typeface="Arial"/>
              </a:rPr>
              <a:t>sur les</a:t>
            </a:r>
            <a:endParaRPr lang="fr-CA" sz="4400" noProof="1">
              <a:solidFill>
                <a:srgbClr val="F6891F"/>
              </a:solidFill>
            </a:endParaRPr>
          </a:p>
        </p:txBody>
      </p:sp>
      <p:sp>
        <p:nvSpPr>
          <p:cNvPr id="17" name="ZoneTexte 16">
            <a:extLst>
              <a:ext uri="{FF2B5EF4-FFF2-40B4-BE49-F238E27FC236}">
                <a16:creationId xmlns:a16="http://schemas.microsoft.com/office/drawing/2014/main" id="{14AB3BFF-8765-4D67-6845-AD07DEEB91CE}"/>
              </a:ext>
            </a:extLst>
          </p:cNvPr>
          <p:cNvSpPr txBox="1"/>
          <p:nvPr/>
        </p:nvSpPr>
        <p:spPr>
          <a:xfrm>
            <a:off x="1726883" y="3671661"/>
            <a:ext cx="790380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6000" b="1" noProof="1">
                <a:solidFill>
                  <a:srgbClr val="F6891F"/>
                </a:solidFill>
                <a:latin typeface="Arial"/>
              </a:rPr>
              <a:t>réseaux sociaux</a:t>
            </a:r>
            <a:endParaRPr lang="fr-CA" sz="6000" noProof="1">
              <a:solidFill>
                <a:srgbClr val="F6891F"/>
              </a:solidFill>
            </a:endParaRPr>
          </a:p>
        </p:txBody>
      </p:sp>
      <p:pic>
        <p:nvPicPr>
          <p:cNvPr id="5" name="Image 4">
            <a:extLst>
              <a:ext uri="{FF2B5EF4-FFF2-40B4-BE49-F238E27FC236}">
                <a16:creationId xmlns:a16="http://schemas.microsoft.com/office/drawing/2014/main" id="{DB94490C-0B3F-A426-BFCC-59FEB78A7911}"/>
              </a:ext>
            </a:extLst>
          </p:cNvPr>
          <p:cNvPicPr>
            <a:picLocks noChangeAspect="1"/>
          </p:cNvPicPr>
          <p:nvPr/>
        </p:nvPicPr>
        <p:blipFill>
          <a:blip r:embed="rId3"/>
          <a:stretch>
            <a:fillRect/>
          </a:stretch>
        </p:blipFill>
        <p:spPr>
          <a:xfrm>
            <a:off x="11435683" y="278175"/>
            <a:ext cx="505269" cy="505269"/>
          </a:xfrm>
          <a:prstGeom prst="rect">
            <a:avLst/>
          </a:prstGeom>
        </p:spPr>
      </p:pic>
      <p:pic>
        <p:nvPicPr>
          <p:cNvPr id="13" name="Image 12">
            <a:extLst>
              <a:ext uri="{FF2B5EF4-FFF2-40B4-BE49-F238E27FC236}">
                <a16:creationId xmlns:a16="http://schemas.microsoft.com/office/drawing/2014/main" id="{047F391C-4F59-B2A8-3FC6-3BD3AE85B0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1045" y="987851"/>
            <a:ext cx="5666233" cy="5666233"/>
          </a:xfrm>
          <a:prstGeom prst="rect">
            <a:avLst/>
          </a:prstGeom>
        </p:spPr>
      </p:pic>
      <p:pic>
        <p:nvPicPr>
          <p:cNvPr id="12" name="Image 11">
            <a:extLst>
              <a:ext uri="{FF2B5EF4-FFF2-40B4-BE49-F238E27FC236}">
                <a16:creationId xmlns:a16="http://schemas.microsoft.com/office/drawing/2014/main" id="{E5FDC159-88F8-62F4-715C-BFAF540860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387" y="5092455"/>
            <a:ext cx="250694" cy="250694"/>
          </a:xfrm>
          <a:prstGeom prst="rect">
            <a:avLst/>
          </a:prstGeom>
        </p:spPr>
      </p:pic>
      <p:pic>
        <p:nvPicPr>
          <p:cNvPr id="3" name="Image 2">
            <a:extLst>
              <a:ext uri="{FF2B5EF4-FFF2-40B4-BE49-F238E27FC236}">
                <a16:creationId xmlns:a16="http://schemas.microsoft.com/office/drawing/2014/main" id="{9957618D-5DFC-7B03-D9C7-239C9D60BA01}"/>
              </a:ext>
            </a:extLst>
          </p:cNvPr>
          <p:cNvPicPr>
            <a:picLocks noChangeAspect="1"/>
          </p:cNvPicPr>
          <p:nvPr/>
        </p:nvPicPr>
        <p:blipFill rotWithShape="1">
          <a:blip r:embed="rId6">
            <a:extLst>
              <a:ext uri="{28A0092B-C50C-407E-A947-70E740481C1C}">
                <a14:useLocalDpi xmlns:a14="http://schemas.microsoft.com/office/drawing/2010/main" val="0"/>
              </a:ext>
            </a:extLst>
          </a:blip>
          <a:srcRect l="16216" t="32189" r="15849" b="26782"/>
          <a:stretch/>
        </p:blipFill>
        <p:spPr>
          <a:xfrm>
            <a:off x="2633472" y="4859313"/>
            <a:ext cx="1330872" cy="621108"/>
          </a:xfrm>
          <a:prstGeom prst="rect">
            <a:avLst/>
          </a:prstGeom>
        </p:spPr>
      </p:pic>
      <p:pic>
        <p:nvPicPr>
          <p:cNvPr id="6" name="Image 5">
            <a:extLst>
              <a:ext uri="{FF2B5EF4-FFF2-40B4-BE49-F238E27FC236}">
                <a16:creationId xmlns:a16="http://schemas.microsoft.com/office/drawing/2014/main" id="{F2ACDDBD-525A-3D0C-FA90-53F42277D7D2}"/>
              </a:ext>
            </a:extLst>
          </p:cNvPr>
          <p:cNvPicPr>
            <a:picLocks noChangeAspect="1"/>
          </p:cNvPicPr>
          <p:nvPr/>
        </p:nvPicPr>
        <p:blipFill rotWithShape="1">
          <a:blip r:embed="rId7">
            <a:extLst>
              <a:ext uri="{28A0092B-C50C-407E-A947-70E740481C1C}">
                <a14:useLocalDpi xmlns:a14="http://schemas.microsoft.com/office/drawing/2010/main" val="0"/>
              </a:ext>
            </a:extLst>
          </a:blip>
          <a:srcRect l="12281" t="34954" r="13229" b="12246"/>
          <a:stretch/>
        </p:blipFill>
        <p:spPr>
          <a:xfrm>
            <a:off x="3201702" y="5485191"/>
            <a:ext cx="1282262" cy="702331"/>
          </a:xfrm>
          <a:prstGeom prst="rect">
            <a:avLst/>
          </a:prstGeom>
        </p:spPr>
      </p:pic>
      <p:sp>
        <p:nvSpPr>
          <p:cNvPr id="9" name="ZoneTexte 8">
            <a:extLst>
              <a:ext uri="{FF2B5EF4-FFF2-40B4-BE49-F238E27FC236}">
                <a16:creationId xmlns:a16="http://schemas.microsoft.com/office/drawing/2014/main" id="{5A425583-4A83-3CAF-3396-2A89C5A2DE42}"/>
              </a:ext>
            </a:extLst>
          </p:cNvPr>
          <p:cNvSpPr txBox="1"/>
          <p:nvPr/>
        </p:nvSpPr>
        <p:spPr>
          <a:xfrm>
            <a:off x="1191790" y="5031084"/>
            <a:ext cx="1602465" cy="369332"/>
          </a:xfrm>
          <a:prstGeom prst="rect">
            <a:avLst/>
          </a:prstGeom>
          <a:noFill/>
        </p:spPr>
        <p:txBody>
          <a:bodyPr wrap="square" rtlCol="0">
            <a:spAutoFit/>
          </a:bodyPr>
          <a:lstStyle/>
          <a:p>
            <a:r>
              <a:rPr lang="en-CA" noProof="0">
                <a:solidFill>
                  <a:srgbClr val="F6891F"/>
                </a:solidFill>
                <a:hlinkClick r:id="rId8" action="ppaction://hlinksldjump">
                  <a:extLst>
                    <a:ext uri="{A12FA001-AC4F-418D-AE19-62706E023703}">
                      <ahyp:hlinkClr xmlns:ahyp="http://schemas.microsoft.com/office/drawing/2018/hyperlinkcolor" val="tx"/>
                    </a:ext>
                  </a:extLst>
                </a:hlinkClick>
              </a:rPr>
              <a:t>SUJET SUIVANT</a:t>
            </a:r>
            <a:endParaRPr lang="en-CA" noProof="0">
              <a:solidFill>
                <a:srgbClr val="F6891F"/>
              </a:solidFill>
            </a:endParaRPr>
          </a:p>
        </p:txBody>
      </p:sp>
      <p:sp>
        <p:nvSpPr>
          <p:cNvPr id="10" name="ZoneTexte 9">
            <a:extLst>
              <a:ext uri="{FF2B5EF4-FFF2-40B4-BE49-F238E27FC236}">
                <a16:creationId xmlns:a16="http://schemas.microsoft.com/office/drawing/2014/main" id="{4DDF511B-D19E-617C-D442-4009C68C305F}"/>
              </a:ext>
            </a:extLst>
          </p:cNvPr>
          <p:cNvSpPr txBox="1"/>
          <p:nvPr/>
        </p:nvSpPr>
        <p:spPr>
          <a:xfrm>
            <a:off x="4382910" y="5559100"/>
            <a:ext cx="2250365" cy="369332"/>
          </a:xfrm>
          <a:prstGeom prst="rect">
            <a:avLst/>
          </a:prstGeom>
          <a:noFill/>
        </p:spPr>
        <p:txBody>
          <a:bodyPr wrap="square" rtlCol="0">
            <a:spAutoFit/>
          </a:bodyPr>
          <a:lstStyle/>
          <a:p>
            <a:r>
              <a:rPr lang="en-CA" noProof="0">
                <a:solidFill>
                  <a:srgbClr val="1BAACE"/>
                </a:solidFill>
                <a:hlinkClick r:id="rId9" action="ppaction://hlinksldjump">
                  <a:extLst>
                    <a:ext uri="{A12FA001-AC4F-418D-AE19-62706E023703}">
                      <ahyp:hlinkClr xmlns:ahyp="http://schemas.microsoft.com/office/drawing/2018/hyperlinkcolor" val="tx"/>
                    </a:ext>
                  </a:extLst>
                </a:hlinkClick>
              </a:rPr>
              <a:t>SUJET PRÉCÉDENT</a:t>
            </a:r>
            <a:endParaRPr lang="en-CA" noProof="0">
              <a:solidFill>
                <a:srgbClr val="1BAACE"/>
              </a:solidFill>
            </a:endParaRPr>
          </a:p>
        </p:txBody>
      </p:sp>
    </p:spTree>
    <p:extLst>
      <p:ext uri="{BB962C8B-B14F-4D97-AF65-F5344CB8AC3E}">
        <p14:creationId xmlns:p14="http://schemas.microsoft.com/office/powerpoint/2010/main" val="27234440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B6655-E834-9959-DB2D-37B4B87DBCD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BF55AD5-3769-CDEF-A146-7D400EDB4ED6}"/>
              </a:ext>
            </a:extLst>
          </p:cNvPr>
          <p:cNvSpPr/>
          <p:nvPr/>
        </p:nvSpPr>
        <p:spPr>
          <a:xfrm>
            <a:off x="8509898" y="30482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sp>
        <p:nvSpPr>
          <p:cNvPr id="10" name="Rectangle 9">
            <a:extLst>
              <a:ext uri="{FF2B5EF4-FFF2-40B4-BE49-F238E27FC236}">
                <a16:creationId xmlns:a16="http://schemas.microsoft.com/office/drawing/2014/main" id="{A5F79CB4-43FC-DC3E-8138-EC52FF17C973}"/>
              </a:ext>
            </a:extLst>
          </p:cNvPr>
          <p:cNvSpPr/>
          <p:nvPr/>
        </p:nvSpPr>
        <p:spPr>
          <a:xfrm>
            <a:off x="8662298" y="32006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pic>
        <p:nvPicPr>
          <p:cNvPr id="11" name="Image 10">
            <a:extLst>
              <a:ext uri="{FF2B5EF4-FFF2-40B4-BE49-F238E27FC236}">
                <a16:creationId xmlns:a16="http://schemas.microsoft.com/office/drawing/2014/main" id="{504140B1-0A88-67ED-742F-79EF93E12CE9}"/>
              </a:ext>
            </a:extLst>
          </p:cNvPr>
          <p:cNvPicPr>
            <a:picLocks noChangeAspect="1"/>
          </p:cNvPicPr>
          <p:nvPr/>
        </p:nvPicPr>
        <p:blipFill>
          <a:blip r:embed="rId3"/>
          <a:stretch>
            <a:fillRect/>
          </a:stretch>
        </p:blipFill>
        <p:spPr>
          <a:xfrm>
            <a:off x="11435683" y="278175"/>
            <a:ext cx="505269" cy="505269"/>
          </a:xfrm>
          <a:prstGeom prst="rect">
            <a:avLst/>
          </a:prstGeom>
        </p:spPr>
      </p:pic>
      <p:pic>
        <p:nvPicPr>
          <p:cNvPr id="12" name="Image 11">
            <a:extLst>
              <a:ext uri="{FF2B5EF4-FFF2-40B4-BE49-F238E27FC236}">
                <a16:creationId xmlns:a16="http://schemas.microsoft.com/office/drawing/2014/main" id="{CA301D0B-0A5E-60A1-754E-B0957D841E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6051" y="1999098"/>
            <a:ext cx="4750528" cy="4750528"/>
          </a:xfrm>
          <a:prstGeom prst="rect">
            <a:avLst/>
          </a:prstGeom>
        </p:spPr>
      </p:pic>
      <p:pic>
        <p:nvPicPr>
          <p:cNvPr id="5" name="Image 4">
            <a:extLst>
              <a:ext uri="{FF2B5EF4-FFF2-40B4-BE49-F238E27FC236}">
                <a16:creationId xmlns:a16="http://schemas.microsoft.com/office/drawing/2014/main" id="{D1C127F0-9154-536D-4D5E-046A791E18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800" y="2098800"/>
            <a:ext cx="7487486" cy="3582986"/>
          </a:xfrm>
          <a:prstGeom prst="rect">
            <a:avLst/>
          </a:prstGeom>
        </p:spPr>
      </p:pic>
      <p:sp>
        <p:nvSpPr>
          <p:cNvPr id="8" name="Espace réservé du contenu 4">
            <a:extLst>
              <a:ext uri="{FF2B5EF4-FFF2-40B4-BE49-F238E27FC236}">
                <a16:creationId xmlns:a16="http://schemas.microsoft.com/office/drawing/2014/main" id="{8FCD3E54-C67E-3662-0078-0BB147A855F2}"/>
              </a:ext>
            </a:extLst>
          </p:cNvPr>
          <p:cNvSpPr txBox="1">
            <a:spLocks/>
          </p:cNvSpPr>
          <p:nvPr/>
        </p:nvSpPr>
        <p:spPr>
          <a:xfrm>
            <a:off x="1015200" y="2311200"/>
            <a:ext cx="7011200" cy="313058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fr-CA" sz="2400" noProof="1">
                <a:solidFill>
                  <a:srgbClr val="333F48"/>
                </a:solidFill>
                <a:latin typeface="Arial"/>
                <a:cs typeface="Calibri"/>
              </a:rPr>
              <a:t>J’ai 15 ans. </a:t>
            </a:r>
          </a:p>
          <a:p>
            <a:pPr marL="0" indent="0">
              <a:lnSpc>
                <a:spcPct val="100000"/>
              </a:lnSpc>
              <a:spcBef>
                <a:spcPts val="1200"/>
              </a:spcBef>
              <a:buNone/>
            </a:pPr>
            <a:r>
              <a:rPr lang="fr-CA" sz="2400" noProof="1">
                <a:solidFill>
                  <a:srgbClr val="333F48"/>
                </a:solidFill>
                <a:latin typeface="Arial"/>
                <a:cs typeface="Calibri"/>
              </a:rPr>
              <a:t>Sur Facebook, je suis amie avec beaucoup </a:t>
            </a:r>
            <a:br>
              <a:rPr lang="fr-CA" sz="2400" noProof="1">
                <a:solidFill>
                  <a:srgbClr val="333F48"/>
                </a:solidFill>
                <a:latin typeface="Arial"/>
                <a:cs typeface="Calibri"/>
              </a:rPr>
            </a:br>
            <a:r>
              <a:rPr lang="fr-CA" sz="2400" noProof="1">
                <a:solidFill>
                  <a:srgbClr val="333F48"/>
                </a:solidFill>
                <a:latin typeface="Arial"/>
                <a:cs typeface="Calibri"/>
              </a:rPr>
              <a:t>de gens de ma communauté. </a:t>
            </a:r>
          </a:p>
          <a:p>
            <a:pPr marL="0" indent="0">
              <a:lnSpc>
                <a:spcPct val="100000"/>
              </a:lnSpc>
              <a:spcBef>
                <a:spcPts val="1200"/>
              </a:spcBef>
              <a:buNone/>
            </a:pPr>
            <a:r>
              <a:rPr lang="fr-CA" sz="2400" noProof="1">
                <a:solidFill>
                  <a:srgbClr val="333F48"/>
                </a:solidFill>
                <a:latin typeface="Arial"/>
                <a:cs typeface="Calibri"/>
              </a:rPr>
              <a:t>Je vois souvent les gens se disputer</a:t>
            </a:r>
            <a:br>
              <a:rPr lang="fr-CA" sz="2400" noProof="1">
                <a:solidFill>
                  <a:srgbClr val="333F48"/>
                </a:solidFill>
                <a:latin typeface="Arial"/>
                <a:cs typeface="Calibri"/>
              </a:rPr>
            </a:br>
            <a:r>
              <a:rPr lang="fr-CA" sz="2400" noProof="1">
                <a:solidFill>
                  <a:srgbClr val="333F48"/>
                </a:solidFill>
                <a:latin typeface="Arial"/>
                <a:cs typeface="Calibri"/>
              </a:rPr>
              <a:t>et s’insulter sur Facebook. </a:t>
            </a:r>
          </a:p>
          <a:p>
            <a:pPr marL="0" indent="0">
              <a:lnSpc>
                <a:spcPct val="100000"/>
              </a:lnSpc>
              <a:spcBef>
                <a:spcPts val="1200"/>
              </a:spcBef>
              <a:buNone/>
            </a:pPr>
            <a:r>
              <a:rPr lang="fr-CA" sz="2400" noProof="1">
                <a:solidFill>
                  <a:srgbClr val="333F48"/>
                </a:solidFill>
                <a:latin typeface="Arial"/>
                <a:cs typeface="Calibri"/>
              </a:rPr>
              <a:t>Je trouve étrange que les gens se fâchent</a:t>
            </a:r>
            <a:br>
              <a:rPr lang="fr-CA" sz="2400" noProof="1">
                <a:solidFill>
                  <a:srgbClr val="333F48"/>
                </a:solidFill>
                <a:latin typeface="Arial"/>
                <a:cs typeface="Calibri"/>
              </a:rPr>
            </a:br>
            <a:r>
              <a:rPr lang="fr-CA" sz="2400" noProof="1">
                <a:solidFill>
                  <a:srgbClr val="333F48"/>
                </a:solidFill>
                <a:latin typeface="Arial"/>
                <a:cs typeface="Calibri"/>
              </a:rPr>
              <a:t>à ce point pour rien.</a:t>
            </a:r>
            <a:endParaRPr lang="fr-CA" sz="2400" noProof="1">
              <a:solidFill>
                <a:srgbClr val="333F48"/>
              </a:solidFill>
              <a:latin typeface="Arial"/>
            </a:endParaRPr>
          </a:p>
        </p:txBody>
      </p:sp>
      <p:grpSp>
        <p:nvGrpSpPr>
          <p:cNvPr id="13" name="Groupe 12">
            <a:extLst>
              <a:ext uri="{FF2B5EF4-FFF2-40B4-BE49-F238E27FC236}">
                <a16:creationId xmlns:a16="http://schemas.microsoft.com/office/drawing/2014/main" id="{6539E388-6FAA-7A2B-0B93-1806BC7EC38D}"/>
              </a:ext>
            </a:extLst>
          </p:cNvPr>
          <p:cNvGrpSpPr/>
          <p:nvPr/>
        </p:nvGrpSpPr>
        <p:grpSpPr>
          <a:xfrm>
            <a:off x="261893" y="460274"/>
            <a:ext cx="11001639" cy="1311536"/>
            <a:chOff x="261893" y="460274"/>
            <a:chExt cx="11001639" cy="1311536"/>
          </a:xfrm>
        </p:grpSpPr>
        <p:pic>
          <p:nvPicPr>
            <p:cNvPr id="14" name="Image 13">
              <a:extLst>
                <a:ext uri="{FF2B5EF4-FFF2-40B4-BE49-F238E27FC236}">
                  <a16:creationId xmlns:a16="http://schemas.microsoft.com/office/drawing/2014/main" id="{336B001E-F5CB-90E1-B70E-171B52D7F7F7}"/>
                </a:ext>
              </a:extLst>
            </p:cNvPr>
            <p:cNvPicPr>
              <a:picLocks noChangeAspect="1"/>
            </p:cNvPicPr>
            <p:nvPr/>
          </p:nvPicPr>
          <p:blipFill>
            <a:blip r:embed="rId6"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15" name="Titre 1">
              <a:extLst>
                <a:ext uri="{FF2B5EF4-FFF2-40B4-BE49-F238E27FC236}">
                  <a16:creationId xmlns:a16="http://schemas.microsoft.com/office/drawing/2014/main" id="{7F43D30B-A96C-E4A6-8F7E-C64762809A79}"/>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Écoutez l’histoire de Kathy</a:t>
              </a:r>
            </a:p>
          </p:txBody>
        </p:sp>
        <p:sp>
          <p:nvSpPr>
            <p:cNvPr id="16" name="Titre 1">
              <a:extLst>
                <a:ext uri="{FF2B5EF4-FFF2-40B4-BE49-F238E27FC236}">
                  <a16:creationId xmlns:a16="http://schemas.microsoft.com/office/drawing/2014/main" id="{EFD54718-A9FE-CBA2-A305-A357382F6213}"/>
                </a:ext>
              </a:extLst>
            </p:cNvPr>
            <p:cNvSpPr txBox="1">
              <a:spLocks/>
            </p:cNvSpPr>
            <p:nvPr/>
          </p:nvSpPr>
          <p:spPr>
            <a:xfrm>
              <a:off x="790793" y="460274"/>
              <a:ext cx="9251976"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noProof="1">
                  <a:solidFill>
                    <a:srgbClr val="F6891F"/>
                  </a:solidFill>
                  <a:latin typeface="Arial"/>
                  <a:cs typeface="Arial"/>
                </a:rPr>
                <a:t>Les commentaires sur les réseaux sociaux</a:t>
              </a:r>
              <a:endParaRPr lang="fr-CA" sz="2800" noProof="1">
                <a:solidFill>
                  <a:srgbClr val="1BAACE"/>
                </a:solidFill>
                <a:latin typeface="Arial"/>
                <a:cs typeface="Arial"/>
              </a:endParaRPr>
            </a:p>
          </p:txBody>
        </p:sp>
      </p:grpSp>
    </p:spTree>
    <p:extLst>
      <p:ext uri="{BB962C8B-B14F-4D97-AF65-F5344CB8AC3E}">
        <p14:creationId xmlns:p14="http://schemas.microsoft.com/office/powerpoint/2010/main" val="574541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891F">
            <a:alpha val="12000"/>
          </a:srgbClr>
        </a:solidFill>
        <a:effectLst/>
      </p:bgPr>
    </p:bg>
    <p:spTree>
      <p:nvGrpSpPr>
        <p:cNvPr id="1" name="">
          <a:extLst>
            <a:ext uri="{FF2B5EF4-FFF2-40B4-BE49-F238E27FC236}">
              <a16:creationId xmlns:a16="http://schemas.microsoft.com/office/drawing/2014/main" id="{2495BA47-118D-5106-4F2C-63F67437C514}"/>
            </a:ext>
          </a:extLst>
        </p:cNvPr>
        <p:cNvGrpSpPr/>
        <p:nvPr/>
      </p:nvGrpSpPr>
      <p:grpSpPr>
        <a:xfrm>
          <a:off x="0" y="0"/>
          <a:ext cx="0" cy="0"/>
          <a:chOff x="0" y="0"/>
          <a:chExt cx="0" cy="0"/>
        </a:xfrm>
      </p:grpSpPr>
      <p:pic>
        <p:nvPicPr>
          <p:cNvPr id="14" name="Image 13">
            <a:extLst>
              <a:ext uri="{FF2B5EF4-FFF2-40B4-BE49-F238E27FC236}">
                <a16:creationId xmlns:a16="http://schemas.microsoft.com/office/drawing/2014/main" id="{46677978-A3AF-68F1-3FEF-77222B26D9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750" y="2525716"/>
            <a:ext cx="7556500" cy="2692400"/>
          </a:xfrm>
          <a:prstGeom prst="rect">
            <a:avLst/>
          </a:prstGeom>
        </p:spPr>
      </p:pic>
      <p:sp>
        <p:nvSpPr>
          <p:cNvPr id="3" name="Espace réservé du contenu 2">
            <a:extLst>
              <a:ext uri="{FF2B5EF4-FFF2-40B4-BE49-F238E27FC236}">
                <a16:creationId xmlns:a16="http://schemas.microsoft.com/office/drawing/2014/main" id="{9696568A-D065-C09C-620C-0D801DE8A3DF}"/>
              </a:ext>
            </a:extLst>
          </p:cNvPr>
          <p:cNvSpPr>
            <a:spLocks noGrp="1"/>
          </p:cNvSpPr>
          <p:nvPr>
            <p:ph idx="1"/>
          </p:nvPr>
        </p:nvSpPr>
        <p:spPr>
          <a:xfrm>
            <a:off x="2191629" y="2863309"/>
            <a:ext cx="7194648" cy="2362622"/>
          </a:xfrm>
        </p:spPr>
        <p:txBody>
          <a:bodyPr vert="horz" lIns="91440" tIns="45720" rIns="91440" bIns="45720" rtlCol="0" anchor="t">
            <a:normAutofit/>
          </a:bodyPr>
          <a:lstStyle/>
          <a:p>
            <a:pPr marL="0" indent="0">
              <a:buNone/>
            </a:pPr>
            <a:r>
              <a:rPr lang="fr-CA" sz="2400" b="1" noProof="1">
                <a:solidFill>
                  <a:srgbClr val="333F48"/>
                </a:solidFill>
                <a:latin typeface="Arial"/>
                <a:cs typeface="Calibri"/>
              </a:rPr>
              <a:t>        Il est interdit de dire des choses</a:t>
            </a:r>
            <a:r>
              <a:rPr lang="fr-CA" sz="1200" b="1" noProof="1">
                <a:solidFill>
                  <a:srgbClr val="333F48"/>
                </a:solidFill>
                <a:latin typeface="Arial"/>
                <a:cs typeface="Calibri"/>
              </a:rPr>
              <a:t> </a:t>
            </a:r>
            <a:r>
              <a:rPr lang="fr-CA" sz="2400" b="1" noProof="1">
                <a:solidFill>
                  <a:srgbClr val="333F48"/>
                </a:solidFill>
                <a:latin typeface="Arial"/>
                <a:cs typeface="Calibri"/>
              </a:rPr>
              <a:t>: </a:t>
            </a:r>
          </a:p>
          <a:p>
            <a:pPr marL="898525" lvl="1">
              <a:lnSpc>
                <a:spcPct val="100000"/>
              </a:lnSpc>
              <a:buFont typeface="Arial"/>
              <a:buChar char="•"/>
            </a:pPr>
            <a:r>
              <a:rPr lang="fr-CA" noProof="1">
                <a:solidFill>
                  <a:srgbClr val="333F48"/>
                </a:solidFill>
                <a:latin typeface="Arial"/>
                <a:cs typeface="Calibri"/>
              </a:rPr>
              <a:t>qui blessent la réputation de quelqu’un,</a:t>
            </a:r>
          </a:p>
          <a:p>
            <a:pPr marL="898525" lvl="1">
              <a:lnSpc>
                <a:spcPct val="100000"/>
              </a:lnSpc>
              <a:buFont typeface="Arial"/>
              <a:buChar char="•"/>
            </a:pPr>
            <a:r>
              <a:rPr lang="fr-CA" noProof="1">
                <a:solidFill>
                  <a:srgbClr val="333F48"/>
                </a:solidFill>
                <a:latin typeface="Arial"/>
                <a:cs typeface="Calibri"/>
              </a:rPr>
              <a:t>qui menacent de violence,</a:t>
            </a:r>
          </a:p>
          <a:p>
            <a:pPr marL="898525" lvl="1">
              <a:lnSpc>
                <a:spcPct val="100000"/>
              </a:lnSpc>
              <a:buFont typeface="Arial"/>
              <a:buChar char="•"/>
            </a:pPr>
            <a:r>
              <a:rPr lang="fr-CA" noProof="1">
                <a:solidFill>
                  <a:srgbClr val="333F48"/>
                </a:solidFill>
                <a:latin typeface="Arial"/>
                <a:cs typeface="Calibri"/>
              </a:rPr>
              <a:t>qui encouragent les autres à haïr un groupe de personnes. </a:t>
            </a:r>
            <a:endParaRPr lang="fr-CA" noProof="1">
              <a:solidFill>
                <a:srgbClr val="333F48"/>
              </a:solidFill>
              <a:latin typeface="Arial"/>
            </a:endParaRPr>
          </a:p>
        </p:txBody>
      </p:sp>
      <p:pic>
        <p:nvPicPr>
          <p:cNvPr id="8" name="Image 7">
            <a:extLst>
              <a:ext uri="{FF2B5EF4-FFF2-40B4-BE49-F238E27FC236}">
                <a16:creationId xmlns:a16="http://schemas.microsoft.com/office/drawing/2014/main" id="{D605E675-7CFC-D23E-20B8-5964D174979C}"/>
              </a:ext>
            </a:extLst>
          </p:cNvPr>
          <p:cNvPicPr>
            <a:picLocks noChangeAspect="1"/>
          </p:cNvPicPr>
          <p:nvPr/>
        </p:nvPicPr>
        <p:blipFill>
          <a:blip r:embed="rId4"/>
          <a:stretch>
            <a:fillRect/>
          </a:stretch>
        </p:blipFill>
        <p:spPr>
          <a:xfrm>
            <a:off x="11435683" y="278175"/>
            <a:ext cx="505269" cy="505269"/>
          </a:xfrm>
          <a:prstGeom prst="rect">
            <a:avLst/>
          </a:prstGeom>
        </p:spPr>
      </p:pic>
      <p:grpSp>
        <p:nvGrpSpPr>
          <p:cNvPr id="10" name="Groupe 9">
            <a:extLst>
              <a:ext uri="{FF2B5EF4-FFF2-40B4-BE49-F238E27FC236}">
                <a16:creationId xmlns:a16="http://schemas.microsoft.com/office/drawing/2014/main" id="{BF22F4B2-832D-9253-C958-6F7C4C86B681}"/>
              </a:ext>
            </a:extLst>
          </p:cNvPr>
          <p:cNvGrpSpPr/>
          <p:nvPr/>
        </p:nvGrpSpPr>
        <p:grpSpPr>
          <a:xfrm>
            <a:off x="261893" y="460274"/>
            <a:ext cx="11001639" cy="1311536"/>
            <a:chOff x="261893" y="460274"/>
            <a:chExt cx="11001639" cy="1311536"/>
          </a:xfrm>
        </p:grpSpPr>
        <p:pic>
          <p:nvPicPr>
            <p:cNvPr id="11" name="Image 10">
              <a:extLst>
                <a:ext uri="{FF2B5EF4-FFF2-40B4-BE49-F238E27FC236}">
                  <a16:creationId xmlns:a16="http://schemas.microsoft.com/office/drawing/2014/main" id="{1D470AF2-5B65-6132-FABC-7B1B4CB18E08}"/>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12" name="Titre 1">
              <a:extLst>
                <a:ext uri="{FF2B5EF4-FFF2-40B4-BE49-F238E27FC236}">
                  <a16:creationId xmlns:a16="http://schemas.microsoft.com/office/drawing/2014/main" id="{7123DF71-D16A-1B1C-AA7B-8E94C6DDD5A3}"/>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Voici la règle</a:t>
              </a:r>
            </a:p>
          </p:txBody>
        </p:sp>
        <p:sp>
          <p:nvSpPr>
            <p:cNvPr id="13" name="Titre 1">
              <a:extLst>
                <a:ext uri="{FF2B5EF4-FFF2-40B4-BE49-F238E27FC236}">
                  <a16:creationId xmlns:a16="http://schemas.microsoft.com/office/drawing/2014/main" id="{EA0FC448-7B39-06E1-0080-2AEEF580497D}"/>
                </a:ext>
              </a:extLst>
            </p:cNvPr>
            <p:cNvSpPr txBox="1">
              <a:spLocks/>
            </p:cNvSpPr>
            <p:nvPr/>
          </p:nvSpPr>
          <p:spPr>
            <a:xfrm>
              <a:off x="790793" y="460274"/>
              <a:ext cx="9251976"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noProof="1">
                  <a:solidFill>
                    <a:srgbClr val="F6891F"/>
                  </a:solidFill>
                  <a:latin typeface="Arial"/>
                  <a:cs typeface="Arial"/>
                </a:rPr>
                <a:t>Les commentaires sur les réseaux sociaux</a:t>
              </a:r>
              <a:endParaRPr lang="fr-CA" sz="2800" noProof="1">
                <a:solidFill>
                  <a:srgbClr val="1BAACE"/>
                </a:solidFill>
                <a:latin typeface="Arial"/>
                <a:cs typeface="Arial"/>
              </a:endParaRPr>
            </a:p>
          </p:txBody>
        </p:sp>
      </p:grpSp>
    </p:spTree>
    <p:extLst>
      <p:ext uri="{BB962C8B-B14F-4D97-AF65-F5344CB8AC3E}">
        <p14:creationId xmlns:p14="http://schemas.microsoft.com/office/powerpoint/2010/main" val="34841688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17B7CD27-2C68-DFA3-D019-48FE5340D260}"/>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8003" t="9615" r="16872" b="3653"/>
          <a:stretch/>
        </p:blipFill>
        <p:spPr>
          <a:xfrm>
            <a:off x="8237946" y="518070"/>
            <a:ext cx="2766945" cy="2847452"/>
          </a:xfrm>
          <a:prstGeom prst="rect">
            <a:avLst/>
          </a:prstGeom>
        </p:spPr>
      </p:pic>
      <p:pic>
        <p:nvPicPr>
          <p:cNvPr id="20" name="Image 19">
            <a:extLst>
              <a:ext uri="{FF2B5EF4-FFF2-40B4-BE49-F238E27FC236}">
                <a16:creationId xmlns:a16="http://schemas.microsoft.com/office/drawing/2014/main" id="{CEC5AA85-3784-8A4E-FF3D-814575ACF66C}"/>
              </a:ext>
            </a:extLst>
          </p:cNvPr>
          <p:cNvPicPr>
            <a:picLocks noChangeAspect="1"/>
          </p:cNvPicPr>
          <p:nvPr/>
        </p:nvPicPr>
        <p:blipFill rotWithShape="1">
          <a:blip r:embed="rId4" cstate="print">
            <a:alphaModFix amt="86000"/>
            <a:extLst>
              <a:ext uri="{28A0092B-C50C-407E-A947-70E740481C1C}">
                <a14:useLocalDpi xmlns:a14="http://schemas.microsoft.com/office/drawing/2010/main" val="0"/>
              </a:ext>
            </a:extLst>
          </a:blip>
          <a:srcRect l="18425" t="7466" r="17752" b="6156"/>
          <a:stretch/>
        </p:blipFill>
        <p:spPr>
          <a:xfrm rot="5400000">
            <a:off x="8323588" y="3635747"/>
            <a:ext cx="2645763" cy="2766944"/>
          </a:xfrm>
          <a:prstGeom prst="rect">
            <a:avLst/>
          </a:prstGeom>
        </p:spPr>
      </p:pic>
      <p:sp>
        <p:nvSpPr>
          <p:cNvPr id="21" name="ZoneTexte 20">
            <a:extLst>
              <a:ext uri="{FF2B5EF4-FFF2-40B4-BE49-F238E27FC236}">
                <a16:creationId xmlns:a16="http://schemas.microsoft.com/office/drawing/2014/main" id="{6F9D6617-4951-629D-EDCA-8DB6B93ECECF}"/>
              </a:ext>
            </a:extLst>
          </p:cNvPr>
          <p:cNvSpPr txBox="1"/>
          <p:nvPr/>
        </p:nvSpPr>
        <p:spPr>
          <a:xfrm>
            <a:off x="8479846" y="1341631"/>
            <a:ext cx="2201681" cy="1200329"/>
          </a:xfrm>
          <a:prstGeom prst="rect">
            <a:avLst/>
          </a:prstGeom>
          <a:noFill/>
        </p:spPr>
        <p:txBody>
          <a:bodyPr wrap="square" rtlCol="0">
            <a:spAutoFit/>
          </a:bodyPr>
          <a:lstStyle/>
          <a:p>
            <a:pPr algn="ctr"/>
            <a:r>
              <a:rPr lang="fr-CA" sz="3600" b="1" noProof="1">
                <a:solidFill>
                  <a:schemeClr val="bg1"/>
                </a:solidFill>
                <a:latin typeface="Arial"/>
                <a:cs typeface="Calibri"/>
              </a:rPr>
              <a:t>Oui et non.</a:t>
            </a:r>
          </a:p>
        </p:txBody>
      </p:sp>
      <p:sp>
        <p:nvSpPr>
          <p:cNvPr id="22" name="ZoneTexte 21">
            <a:extLst>
              <a:ext uri="{FF2B5EF4-FFF2-40B4-BE49-F238E27FC236}">
                <a16:creationId xmlns:a16="http://schemas.microsoft.com/office/drawing/2014/main" id="{DF13D120-9464-884F-1590-EDE3E72270F9}"/>
              </a:ext>
            </a:extLst>
          </p:cNvPr>
          <p:cNvSpPr txBox="1"/>
          <p:nvPr/>
        </p:nvSpPr>
        <p:spPr>
          <a:xfrm>
            <a:off x="8479846" y="4365521"/>
            <a:ext cx="2218368" cy="1477328"/>
          </a:xfrm>
          <a:prstGeom prst="rect">
            <a:avLst/>
          </a:prstGeom>
          <a:noFill/>
        </p:spPr>
        <p:txBody>
          <a:bodyPr wrap="square" rtlCol="0">
            <a:spAutoFit/>
          </a:bodyPr>
          <a:lstStyle/>
          <a:p>
            <a:pPr algn="ctr"/>
            <a:r>
              <a:rPr lang="fr-CA" sz="3600" b="1" noProof="1">
                <a:solidFill>
                  <a:schemeClr val="bg1"/>
                </a:solidFill>
                <a:latin typeface="Arial"/>
                <a:cs typeface="Calibri"/>
              </a:rPr>
              <a:t>Je ne sais pas.</a:t>
            </a:r>
          </a:p>
          <a:p>
            <a:endParaRPr lang="fr-CA" noProof="1"/>
          </a:p>
        </p:txBody>
      </p:sp>
      <p:sp>
        <p:nvSpPr>
          <p:cNvPr id="23" name="Rectangle 22">
            <a:extLst>
              <a:ext uri="{FF2B5EF4-FFF2-40B4-BE49-F238E27FC236}">
                <a16:creationId xmlns:a16="http://schemas.microsoft.com/office/drawing/2014/main" id="{3D5229CD-40D8-7A69-B703-89DFD94BF8B5}"/>
              </a:ext>
            </a:extLst>
          </p:cNvPr>
          <p:cNvSpPr/>
          <p:nvPr/>
        </p:nvSpPr>
        <p:spPr>
          <a:xfrm>
            <a:off x="3842874" y="2844616"/>
            <a:ext cx="4164632" cy="1268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pic>
        <p:nvPicPr>
          <p:cNvPr id="24" name="Image 23">
            <a:extLst>
              <a:ext uri="{FF2B5EF4-FFF2-40B4-BE49-F238E27FC236}">
                <a16:creationId xmlns:a16="http://schemas.microsoft.com/office/drawing/2014/main" id="{919A03F1-4248-B182-8DA5-6ECB3B3CDEC8}"/>
              </a:ext>
            </a:extLst>
          </p:cNvPr>
          <p:cNvPicPr>
            <a:picLocks noChangeAspect="1"/>
          </p:cNvPicPr>
          <p:nvPr/>
        </p:nvPicPr>
        <p:blipFill>
          <a:blip r:embed="rId5"/>
          <a:stretch>
            <a:fillRect/>
          </a:stretch>
        </p:blipFill>
        <p:spPr>
          <a:xfrm>
            <a:off x="11435683" y="278175"/>
            <a:ext cx="505269" cy="505269"/>
          </a:xfrm>
          <a:prstGeom prst="rect">
            <a:avLst/>
          </a:prstGeom>
        </p:spPr>
      </p:pic>
      <p:pic>
        <p:nvPicPr>
          <p:cNvPr id="25" name="Image 24">
            <a:extLst>
              <a:ext uri="{FF2B5EF4-FFF2-40B4-BE49-F238E27FC236}">
                <a16:creationId xmlns:a16="http://schemas.microsoft.com/office/drawing/2014/main" id="{1EE79463-D2E4-8919-AC50-1BBE2EC62621}"/>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0800000">
            <a:off x="1162059" y="3384506"/>
            <a:ext cx="2847450" cy="3283067"/>
          </a:xfrm>
          <a:prstGeom prst="rect">
            <a:avLst/>
          </a:prstGeom>
        </p:spPr>
      </p:pic>
      <p:pic>
        <p:nvPicPr>
          <p:cNvPr id="26" name="Image 25">
            <a:extLst>
              <a:ext uri="{FF2B5EF4-FFF2-40B4-BE49-F238E27FC236}">
                <a16:creationId xmlns:a16="http://schemas.microsoft.com/office/drawing/2014/main" id="{50EE3823-1707-BDC0-A5B7-D04BCA10A21E}"/>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6200000">
            <a:off x="1133001" y="252825"/>
            <a:ext cx="2847450" cy="3283067"/>
          </a:xfrm>
          <a:prstGeom prst="rect">
            <a:avLst/>
          </a:prstGeom>
        </p:spPr>
      </p:pic>
      <p:sp>
        <p:nvSpPr>
          <p:cNvPr id="31" name="Titre 1">
            <a:extLst>
              <a:ext uri="{FF2B5EF4-FFF2-40B4-BE49-F238E27FC236}">
                <a16:creationId xmlns:a16="http://schemas.microsoft.com/office/drawing/2014/main" id="{395C474E-2FA1-F5B9-9D68-61088B653E59}"/>
              </a:ext>
            </a:extLst>
          </p:cNvPr>
          <p:cNvSpPr txBox="1">
            <a:spLocks/>
          </p:cNvSpPr>
          <p:nvPr/>
        </p:nvSpPr>
        <p:spPr>
          <a:xfrm>
            <a:off x="4013684" y="2773721"/>
            <a:ext cx="4164632"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b="1" noProof="1">
                <a:solidFill>
                  <a:srgbClr val="1BAACE"/>
                </a:solidFill>
                <a:latin typeface="Arial"/>
                <a:cs typeface="Arial"/>
              </a:rPr>
              <a:t>Es-tu d’accord avec cette règle</a:t>
            </a:r>
            <a:r>
              <a:rPr lang="fr-CA" sz="2100" b="1" noProof="1">
                <a:solidFill>
                  <a:srgbClr val="1BAACE"/>
                </a:solidFill>
                <a:latin typeface="Arial"/>
                <a:cs typeface="Arial"/>
              </a:rPr>
              <a:t> </a:t>
            </a:r>
            <a:r>
              <a:rPr lang="fr-CA" b="1" noProof="1">
                <a:solidFill>
                  <a:srgbClr val="1BAACE"/>
                </a:solidFill>
                <a:latin typeface="Arial"/>
                <a:cs typeface="Arial"/>
              </a:rPr>
              <a:t>?</a:t>
            </a:r>
          </a:p>
        </p:txBody>
      </p:sp>
      <p:sp>
        <p:nvSpPr>
          <p:cNvPr id="33" name="ZoneTexte 32">
            <a:extLst>
              <a:ext uri="{FF2B5EF4-FFF2-40B4-BE49-F238E27FC236}">
                <a16:creationId xmlns:a16="http://schemas.microsoft.com/office/drawing/2014/main" id="{94FD7A54-F648-0067-4BDA-AF3ACAE841D1}"/>
              </a:ext>
            </a:extLst>
          </p:cNvPr>
          <p:cNvSpPr txBox="1"/>
          <p:nvPr/>
        </p:nvSpPr>
        <p:spPr>
          <a:xfrm>
            <a:off x="1510473" y="1328400"/>
            <a:ext cx="2201681" cy="1200329"/>
          </a:xfrm>
          <a:prstGeom prst="rect">
            <a:avLst/>
          </a:prstGeom>
          <a:noFill/>
        </p:spPr>
        <p:txBody>
          <a:bodyPr wrap="square" rtlCol="0">
            <a:spAutoFit/>
          </a:bodyPr>
          <a:lstStyle/>
          <a:p>
            <a:pPr algn="ctr"/>
            <a:r>
              <a:rPr lang="fr-CA" sz="3600" b="1" noProof="1">
                <a:solidFill>
                  <a:schemeClr val="bg1"/>
                </a:solidFill>
                <a:latin typeface="Arial"/>
                <a:cs typeface="Calibri"/>
              </a:rPr>
              <a:t>Oui, tout à fait</a:t>
            </a:r>
            <a:r>
              <a:rPr lang="fr-CA" b="1" noProof="1">
                <a:solidFill>
                  <a:schemeClr val="bg1"/>
                </a:solidFill>
                <a:latin typeface="Arial"/>
                <a:cs typeface="Calibri"/>
              </a:rPr>
              <a:t> </a:t>
            </a:r>
            <a:r>
              <a:rPr lang="fr-CA" sz="3600" b="1" noProof="1">
                <a:solidFill>
                  <a:schemeClr val="bg1"/>
                </a:solidFill>
                <a:latin typeface="Arial"/>
                <a:cs typeface="Calibri"/>
              </a:rPr>
              <a:t>!</a:t>
            </a:r>
          </a:p>
        </p:txBody>
      </p:sp>
      <p:sp>
        <p:nvSpPr>
          <p:cNvPr id="34" name="ZoneTexte 33">
            <a:extLst>
              <a:ext uri="{FF2B5EF4-FFF2-40B4-BE49-F238E27FC236}">
                <a16:creationId xmlns:a16="http://schemas.microsoft.com/office/drawing/2014/main" id="{8F39B76B-6C91-B3E1-CC1C-69E195B444EE}"/>
              </a:ext>
            </a:extLst>
          </p:cNvPr>
          <p:cNvSpPr txBox="1"/>
          <p:nvPr/>
        </p:nvSpPr>
        <p:spPr>
          <a:xfrm>
            <a:off x="1153821" y="4309032"/>
            <a:ext cx="2847452" cy="1200329"/>
          </a:xfrm>
          <a:prstGeom prst="rect">
            <a:avLst/>
          </a:prstGeom>
          <a:noFill/>
        </p:spPr>
        <p:txBody>
          <a:bodyPr wrap="square" rtlCol="0">
            <a:spAutoFit/>
          </a:bodyPr>
          <a:lstStyle/>
          <a:p>
            <a:pPr algn="ctr"/>
            <a:r>
              <a:rPr lang="fr-CA" sz="3600" b="1" noProof="1">
                <a:solidFill>
                  <a:schemeClr val="bg1"/>
                </a:solidFill>
                <a:latin typeface="Arial"/>
                <a:cs typeface="Calibri"/>
              </a:rPr>
              <a:t>Surtout</a:t>
            </a:r>
            <a:br>
              <a:rPr lang="fr-CA" sz="3600" b="1" noProof="1">
                <a:solidFill>
                  <a:schemeClr val="bg1"/>
                </a:solidFill>
                <a:latin typeface="Arial"/>
                <a:cs typeface="Calibri"/>
              </a:rPr>
            </a:br>
            <a:r>
              <a:rPr lang="fr-CA" sz="3600" b="1" noProof="1">
                <a:solidFill>
                  <a:schemeClr val="bg1"/>
                </a:solidFill>
                <a:latin typeface="Arial"/>
                <a:cs typeface="Calibri"/>
              </a:rPr>
              <a:t>pas</a:t>
            </a:r>
            <a:r>
              <a:rPr lang="fr-CA" b="1" noProof="1">
                <a:solidFill>
                  <a:schemeClr val="bg1"/>
                </a:solidFill>
                <a:latin typeface="Arial"/>
                <a:cs typeface="Calibri"/>
              </a:rPr>
              <a:t> </a:t>
            </a:r>
            <a:r>
              <a:rPr lang="fr-CA" sz="3600" b="1" noProof="1">
                <a:solidFill>
                  <a:schemeClr val="bg1"/>
                </a:solidFill>
                <a:latin typeface="Arial"/>
                <a:cs typeface="Calibri"/>
              </a:rPr>
              <a:t>!</a:t>
            </a:r>
          </a:p>
        </p:txBody>
      </p:sp>
    </p:spTree>
    <p:extLst>
      <p:ext uri="{BB962C8B-B14F-4D97-AF65-F5344CB8AC3E}">
        <p14:creationId xmlns:p14="http://schemas.microsoft.com/office/powerpoint/2010/main" val="35020339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DA3829A-5602-E7E5-5A76-53F4FFBE942B}"/>
              </a:ext>
            </a:extLst>
          </p:cNvPr>
          <p:cNvPicPr>
            <a:picLocks noChangeAspect="1"/>
          </p:cNvPicPr>
          <p:nvPr/>
        </p:nvPicPr>
        <p:blipFill>
          <a:blip r:embed="rId3" cstate="print">
            <a:extLst>
              <a:ext uri="{28A0092B-C50C-407E-A947-70E740481C1C}">
                <a14:useLocalDpi xmlns:a14="http://schemas.microsoft.com/office/drawing/2010/main" val="0"/>
              </a:ext>
            </a:extLst>
          </a:blip>
          <a:srcRect l="17619" t="25585" r="23442" b="6994"/>
          <a:stretch>
            <a:fillRect/>
          </a:stretch>
        </p:blipFill>
        <p:spPr>
          <a:xfrm>
            <a:off x="7014922" y="971549"/>
            <a:ext cx="4515091" cy="5164931"/>
          </a:xfrm>
          <a:prstGeom prst="rect">
            <a:avLst/>
          </a:prstGeom>
        </p:spPr>
      </p:pic>
      <p:sp>
        <p:nvSpPr>
          <p:cNvPr id="2" name="Titre 1">
            <a:extLst>
              <a:ext uri="{FF2B5EF4-FFF2-40B4-BE49-F238E27FC236}">
                <a16:creationId xmlns:a16="http://schemas.microsoft.com/office/drawing/2014/main" id="{2ED789F9-3CC2-6AFC-D053-CC3B21D36979}"/>
              </a:ext>
            </a:extLst>
          </p:cNvPr>
          <p:cNvSpPr>
            <a:spLocks noGrp="1"/>
          </p:cNvSpPr>
          <p:nvPr>
            <p:ph type="ctrTitle"/>
          </p:nvPr>
        </p:nvSpPr>
        <p:spPr>
          <a:xfrm>
            <a:off x="462478" y="1665158"/>
            <a:ext cx="6552444" cy="1672973"/>
          </a:xfrm>
        </p:spPr>
        <p:txBody>
          <a:bodyPr vert="horz" lIns="91440" tIns="45720" rIns="91440" bIns="45720" rtlCol="0" anchor="b">
            <a:noAutofit/>
          </a:bodyPr>
          <a:lstStyle/>
          <a:p>
            <a:r>
              <a:rPr lang="fr-CA" sz="9600" b="1" noProof="1">
                <a:solidFill>
                  <a:srgbClr val="F6891F"/>
                </a:solidFill>
                <a:latin typeface="Arial"/>
                <a:cs typeface="Arial"/>
              </a:rPr>
              <a:t>Les crimes</a:t>
            </a:r>
          </a:p>
        </p:txBody>
      </p:sp>
      <p:sp>
        <p:nvSpPr>
          <p:cNvPr id="16" name="ZoneTexte 15">
            <a:extLst>
              <a:ext uri="{FF2B5EF4-FFF2-40B4-BE49-F238E27FC236}">
                <a16:creationId xmlns:a16="http://schemas.microsoft.com/office/drawing/2014/main" id="{46859445-BE00-8A83-C25B-42B877E44C2A}"/>
              </a:ext>
            </a:extLst>
          </p:cNvPr>
          <p:cNvSpPr txBox="1"/>
          <p:nvPr/>
        </p:nvSpPr>
        <p:spPr>
          <a:xfrm>
            <a:off x="3112364" y="3095471"/>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4400" b="1" noProof="1">
                <a:solidFill>
                  <a:srgbClr val="F6891F"/>
                </a:solidFill>
                <a:latin typeface="Arial"/>
              </a:rPr>
              <a:t>dans la</a:t>
            </a:r>
            <a:endParaRPr lang="fr-CA" sz="4400" noProof="1">
              <a:solidFill>
                <a:srgbClr val="F6891F"/>
              </a:solidFill>
            </a:endParaRPr>
          </a:p>
        </p:txBody>
      </p:sp>
      <p:sp>
        <p:nvSpPr>
          <p:cNvPr id="17" name="ZoneTexte 16">
            <a:extLst>
              <a:ext uri="{FF2B5EF4-FFF2-40B4-BE49-F238E27FC236}">
                <a16:creationId xmlns:a16="http://schemas.microsoft.com/office/drawing/2014/main" id="{14AB3BFF-8765-4D67-6845-AD07DEEB91CE}"/>
              </a:ext>
            </a:extLst>
          </p:cNvPr>
          <p:cNvSpPr txBox="1"/>
          <p:nvPr/>
        </p:nvSpPr>
        <p:spPr>
          <a:xfrm>
            <a:off x="1375150" y="3556532"/>
            <a:ext cx="6552444" cy="10926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6500" b="1" noProof="1">
                <a:solidFill>
                  <a:srgbClr val="F6891F"/>
                </a:solidFill>
                <a:latin typeface="Arial"/>
              </a:rPr>
              <a:t>communauté</a:t>
            </a:r>
            <a:endParaRPr lang="fr-CA" sz="6500" noProof="1">
              <a:solidFill>
                <a:srgbClr val="F6891F"/>
              </a:solidFill>
            </a:endParaRPr>
          </a:p>
        </p:txBody>
      </p:sp>
      <p:pic>
        <p:nvPicPr>
          <p:cNvPr id="5" name="Image 4">
            <a:extLst>
              <a:ext uri="{FF2B5EF4-FFF2-40B4-BE49-F238E27FC236}">
                <a16:creationId xmlns:a16="http://schemas.microsoft.com/office/drawing/2014/main" id="{9BE05AA4-F1FB-0DA8-0B64-5AA93A1729AB}"/>
              </a:ext>
            </a:extLst>
          </p:cNvPr>
          <p:cNvPicPr>
            <a:picLocks noChangeAspect="1"/>
          </p:cNvPicPr>
          <p:nvPr/>
        </p:nvPicPr>
        <p:blipFill>
          <a:blip r:embed="rId4"/>
          <a:stretch>
            <a:fillRect/>
          </a:stretch>
        </p:blipFill>
        <p:spPr>
          <a:xfrm>
            <a:off x="11435683" y="278175"/>
            <a:ext cx="505269" cy="505269"/>
          </a:xfrm>
          <a:prstGeom prst="rect">
            <a:avLst/>
          </a:prstGeom>
        </p:spPr>
      </p:pic>
      <p:pic>
        <p:nvPicPr>
          <p:cNvPr id="14" name="Image 13">
            <a:extLst>
              <a:ext uri="{FF2B5EF4-FFF2-40B4-BE49-F238E27FC236}">
                <a16:creationId xmlns:a16="http://schemas.microsoft.com/office/drawing/2014/main" id="{37F209AB-2089-27E7-2AA4-0F289B09C1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387" y="5092455"/>
            <a:ext cx="250694" cy="250694"/>
          </a:xfrm>
          <a:prstGeom prst="rect">
            <a:avLst/>
          </a:prstGeom>
        </p:spPr>
      </p:pic>
      <p:pic>
        <p:nvPicPr>
          <p:cNvPr id="3" name="Image 2">
            <a:extLst>
              <a:ext uri="{FF2B5EF4-FFF2-40B4-BE49-F238E27FC236}">
                <a16:creationId xmlns:a16="http://schemas.microsoft.com/office/drawing/2014/main" id="{A9D17680-72C2-D004-C39F-DF90C5DDE5E5}"/>
              </a:ext>
            </a:extLst>
          </p:cNvPr>
          <p:cNvPicPr>
            <a:picLocks noChangeAspect="1"/>
          </p:cNvPicPr>
          <p:nvPr/>
        </p:nvPicPr>
        <p:blipFill rotWithShape="1">
          <a:blip r:embed="rId6">
            <a:extLst>
              <a:ext uri="{28A0092B-C50C-407E-A947-70E740481C1C}">
                <a14:useLocalDpi xmlns:a14="http://schemas.microsoft.com/office/drawing/2010/main" val="0"/>
              </a:ext>
            </a:extLst>
          </a:blip>
          <a:srcRect l="16216" t="32189" r="15849" b="26782"/>
          <a:stretch/>
        </p:blipFill>
        <p:spPr>
          <a:xfrm>
            <a:off x="2633472" y="4859313"/>
            <a:ext cx="1330872" cy="621108"/>
          </a:xfrm>
          <a:prstGeom prst="rect">
            <a:avLst/>
          </a:prstGeom>
        </p:spPr>
      </p:pic>
      <p:pic>
        <p:nvPicPr>
          <p:cNvPr id="4" name="Image 3">
            <a:extLst>
              <a:ext uri="{FF2B5EF4-FFF2-40B4-BE49-F238E27FC236}">
                <a16:creationId xmlns:a16="http://schemas.microsoft.com/office/drawing/2014/main" id="{408CEF58-50EB-2D6E-624A-E9E8E16B5541}"/>
              </a:ext>
            </a:extLst>
          </p:cNvPr>
          <p:cNvPicPr>
            <a:picLocks noChangeAspect="1"/>
          </p:cNvPicPr>
          <p:nvPr/>
        </p:nvPicPr>
        <p:blipFill rotWithShape="1">
          <a:blip r:embed="rId7">
            <a:extLst>
              <a:ext uri="{28A0092B-C50C-407E-A947-70E740481C1C}">
                <a14:useLocalDpi xmlns:a14="http://schemas.microsoft.com/office/drawing/2010/main" val="0"/>
              </a:ext>
            </a:extLst>
          </a:blip>
          <a:srcRect l="12281" t="34954" r="13229" b="12246"/>
          <a:stretch/>
        </p:blipFill>
        <p:spPr>
          <a:xfrm>
            <a:off x="3201702" y="5485191"/>
            <a:ext cx="1282262" cy="702331"/>
          </a:xfrm>
          <a:prstGeom prst="rect">
            <a:avLst/>
          </a:prstGeom>
        </p:spPr>
      </p:pic>
      <p:sp>
        <p:nvSpPr>
          <p:cNvPr id="6" name="ZoneTexte 5">
            <a:extLst>
              <a:ext uri="{FF2B5EF4-FFF2-40B4-BE49-F238E27FC236}">
                <a16:creationId xmlns:a16="http://schemas.microsoft.com/office/drawing/2014/main" id="{D759ACF9-7C64-0EF9-C7D7-3C1271CC747A}"/>
              </a:ext>
            </a:extLst>
          </p:cNvPr>
          <p:cNvSpPr txBox="1"/>
          <p:nvPr/>
        </p:nvSpPr>
        <p:spPr>
          <a:xfrm>
            <a:off x="1119725" y="5029346"/>
            <a:ext cx="1602465" cy="369332"/>
          </a:xfrm>
          <a:prstGeom prst="rect">
            <a:avLst/>
          </a:prstGeom>
          <a:noFill/>
        </p:spPr>
        <p:txBody>
          <a:bodyPr wrap="square" rtlCol="0">
            <a:spAutoFit/>
          </a:bodyPr>
          <a:lstStyle/>
          <a:p>
            <a:r>
              <a:rPr lang="fr-FR">
                <a:solidFill>
                  <a:srgbClr val="F6891F"/>
                </a:solidFill>
                <a:hlinkClick r:id="rId8" action="ppaction://hlinksldjump">
                  <a:extLst>
                    <a:ext uri="{A12FA001-AC4F-418D-AE19-62706E023703}">
                      <ahyp:hlinkClr xmlns:ahyp="http://schemas.microsoft.com/office/drawing/2018/hyperlinkcolor" val="tx"/>
                    </a:ext>
                  </a:extLst>
                </a:hlinkClick>
              </a:rPr>
              <a:t>SUJET SUIVANT</a:t>
            </a:r>
            <a:endParaRPr lang="fr-FR">
              <a:solidFill>
                <a:srgbClr val="F6891F"/>
              </a:solidFill>
            </a:endParaRPr>
          </a:p>
        </p:txBody>
      </p:sp>
      <p:sp>
        <p:nvSpPr>
          <p:cNvPr id="9" name="ZoneTexte 8">
            <a:extLst>
              <a:ext uri="{FF2B5EF4-FFF2-40B4-BE49-F238E27FC236}">
                <a16:creationId xmlns:a16="http://schemas.microsoft.com/office/drawing/2014/main" id="{7A0BC720-BAA8-6E15-3B23-B25EA8F1486D}"/>
              </a:ext>
            </a:extLst>
          </p:cNvPr>
          <p:cNvSpPr txBox="1"/>
          <p:nvPr/>
        </p:nvSpPr>
        <p:spPr>
          <a:xfrm>
            <a:off x="4382910" y="5559100"/>
            <a:ext cx="2250365" cy="369332"/>
          </a:xfrm>
          <a:prstGeom prst="rect">
            <a:avLst/>
          </a:prstGeom>
          <a:noFill/>
        </p:spPr>
        <p:txBody>
          <a:bodyPr wrap="square" rtlCol="0">
            <a:spAutoFit/>
          </a:bodyPr>
          <a:lstStyle/>
          <a:p>
            <a:r>
              <a:rPr lang="fr-FR">
                <a:solidFill>
                  <a:srgbClr val="1BAACE"/>
                </a:solidFill>
                <a:hlinkClick r:id="rId9" action="ppaction://hlinksldjump">
                  <a:extLst>
                    <a:ext uri="{A12FA001-AC4F-418D-AE19-62706E023703}">
                      <ahyp:hlinkClr xmlns:ahyp="http://schemas.microsoft.com/office/drawing/2018/hyperlinkcolor" val="tx"/>
                    </a:ext>
                  </a:extLst>
                </a:hlinkClick>
              </a:rPr>
              <a:t>SUJET PRÉCÉDENT</a:t>
            </a:r>
            <a:endParaRPr lang="fr-FR">
              <a:solidFill>
                <a:srgbClr val="1BAACE"/>
              </a:solidFill>
            </a:endParaRPr>
          </a:p>
        </p:txBody>
      </p:sp>
    </p:spTree>
    <p:extLst>
      <p:ext uri="{BB962C8B-B14F-4D97-AF65-F5344CB8AC3E}">
        <p14:creationId xmlns:p14="http://schemas.microsoft.com/office/powerpoint/2010/main" val="37013327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8D7A7-DF88-F4D7-5A88-5662CE1FD7A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192477A-A30B-CD63-A1FA-CA4DB266E3B6}"/>
              </a:ext>
            </a:extLst>
          </p:cNvPr>
          <p:cNvSpPr/>
          <p:nvPr/>
        </p:nvSpPr>
        <p:spPr>
          <a:xfrm>
            <a:off x="8509898" y="30482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sp>
        <p:nvSpPr>
          <p:cNvPr id="8" name="Rectangle 7">
            <a:extLst>
              <a:ext uri="{FF2B5EF4-FFF2-40B4-BE49-F238E27FC236}">
                <a16:creationId xmlns:a16="http://schemas.microsoft.com/office/drawing/2014/main" id="{EA07AE29-77D2-D258-ABE8-AB6F7A4E4E78}"/>
              </a:ext>
            </a:extLst>
          </p:cNvPr>
          <p:cNvSpPr/>
          <p:nvPr/>
        </p:nvSpPr>
        <p:spPr>
          <a:xfrm>
            <a:off x="8662298" y="32006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pic>
        <p:nvPicPr>
          <p:cNvPr id="6" name="Image 5">
            <a:extLst>
              <a:ext uri="{FF2B5EF4-FFF2-40B4-BE49-F238E27FC236}">
                <a16:creationId xmlns:a16="http://schemas.microsoft.com/office/drawing/2014/main" id="{2AAD7A61-4EB6-F37E-A10E-69DDA99BEAC6}"/>
              </a:ext>
            </a:extLst>
          </p:cNvPr>
          <p:cNvPicPr>
            <a:picLocks noChangeAspect="1"/>
          </p:cNvPicPr>
          <p:nvPr/>
        </p:nvPicPr>
        <p:blipFill>
          <a:blip r:embed="rId3"/>
          <a:stretch>
            <a:fillRect/>
          </a:stretch>
        </p:blipFill>
        <p:spPr>
          <a:xfrm>
            <a:off x="11435683" y="278175"/>
            <a:ext cx="505269" cy="505269"/>
          </a:xfrm>
          <a:prstGeom prst="rect">
            <a:avLst/>
          </a:prstGeom>
        </p:spPr>
      </p:pic>
      <p:pic>
        <p:nvPicPr>
          <p:cNvPr id="14" name="Image 13">
            <a:extLst>
              <a:ext uri="{FF2B5EF4-FFF2-40B4-BE49-F238E27FC236}">
                <a16:creationId xmlns:a16="http://schemas.microsoft.com/office/drawing/2014/main" id="{9AD421F2-CDBE-5A11-D023-ADA8DD0A16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00" y="2098799"/>
            <a:ext cx="7487486" cy="3895601"/>
          </a:xfrm>
          <a:prstGeom prst="rect">
            <a:avLst/>
          </a:prstGeom>
        </p:spPr>
      </p:pic>
      <p:sp>
        <p:nvSpPr>
          <p:cNvPr id="15" name="Espace réservé du contenu 4">
            <a:extLst>
              <a:ext uri="{FF2B5EF4-FFF2-40B4-BE49-F238E27FC236}">
                <a16:creationId xmlns:a16="http://schemas.microsoft.com/office/drawing/2014/main" id="{B31100FD-3FB5-8FF2-7ACF-3B87082F48FA}"/>
              </a:ext>
            </a:extLst>
          </p:cNvPr>
          <p:cNvSpPr txBox="1">
            <a:spLocks/>
          </p:cNvSpPr>
          <p:nvPr/>
        </p:nvSpPr>
        <p:spPr>
          <a:xfrm>
            <a:off x="1015200" y="2311200"/>
            <a:ext cx="7011200" cy="313058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fr-CA" sz="2400" noProof="1">
                <a:solidFill>
                  <a:srgbClr val="333F48"/>
                </a:solidFill>
                <a:latin typeface="Arial"/>
                <a:cs typeface="Calibri"/>
              </a:rPr>
              <a:t>J’ai 12 ans. </a:t>
            </a:r>
          </a:p>
          <a:p>
            <a:pPr marL="0" indent="0">
              <a:lnSpc>
                <a:spcPct val="100000"/>
              </a:lnSpc>
              <a:spcBef>
                <a:spcPts val="1200"/>
              </a:spcBef>
              <a:buNone/>
            </a:pPr>
            <a:r>
              <a:rPr lang="fr-CA" sz="2400" noProof="1">
                <a:solidFill>
                  <a:srgbClr val="333F48"/>
                </a:solidFill>
                <a:latin typeface="Arial"/>
                <a:cs typeface="Calibri"/>
              </a:rPr>
              <a:t>J’ai lancé des pierres contre un bâtiment. </a:t>
            </a:r>
          </a:p>
          <a:p>
            <a:pPr marL="0" indent="0">
              <a:lnSpc>
                <a:spcPct val="100000"/>
              </a:lnSpc>
              <a:spcBef>
                <a:spcPts val="1200"/>
              </a:spcBef>
              <a:buNone/>
            </a:pPr>
            <a:r>
              <a:rPr lang="fr-CA" sz="2400" noProof="1">
                <a:solidFill>
                  <a:srgbClr val="333F48"/>
                </a:solidFill>
                <a:latin typeface="Arial"/>
                <a:cs typeface="Calibri"/>
              </a:rPr>
              <a:t>J’ai cassé une fenêtre. </a:t>
            </a:r>
          </a:p>
          <a:p>
            <a:pPr marL="0" indent="0">
              <a:lnSpc>
                <a:spcPct val="100000"/>
              </a:lnSpc>
              <a:spcBef>
                <a:spcPts val="1200"/>
              </a:spcBef>
              <a:buNone/>
            </a:pPr>
            <a:r>
              <a:rPr lang="fr-CA" sz="2400" noProof="1">
                <a:solidFill>
                  <a:srgbClr val="333F48"/>
                </a:solidFill>
                <a:latin typeface="Arial"/>
                <a:cs typeface="Calibri"/>
              </a:rPr>
              <a:t>Je ne me suis pas rendu compte</a:t>
            </a:r>
            <a:br>
              <a:rPr lang="fr-CA" sz="2400" noProof="1">
                <a:latin typeface="Arial"/>
                <a:cs typeface="Calibri"/>
              </a:rPr>
            </a:br>
            <a:r>
              <a:rPr lang="fr-CA" sz="2400" noProof="1">
                <a:solidFill>
                  <a:srgbClr val="333F48"/>
                </a:solidFill>
                <a:latin typeface="Arial"/>
                <a:cs typeface="Calibri"/>
              </a:rPr>
              <a:t>que la police était là. </a:t>
            </a:r>
          </a:p>
          <a:p>
            <a:pPr marL="0" indent="0">
              <a:lnSpc>
                <a:spcPct val="100000"/>
              </a:lnSpc>
              <a:spcBef>
                <a:spcPts val="1200"/>
              </a:spcBef>
              <a:buNone/>
            </a:pPr>
            <a:r>
              <a:rPr lang="fr-CA" sz="2400" noProof="1">
                <a:solidFill>
                  <a:srgbClr val="333F48"/>
                </a:solidFill>
                <a:latin typeface="Arial"/>
                <a:cs typeface="Calibri"/>
              </a:rPr>
              <a:t>Elle m’a vue le faire. </a:t>
            </a:r>
          </a:p>
          <a:p>
            <a:pPr marL="0" indent="0">
              <a:lnSpc>
                <a:spcPct val="100000"/>
              </a:lnSpc>
              <a:spcBef>
                <a:spcPts val="1200"/>
              </a:spcBef>
              <a:buNone/>
            </a:pPr>
            <a:r>
              <a:rPr lang="fr-CA" sz="2400" noProof="1">
                <a:solidFill>
                  <a:srgbClr val="333F48"/>
                </a:solidFill>
                <a:latin typeface="Arial"/>
                <a:cs typeface="Calibri"/>
              </a:rPr>
              <a:t>J’ai peur de ce qui va se passer.</a:t>
            </a:r>
            <a:endParaRPr lang="fr-CA" sz="2400" noProof="1">
              <a:solidFill>
                <a:srgbClr val="000000"/>
              </a:solidFill>
              <a:latin typeface="Arial"/>
              <a:cs typeface="Arial"/>
            </a:endParaRPr>
          </a:p>
        </p:txBody>
      </p:sp>
      <p:grpSp>
        <p:nvGrpSpPr>
          <p:cNvPr id="16" name="Groupe 15">
            <a:extLst>
              <a:ext uri="{FF2B5EF4-FFF2-40B4-BE49-F238E27FC236}">
                <a16:creationId xmlns:a16="http://schemas.microsoft.com/office/drawing/2014/main" id="{B55BFC5A-86D2-3F36-7F5D-8F1249335709}"/>
              </a:ext>
            </a:extLst>
          </p:cNvPr>
          <p:cNvGrpSpPr/>
          <p:nvPr/>
        </p:nvGrpSpPr>
        <p:grpSpPr>
          <a:xfrm>
            <a:off x="261893" y="460274"/>
            <a:ext cx="11001639" cy="1311536"/>
            <a:chOff x="261893" y="460274"/>
            <a:chExt cx="11001639" cy="1311536"/>
          </a:xfrm>
        </p:grpSpPr>
        <p:pic>
          <p:nvPicPr>
            <p:cNvPr id="17" name="Image 16">
              <a:extLst>
                <a:ext uri="{FF2B5EF4-FFF2-40B4-BE49-F238E27FC236}">
                  <a16:creationId xmlns:a16="http://schemas.microsoft.com/office/drawing/2014/main" id="{28A0BA5D-4A61-1A4A-62A9-B280A8809B48}"/>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18" name="Titre 1">
              <a:extLst>
                <a:ext uri="{FF2B5EF4-FFF2-40B4-BE49-F238E27FC236}">
                  <a16:creationId xmlns:a16="http://schemas.microsoft.com/office/drawing/2014/main" id="{A1CA4331-75BC-13AB-CFB2-B1F81DDA17E2}"/>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Écoutez l’histoire de Kaitlyn </a:t>
              </a:r>
              <a:r>
                <a:rPr lang="fr-CA" sz="3600" b="1" noProof="1">
                  <a:solidFill>
                    <a:srgbClr val="333F48"/>
                  </a:solidFill>
                  <a:latin typeface="Arial"/>
                  <a:cs typeface="Arial"/>
                </a:rPr>
                <a:t>(partie 1)</a:t>
              </a:r>
            </a:p>
          </p:txBody>
        </p:sp>
        <p:sp>
          <p:nvSpPr>
            <p:cNvPr id="19" name="Titre 1">
              <a:extLst>
                <a:ext uri="{FF2B5EF4-FFF2-40B4-BE49-F238E27FC236}">
                  <a16:creationId xmlns:a16="http://schemas.microsoft.com/office/drawing/2014/main" id="{7E7CBB0A-7480-C8B5-1FC2-701424E58EA9}"/>
                </a:ext>
              </a:extLst>
            </p:cNvPr>
            <p:cNvSpPr txBox="1">
              <a:spLocks/>
            </p:cNvSpPr>
            <p:nvPr/>
          </p:nvSpPr>
          <p:spPr>
            <a:xfrm>
              <a:off x="790793" y="460274"/>
              <a:ext cx="9251976"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noProof="1">
                  <a:solidFill>
                    <a:srgbClr val="F6891F"/>
                  </a:solidFill>
                  <a:latin typeface="Arial"/>
                  <a:cs typeface="Arial"/>
                </a:rPr>
                <a:t>Les crimes dans la communauté</a:t>
              </a:r>
              <a:endParaRPr lang="fr-CA" sz="2800" noProof="1">
                <a:solidFill>
                  <a:srgbClr val="1BAACE"/>
                </a:solidFill>
                <a:latin typeface="Arial"/>
                <a:cs typeface="Arial"/>
              </a:endParaRPr>
            </a:p>
          </p:txBody>
        </p:sp>
      </p:grpSp>
      <p:pic>
        <p:nvPicPr>
          <p:cNvPr id="2" name="Image 1">
            <a:extLst>
              <a:ext uri="{FF2B5EF4-FFF2-40B4-BE49-F238E27FC236}">
                <a16:creationId xmlns:a16="http://schemas.microsoft.com/office/drawing/2014/main" id="{BEA907C3-E161-B726-3C53-4E46E3F9829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119" t="27630" r="22906" b="7026"/>
          <a:stretch/>
        </p:blipFill>
        <p:spPr>
          <a:xfrm>
            <a:off x="7483766" y="2550585"/>
            <a:ext cx="3592410" cy="3980395"/>
          </a:xfrm>
          <a:prstGeom prst="rect">
            <a:avLst/>
          </a:prstGeom>
        </p:spPr>
      </p:pic>
    </p:spTree>
    <p:extLst>
      <p:ext uri="{BB962C8B-B14F-4D97-AF65-F5344CB8AC3E}">
        <p14:creationId xmlns:p14="http://schemas.microsoft.com/office/powerpoint/2010/main" val="929619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6891F">
            <a:alpha val="12000"/>
          </a:srgbClr>
        </a:solidFill>
        <a:effectLst/>
      </p:bgPr>
    </p:bg>
    <p:spTree>
      <p:nvGrpSpPr>
        <p:cNvPr id="1" name="">
          <a:extLst>
            <a:ext uri="{FF2B5EF4-FFF2-40B4-BE49-F238E27FC236}">
              <a16:creationId xmlns:a16="http://schemas.microsoft.com/office/drawing/2014/main" id="{2495BA47-118D-5106-4F2C-63F67437C514}"/>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8D0C4E44-71AA-AE59-213D-B969A4D763EB}"/>
              </a:ext>
            </a:extLst>
          </p:cNvPr>
          <p:cNvPicPr>
            <a:picLocks noChangeAspect="1"/>
          </p:cNvPicPr>
          <p:nvPr/>
        </p:nvPicPr>
        <p:blipFill>
          <a:blip r:embed="rId3"/>
          <a:stretch>
            <a:fillRect/>
          </a:stretch>
        </p:blipFill>
        <p:spPr>
          <a:xfrm>
            <a:off x="11435683" y="278175"/>
            <a:ext cx="505269" cy="505269"/>
          </a:xfrm>
          <a:prstGeom prst="rect">
            <a:avLst/>
          </a:prstGeom>
        </p:spPr>
      </p:pic>
      <p:grpSp>
        <p:nvGrpSpPr>
          <p:cNvPr id="10" name="Groupe 9">
            <a:extLst>
              <a:ext uri="{FF2B5EF4-FFF2-40B4-BE49-F238E27FC236}">
                <a16:creationId xmlns:a16="http://schemas.microsoft.com/office/drawing/2014/main" id="{552D9388-12AC-8262-6805-263289E2787C}"/>
              </a:ext>
            </a:extLst>
          </p:cNvPr>
          <p:cNvGrpSpPr/>
          <p:nvPr/>
        </p:nvGrpSpPr>
        <p:grpSpPr>
          <a:xfrm>
            <a:off x="261893" y="460274"/>
            <a:ext cx="11001639" cy="1311536"/>
            <a:chOff x="261893" y="460274"/>
            <a:chExt cx="11001639" cy="1311536"/>
          </a:xfrm>
        </p:grpSpPr>
        <p:pic>
          <p:nvPicPr>
            <p:cNvPr id="11" name="Image 10">
              <a:extLst>
                <a:ext uri="{FF2B5EF4-FFF2-40B4-BE49-F238E27FC236}">
                  <a16:creationId xmlns:a16="http://schemas.microsoft.com/office/drawing/2014/main" id="{A43FFA1B-16B5-AAD5-444B-415558A61873}"/>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12" name="Titre 1">
              <a:extLst>
                <a:ext uri="{FF2B5EF4-FFF2-40B4-BE49-F238E27FC236}">
                  <a16:creationId xmlns:a16="http://schemas.microsoft.com/office/drawing/2014/main" id="{B6F967CE-6BC8-76EE-DEFA-68E648C369D6}"/>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Voici la règle</a:t>
              </a:r>
              <a:endParaRPr lang="fr-CA" sz="3600" b="1" noProof="1">
                <a:solidFill>
                  <a:srgbClr val="333F48"/>
                </a:solidFill>
                <a:latin typeface="Arial"/>
                <a:cs typeface="Arial"/>
              </a:endParaRPr>
            </a:p>
          </p:txBody>
        </p:sp>
        <p:sp>
          <p:nvSpPr>
            <p:cNvPr id="13" name="Titre 1">
              <a:extLst>
                <a:ext uri="{FF2B5EF4-FFF2-40B4-BE49-F238E27FC236}">
                  <a16:creationId xmlns:a16="http://schemas.microsoft.com/office/drawing/2014/main" id="{963D8BBD-2DB7-0BA1-CF8C-856191E49059}"/>
                </a:ext>
              </a:extLst>
            </p:cNvPr>
            <p:cNvSpPr txBox="1">
              <a:spLocks/>
            </p:cNvSpPr>
            <p:nvPr/>
          </p:nvSpPr>
          <p:spPr>
            <a:xfrm>
              <a:off x="790793" y="460274"/>
              <a:ext cx="9251976"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noProof="1">
                  <a:solidFill>
                    <a:srgbClr val="F6891F"/>
                  </a:solidFill>
                  <a:latin typeface="Arial"/>
                  <a:cs typeface="Arial"/>
                </a:rPr>
                <a:t>Les crimes dans la communauté</a:t>
              </a:r>
              <a:endParaRPr lang="fr-CA" sz="2800" noProof="1">
                <a:solidFill>
                  <a:srgbClr val="1BAACE"/>
                </a:solidFill>
                <a:latin typeface="Arial"/>
                <a:cs typeface="Arial"/>
              </a:endParaRPr>
            </a:p>
          </p:txBody>
        </p:sp>
      </p:grpSp>
      <p:pic>
        <p:nvPicPr>
          <p:cNvPr id="18" name="Image 17">
            <a:extLst>
              <a:ext uri="{FF2B5EF4-FFF2-40B4-BE49-F238E27FC236}">
                <a16:creationId xmlns:a16="http://schemas.microsoft.com/office/drawing/2014/main" id="{B123564A-1D70-7FBA-CB99-3ABEA5E7E3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7750" y="2525716"/>
            <a:ext cx="7556500" cy="2692400"/>
          </a:xfrm>
          <a:prstGeom prst="rect">
            <a:avLst/>
          </a:prstGeom>
        </p:spPr>
      </p:pic>
      <p:sp>
        <p:nvSpPr>
          <p:cNvPr id="19" name="Espace réservé du contenu 2">
            <a:extLst>
              <a:ext uri="{FF2B5EF4-FFF2-40B4-BE49-F238E27FC236}">
                <a16:creationId xmlns:a16="http://schemas.microsoft.com/office/drawing/2014/main" id="{4C278D8E-DE6E-C587-42D0-B2A24F58DBCE}"/>
              </a:ext>
            </a:extLst>
          </p:cNvPr>
          <p:cNvSpPr txBox="1">
            <a:spLocks/>
          </p:cNvSpPr>
          <p:nvPr/>
        </p:nvSpPr>
        <p:spPr>
          <a:xfrm>
            <a:off x="2735327" y="3001572"/>
            <a:ext cx="6721345" cy="174068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400"/>
              </a:spcBef>
              <a:buNone/>
            </a:pPr>
            <a:r>
              <a:rPr lang="fr-CA" sz="2400" noProof="1">
                <a:solidFill>
                  <a:srgbClr val="333F48"/>
                </a:solidFill>
                <a:latin typeface="Arial"/>
                <a:cs typeface="Arial"/>
              </a:rPr>
              <a:t>C’est un crime d’endommager</a:t>
            </a:r>
            <a:br>
              <a:rPr lang="fr-CA" sz="2400" noProof="1">
                <a:solidFill>
                  <a:srgbClr val="333F48"/>
                </a:solidFill>
                <a:latin typeface="Arial"/>
                <a:cs typeface="Arial"/>
              </a:rPr>
            </a:br>
            <a:r>
              <a:rPr lang="fr-CA" sz="2400" noProof="1">
                <a:solidFill>
                  <a:srgbClr val="333F48"/>
                </a:solidFill>
                <a:latin typeface="Arial"/>
                <a:cs typeface="Arial"/>
              </a:rPr>
              <a:t>les biens des autres. </a:t>
            </a:r>
          </a:p>
          <a:p>
            <a:pPr marL="0" indent="0" algn="ctr">
              <a:lnSpc>
                <a:spcPct val="100000"/>
              </a:lnSpc>
              <a:spcBef>
                <a:spcPts val="1400"/>
              </a:spcBef>
              <a:buNone/>
            </a:pPr>
            <a:r>
              <a:rPr lang="fr-CA" sz="2400" noProof="1">
                <a:solidFill>
                  <a:srgbClr val="333F48"/>
                </a:solidFill>
                <a:latin typeface="Arial"/>
                <a:cs typeface="Arial"/>
              </a:rPr>
              <a:t>Parfois, la police ou le comité de justice</a:t>
            </a:r>
            <a:br>
              <a:rPr lang="fr-CA" sz="2400" noProof="1">
                <a:latin typeface="Arial" panose="020B0604020202020204" pitchFamily="34" charset="0"/>
                <a:cs typeface="Arial" panose="020B0604020202020204" pitchFamily="34" charset="0"/>
              </a:rPr>
            </a:br>
            <a:r>
              <a:rPr lang="fr-CA" sz="2400" noProof="1">
                <a:solidFill>
                  <a:srgbClr val="333F48"/>
                </a:solidFill>
                <a:latin typeface="Arial"/>
                <a:cs typeface="Arial"/>
              </a:rPr>
              <a:t>peuvent intervenir.</a:t>
            </a:r>
          </a:p>
        </p:txBody>
      </p:sp>
    </p:spTree>
    <p:extLst>
      <p:ext uri="{BB962C8B-B14F-4D97-AF65-F5344CB8AC3E}">
        <p14:creationId xmlns:p14="http://schemas.microsoft.com/office/powerpoint/2010/main" val="29627203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7E1C4DAA-C64C-DD7C-AB7D-589D080BF6E7}"/>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8003" t="9615" r="16872" b="3653"/>
          <a:stretch/>
        </p:blipFill>
        <p:spPr>
          <a:xfrm>
            <a:off x="8237946" y="518070"/>
            <a:ext cx="2766945" cy="2847452"/>
          </a:xfrm>
          <a:prstGeom prst="rect">
            <a:avLst/>
          </a:prstGeom>
        </p:spPr>
      </p:pic>
      <p:pic>
        <p:nvPicPr>
          <p:cNvPr id="11" name="Image 10">
            <a:extLst>
              <a:ext uri="{FF2B5EF4-FFF2-40B4-BE49-F238E27FC236}">
                <a16:creationId xmlns:a16="http://schemas.microsoft.com/office/drawing/2014/main" id="{0D36CD9D-25CD-6DA7-DFBD-86A1C7CA89D2}"/>
              </a:ext>
            </a:extLst>
          </p:cNvPr>
          <p:cNvPicPr>
            <a:picLocks noChangeAspect="1"/>
          </p:cNvPicPr>
          <p:nvPr/>
        </p:nvPicPr>
        <p:blipFill rotWithShape="1">
          <a:blip r:embed="rId4" cstate="print">
            <a:alphaModFix amt="86000"/>
            <a:extLst>
              <a:ext uri="{28A0092B-C50C-407E-A947-70E740481C1C}">
                <a14:useLocalDpi xmlns:a14="http://schemas.microsoft.com/office/drawing/2010/main" val="0"/>
              </a:ext>
            </a:extLst>
          </a:blip>
          <a:srcRect l="18425" t="7466" r="17752" b="6156"/>
          <a:stretch/>
        </p:blipFill>
        <p:spPr>
          <a:xfrm rot="5400000">
            <a:off x="8323588" y="3635747"/>
            <a:ext cx="2645763" cy="2766944"/>
          </a:xfrm>
          <a:prstGeom prst="rect">
            <a:avLst/>
          </a:prstGeom>
        </p:spPr>
      </p:pic>
      <p:sp>
        <p:nvSpPr>
          <p:cNvPr id="12" name="ZoneTexte 11">
            <a:extLst>
              <a:ext uri="{FF2B5EF4-FFF2-40B4-BE49-F238E27FC236}">
                <a16:creationId xmlns:a16="http://schemas.microsoft.com/office/drawing/2014/main" id="{ACAD5419-5F77-1D71-119A-E99E0A4EF03A}"/>
              </a:ext>
            </a:extLst>
          </p:cNvPr>
          <p:cNvSpPr txBox="1"/>
          <p:nvPr/>
        </p:nvSpPr>
        <p:spPr>
          <a:xfrm>
            <a:off x="8479846" y="1341631"/>
            <a:ext cx="2201681" cy="1200329"/>
          </a:xfrm>
          <a:prstGeom prst="rect">
            <a:avLst/>
          </a:prstGeom>
          <a:noFill/>
        </p:spPr>
        <p:txBody>
          <a:bodyPr wrap="square" rtlCol="0">
            <a:spAutoFit/>
          </a:bodyPr>
          <a:lstStyle/>
          <a:p>
            <a:pPr algn="ctr"/>
            <a:r>
              <a:rPr lang="fr-CA" sz="3600" b="1" noProof="1">
                <a:solidFill>
                  <a:schemeClr val="bg1"/>
                </a:solidFill>
                <a:latin typeface="Arial"/>
                <a:cs typeface="Calibri"/>
              </a:rPr>
              <a:t>Oui et non.</a:t>
            </a:r>
          </a:p>
        </p:txBody>
      </p:sp>
      <p:sp>
        <p:nvSpPr>
          <p:cNvPr id="13" name="ZoneTexte 12">
            <a:extLst>
              <a:ext uri="{FF2B5EF4-FFF2-40B4-BE49-F238E27FC236}">
                <a16:creationId xmlns:a16="http://schemas.microsoft.com/office/drawing/2014/main" id="{18716272-1C80-9340-1F50-1F705290F73E}"/>
              </a:ext>
            </a:extLst>
          </p:cNvPr>
          <p:cNvSpPr txBox="1"/>
          <p:nvPr/>
        </p:nvSpPr>
        <p:spPr>
          <a:xfrm>
            <a:off x="8479846" y="4365521"/>
            <a:ext cx="2218368" cy="1477328"/>
          </a:xfrm>
          <a:prstGeom prst="rect">
            <a:avLst/>
          </a:prstGeom>
          <a:noFill/>
        </p:spPr>
        <p:txBody>
          <a:bodyPr wrap="square" rtlCol="0">
            <a:spAutoFit/>
          </a:bodyPr>
          <a:lstStyle/>
          <a:p>
            <a:pPr algn="ctr"/>
            <a:r>
              <a:rPr lang="fr-CA" sz="3600" b="1" noProof="1">
                <a:solidFill>
                  <a:schemeClr val="bg1"/>
                </a:solidFill>
                <a:latin typeface="Arial"/>
                <a:cs typeface="Calibri"/>
              </a:rPr>
              <a:t>Je ne sais pas.</a:t>
            </a:r>
          </a:p>
          <a:p>
            <a:endParaRPr lang="fr-CA" noProof="1"/>
          </a:p>
        </p:txBody>
      </p:sp>
      <p:sp>
        <p:nvSpPr>
          <p:cNvPr id="16" name="Rectangle 15">
            <a:extLst>
              <a:ext uri="{FF2B5EF4-FFF2-40B4-BE49-F238E27FC236}">
                <a16:creationId xmlns:a16="http://schemas.microsoft.com/office/drawing/2014/main" id="{D1622142-9C9B-ED12-E69E-50C49B73BF8B}"/>
              </a:ext>
            </a:extLst>
          </p:cNvPr>
          <p:cNvSpPr/>
          <p:nvPr/>
        </p:nvSpPr>
        <p:spPr>
          <a:xfrm>
            <a:off x="3842874" y="2844616"/>
            <a:ext cx="4164632" cy="1268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pic>
        <p:nvPicPr>
          <p:cNvPr id="17" name="Image 16">
            <a:extLst>
              <a:ext uri="{FF2B5EF4-FFF2-40B4-BE49-F238E27FC236}">
                <a16:creationId xmlns:a16="http://schemas.microsoft.com/office/drawing/2014/main" id="{A004CAE1-3923-5DC5-58B4-D4357200E637}"/>
              </a:ext>
            </a:extLst>
          </p:cNvPr>
          <p:cNvPicPr>
            <a:picLocks noChangeAspect="1"/>
          </p:cNvPicPr>
          <p:nvPr/>
        </p:nvPicPr>
        <p:blipFill>
          <a:blip r:embed="rId5"/>
          <a:stretch>
            <a:fillRect/>
          </a:stretch>
        </p:blipFill>
        <p:spPr>
          <a:xfrm>
            <a:off x="11435683" y="278175"/>
            <a:ext cx="505269" cy="505269"/>
          </a:xfrm>
          <a:prstGeom prst="rect">
            <a:avLst/>
          </a:prstGeom>
        </p:spPr>
      </p:pic>
      <p:pic>
        <p:nvPicPr>
          <p:cNvPr id="18" name="Image 17">
            <a:extLst>
              <a:ext uri="{FF2B5EF4-FFF2-40B4-BE49-F238E27FC236}">
                <a16:creationId xmlns:a16="http://schemas.microsoft.com/office/drawing/2014/main" id="{5BD3B8B2-A74C-0B5B-F6D3-82A34020604B}"/>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0800000">
            <a:off x="1162059" y="3384506"/>
            <a:ext cx="2847450" cy="3283067"/>
          </a:xfrm>
          <a:prstGeom prst="rect">
            <a:avLst/>
          </a:prstGeom>
        </p:spPr>
      </p:pic>
      <p:pic>
        <p:nvPicPr>
          <p:cNvPr id="19" name="Image 18">
            <a:extLst>
              <a:ext uri="{FF2B5EF4-FFF2-40B4-BE49-F238E27FC236}">
                <a16:creationId xmlns:a16="http://schemas.microsoft.com/office/drawing/2014/main" id="{9CE0F077-526D-F439-A4DA-E5DD02B29017}"/>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6200000">
            <a:off x="1133001" y="252825"/>
            <a:ext cx="2847450" cy="3283067"/>
          </a:xfrm>
          <a:prstGeom prst="rect">
            <a:avLst/>
          </a:prstGeom>
        </p:spPr>
      </p:pic>
      <p:sp>
        <p:nvSpPr>
          <p:cNvPr id="20" name="Titre 1">
            <a:extLst>
              <a:ext uri="{FF2B5EF4-FFF2-40B4-BE49-F238E27FC236}">
                <a16:creationId xmlns:a16="http://schemas.microsoft.com/office/drawing/2014/main" id="{F43AF558-DE5A-278C-C7B7-E863FEC94C50}"/>
              </a:ext>
            </a:extLst>
          </p:cNvPr>
          <p:cNvSpPr txBox="1">
            <a:spLocks/>
          </p:cNvSpPr>
          <p:nvPr/>
        </p:nvSpPr>
        <p:spPr>
          <a:xfrm>
            <a:off x="4013684" y="2773721"/>
            <a:ext cx="4164632"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b="1" noProof="1">
                <a:solidFill>
                  <a:srgbClr val="1BAACE"/>
                </a:solidFill>
                <a:latin typeface="Arial"/>
                <a:cs typeface="Arial"/>
              </a:rPr>
              <a:t>Es-tu d’accord avec cette règle</a:t>
            </a:r>
            <a:r>
              <a:rPr lang="fr-CA" sz="2100" b="1" noProof="1">
                <a:solidFill>
                  <a:srgbClr val="1BAACE"/>
                </a:solidFill>
                <a:latin typeface="Arial"/>
                <a:cs typeface="Arial"/>
              </a:rPr>
              <a:t> </a:t>
            </a:r>
            <a:r>
              <a:rPr lang="fr-CA" b="1" noProof="1">
                <a:solidFill>
                  <a:srgbClr val="1BAACE"/>
                </a:solidFill>
                <a:latin typeface="Arial"/>
                <a:cs typeface="Arial"/>
              </a:rPr>
              <a:t>?</a:t>
            </a:r>
          </a:p>
        </p:txBody>
      </p:sp>
      <p:sp>
        <p:nvSpPr>
          <p:cNvPr id="21" name="ZoneTexte 20">
            <a:extLst>
              <a:ext uri="{FF2B5EF4-FFF2-40B4-BE49-F238E27FC236}">
                <a16:creationId xmlns:a16="http://schemas.microsoft.com/office/drawing/2014/main" id="{0DEDE512-5148-20F4-E907-C646AA492C0A}"/>
              </a:ext>
            </a:extLst>
          </p:cNvPr>
          <p:cNvSpPr txBox="1"/>
          <p:nvPr/>
        </p:nvSpPr>
        <p:spPr>
          <a:xfrm>
            <a:off x="1510473" y="1328400"/>
            <a:ext cx="2201681" cy="1200329"/>
          </a:xfrm>
          <a:prstGeom prst="rect">
            <a:avLst/>
          </a:prstGeom>
          <a:noFill/>
        </p:spPr>
        <p:txBody>
          <a:bodyPr wrap="square" rtlCol="0">
            <a:spAutoFit/>
          </a:bodyPr>
          <a:lstStyle/>
          <a:p>
            <a:pPr algn="ctr"/>
            <a:r>
              <a:rPr lang="fr-CA" sz="3600" b="1" noProof="1">
                <a:solidFill>
                  <a:schemeClr val="bg1"/>
                </a:solidFill>
                <a:latin typeface="Arial"/>
                <a:cs typeface="Calibri"/>
              </a:rPr>
              <a:t>Oui, tout à fait</a:t>
            </a:r>
            <a:r>
              <a:rPr lang="fr-CA" b="1" noProof="1">
                <a:solidFill>
                  <a:schemeClr val="bg1"/>
                </a:solidFill>
                <a:latin typeface="Arial"/>
                <a:cs typeface="Calibri"/>
              </a:rPr>
              <a:t> </a:t>
            </a:r>
            <a:r>
              <a:rPr lang="fr-CA" sz="3600" b="1" noProof="1">
                <a:solidFill>
                  <a:schemeClr val="bg1"/>
                </a:solidFill>
                <a:latin typeface="Arial"/>
                <a:cs typeface="Calibri"/>
              </a:rPr>
              <a:t>!</a:t>
            </a:r>
          </a:p>
        </p:txBody>
      </p:sp>
      <p:sp>
        <p:nvSpPr>
          <p:cNvPr id="22" name="ZoneTexte 21">
            <a:extLst>
              <a:ext uri="{FF2B5EF4-FFF2-40B4-BE49-F238E27FC236}">
                <a16:creationId xmlns:a16="http://schemas.microsoft.com/office/drawing/2014/main" id="{D11DA34B-C179-7CB8-6DBC-7524A38015F6}"/>
              </a:ext>
            </a:extLst>
          </p:cNvPr>
          <p:cNvSpPr txBox="1"/>
          <p:nvPr/>
        </p:nvSpPr>
        <p:spPr>
          <a:xfrm>
            <a:off x="1153821" y="4309032"/>
            <a:ext cx="2847452" cy="1200329"/>
          </a:xfrm>
          <a:prstGeom prst="rect">
            <a:avLst/>
          </a:prstGeom>
          <a:noFill/>
        </p:spPr>
        <p:txBody>
          <a:bodyPr wrap="square" rtlCol="0">
            <a:spAutoFit/>
          </a:bodyPr>
          <a:lstStyle/>
          <a:p>
            <a:pPr algn="ctr"/>
            <a:r>
              <a:rPr lang="fr-CA" sz="3600" b="1" noProof="1">
                <a:solidFill>
                  <a:schemeClr val="bg1"/>
                </a:solidFill>
                <a:latin typeface="Arial"/>
                <a:cs typeface="Calibri"/>
              </a:rPr>
              <a:t>Surtout</a:t>
            </a:r>
            <a:br>
              <a:rPr lang="fr-CA" sz="3600" b="1" noProof="1">
                <a:solidFill>
                  <a:schemeClr val="bg1"/>
                </a:solidFill>
                <a:latin typeface="Arial"/>
                <a:cs typeface="Calibri"/>
              </a:rPr>
            </a:br>
            <a:r>
              <a:rPr lang="fr-CA" sz="3600" b="1" noProof="1">
                <a:solidFill>
                  <a:schemeClr val="bg1"/>
                </a:solidFill>
                <a:latin typeface="Arial"/>
                <a:cs typeface="Calibri"/>
              </a:rPr>
              <a:t>pas</a:t>
            </a:r>
            <a:r>
              <a:rPr lang="fr-CA" b="1" noProof="1">
                <a:solidFill>
                  <a:schemeClr val="bg1"/>
                </a:solidFill>
                <a:latin typeface="Arial"/>
                <a:cs typeface="Calibri"/>
              </a:rPr>
              <a:t> </a:t>
            </a:r>
            <a:r>
              <a:rPr lang="fr-CA" sz="3600" b="1" noProof="1">
                <a:solidFill>
                  <a:schemeClr val="bg1"/>
                </a:solidFill>
                <a:latin typeface="Arial"/>
                <a:cs typeface="Calibri"/>
              </a:rPr>
              <a:t>!</a:t>
            </a:r>
          </a:p>
        </p:txBody>
      </p:sp>
    </p:spTree>
    <p:extLst>
      <p:ext uri="{BB962C8B-B14F-4D97-AF65-F5344CB8AC3E}">
        <p14:creationId xmlns:p14="http://schemas.microsoft.com/office/powerpoint/2010/main" val="3892488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D789F9-3CC2-6AFC-D053-CC3B21D36979}"/>
              </a:ext>
            </a:extLst>
          </p:cNvPr>
          <p:cNvSpPr>
            <a:spLocks noGrp="1"/>
          </p:cNvSpPr>
          <p:nvPr>
            <p:ph type="ctrTitle"/>
          </p:nvPr>
        </p:nvSpPr>
        <p:spPr>
          <a:xfrm>
            <a:off x="462478" y="1451130"/>
            <a:ext cx="7279442" cy="1672973"/>
          </a:xfrm>
        </p:spPr>
        <p:txBody>
          <a:bodyPr vert="horz" lIns="91440" tIns="45720" rIns="91440" bIns="45720" rtlCol="0" anchor="b">
            <a:noAutofit/>
          </a:bodyPr>
          <a:lstStyle/>
          <a:p>
            <a:r>
              <a:rPr lang="fr-CA" sz="9600" b="1" noProof="1">
                <a:solidFill>
                  <a:srgbClr val="F6891F"/>
                </a:solidFill>
                <a:latin typeface="Arial"/>
                <a:cs typeface="Arial"/>
              </a:rPr>
              <a:t>Le comité</a:t>
            </a:r>
          </a:p>
        </p:txBody>
      </p:sp>
      <p:sp>
        <p:nvSpPr>
          <p:cNvPr id="16" name="ZoneTexte 15">
            <a:extLst>
              <a:ext uri="{FF2B5EF4-FFF2-40B4-BE49-F238E27FC236}">
                <a16:creationId xmlns:a16="http://schemas.microsoft.com/office/drawing/2014/main" id="{46859445-BE00-8A83-C25B-42B877E44C2A}"/>
              </a:ext>
            </a:extLst>
          </p:cNvPr>
          <p:cNvSpPr txBox="1"/>
          <p:nvPr/>
        </p:nvSpPr>
        <p:spPr>
          <a:xfrm>
            <a:off x="3112363" y="2881443"/>
            <a:ext cx="321448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4400" b="1" noProof="1">
                <a:solidFill>
                  <a:srgbClr val="F6891F"/>
                </a:solidFill>
                <a:latin typeface="Arial"/>
              </a:rPr>
              <a:t>de</a:t>
            </a:r>
            <a:endParaRPr lang="fr-CA" sz="4400" noProof="1">
              <a:solidFill>
                <a:srgbClr val="F6891F"/>
              </a:solidFill>
            </a:endParaRPr>
          </a:p>
        </p:txBody>
      </p:sp>
      <p:sp>
        <p:nvSpPr>
          <p:cNvPr id="17" name="ZoneTexte 16">
            <a:extLst>
              <a:ext uri="{FF2B5EF4-FFF2-40B4-BE49-F238E27FC236}">
                <a16:creationId xmlns:a16="http://schemas.microsoft.com/office/drawing/2014/main" id="{14AB3BFF-8765-4D67-6845-AD07DEEB91CE}"/>
              </a:ext>
            </a:extLst>
          </p:cNvPr>
          <p:cNvSpPr txBox="1"/>
          <p:nvPr/>
        </p:nvSpPr>
        <p:spPr>
          <a:xfrm>
            <a:off x="2247063" y="3377137"/>
            <a:ext cx="4593352"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8000" b="1" noProof="1">
                <a:solidFill>
                  <a:srgbClr val="F6891F"/>
                </a:solidFill>
                <a:latin typeface="Arial"/>
              </a:rPr>
              <a:t>justice</a:t>
            </a:r>
            <a:endParaRPr lang="fr-CA" noProof="1">
              <a:solidFill>
                <a:srgbClr val="F6891F"/>
              </a:solidFill>
            </a:endParaRPr>
          </a:p>
        </p:txBody>
      </p:sp>
      <p:pic>
        <p:nvPicPr>
          <p:cNvPr id="5" name="Image 4">
            <a:extLst>
              <a:ext uri="{FF2B5EF4-FFF2-40B4-BE49-F238E27FC236}">
                <a16:creationId xmlns:a16="http://schemas.microsoft.com/office/drawing/2014/main" id="{B0B9389F-9B38-4C1E-5BE6-8FF2F2544FCF}"/>
              </a:ext>
            </a:extLst>
          </p:cNvPr>
          <p:cNvPicPr>
            <a:picLocks noChangeAspect="1"/>
          </p:cNvPicPr>
          <p:nvPr/>
        </p:nvPicPr>
        <p:blipFill>
          <a:blip r:embed="rId3"/>
          <a:stretch>
            <a:fillRect/>
          </a:stretch>
        </p:blipFill>
        <p:spPr>
          <a:xfrm>
            <a:off x="11435683" y="278175"/>
            <a:ext cx="505269" cy="505269"/>
          </a:xfrm>
          <a:prstGeom prst="rect">
            <a:avLst/>
          </a:prstGeom>
        </p:spPr>
      </p:pic>
      <p:pic>
        <p:nvPicPr>
          <p:cNvPr id="13" name="Image 12">
            <a:extLst>
              <a:ext uri="{FF2B5EF4-FFF2-40B4-BE49-F238E27FC236}">
                <a16:creationId xmlns:a16="http://schemas.microsoft.com/office/drawing/2014/main" id="{5A69E9F5-6DA8-0BC0-55FE-850425B81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387" y="5092455"/>
            <a:ext cx="250694" cy="250694"/>
          </a:xfrm>
          <a:prstGeom prst="rect">
            <a:avLst/>
          </a:prstGeom>
        </p:spPr>
      </p:pic>
      <p:pic>
        <p:nvPicPr>
          <p:cNvPr id="9" name="Image 8">
            <a:extLst>
              <a:ext uri="{FF2B5EF4-FFF2-40B4-BE49-F238E27FC236}">
                <a16:creationId xmlns:a16="http://schemas.microsoft.com/office/drawing/2014/main" id="{4346EAA3-4F41-533F-97EE-06CBAB570924}"/>
              </a:ext>
            </a:extLst>
          </p:cNvPr>
          <p:cNvPicPr>
            <a:picLocks noChangeAspect="1"/>
          </p:cNvPicPr>
          <p:nvPr/>
        </p:nvPicPr>
        <p:blipFill rotWithShape="1">
          <a:blip r:embed="rId5">
            <a:extLst>
              <a:ext uri="{28A0092B-C50C-407E-A947-70E740481C1C}">
                <a14:useLocalDpi xmlns:a14="http://schemas.microsoft.com/office/drawing/2010/main" val="0"/>
              </a:ext>
            </a:extLst>
          </a:blip>
          <a:srcRect l="16216" t="32189" r="15849" b="26782"/>
          <a:stretch/>
        </p:blipFill>
        <p:spPr>
          <a:xfrm>
            <a:off x="2633472" y="4859313"/>
            <a:ext cx="1330872" cy="621108"/>
          </a:xfrm>
          <a:prstGeom prst="rect">
            <a:avLst/>
          </a:prstGeom>
        </p:spPr>
      </p:pic>
      <p:pic>
        <p:nvPicPr>
          <p:cNvPr id="10" name="Image 9">
            <a:extLst>
              <a:ext uri="{FF2B5EF4-FFF2-40B4-BE49-F238E27FC236}">
                <a16:creationId xmlns:a16="http://schemas.microsoft.com/office/drawing/2014/main" id="{7B03DFB6-D64E-ADE2-70E6-C87D42D00979}"/>
              </a:ext>
            </a:extLst>
          </p:cNvPr>
          <p:cNvPicPr>
            <a:picLocks noChangeAspect="1"/>
          </p:cNvPicPr>
          <p:nvPr/>
        </p:nvPicPr>
        <p:blipFill rotWithShape="1">
          <a:blip r:embed="rId6">
            <a:extLst>
              <a:ext uri="{28A0092B-C50C-407E-A947-70E740481C1C}">
                <a14:useLocalDpi xmlns:a14="http://schemas.microsoft.com/office/drawing/2010/main" val="0"/>
              </a:ext>
            </a:extLst>
          </a:blip>
          <a:srcRect l="12281" t="34954" r="13229" b="12246"/>
          <a:stretch/>
        </p:blipFill>
        <p:spPr>
          <a:xfrm>
            <a:off x="3201702" y="5485191"/>
            <a:ext cx="1282262" cy="702331"/>
          </a:xfrm>
          <a:prstGeom prst="rect">
            <a:avLst/>
          </a:prstGeom>
        </p:spPr>
      </p:pic>
      <p:sp>
        <p:nvSpPr>
          <p:cNvPr id="11" name="ZoneTexte 10">
            <a:extLst>
              <a:ext uri="{FF2B5EF4-FFF2-40B4-BE49-F238E27FC236}">
                <a16:creationId xmlns:a16="http://schemas.microsoft.com/office/drawing/2014/main" id="{F25B566B-5E7D-26D4-1548-2B3179914EDB}"/>
              </a:ext>
            </a:extLst>
          </p:cNvPr>
          <p:cNvSpPr txBox="1"/>
          <p:nvPr/>
        </p:nvSpPr>
        <p:spPr>
          <a:xfrm>
            <a:off x="1088081" y="5058281"/>
            <a:ext cx="1602465" cy="369332"/>
          </a:xfrm>
          <a:prstGeom prst="rect">
            <a:avLst/>
          </a:prstGeom>
          <a:noFill/>
        </p:spPr>
        <p:txBody>
          <a:bodyPr wrap="square" rtlCol="0">
            <a:spAutoFit/>
          </a:bodyPr>
          <a:lstStyle/>
          <a:p>
            <a:r>
              <a:rPr lang="en-CA" noProof="0">
                <a:solidFill>
                  <a:srgbClr val="F6891F"/>
                </a:solidFill>
                <a:hlinkClick r:id="rId7" action="ppaction://hlinksldjump">
                  <a:extLst>
                    <a:ext uri="{A12FA001-AC4F-418D-AE19-62706E023703}">
                      <ahyp:hlinkClr xmlns:ahyp="http://schemas.microsoft.com/office/drawing/2018/hyperlinkcolor" val="tx"/>
                    </a:ext>
                  </a:extLst>
                </a:hlinkClick>
              </a:rPr>
              <a:t>SUJET SUIVANT</a:t>
            </a:r>
            <a:endParaRPr lang="en-CA" noProof="0">
              <a:solidFill>
                <a:srgbClr val="F6891F"/>
              </a:solidFill>
            </a:endParaRPr>
          </a:p>
        </p:txBody>
      </p:sp>
      <p:sp>
        <p:nvSpPr>
          <p:cNvPr id="15" name="ZoneTexte 14">
            <a:extLst>
              <a:ext uri="{FF2B5EF4-FFF2-40B4-BE49-F238E27FC236}">
                <a16:creationId xmlns:a16="http://schemas.microsoft.com/office/drawing/2014/main" id="{4C0CF823-2DE0-9CFC-37CE-CDFD99C4E06C}"/>
              </a:ext>
            </a:extLst>
          </p:cNvPr>
          <p:cNvSpPr txBox="1"/>
          <p:nvPr/>
        </p:nvSpPr>
        <p:spPr>
          <a:xfrm>
            <a:off x="4382910" y="5559100"/>
            <a:ext cx="2250365" cy="369332"/>
          </a:xfrm>
          <a:prstGeom prst="rect">
            <a:avLst/>
          </a:prstGeom>
          <a:noFill/>
        </p:spPr>
        <p:txBody>
          <a:bodyPr wrap="square" rtlCol="0">
            <a:spAutoFit/>
          </a:bodyPr>
          <a:lstStyle/>
          <a:p>
            <a:r>
              <a:rPr lang="en-CA" noProof="0">
                <a:solidFill>
                  <a:srgbClr val="1BAACE"/>
                </a:solidFill>
                <a:hlinkClick r:id="rId8" action="ppaction://hlinksldjump">
                  <a:extLst>
                    <a:ext uri="{A12FA001-AC4F-418D-AE19-62706E023703}">
                      <ahyp:hlinkClr xmlns:ahyp="http://schemas.microsoft.com/office/drawing/2018/hyperlinkcolor" val="tx"/>
                    </a:ext>
                  </a:extLst>
                </a:hlinkClick>
              </a:rPr>
              <a:t>SUJET PRÉCÉDENT</a:t>
            </a:r>
            <a:endParaRPr lang="en-CA" noProof="0">
              <a:solidFill>
                <a:srgbClr val="1BAACE"/>
              </a:solidFill>
            </a:endParaRPr>
          </a:p>
        </p:txBody>
      </p:sp>
      <p:pic>
        <p:nvPicPr>
          <p:cNvPr id="21" name="Image 20">
            <a:extLst>
              <a:ext uri="{FF2B5EF4-FFF2-40B4-BE49-F238E27FC236}">
                <a16:creationId xmlns:a16="http://schemas.microsoft.com/office/drawing/2014/main" id="{E922A680-7037-3C83-2A9B-AB4D1F9540E7}"/>
              </a:ext>
            </a:extLst>
          </p:cNvPr>
          <p:cNvPicPr>
            <a:picLocks noChangeAspect="1"/>
          </p:cNvPicPr>
          <p:nvPr/>
        </p:nvPicPr>
        <p:blipFill>
          <a:blip r:embed="rId9" cstate="print">
            <a:extLst>
              <a:ext uri="{28A0092B-C50C-407E-A947-70E740481C1C}">
                <a14:useLocalDpi xmlns:a14="http://schemas.microsoft.com/office/drawing/2010/main" val="0"/>
              </a:ext>
            </a:extLst>
          </a:blip>
          <a:srcRect l="17619" t="25585" r="23442" b="6994"/>
          <a:stretch>
            <a:fillRect/>
          </a:stretch>
        </p:blipFill>
        <p:spPr>
          <a:xfrm>
            <a:off x="7014922" y="971549"/>
            <a:ext cx="4515091" cy="5164931"/>
          </a:xfrm>
          <a:prstGeom prst="rect">
            <a:avLst/>
          </a:prstGeom>
        </p:spPr>
      </p:pic>
    </p:spTree>
    <p:extLst>
      <p:ext uri="{BB962C8B-B14F-4D97-AF65-F5344CB8AC3E}">
        <p14:creationId xmlns:p14="http://schemas.microsoft.com/office/powerpoint/2010/main" val="34414038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8D7A7-DF88-F4D7-5A88-5662CE1FD7A1}"/>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919BD786-5FB6-E2A7-C31F-A92A30B2320A}"/>
              </a:ext>
            </a:extLst>
          </p:cNvPr>
          <p:cNvSpPr/>
          <p:nvPr/>
        </p:nvSpPr>
        <p:spPr>
          <a:xfrm>
            <a:off x="8509898" y="30482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sp>
        <p:nvSpPr>
          <p:cNvPr id="8" name="Rectangle 7">
            <a:extLst>
              <a:ext uri="{FF2B5EF4-FFF2-40B4-BE49-F238E27FC236}">
                <a16:creationId xmlns:a16="http://schemas.microsoft.com/office/drawing/2014/main" id="{167B63D7-97CC-5663-B4CB-63F4C3EA66B1}"/>
              </a:ext>
            </a:extLst>
          </p:cNvPr>
          <p:cNvSpPr/>
          <p:nvPr/>
        </p:nvSpPr>
        <p:spPr>
          <a:xfrm>
            <a:off x="8662298" y="3075158"/>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pic>
        <p:nvPicPr>
          <p:cNvPr id="9" name="Image 8">
            <a:extLst>
              <a:ext uri="{FF2B5EF4-FFF2-40B4-BE49-F238E27FC236}">
                <a16:creationId xmlns:a16="http://schemas.microsoft.com/office/drawing/2014/main" id="{0C63B4BA-D3DE-6978-D209-F21541A2D949}"/>
              </a:ext>
            </a:extLst>
          </p:cNvPr>
          <p:cNvPicPr>
            <a:picLocks noChangeAspect="1"/>
          </p:cNvPicPr>
          <p:nvPr/>
        </p:nvPicPr>
        <p:blipFill>
          <a:blip r:embed="rId3"/>
          <a:stretch>
            <a:fillRect/>
          </a:stretch>
        </p:blipFill>
        <p:spPr>
          <a:xfrm>
            <a:off x="11435683" y="278175"/>
            <a:ext cx="505269" cy="505269"/>
          </a:xfrm>
          <a:prstGeom prst="rect">
            <a:avLst/>
          </a:prstGeom>
        </p:spPr>
      </p:pic>
      <p:pic>
        <p:nvPicPr>
          <p:cNvPr id="5" name="Image 4">
            <a:extLst>
              <a:ext uri="{FF2B5EF4-FFF2-40B4-BE49-F238E27FC236}">
                <a16:creationId xmlns:a16="http://schemas.microsoft.com/office/drawing/2014/main" id="{7D1D54E6-3F56-7CF8-1DC8-8EA609FCF3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00" y="2098799"/>
            <a:ext cx="7487486" cy="4239478"/>
          </a:xfrm>
          <a:prstGeom prst="rect">
            <a:avLst/>
          </a:prstGeom>
        </p:spPr>
      </p:pic>
      <p:sp>
        <p:nvSpPr>
          <p:cNvPr id="12" name="Espace réservé du contenu 4">
            <a:extLst>
              <a:ext uri="{FF2B5EF4-FFF2-40B4-BE49-F238E27FC236}">
                <a16:creationId xmlns:a16="http://schemas.microsoft.com/office/drawing/2014/main" id="{BF7AF14E-53BD-0981-A1CC-BA5332A91660}"/>
              </a:ext>
            </a:extLst>
          </p:cNvPr>
          <p:cNvSpPr txBox="1">
            <a:spLocks/>
          </p:cNvSpPr>
          <p:nvPr/>
        </p:nvSpPr>
        <p:spPr>
          <a:xfrm>
            <a:off x="1015200" y="2311200"/>
            <a:ext cx="7011200" cy="313058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fr-CA" sz="2400" noProof="1">
                <a:solidFill>
                  <a:srgbClr val="333F48"/>
                </a:solidFill>
                <a:latin typeface="Arial"/>
                <a:cs typeface="Calibri"/>
              </a:rPr>
              <a:t>J’ai 12 ans. </a:t>
            </a:r>
          </a:p>
          <a:p>
            <a:pPr marL="0" indent="0">
              <a:lnSpc>
                <a:spcPct val="100000"/>
              </a:lnSpc>
              <a:spcBef>
                <a:spcPts val="1200"/>
              </a:spcBef>
              <a:buNone/>
            </a:pPr>
            <a:r>
              <a:rPr lang="fr-CA" sz="2400" noProof="1">
                <a:solidFill>
                  <a:srgbClr val="333F48"/>
                </a:solidFill>
                <a:latin typeface="Arial"/>
                <a:cs typeface="Calibri"/>
              </a:rPr>
              <a:t>J’ai été arrêtée pour avoir lancé des pierres </a:t>
            </a:r>
            <a:br>
              <a:rPr lang="fr-CA" sz="2400" noProof="1">
                <a:solidFill>
                  <a:srgbClr val="333F48"/>
                </a:solidFill>
                <a:latin typeface="Arial"/>
                <a:cs typeface="Calibri"/>
              </a:rPr>
            </a:br>
            <a:r>
              <a:rPr lang="fr-CA" sz="2400" noProof="1">
                <a:solidFill>
                  <a:srgbClr val="333F48"/>
                </a:solidFill>
                <a:latin typeface="Arial"/>
                <a:cs typeface="Calibri"/>
              </a:rPr>
              <a:t>contre un bâtiment. </a:t>
            </a:r>
            <a:endParaRPr lang="fr-CA" sz="2400" dirty="0">
              <a:ea typeface="Calibri"/>
              <a:cs typeface="Calibri"/>
            </a:endParaRPr>
          </a:p>
          <a:p>
            <a:pPr marL="0" indent="0">
              <a:lnSpc>
                <a:spcPct val="100000"/>
              </a:lnSpc>
              <a:spcBef>
                <a:spcPts val="1200"/>
              </a:spcBef>
              <a:buNone/>
            </a:pPr>
            <a:r>
              <a:rPr lang="fr-CA" sz="2400" noProof="1">
                <a:solidFill>
                  <a:srgbClr val="333F48"/>
                </a:solidFill>
                <a:latin typeface="Arial"/>
                <a:cs typeface="Calibri"/>
              </a:rPr>
              <a:t>J’ai rencontré une membre du comité de justice. </a:t>
            </a:r>
          </a:p>
          <a:p>
            <a:pPr marL="0" indent="0">
              <a:lnSpc>
                <a:spcPct val="100000"/>
              </a:lnSpc>
              <a:spcBef>
                <a:spcPts val="1200"/>
              </a:spcBef>
              <a:buNone/>
            </a:pPr>
            <a:r>
              <a:rPr lang="fr-CA" sz="2400" noProof="1">
                <a:solidFill>
                  <a:srgbClr val="333F48"/>
                </a:solidFill>
                <a:latin typeface="Arial"/>
                <a:cs typeface="Calibri"/>
              </a:rPr>
              <a:t>Nous sommes allées pêcher ensemble. </a:t>
            </a:r>
          </a:p>
          <a:p>
            <a:pPr marL="0" indent="0">
              <a:lnSpc>
                <a:spcPct val="100000"/>
              </a:lnSpc>
              <a:spcBef>
                <a:spcPts val="1200"/>
              </a:spcBef>
              <a:buNone/>
            </a:pPr>
            <a:r>
              <a:rPr lang="fr-CA" sz="2400" noProof="1">
                <a:solidFill>
                  <a:srgbClr val="333F48"/>
                </a:solidFill>
                <a:latin typeface="Arial"/>
                <a:cs typeface="Calibri"/>
              </a:rPr>
              <a:t>Nous avons parlé de ce qui s’est passé. </a:t>
            </a:r>
          </a:p>
          <a:p>
            <a:pPr marL="0" indent="0">
              <a:lnSpc>
                <a:spcPct val="100000"/>
              </a:lnSpc>
              <a:spcBef>
                <a:spcPts val="1200"/>
              </a:spcBef>
              <a:buNone/>
            </a:pPr>
            <a:r>
              <a:rPr lang="fr-CA" sz="2400" noProof="1">
                <a:solidFill>
                  <a:srgbClr val="333F48"/>
                </a:solidFill>
                <a:latin typeface="Arial"/>
                <a:cs typeface="Calibri"/>
              </a:rPr>
              <a:t>Maintenant, je veux faire quelque chose</a:t>
            </a:r>
            <a:br>
              <a:rPr lang="fr-CA" sz="2400" noProof="1">
                <a:solidFill>
                  <a:srgbClr val="333F48"/>
                </a:solidFill>
                <a:latin typeface="Arial"/>
                <a:cs typeface="Calibri"/>
              </a:rPr>
            </a:br>
            <a:r>
              <a:rPr lang="fr-CA" sz="2400" noProof="1">
                <a:solidFill>
                  <a:srgbClr val="333F48"/>
                </a:solidFill>
                <a:latin typeface="Arial"/>
                <a:cs typeface="Calibri"/>
              </a:rPr>
              <a:t>de bien pour la communauté.</a:t>
            </a:r>
            <a:endParaRPr lang="fr-CA" sz="2400" noProof="1">
              <a:solidFill>
                <a:srgbClr val="333F48"/>
              </a:solidFill>
              <a:latin typeface="Arial"/>
            </a:endParaRPr>
          </a:p>
        </p:txBody>
      </p:sp>
      <p:grpSp>
        <p:nvGrpSpPr>
          <p:cNvPr id="13" name="Groupe 12">
            <a:extLst>
              <a:ext uri="{FF2B5EF4-FFF2-40B4-BE49-F238E27FC236}">
                <a16:creationId xmlns:a16="http://schemas.microsoft.com/office/drawing/2014/main" id="{40D2833C-AE00-85EF-364D-31336E691758}"/>
              </a:ext>
            </a:extLst>
          </p:cNvPr>
          <p:cNvGrpSpPr/>
          <p:nvPr/>
        </p:nvGrpSpPr>
        <p:grpSpPr>
          <a:xfrm>
            <a:off x="261893" y="460274"/>
            <a:ext cx="11001639" cy="1311536"/>
            <a:chOff x="261893" y="460274"/>
            <a:chExt cx="11001639" cy="1311536"/>
          </a:xfrm>
        </p:grpSpPr>
        <p:pic>
          <p:nvPicPr>
            <p:cNvPr id="14" name="Image 13">
              <a:extLst>
                <a:ext uri="{FF2B5EF4-FFF2-40B4-BE49-F238E27FC236}">
                  <a16:creationId xmlns:a16="http://schemas.microsoft.com/office/drawing/2014/main" id="{B9D904BE-3EE8-A706-5674-F3000C7BCDED}"/>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15" name="Titre 1">
              <a:extLst>
                <a:ext uri="{FF2B5EF4-FFF2-40B4-BE49-F238E27FC236}">
                  <a16:creationId xmlns:a16="http://schemas.microsoft.com/office/drawing/2014/main" id="{FBDB21E8-CCC8-9297-9881-3ABD60EB584B}"/>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Écoutez l’histoire de Kaitlyn </a:t>
              </a:r>
              <a:r>
                <a:rPr lang="fr-CA" sz="3600" b="1" noProof="1">
                  <a:solidFill>
                    <a:srgbClr val="333F48"/>
                  </a:solidFill>
                  <a:latin typeface="Arial"/>
                  <a:cs typeface="Arial"/>
                </a:rPr>
                <a:t>(partie 2)</a:t>
              </a:r>
            </a:p>
          </p:txBody>
        </p:sp>
        <p:sp>
          <p:nvSpPr>
            <p:cNvPr id="16" name="Titre 1">
              <a:extLst>
                <a:ext uri="{FF2B5EF4-FFF2-40B4-BE49-F238E27FC236}">
                  <a16:creationId xmlns:a16="http://schemas.microsoft.com/office/drawing/2014/main" id="{26197B89-63B5-C579-C5E8-3B33121B1C2F}"/>
                </a:ext>
              </a:extLst>
            </p:cNvPr>
            <p:cNvSpPr txBox="1">
              <a:spLocks/>
            </p:cNvSpPr>
            <p:nvPr/>
          </p:nvSpPr>
          <p:spPr>
            <a:xfrm>
              <a:off x="790793" y="460274"/>
              <a:ext cx="9251976"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noProof="1">
                  <a:solidFill>
                    <a:srgbClr val="F6891F"/>
                  </a:solidFill>
                  <a:latin typeface="Arial"/>
                  <a:cs typeface="Arial"/>
                </a:rPr>
                <a:t>Le comité de justice</a:t>
              </a:r>
              <a:endParaRPr lang="fr-CA" sz="2800" noProof="1">
                <a:solidFill>
                  <a:srgbClr val="1BAACE"/>
                </a:solidFill>
                <a:latin typeface="Arial"/>
                <a:cs typeface="Arial"/>
              </a:endParaRPr>
            </a:p>
          </p:txBody>
        </p:sp>
      </p:grpSp>
      <p:pic>
        <p:nvPicPr>
          <p:cNvPr id="17" name="Image 16">
            <a:extLst>
              <a:ext uri="{FF2B5EF4-FFF2-40B4-BE49-F238E27FC236}">
                <a16:creationId xmlns:a16="http://schemas.microsoft.com/office/drawing/2014/main" id="{96B8043B-5D24-94E8-76A3-1B5D6123B35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119" t="27630" r="22906" b="7026"/>
          <a:stretch/>
        </p:blipFill>
        <p:spPr>
          <a:xfrm>
            <a:off x="7584390" y="2799455"/>
            <a:ext cx="3592410" cy="3980395"/>
          </a:xfrm>
          <a:prstGeom prst="rect">
            <a:avLst/>
          </a:prstGeom>
        </p:spPr>
      </p:pic>
    </p:spTree>
    <p:extLst>
      <p:ext uri="{BB962C8B-B14F-4D97-AF65-F5344CB8AC3E}">
        <p14:creationId xmlns:p14="http://schemas.microsoft.com/office/powerpoint/2010/main" val="2983735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12000"/>
          </a:schemeClr>
        </a:solidFill>
        <a:effectLst/>
      </p:bgPr>
    </p:bg>
    <p:spTree>
      <p:nvGrpSpPr>
        <p:cNvPr id="1" name="">
          <a:extLst>
            <a:ext uri="{FF2B5EF4-FFF2-40B4-BE49-F238E27FC236}">
              <a16:creationId xmlns:a16="http://schemas.microsoft.com/office/drawing/2014/main" id="{2495BA47-118D-5106-4F2C-63F67437C514}"/>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24444E4A-0239-128D-E5EC-3D7A75F72636}"/>
              </a:ext>
            </a:extLst>
          </p:cNvPr>
          <p:cNvPicPr>
            <a:picLocks noChangeAspect="1"/>
          </p:cNvPicPr>
          <p:nvPr/>
        </p:nvPicPr>
        <p:blipFill rotWithShape="1">
          <a:blip r:embed="rId3">
            <a:extLst>
              <a:ext uri="{28A0092B-C50C-407E-A947-70E740481C1C}">
                <a14:useLocalDpi xmlns:a14="http://schemas.microsoft.com/office/drawing/2010/main" val="0"/>
              </a:ext>
            </a:extLst>
          </a:blip>
          <a:srcRect t="8944"/>
          <a:stretch/>
        </p:blipFill>
        <p:spPr>
          <a:xfrm>
            <a:off x="3040859" y="1732010"/>
            <a:ext cx="6430489" cy="5855395"/>
          </a:xfrm>
          <a:prstGeom prst="rect">
            <a:avLst/>
          </a:prstGeom>
        </p:spPr>
      </p:pic>
      <p:pic>
        <p:nvPicPr>
          <p:cNvPr id="4" name="Image 3">
            <a:extLst>
              <a:ext uri="{FF2B5EF4-FFF2-40B4-BE49-F238E27FC236}">
                <a16:creationId xmlns:a16="http://schemas.microsoft.com/office/drawing/2014/main" id="{1DC788F7-E03D-F2D1-0377-E61423209B9A}"/>
              </a:ext>
            </a:extLst>
          </p:cNvPr>
          <p:cNvPicPr>
            <a:picLocks noChangeAspect="1"/>
          </p:cNvPicPr>
          <p:nvPr/>
        </p:nvPicPr>
        <p:blipFill>
          <a:blip r:embed="rId4"/>
          <a:stretch>
            <a:fillRect/>
          </a:stretch>
        </p:blipFill>
        <p:spPr>
          <a:xfrm>
            <a:off x="11435683" y="278175"/>
            <a:ext cx="505269" cy="505269"/>
          </a:xfrm>
          <a:prstGeom prst="rect">
            <a:avLst/>
          </a:prstGeom>
        </p:spPr>
      </p:pic>
      <p:grpSp>
        <p:nvGrpSpPr>
          <p:cNvPr id="3" name="Groupe 2">
            <a:extLst>
              <a:ext uri="{FF2B5EF4-FFF2-40B4-BE49-F238E27FC236}">
                <a16:creationId xmlns:a16="http://schemas.microsoft.com/office/drawing/2014/main" id="{16F49E21-D88D-011C-8D96-B73C41758DCC}"/>
              </a:ext>
            </a:extLst>
          </p:cNvPr>
          <p:cNvGrpSpPr/>
          <p:nvPr/>
        </p:nvGrpSpPr>
        <p:grpSpPr>
          <a:xfrm>
            <a:off x="261893" y="460274"/>
            <a:ext cx="11001639" cy="1311536"/>
            <a:chOff x="261893" y="460274"/>
            <a:chExt cx="11001639" cy="1311536"/>
          </a:xfrm>
        </p:grpSpPr>
        <p:pic>
          <p:nvPicPr>
            <p:cNvPr id="7" name="Image 6">
              <a:extLst>
                <a:ext uri="{FF2B5EF4-FFF2-40B4-BE49-F238E27FC236}">
                  <a16:creationId xmlns:a16="http://schemas.microsoft.com/office/drawing/2014/main" id="{665D3AD2-5CC6-1397-625C-6EC7521B6B3C}"/>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9" name="Titre 1">
              <a:extLst>
                <a:ext uri="{FF2B5EF4-FFF2-40B4-BE49-F238E27FC236}">
                  <a16:creationId xmlns:a16="http://schemas.microsoft.com/office/drawing/2014/main" id="{034B5973-15CF-CA2A-0154-1A98EBA4FDAE}"/>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Les règles, qu’est-ce que c’est</a:t>
              </a:r>
              <a:r>
                <a:rPr lang="fr-CA" sz="2200" b="1" noProof="1">
                  <a:solidFill>
                    <a:srgbClr val="333F48"/>
                  </a:solidFill>
                  <a:latin typeface="Arial"/>
                  <a:cs typeface="Arial"/>
                </a:rPr>
                <a:t> </a:t>
              </a:r>
              <a:r>
                <a:rPr lang="fr-CA" b="1" noProof="1">
                  <a:solidFill>
                    <a:srgbClr val="333F48"/>
                  </a:solidFill>
                  <a:latin typeface="Arial"/>
                  <a:cs typeface="Arial"/>
                </a:rPr>
                <a:t>?</a:t>
              </a:r>
            </a:p>
          </p:txBody>
        </p:sp>
        <p:sp>
          <p:nvSpPr>
            <p:cNvPr id="10" name="Titre 1">
              <a:extLst>
                <a:ext uri="{FF2B5EF4-FFF2-40B4-BE49-F238E27FC236}">
                  <a16:creationId xmlns:a16="http://schemas.microsoft.com/office/drawing/2014/main" id="{600E62DF-644F-E2F9-8BD1-9E1C4003F595}"/>
                </a:ext>
              </a:extLst>
            </p:cNvPr>
            <p:cNvSpPr txBox="1">
              <a:spLocks/>
            </p:cNvSpPr>
            <p:nvPr/>
          </p:nvSpPr>
          <p:spPr>
            <a:xfrm>
              <a:off x="790793" y="460274"/>
              <a:ext cx="4802762"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noProof="1">
                  <a:solidFill>
                    <a:srgbClr val="1BAACE"/>
                  </a:solidFill>
                  <a:latin typeface="Arial"/>
                  <a:cs typeface="Arial"/>
                </a:rPr>
                <a:t>Atelier </a:t>
              </a:r>
              <a:r>
                <a:rPr lang="fr-CA" sz="2800" b="1" noProof="1">
                  <a:solidFill>
                    <a:srgbClr val="F6891F"/>
                  </a:solidFill>
                  <a:latin typeface="Arial"/>
                  <a:cs typeface="Arial"/>
                </a:rPr>
                <a:t>À toi la parole</a:t>
              </a:r>
              <a:r>
                <a:rPr lang="fr-CA" sz="1400" b="1" noProof="1">
                  <a:solidFill>
                    <a:srgbClr val="F6891F"/>
                  </a:solidFill>
                  <a:latin typeface="Arial"/>
                  <a:cs typeface="Arial"/>
                </a:rPr>
                <a:t> </a:t>
              </a:r>
              <a:r>
                <a:rPr lang="fr-CA" sz="2800" b="1" noProof="1">
                  <a:solidFill>
                    <a:srgbClr val="F6891F"/>
                  </a:solidFill>
                  <a:latin typeface="Arial"/>
                  <a:cs typeface="Arial"/>
                </a:rPr>
                <a:t>! </a:t>
              </a:r>
              <a:endParaRPr lang="fr-CA" sz="2800" noProof="1">
                <a:solidFill>
                  <a:srgbClr val="1BAACE"/>
                </a:solidFill>
                <a:latin typeface="Arial"/>
                <a:cs typeface="Arial"/>
              </a:endParaRPr>
            </a:p>
          </p:txBody>
        </p:sp>
      </p:grpSp>
    </p:spTree>
    <p:extLst>
      <p:ext uri="{BB962C8B-B14F-4D97-AF65-F5344CB8AC3E}">
        <p14:creationId xmlns:p14="http://schemas.microsoft.com/office/powerpoint/2010/main" val="31241238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6891F">
            <a:alpha val="12000"/>
          </a:srgbClr>
        </a:solidFill>
        <a:effectLst/>
      </p:bgPr>
    </p:bg>
    <p:spTree>
      <p:nvGrpSpPr>
        <p:cNvPr id="1" name="">
          <a:extLst>
            <a:ext uri="{FF2B5EF4-FFF2-40B4-BE49-F238E27FC236}">
              <a16:creationId xmlns:a16="http://schemas.microsoft.com/office/drawing/2014/main" id="{2495BA47-118D-5106-4F2C-63F67437C514}"/>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725CB81B-ECB5-6A61-2088-22C322B864FC}"/>
              </a:ext>
            </a:extLst>
          </p:cNvPr>
          <p:cNvPicPr>
            <a:picLocks noChangeAspect="1"/>
          </p:cNvPicPr>
          <p:nvPr/>
        </p:nvPicPr>
        <p:blipFill>
          <a:blip r:embed="rId3"/>
          <a:stretch>
            <a:fillRect/>
          </a:stretch>
        </p:blipFill>
        <p:spPr>
          <a:xfrm>
            <a:off x="11435683" y="278175"/>
            <a:ext cx="505269" cy="505269"/>
          </a:xfrm>
          <a:prstGeom prst="rect">
            <a:avLst/>
          </a:prstGeom>
        </p:spPr>
      </p:pic>
      <p:grpSp>
        <p:nvGrpSpPr>
          <p:cNvPr id="10" name="Groupe 9">
            <a:extLst>
              <a:ext uri="{FF2B5EF4-FFF2-40B4-BE49-F238E27FC236}">
                <a16:creationId xmlns:a16="http://schemas.microsoft.com/office/drawing/2014/main" id="{501E9A56-FD9B-352B-BEF1-B93CB5C1A9C3}"/>
              </a:ext>
            </a:extLst>
          </p:cNvPr>
          <p:cNvGrpSpPr/>
          <p:nvPr/>
        </p:nvGrpSpPr>
        <p:grpSpPr>
          <a:xfrm>
            <a:off x="261893" y="460274"/>
            <a:ext cx="11001639" cy="1311536"/>
            <a:chOff x="261893" y="460274"/>
            <a:chExt cx="11001639" cy="1311536"/>
          </a:xfrm>
        </p:grpSpPr>
        <p:pic>
          <p:nvPicPr>
            <p:cNvPr id="11" name="Image 10">
              <a:extLst>
                <a:ext uri="{FF2B5EF4-FFF2-40B4-BE49-F238E27FC236}">
                  <a16:creationId xmlns:a16="http://schemas.microsoft.com/office/drawing/2014/main" id="{EC19D118-55E1-7F59-5C58-97EEDFB76DEA}"/>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12" name="Titre 1">
              <a:extLst>
                <a:ext uri="{FF2B5EF4-FFF2-40B4-BE49-F238E27FC236}">
                  <a16:creationId xmlns:a16="http://schemas.microsoft.com/office/drawing/2014/main" id="{6183C619-6DE1-DE5C-646C-A900597D13CB}"/>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Voici la règle</a:t>
              </a:r>
              <a:endParaRPr lang="fr-CA" sz="3600" b="1" noProof="1">
                <a:solidFill>
                  <a:srgbClr val="333F48"/>
                </a:solidFill>
                <a:latin typeface="Arial"/>
                <a:cs typeface="Arial"/>
              </a:endParaRPr>
            </a:p>
          </p:txBody>
        </p:sp>
        <p:sp>
          <p:nvSpPr>
            <p:cNvPr id="13" name="Titre 1">
              <a:extLst>
                <a:ext uri="{FF2B5EF4-FFF2-40B4-BE49-F238E27FC236}">
                  <a16:creationId xmlns:a16="http://schemas.microsoft.com/office/drawing/2014/main" id="{C394C31E-247D-15A7-A619-3DF98FE15E15}"/>
                </a:ext>
              </a:extLst>
            </p:cNvPr>
            <p:cNvSpPr txBox="1">
              <a:spLocks/>
            </p:cNvSpPr>
            <p:nvPr/>
          </p:nvSpPr>
          <p:spPr>
            <a:xfrm>
              <a:off x="790793" y="460274"/>
              <a:ext cx="9251976"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noProof="1">
                  <a:solidFill>
                    <a:srgbClr val="F6891F"/>
                  </a:solidFill>
                  <a:latin typeface="Arial"/>
                  <a:cs typeface="Arial"/>
                </a:rPr>
                <a:t>Le comité de justice</a:t>
              </a:r>
              <a:endParaRPr lang="fr-CA" sz="2800" noProof="1">
                <a:solidFill>
                  <a:srgbClr val="1BAACE"/>
                </a:solidFill>
                <a:latin typeface="Arial"/>
                <a:cs typeface="Arial"/>
              </a:endParaRPr>
            </a:p>
          </p:txBody>
        </p:sp>
      </p:grpSp>
      <p:pic>
        <p:nvPicPr>
          <p:cNvPr id="14" name="Image 13">
            <a:extLst>
              <a:ext uri="{FF2B5EF4-FFF2-40B4-BE49-F238E27FC236}">
                <a16:creationId xmlns:a16="http://schemas.microsoft.com/office/drawing/2014/main" id="{7E6F19B4-7C7B-F7E9-8059-E2689B2247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7750" y="2525716"/>
            <a:ext cx="7556500" cy="2692400"/>
          </a:xfrm>
          <a:prstGeom prst="rect">
            <a:avLst/>
          </a:prstGeom>
        </p:spPr>
      </p:pic>
      <p:sp>
        <p:nvSpPr>
          <p:cNvPr id="15" name="Espace réservé du contenu 2">
            <a:extLst>
              <a:ext uri="{FF2B5EF4-FFF2-40B4-BE49-F238E27FC236}">
                <a16:creationId xmlns:a16="http://schemas.microsoft.com/office/drawing/2014/main" id="{AF1743B3-3721-048E-1D89-6EAB0F2DAFB7}"/>
              </a:ext>
            </a:extLst>
          </p:cNvPr>
          <p:cNvSpPr txBox="1">
            <a:spLocks/>
          </p:cNvSpPr>
          <p:nvPr/>
        </p:nvSpPr>
        <p:spPr>
          <a:xfrm>
            <a:off x="2735327" y="3001572"/>
            <a:ext cx="6721345" cy="174068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400"/>
              </a:spcBef>
              <a:buNone/>
            </a:pPr>
            <a:r>
              <a:rPr lang="fr-CA" sz="2400" noProof="1">
                <a:solidFill>
                  <a:srgbClr val="333F48"/>
                </a:solidFill>
                <a:latin typeface="Arial"/>
                <a:cs typeface="Calibri"/>
              </a:rPr>
              <a:t>Le comité de justice aide les gens touchés</a:t>
            </a:r>
            <a:br>
              <a:rPr lang="fr-CA" sz="2400" noProof="1">
                <a:solidFill>
                  <a:srgbClr val="333F48"/>
                </a:solidFill>
                <a:latin typeface="Arial"/>
                <a:cs typeface="Calibri"/>
              </a:rPr>
            </a:br>
            <a:r>
              <a:rPr lang="fr-CA" sz="2400" noProof="1">
                <a:solidFill>
                  <a:srgbClr val="333F48"/>
                </a:solidFill>
                <a:latin typeface="Arial"/>
                <a:cs typeface="Calibri"/>
              </a:rPr>
              <a:t>par un crime ou un conflit. </a:t>
            </a:r>
          </a:p>
          <a:p>
            <a:pPr marL="0" indent="0" algn="ctr">
              <a:lnSpc>
                <a:spcPct val="100000"/>
              </a:lnSpc>
              <a:spcBef>
                <a:spcPts val="1400"/>
              </a:spcBef>
              <a:buNone/>
            </a:pPr>
            <a:r>
              <a:rPr lang="fr-CA" sz="2400" noProof="1">
                <a:solidFill>
                  <a:srgbClr val="333F48"/>
                </a:solidFill>
                <a:latin typeface="Arial"/>
                <a:cs typeface="Calibri"/>
              </a:rPr>
              <a:t>Il s’appuie sur les connaissances</a:t>
            </a:r>
            <a:br>
              <a:rPr lang="fr-CA" sz="2400" noProof="1">
                <a:solidFill>
                  <a:srgbClr val="333F48"/>
                </a:solidFill>
                <a:latin typeface="Arial"/>
                <a:cs typeface="Calibri"/>
              </a:rPr>
            </a:br>
            <a:r>
              <a:rPr lang="fr-CA" sz="2400" noProof="1">
                <a:solidFill>
                  <a:srgbClr val="333F48"/>
                </a:solidFill>
                <a:latin typeface="Arial"/>
                <a:cs typeface="Calibri"/>
              </a:rPr>
              <a:t>et le mode de vie inuits.</a:t>
            </a:r>
            <a:endParaRPr lang="fr-CA" sz="2400" noProof="1">
              <a:solidFill>
                <a:srgbClr val="333F48"/>
              </a:solidFill>
              <a:latin typeface="Arial"/>
            </a:endParaRPr>
          </a:p>
        </p:txBody>
      </p:sp>
    </p:spTree>
    <p:extLst>
      <p:ext uri="{BB962C8B-B14F-4D97-AF65-F5344CB8AC3E}">
        <p14:creationId xmlns:p14="http://schemas.microsoft.com/office/powerpoint/2010/main" val="1569861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9EF33F21-0577-5593-F4C6-64570767692E}"/>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8003" t="9615" r="16872" b="3653"/>
          <a:stretch/>
        </p:blipFill>
        <p:spPr>
          <a:xfrm>
            <a:off x="8237946" y="518070"/>
            <a:ext cx="2766945" cy="2847452"/>
          </a:xfrm>
          <a:prstGeom prst="rect">
            <a:avLst/>
          </a:prstGeom>
        </p:spPr>
      </p:pic>
      <p:pic>
        <p:nvPicPr>
          <p:cNvPr id="11" name="Image 10">
            <a:extLst>
              <a:ext uri="{FF2B5EF4-FFF2-40B4-BE49-F238E27FC236}">
                <a16:creationId xmlns:a16="http://schemas.microsoft.com/office/drawing/2014/main" id="{A8C2AD2D-E6AE-D3CC-707C-E65E675328AE}"/>
              </a:ext>
            </a:extLst>
          </p:cNvPr>
          <p:cNvPicPr>
            <a:picLocks noChangeAspect="1"/>
          </p:cNvPicPr>
          <p:nvPr/>
        </p:nvPicPr>
        <p:blipFill rotWithShape="1">
          <a:blip r:embed="rId4" cstate="print">
            <a:alphaModFix amt="86000"/>
            <a:extLst>
              <a:ext uri="{28A0092B-C50C-407E-A947-70E740481C1C}">
                <a14:useLocalDpi xmlns:a14="http://schemas.microsoft.com/office/drawing/2010/main" val="0"/>
              </a:ext>
            </a:extLst>
          </a:blip>
          <a:srcRect l="18425" t="7466" r="17752" b="6156"/>
          <a:stretch/>
        </p:blipFill>
        <p:spPr>
          <a:xfrm rot="5400000">
            <a:off x="8323588" y="3635747"/>
            <a:ext cx="2645763" cy="2766944"/>
          </a:xfrm>
          <a:prstGeom prst="rect">
            <a:avLst/>
          </a:prstGeom>
        </p:spPr>
      </p:pic>
      <p:sp>
        <p:nvSpPr>
          <p:cNvPr id="12" name="ZoneTexte 11">
            <a:extLst>
              <a:ext uri="{FF2B5EF4-FFF2-40B4-BE49-F238E27FC236}">
                <a16:creationId xmlns:a16="http://schemas.microsoft.com/office/drawing/2014/main" id="{E3C723C7-36CE-3CFB-62AA-880B5D9C4FA0}"/>
              </a:ext>
            </a:extLst>
          </p:cNvPr>
          <p:cNvSpPr txBox="1"/>
          <p:nvPr/>
        </p:nvSpPr>
        <p:spPr>
          <a:xfrm>
            <a:off x="8479846" y="1341631"/>
            <a:ext cx="2201681" cy="1200329"/>
          </a:xfrm>
          <a:prstGeom prst="rect">
            <a:avLst/>
          </a:prstGeom>
          <a:noFill/>
        </p:spPr>
        <p:txBody>
          <a:bodyPr wrap="square" rtlCol="0">
            <a:spAutoFit/>
          </a:bodyPr>
          <a:lstStyle/>
          <a:p>
            <a:pPr algn="ctr"/>
            <a:r>
              <a:rPr lang="fr-CA" sz="3600" b="1" noProof="1">
                <a:solidFill>
                  <a:schemeClr val="bg1"/>
                </a:solidFill>
                <a:latin typeface="Arial"/>
                <a:cs typeface="Calibri"/>
              </a:rPr>
              <a:t>Oui et non.</a:t>
            </a:r>
          </a:p>
        </p:txBody>
      </p:sp>
      <p:sp>
        <p:nvSpPr>
          <p:cNvPr id="13" name="ZoneTexte 12">
            <a:extLst>
              <a:ext uri="{FF2B5EF4-FFF2-40B4-BE49-F238E27FC236}">
                <a16:creationId xmlns:a16="http://schemas.microsoft.com/office/drawing/2014/main" id="{43A52C21-F2AD-A38C-ED41-0E8B04BF7710}"/>
              </a:ext>
            </a:extLst>
          </p:cNvPr>
          <p:cNvSpPr txBox="1"/>
          <p:nvPr/>
        </p:nvSpPr>
        <p:spPr>
          <a:xfrm>
            <a:off x="8479846" y="4365521"/>
            <a:ext cx="2218368" cy="1477328"/>
          </a:xfrm>
          <a:prstGeom prst="rect">
            <a:avLst/>
          </a:prstGeom>
          <a:noFill/>
        </p:spPr>
        <p:txBody>
          <a:bodyPr wrap="square" rtlCol="0">
            <a:spAutoFit/>
          </a:bodyPr>
          <a:lstStyle/>
          <a:p>
            <a:pPr algn="ctr"/>
            <a:r>
              <a:rPr lang="fr-CA" sz="3600" b="1" noProof="1">
                <a:solidFill>
                  <a:schemeClr val="bg1"/>
                </a:solidFill>
                <a:latin typeface="Arial"/>
                <a:cs typeface="Calibri"/>
              </a:rPr>
              <a:t>Je ne sais pas.</a:t>
            </a:r>
          </a:p>
          <a:p>
            <a:endParaRPr lang="fr-CA" noProof="1"/>
          </a:p>
        </p:txBody>
      </p:sp>
      <p:sp>
        <p:nvSpPr>
          <p:cNvPr id="16" name="Rectangle 15">
            <a:extLst>
              <a:ext uri="{FF2B5EF4-FFF2-40B4-BE49-F238E27FC236}">
                <a16:creationId xmlns:a16="http://schemas.microsoft.com/office/drawing/2014/main" id="{B27BCB9F-26B0-FE40-FACF-8A90933A4520}"/>
              </a:ext>
            </a:extLst>
          </p:cNvPr>
          <p:cNvSpPr/>
          <p:nvPr/>
        </p:nvSpPr>
        <p:spPr>
          <a:xfrm>
            <a:off x="3842874" y="2844616"/>
            <a:ext cx="4164632" cy="1268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pic>
        <p:nvPicPr>
          <p:cNvPr id="17" name="Image 16">
            <a:extLst>
              <a:ext uri="{FF2B5EF4-FFF2-40B4-BE49-F238E27FC236}">
                <a16:creationId xmlns:a16="http://schemas.microsoft.com/office/drawing/2014/main" id="{D4D9535F-E2FE-7282-9AE5-FA0F542B0FB3}"/>
              </a:ext>
            </a:extLst>
          </p:cNvPr>
          <p:cNvPicPr>
            <a:picLocks noChangeAspect="1"/>
          </p:cNvPicPr>
          <p:nvPr/>
        </p:nvPicPr>
        <p:blipFill>
          <a:blip r:embed="rId5"/>
          <a:stretch>
            <a:fillRect/>
          </a:stretch>
        </p:blipFill>
        <p:spPr>
          <a:xfrm>
            <a:off x="11435683" y="278175"/>
            <a:ext cx="505269" cy="505269"/>
          </a:xfrm>
          <a:prstGeom prst="rect">
            <a:avLst/>
          </a:prstGeom>
        </p:spPr>
      </p:pic>
      <p:pic>
        <p:nvPicPr>
          <p:cNvPr id="18" name="Image 17">
            <a:extLst>
              <a:ext uri="{FF2B5EF4-FFF2-40B4-BE49-F238E27FC236}">
                <a16:creationId xmlns:a16="http://schemas.microsoft.com/office/drawing/2014/main" id="{7FDC40F2-60F2-2E39-31FE-93D268B92FE0}"/>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0800000">
            <a:off x="1162059" y="3384506"/>
            <a:ext cx="2847450" cy="3283067"/>
          </a:xfrm>
          <a:prstGeom prst="rect">
            <a:avLst/>
          </a:prstGeom>
        </p:spPr>
      </p:pic>
      <p:pic>
        <p:nvPicPr>
          <p:cNvPr id="19" name="Image 18">
            <a:extLst>
              <a:ext uri="{FF2B5EF4-FFF2-40B4-BE49-F238E27FC236}">
                <a16:creationId xmlns:a16="http://schemas.microsoft.com/office/drawing/2014/main" id="{C4CC2266-C45B-6082-5154-06B55A8EE61E}"/>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6200000">
            <a:off x="1133001" y="252825"/>
            <a:ext cx="2847450" cy="3283067"/>
          </a:xfrm>
          <a:prstGeom prst="rect">
            <a:avLst/>
          </a:prstGeom>
        </p:spPr>
      </p:pic>
      <p:sp>
        <p:nvSpPr>
          <p:cNvPr id="20" name="Titre 1">
            <a:extLst>
              <a:ext uri="{FF2B5EF4-FFF2-40B4-BE49-F238E27FC236}">
                <a16:creationId xmlns:a16="http://schemas.microsoft.com/office/drawing/2014/main" id="{442DDABD-205A-9141-F048-F0412D687F04}"/>
              </a:ext>
            </a:extLst>
          </p:cNvPr>
          <p:cNvSpPr txBox="1">
            <a:spLocks/>
          </p:cNvSpPr>
          <p:nvPr/>
        </p:nvSpPr>
        <p:spPr>
          <a:xfrm>
            <a:off x="4013684" y="2773721"/>
            <a:ext cx="4164632"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b="1" noProof="1">
                <a:solidFill>
                  <a:srgbClr val="1BAACE"/>
                </a:solidFill>
                <a:latin typeface="Arial"/>
                <a:cs typeface="Arial"/>
              </a:rPr>
              <a:t>Es-tu d’accord avec cette règle</a:t>
            </a:r>
            <a:r>
              <a:rPr lang="fr-CA" sz="2100" b="1" noProof="1">
                <a:solidFill>
                  <a:srgbClr val="1BAACE"/>
                </a:solidFill>
                <a:latin typeface="Arial"/>
                <a:cs typeface="Arial"/>
              </a:rPr>
              <a:t> </a:t>
            </a:r>
            <a:r>
              <a:rPr lang="fr-CA" b="1" noProof="1">
                <a:solidFill>
                  <a:srgbClr val="1BAACE"/>
                </a:solidFill>
                <a:latin typeface="Arial"/>
                <a:cs typeface="Arial"/>
              </a:rPr>
              <a:t>?</a:t>
            </a:r>
          </a:p>
        </p:txBody>
      </p:sp>
      <p:sp>
        <p:nvSpPr>
          <p:cNvPr id="21" name="ZoneTexte 20">
            <a:extLst>
              <a:ext uri="{FF2B5EF4-FFF2-40B4-BE49-F238E27FC236}">
                <a16:creationId xmlns:a16="http://schemas.microsoft.com/office/drawing/2014/main" id="{8B47DACB-FD46-3C36-AA1F-FE6D37A06D8D}"/>
              </a:ext>
            </a:extLst>
          </p:cNvPr>
          <p:cNvSpPr txBox="1"/>
          <p:nvPr/>
        </p:nvSpPr>
        <p:spPr>
          <a:xfrm>
            <a:off x="1510473" y="1328400"/>
            <a:ext cx="2201681" cy="1200329"/>
          </a:xfrm>
          <a:prstGeom prst="rect">
            <a:avLst/>
          </a:prstGeom>
          <a:noFill/>
        </p:spPr>
        <p:txBody>
          <a:bodyPr wrap="square" rtlCol="0">
            <a:spAutoFit/>
          </a:bodyPr>
          <a:lstStyle/>
          <a:p>
            <a:pPr algn="ctr"/>
            <a:r>
              <a:rPr lang="fr-CA" sz="3600" b="1" noProof="1">
                <a:solidFill>
                  <a:schemeClr val="bg1"/>
                </a:solidFill>
                <a:latin typeface="Arial"/>
                <a:cs typeface="Calibri"/>
              </a:rPr>
              <a:t>Oui, tout à fait</a:t>
            </a:r>
            <a:r>
              <a:rPr lang="fr-CA" b="1" noProof="1">
                <a:solidFill>
                  <a:schemeClr val="bg1"/>
                </a:solidFill>
                <a:latin typeface="Arial"/>
                <a:cs typeface="Calibri"/>
              </a:rPr>
              <a:t> </a:t>
            </a:r>
            <a:r>
              <a:rPr lang="fr-CA" sz="3600" b="1" noProof="1">
                <a:solidFill>
                  <a:schemeClr val="bg1"/>
                </a:solidFill>
                <a:latin typeface="Arial"/>
                <a:cs typeface="Calibri"/>
              </a:rPr>
              <a:t>!</a:t>
            </a:r>
          </a:p>
        </p:txBody>
      </p:sp>
      <p:sp>
        <p:nvSpPr>
          <p:cNvPr id="22" name="ZoneTexte 21">
            <a:extLst>
              <a:ext uri="{FF2B5EF4-FFF2-40B4-BE49-F238E27FC236}">
                <a16:creationId xmlns:a16="http://schemas.microsoft.com/office/drawing/2014/main" id="{92B060BE-29FA-CD55-AC4C-CB9815E4E6CE}"/>
              </a:ext>
            </a:extLst>
          </p:cNvPr>
          <p:cNvSpPr txBox="1"/>
          <p:nvPr/>
        </p:nvSpPr>
        <p:spPr>
          <a:xfrm>
            <a:off x="1153821" y="4309032"/>
            <a:ext cx="2847452" cy="1200329"/>
          </a:xfrm>
          <a:prstGeom prst="rect">
            <a:avLst/>
          </a:prstGeom>
          <a:noFill/>
        </p:spPr>
        <p:txBody>
          <a:bodyPr wrap="square" rtlCol="0">
            <a:spAutoFit/>
          </a:bodyPr>
          <a:lstStyle/>
          <a:p>
            <a:pPr algn="ctr"/>
            <a:r>
              <a:rPr lang="fr-CA" sz="3600" b="1" noProof="1">
                <a:solidFill>
                  <a:schemeClr val="bg1"/>
                </a:solidFill>
                <a:latin typeface="Arial"/>
                <a:cs typeface="Calibri"/>
              </a:rPr>
              <a:t>Surtout</a:t>
            </a:r>
            <a:br>
              <a:rPr lang="fr-CA" sz="3600" b="1" noProof="1">
                <a:solidFill>
                  <a:schemeClr val="bg1"/>
                </a:solidFill>
                <a:latin typeface="Arial"/>
                <a:cs typeface="Calibri"/>
              </a:rPr>
            </a:br>
            <a:r>
              <a:rPr lang="fr-CA" sz="3600" b="1" noProof="1">
                <a:solidFill>
                  <a:schemeClr val="bg1"/>
                </a:solidFill>
                <a:latin typeface="Arial"/>
                <a:cs typeface="Calibri"/>
              </a:rPr>
              <a:t>pas</a:t>
            </a:r>
            <a:r>
              <a:rPr lang="fr-CA" b="1" noProof="1">
                <a:solidFill>
                  <a:schemeClr val="bg1"/>
                </a:solidFill>
                <a:latin typeface="Arial"/>
                <a:cs typeface="Calibri"/>
              </a:rPr>
              <a:t> </a:t>
            </a:r>
            <a:r>
              <a:rPr lang="fr-CA" sz="3600" b="1" noProof="1">
                <a:solidFill>
                  <a:schemeClr val="bg1"/>
                </a:solidFill>
                <a:latin typeface="Arial"/>
                <a:cs typeface="Calibri"/>
              </a:rPr>
              <a:t>!</a:t>
            </a:r>
          </a:p>
        </p:txBody>
      </p:sp>
    </p:spTree>
    <p:extLst>
      <p:ext uri="{BB962C8B-B14F-4D97-AF65-F5344CB8AC3E}">
        <p14:creationId xmlns:p14="http://schemas.microsoft.com/office/powerpoint/2010/main" val="20078365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D789F9-3CC2-6AFC-D053-CC3B21D36979}"/>
              </a:ext>
            </a:extLst>
          </p:cNvPr>
          <p:cNvSpPr>
            <a:spLocks noGrp="1"/>
          </p:cNvSpPr>
          <p:nvPr>
            <p:ph type="ctrTitle"/>
          </p:nvPr>
        </p:nvSpPr>
        <p:spPr>
          <a:xfrm>
            <a:off x="202186" y="1998687"/>
            <a:ext cx="8175709" cy="1672973"/>
          </a:xfrm>
        </p:spPr>
        <p:txBody>
          <a:bodyPr vert="horz" lIns="91440" tIns="45720" rIns="91440" bIns="45720" rtlCol="0" anchor="b">
            <a:noAutofit/>
          </a:bodyPr>
          <a:lstStyle/>
          <a:p>
            <a:r>
              <a:rPr lang="fr-CA" sz="9000" b="1" spc="-150" noProof="1">
                <a:solidFill>
                  <a:srgbClr val="F6891F"/>
                </a:solidFill>
                <a:latin typeface="Arial"/>
                <a:cs typeface="Arial"/>
              </a:rPr>
              <a:t>L’intimidation</a:t>
            </a:r>
          </a:p>
        </p:txBody>
      </p:sp>
      <p:pic>
        <p:nvPicPr>
          <p:cNvPr id="5" name="Image 4">
            <a:extLst>
              <a:ext uri="{FF2B5EF4-FFF2-40B4-BE49-F238E27FC236}">
                <a16:creationId xmlns:a16="http://schemas.microsoft.com/office/drawing/2014/main" id="{F8AFB8A9-0E90-39D6-8F97-A471381F2235}"/>
              </a:ext>
            </a:extLst>
          </p:cNvPr>
          <p:cNvPicPr>
            <a:picLocks noChangeAspect="1"/>
          </p:cNvPicPr>
          <p:nvPr/>
        </p:nvPicPr>
        <p:blipFill>
          <a:blip r:embed="rId3"/>
          <a:stretch>
            <a:fillRect/>
          </a:stretch>
        </p:blipFill>
        <p:spPr>
          <a:xfrm>
            <a:off x="11435683" y="278175"/>
            <a:ext cx="505269" cy="505269"/>
          </a:xfrm>
          <a:prstGeom prst="rect">
            <a:avLst/>
          </a:prstGeom>
        </p:spPr>
      </p:pic>
      <p:pic>
        <p:nvPicPr>
          <p:cNvPr id="13" name="Image 12">
            <a:extLst>
              <a:ext uri="{FF2B5EF4-FFF2-40B4-BE49-F238E27FC236}">
                <a16:creationId xmlns:a16="http://schemas.microsoft.com/office/drawing/2014/main" id="{E0419029-D6E8-A144-98BF-0B77469849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387" y="5092455"/>
            <a:ext cx="250694" cy="250694"/>
          </a:xfrm>
          <a:prstGeom prst="rect">
            <a:avLst/>
          </a:prstGeom>
        </p:spPr>
      </p:pic>
      <p:pic>
        <p:nvPicPr>
          <p:cNvPr id="3" name="Image 2">
            <a:extLst>
              <a:ext uri="{FF2B5EF4-FFF2-40B4-BE49-F238E27FC236}">
                <a16:creationId xmlns:a16="http://schemas.microsoft.com/office/drawing/2014/main" id="{AF9752A3-9D8A-9623-E864-1123A62AC334}"/>
              </a:ext>
            </a:extLst>
          </p:cNvPr>
          <p:cNvPicPr>
            <a:picLocks noChangeAspect="1"/>
          </p:cNvPicPr>
          <p:nvPr/>
        </p:nvPicPr>
        <p:blipFill rotWithShape="1">
          <a:blip r:embed="rId5">
            <a:extLst>
              <a:ext uri="{28A0092B-C50C-407E-A947-70E740481C1C}">
                <a14:useLocalDpi xmlns:a14="http://schemas.microsoft.com/office/drawing/2010/main" val="0"/>
              </a:ext>
            </a:extLst>
          </a:blip>
          <a:srcRect l="16216" t="32189" r="15849" b="26782"/>
          <a:stretch/>
        </p:blipFill>
        <p:spPr>
          <a:xfrm>
            <a:off x="2633472" y="4859313"/>
            <a:ext cx="1330872" cy="621108"/>
          </a:xfrm>
          <a:prstGeom prst="rect">
            <a:avLst/>
          </a:prstGeom>
        </p:spPr>
      </p:pic>
      <p:pic>
        <p:nvPicPr>
          <p:cNvPr id="6" name="Image 5">
            <a:extLst>
              <a:ext uri="{FF2B5EF4-FFF2-40B4-BE49-F238E27FC236}">
                <a16:creationId xmlns:a16="http://schemas.microsoft.com/office/drawing/2014/main" id="{1E45B334-B462-C0AF-00EE-A1222A21BC68}"/>
              </a:ext>
            </a:extLst>
          </p:cNvPr>
          <p:cNvPicPr>
            <a:picLocks noChangeAspect="1"/>
          </p:cNvPicPr>
          <p:nvPr/>
        </p:nvPicPr>
        <p:blipFill rotWithShape="1">
          <a:blip r:embed="rId6">
            <a:extLst>
              <a:ext uri="{28A0092B-C50C-407E-A947-70E740481C1C}">
                <a14:useLocalDpi xmlns:a14="http://schemas.microsoft.com/office/drawing/2010/main" val="0"/>
              </a:ext>
            </a:extLst>
          </a:blip>
          <a:srcRect l="12281" t="34954" r="13229" b="12246"/>
          <a:stretch/>
        </p:blipFill>
        <p:spPr>
          <a:xfrm>
            <a:off x="3201702" y="5485191"/>
            <a:ext cx="1282262" cy="702331"/>
          </a:xfrm>
          <a:prstGeom prst="rect">
            <a:avLst/>
          </a:prstGeom>
        </p:spPr>
      </p:pic>
      <p:sp>
        <p:nvSpPr>
          <p:cNvPr id="9" name="ZoneTexte 8">
            <a:extLst>
              <a:ext uri="{FF2B5EF4-FFF2-40B4-BE49-F238E27FC236}">
                <a16:creationId xmlns:a16="http://schemas.microsoft.com/office/drawing/2014/main" id="{51D7722A-8D54-E117-FC6D-56D2BACAD16D}"/>
              </a:ext>
            </a:extLst>
          </p:cNvPr>
          <p:cNvSpPr txBox="1"/>
          <p:nvPr/>
        </p:nvSpPr>
        <p:spPr>
          <a:xfrm>
            <a:off x="1088081" y="5033136"/>
            <a:ext cx="1602465" cy="369332"/>
          </a:xfrm>
          <a:prstGeom prst="rect">
            <a:avLst/>
          </a:prstGeom>
          <a:noFill/>
        </p:spPr>
        <p:txBody>
          <a:bodyPr wrap="square" rtlCol="0">
            <a:spAutoFit/>
          </a:bodyPr>
          <a:lstStyle/>
          <a:p>
            <a:r>
              <a:rPr lang="en-CA" noProof="0">
                <a:solidFill>
                  <a:srgbClr val="F6891F"/>
                </a:solidFill>
                <a:hlinkClick r:id="rId7" action="ppaction://hlinksldjump">
                  <a:extLst>
                    <a:ext uri="{A12FA001-AC4F-418D-AE19-62706E023703}">
                      <ahyp:hlinkClr xmlns:ahyp="http://schemas.microsoft.com/office/drawing/2018/hyperlinkcolor" val="tx"/>
                    </a:ext>
                  </a:extLst>
                </a:hlinkClick>
              </a:rPr>
              <a:t>SUJET SUIVANT</a:t>
            </a:r>
            <a:endParaRPr lang="en-CA" noProof="0">
              <a:solidFill>
                <a:srgbClr val="F6891F"/>
              </a:solidFill>
            </a:endParaRPr>
          </a:p>
        </p:txBody>
      </p:sp>
      <p:sp>
        <p:nvSpPr>
          <p:cNvPr id="10" name="ZoneTexte 9">
            <a:extLst>
              <a:ext uri="{FF2B5EF4-FFF2-40B4-BE49-F238E27FC236}">
                <a16:creationId xmlns:a16="http://schemas.microsoft.com/office/drawing/2014/main" id="{FAD82D76-9BC1-8E03-FBCC-1DC73DDE6AE5}"/>
              </a:ext>
            </a:extLst>
          </p:cNvPr>
          <p:cNvSpPr txBox="1"/>
          <p:nvPr/>
        </p:nvSpPr>
        <p:spPr>
          <a:xfrm>
            <a:off x="4382910" y="5559100"/>
            <a:ext cx="2250365" cy="369332"/>
          </a:xfrm>
          <a:prstGeom prst="rect">
            <a:avLst/>
          </a:prstGeom>
          <a:noFill/>
        </p:spPr>
        <p:txBody>
          <a:bodyPr wrap="square" rtlCol="0">
            <a:spAutoFit/>
          </a:bodyPr>
          <a:lstStyle/>
          <a:p>
            <a:r>
              <a:rPr lang="en-CA" noProof="0">
                <a:solidFill>
                  <a:srgbClr val="1BAACE"/>
                </a:solidFill>
                <a:hlinkClick r:id="rId8" action="ppaction://hlinksldjump">
                  <a:extLst>
                    <a:ext uri="{A12FA001-AC4F-418D-AE19-62706E023703}">
                      <ahyp:hlinkClr xmlns:ahyp="http://schemas.microsoft.com/office/drawing/2018/hyperlinkcolor" val="tx"/>
                    </a:ext>
                  </a:extLst>
                </a:hlinkClick>
              </a:rPr>
              <a:t>SUJET PRÉCÉDENT</a:t>
            </a:r>
            <a:endParaRPr lang="en-CA" noProof="0">
              <a:solidFill>
                <a:srgbClr val="1BAACE"/>
              </a:solidFill>
            </a:endParaRPr>
          </a:p>
        </p:txBody>
      </p:sp>
      <p:grpSp>
        <p:nvGrpSpPr>
          <p:cNvPr id="15" name="Groupe 14">
            <a:extLst>
              <a:ext uri="{FF2B5EF4-FFF2-40B4-BE49-F238E27FC236}">
                <a16:creationId xmlns:a16="http://schemas.microsoft.com/office/drawing/2014/main" id="{4E9F8335-7ACA-B148-D77A-D823F3C641F3}"/>
              </a:ext>
            </a:extLst>
          </p:cNvPr>
          <p:cNvGrpSpPr/>
          <p:nvPr/>
        </p:nvGrpSpPr>
        <p:grpSpPr>
          <a:xfrm>
            <a:off x="7814482" y="1064418"/>
            <a:ext cx="3832521" cy="5286375"/>
            <a:chOff x="7814482" y="1064418"/>
            <a:chExt cx="3832521" cy="5286375"/>
          </a:xfrm>
        </p:grpSpPr>
        <p:pic>
          <p:nvPicPr>
            <p:cNvPr id="7" name="Image 6">
              <a:extLst>
                <a:ext uri="{FF2B5EF4-FFF2-40B4-BE49-F238E27FC236}">
                  <a16:creationId xmlns:a16="http://schemas.microsoft.com/office/drawing/2014/main" id="{E7FD3D13-9740-5717-F622-5EDA2DD28246}"/>
                </a:ext>
              </a:extLst>
            </p:cNvPr>
            <p:cNvPicPr>
              <a:picLocks noChangeAspect="1"/>
            </p:cNvPicPr>
            <p:nvPr/>
          </p:nvPicPr>
          <p:blipFill>
            <a:blip r:embed="rId9" cstate="print">
              <a:extLst>
                <a:ext uri="{28A0092B-C50C-407E-A947-70E740481C1C}">
                  <a14:useLocalDpi xmlns:a14="http://schemas.microsoft.com/office/drawing/2010/main" val="0"/>
                </a:ext>
              </a:extLst>
            </a:blip>
            <a:srcRect l="19213" t="6667" r="18484" b="7395"/>
            <a:stretch>
              <a:fillRect/>
            </a:stretch>
          </p:blipFill>
          <p:spPr>
            <a:xfrm>
              <a:off x="7814482" y="1064418"/>
              <a:ext cx="3832521" cy="5286375"/>
            </a:xfrm>
            <a:prstGeom prst="rect">
              <a:avLst/>
            </a:prstGeom>
          </p:spPr>
        </p:pic>
        <p:sp>
          <p:nvSpPr>
            <p:cNvPr id="14" name="Ellipse 13">
              <a:extLst>
                <a:ext uri="{FF2B5EF4-FFF2-40B4-BE49-F238E27FC236}">
                  <a16:creationId xmlns:a16="http://schemas.microsoft.com/office/drawing/2014/main" id="{016DC776-F829-DC23-4A89-31CD2F6F0156}"/>
                </a:ext>
              </a:extLst>
            </p:cNvPr>
            <p:cNvSpPr/>
            <p:nvPr/>
          </p:nvSpPr>
          <p:spPr>
            <a:xfrm>
              <a:off x="11022806" y="1121569"/>
              <a:ext cx="292894" cy="32146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9925590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B6655-E834-9959-DB2D-37B4B87DBCD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8EDEA323-A3B4-7DE5-4AB1-65A941DD08ED}"/>
              </a:ext>
            </a:extLst>
          </p:cNvPr>
          <p:cNvSpPr/>
          <p:nvPr/>
        </p:nvSpPr>
        <p:spPr>
          <a:xfrm>
            <a:off x="8509898" y="30482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sp>
        <p:nvSpPr>
          <p:cNvPr id="8" name="Rectangle 7">
            <a:extLst>
              <a:ext uri="{FF2B5EF4-FFF2-40B4-BE49-F238E27FC236}">
                <a16:creationId xmlns:a16="http://schemas.microsoft.com/office/drawing/2014/main" id="{46D89C4E-D9B1-EA8C-BC60-4B93889D2188}"/>
              </a:ext>
            </a:extLst>
          </p:cNvPr>
          <p:cNvSpPr/>
          <p:nvPr/>
        </p:nvSpPr>
        <p:spPr>
          <a:xfrm>
            <a:off x="8662298" y="32006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pic>
        <p:nvPicPr>
          <p:cNvPr id="11" name="Image 10">
            <a:extLst>
              <a:ext uri="{FF2B5EF4-FFF2-40B4-BE49-F238E27FC236}">
                <a16:creationId xmlns:a16="http://schemas.microsoft.com/office/drawing/2014/main" id="{A4A79A9A-E820-8F9B-9E15-0A2BBF6724E5}"/>
              </a:ext>
            </a:extLst>
          </p:cNvPr>
          <p:cNvPicPr>
            <a:picLocks noChangeAspect="1"/>
          </p:cNvPicPr>
          <p:nvPr/>
        </p:nvPicPr>
        <p:blipFill>
          <a:blip r:embed="rId3"/>
          <a:stretch>
            <a:fillRect/>
          </a:stretch>
        </p:blipFill>
        <p:spPr>
          <a:xfrm>
            <a:off x="11435683" y="278175"/>
            <a:ext cx="505269" cy="505269"/>
          </a:xfrm>
          <a:prstGeom prst="rect">
            <a:avLst/>
          </a:prstGeom>
        </p:spPr>
      </p:pic>
      <p:pic>
        <p:nvPicPr>
          <p:cNvPr id="13" name="Image 12">
            <a:extLst>
              <a:ext uri="{FF2B5EF4-FFF2-40B4-BE49-F238E27FC236}">
                <a16:creationId xmlns:a16="http://schemas.microsoft.com/office/drawing/2014/main" id="{B9FCA128-8DAC-C0C7-EF6B-6BE4CB61F3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00" y="2098800"/>
            <a:ext cx="7772400" cy="3394744"/>
          </a:xfrm>
          <a:prstGeom prst="rect">
            <a:avLst/>
          </a:prstGeom>
        </p:spPr>
      </p:pic>
      <p:sp>
        <p:nvSpPr>
          <p:cNvPr id="14" name="Espace réservé du contenu 4">
            <a:extLst>
              <a:ext uri="{FF2B5EF4-FFF2-40B4-BE49-F238E27FC236}">
                <a16:creationId xmlns:a16="http://schemas.microsoft.com/office/drawing/2014/main" id="{368B0D93-2A41-447F-94C2-A90E9269DF34}"/>
              </a:ext>
            </a:extLst>
          </p:cNvPr>
          <p:cNvSpPr txBox="1">
            <a:spLocks/>
          </p:cNvSpPr>
          <p:nvPr/>
        </p:nvSpPr>
        <p:spPr>
          <a:xfrm>
            <a:off x="1015200" y="2311200"/>
            <a:ext cx="6475778" cy="313058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fr-CA" sz="2400" noProof="1">
                <a:solidFill>
                  <a:srgbClr val="333F48"/>
                </a:solidFill>
                <a:latin typeface="Arial"/>
                <a:cs typeface="Calibri"/>
              </a:rPr>
              <a:t>J’ai 14 ans. </a:t>
            </a:r>
          </a:p>
          <a:p>
            <a:pPr marL="0" indent="0">
              <a:lnSpc>
                <a:spcPct val="100000"/>
              </a:lnSpc>
              <a:spcBef>
                <a:spcPts val="1200"/>
              </a:spcBef>
              <a:buNone/>
            </a:pPr>
            <a:r>
              <a:rPr lang="fr-CA" sz="2400" noProof="1">
                <a:solidFill>
                  <a:srgbClr val="333F48"/>
                </a:solidFill>
                <a:latin typeface="Arial"/>
                <a:cs typeface="Calibri"/>
              </a:rPr>
              <a:t>Je n’ai pas beaucoup d’amis. </a:t>
            </a:r>
          </a:p>
          <a:p>
            <a:pPr marL="0" indent="0">
              <a:lnSpc>
                <a:spcPct val="100000"/>
              </a:lnSpc>
              <a:spcBef>
                <a:spcPts val="1200"/>
              </a:spcBef>
              <a:buNone/>
            </a:pPr>
            <a:r>
              <a:rPr lang="fr-CA" sz="2400" noProof="1">
                <a:solidFill>
                  <a:srgbClr val="333F48"/>
                </a:solidFill>
                <a:latin typeface="Arial"/>
                <a:cs typeface="Calibri"/>
              </a:rPr>
              <a:t>Mes camarades de classe se moquent </a:t>
            </a:r>
            <a:br>
              <a:rPr lang="fr-CA" sz="2400" noProof="1">
                <a:solidFill>
                  <a:srgbClr val="333F48"/>
                </a:solidFill>
                <a:latin typeface="Arial"/>
                <a:cs typeface="Calibri"/>
              </a:rPr>
            </a:br>
            <a:r>
              <a:rPr lang="fr-CA" sz="2400" noProof="1">
                <a:solidFill>
                  <a:srgbClr val="333F48"/>
                </a:solidFill>
                <a:latin typeface="Arial"/>
                <a:cs typeface="Calibri"/>
              </a:rPr>
              <a:t>de moi et m’insultent tout le temps. </a:t>
            </a:r>
          </a:p>
          <a:p>
            <a:pPr marL="0" indent="0">
              <a:lnSpc>
                <a:spcPct val="100000"/>
              </a:lnSpc>
              <a:spcBef>
                <a:spcPts val="1200"/>
              </a:spcBef>
              <a:buNone/>
            </a:pPr>
            <a:r>
              <a:rPr lang="fr-CA" sz="2400" noProof="1">
                <a:solidFill>
                  <a:srgbClr val="333F48"/>
                </a:solidFill>
                <a:latin typeface="Arial"/>
                <a:cs typeface="Calibri"/>
              </a:rPr>
              <a:t>Je suis triste et anxieux. </a:t>
            </a:r>
          </a:p>
          <a:p>
            <a:pPr marL="0" indent="0">
              <a:lnSpc>
                <a:spcPct val="100000"/>
              </a:lnSpc>
              <a:spcBef>
                <a:spcPts val="1200"/>
              </a:spcBef>
              <a:buNone/>
            </a:pPr>
            <a:r>
              <a:rPr lang="fr-CA" sz="2400" noProof="1">
                <a:solidFill>
                  <a:srgbClr val="333F48"/>
                </a:solidFill>
                <a:latin typeface="Arial"/>
                <a:cs typeface="Calibri"/>
              </a:rPr>
              <a:t>Je n’aime pas aller à l’école.</a:t>
            </a:r>
            <a:endParaRPr lang="fr-CA" sz="2400" noProof="1">
              <a:solidFill>
                <a:srgbClr val="000000"/>
              </a:solidFill>
              <a:latin typeface="Arial"/>
              <a:cs typeface="Arial"/>
            </a:endParaRPr>
          </a:p>
        </p:txBody>
      </p:sp>
      <p:grpSp>
        <p:nvGrpSpPr>
          <p:cNvPr id="15" name="Groupe 14">
            <a:extLst>
              <a:ext uri="{FF2B5EF4-FFF2-40B4-BE49-F238E27FC236}">
                <a16:creationId xmlns:a16="http://schemas.microsoft.com/office/drawing/2014/main" id="{A24DEBEB-2511-7C2F-705F-CBCFD29AFEA0}"/>
              </a:ext>
            </a:extLst>
          </p:cNvPr>
          <p:cNvGrpSpPr/>
          <p:nvPr/>
        </p:nvGrpSpPr>
        <p:grpSpPr>
          <a:xfrm>
            <a:off x="261893" y="460274"/>
            <a:ext cx="11001639" cy="1311536"/>
            <a:chOff x="261893" y="460274"/>
            <a:chExt cx="11001639" cy="1311536"/>
          </a:xfrm>
        </p:grpSpPr>
        <p:pic>
          <p:nvPicPr>
            <p:cNvPr id="16" name="Image 15">
              <a:extLst>
                <a:ext uri="{FF2B5EF4-FFF2-40B4-BE49-F238E27FC236}">
                  <a16:creationId xmlns:a16="http://schemas.microsoft.com/office/drawing/2014/main" id="{6C5E467E-1979-3C10-0F20-FB7B9628BD14}"/>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17" name="Titre 1">
              <a:extLst>
                <a:ext uri="{FF2B5EF4-FFF2-40B4-BE49-F238E27FC236}">
                  <a16:creationId xmlns:a16="http://schemas.microsoft.com/office/drawing/2014/main" id="{8C225302-2267-FCBD-0792-634DF210A493}"/>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Écoutez l’histoire de Robert</a:t>
              </a:r>
            </a:p>
          </p:txBody>
        </p:sp>
        <p:sp>
          <p:nvSpPr>
            <p:cNvPr id="18" name="Titre 1">
              <a:extLst>
                <a:ext uri="{FF2B5EF4-FFF2-40B4-BE49-F238E27FC236}">
                  <a16:creationId xmlns:a16="http://schemas.microsoft.com/office/drawing/2014/main" id="{11E5A422-C24F-2DBD-09F0-0DF84B403AB3}"/>
                </a:ext>
              </a:extLst>
            </p:cNvPr>
            <p:cNvSpPr txBox="1">
              <a:spLocks/>
            </p:cNvSpPr>
            <p:nvPr/>
          </p:nvSpPr>
          <p:spPr>
            <a:xfrm>
              <a:off x="790793" y="460274"/>
              <a:ext cx="4802762"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noProof="1">
                  <a:solidFill>
                    <a:srgbClr val="F6891F"/>
                  </a:solidFill>
                  <a:latin typeface="Arial"/>
                  <a:cs typeface="Arial"/>
                </a:rPr>
                <a:t>L’intimidation</a:t>
              </a:r>
              <a:endParaRPr lang="fr-CA" sz="2800" noProof="1">
                <a:solidFill>
                  <a:srgbClr val="1BAACE"/>
                </a:solidFill>
                <a:latin typeface="Arial"/>
                <a:cs typeface="Arial"/>
              </a:endParaRPr>
            </a:p>
          </p:txBody>
        </p:sp>
      </p:grpSp>
      <p:grpSp>
        <p:nvGrpSpPr>
          <p:cNvPr id="12" name="Groupe 11">
            <a:extLst>
              <a:ext uri="{FF2B5EF4-FFF2-40B4-BE49-F238E27FC236}">
                <a16:creationId xmlns:a16="http://schemas.microsoft.com/office/drawing/2014/main" id="{FCAC494A-7AEA-ADB1-7A16-06170B973E40}"/>
              </a:ext>
            </a:extLst>
          </p:cNvPr>
          <p:cNvGrpSpPr/>
          <p:nvPr/>
        </p:nvGrpSpPr>
        <p:grpSpPr>
          <a:xfrm>
            <a:off x="7367276" y="2311200"/>
            <a:ext cx="2994388" cy="4028462"/>
            <a:chOff x="8086290" y="1945943"/>
            <a:chExt cx="3444402" cy="4633882"/>
          </a:xfrm>
        </p:grpSpPr>
        <p:pic>
          <p:nvPicPr>
            <p:cNvPr id="4" name="Image 3">
              <a:extLst>
                <a:ext uri="{FF2B5EF4-FFF2-40B4-BE49-F238E27FC236}">
                  <a16:creationId xmlns:a16="http://schemas.microsoft.com/office/drawing/2014/main" id="{4AA6F5A5-7F4C-FD3F-B64C-645B75CC75F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237" t="5707" r="16738" b="8158"/>
            <a:stretch/>
          </p:blipFill>
          <p:spPr>
            <a:xfrm>
              <a:off x="8086290" y="1945943"/>
              <a:ext cx="3444402" cy="4633882"/>
            </a:xfrm>
            <a:prstGeom prst="rect">
              <a:avLst/>
            </a:prstGeom>
          </p:spPr>
        </p:pic>
        <p:sp>
          <p:nvSpPr>
            <p:cNvPr id="5" name="Ellipse 4">
              <a:extLst>
                <a:ext uri="{FF2B5EF4-FFF2-40B4-BE49-F238E27FC236}">
                  <a16:creationId xmlns:a16="http://schemas.microsoft.com/office/drawing/2014/main" id="{22CC8470-5D64-B3D5-B64B-6AC27946D551}"/>
                </a:ext>
              </a:extLst>
            </p:cNvPr>
            <p:cNvSpPr/>
            <p:nvPr/>
          </p:nvSpPr>
          <p:spPr>
            <a:xfrm>
              <a:off x="10844213" y="2045424"/>
              <a:ext cx="321468" cy="30487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7755238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6891F">
            <a:alpha val="12000"/>
          </a:srgbClr>
        </a:solidFill>
        <a:effectLst/>
      </p:bgPr>
    </p:bg>
    <p:spTree>
      <p:nvGrpSpPr>
        <p:cNvPr id="1" name="">
          <a:extLst>
            <a:ext uri="{FF2B5EF4-FFF2-40B4-BE49-F238E27FC236}">
              <a16:creationId xmlns:a16="http://schemas.microsoft.com/office/drawing/2014/main" id="{2495BA47-118D-5106-4F2C-63F67437C514}"/>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727E36BE-0B9C-911C-E845-E32A24C38487}"/>
              </a:ext>
            </a:extLst>
          </p:cNvPr>
          <p:cNvPicPr>
            <a:picLocks noChangeAspect="1"/>
          </p:cNvPicPr>
          <p:nvPr/>
        </p:nvPicPr>
        <p:blipFill>
          <a:blip r:embed="rId3"/>
          <a:stretch>
            <a:fillRect/>
          </a:stretch>
        </p:blipFill>
        <p:spPr>
          <a:xfrm>
            <a:off x="11435683" y="278175"/>
            <a:ext cx="505269" cy="505269"/>
          </a:xfrm>
          <a:prstGeom prst="rect">
            <a:avLst/>
          </a:prstGeom>
        </p:spPr>
      </p:pic>
      <p:grpSp>
        <p:nvGrpSpPr>
          <p:cNvPr id="10" name="Groupe 9">
            <a:extLst>
              <a:ext uri="{FF2B5EF4-FFF2-40B4-BE49-F238E27FC236}">
                <a16:creationId xmlns:a16="http://schemas.microsoft.com/office/drawing/2014/main" id="{301FDE01-601F-F011-D8FC-CE15F59A2A8F}"/>
              </a:ext>
            </a:extLst>
          </p:cNvPr>
          <p:cNvGrpSpPr/>
          <p:nvPr/>
        </p:nvGrpSpPr>
        <p:grpSpPr>
          <a:xfrm>
            <a:off x="261893" y="460274"/>
            <a:ext cx="11001639" cy="1311536"/>
            <a:chOff x="261893" y="460274"/>
            <a:chExt cx="11001639" cy="1311536"/>
          </a:xfrm>
        </p:grpSpPr>
        <p:pic>
          <p:nvPicPr>
            <p:cNvPr id="11" name="Image 10">
              <a:extLst>
                <a:ext uri="{FF2B5EF4-FFF2-40B4-BE49-F238E27FC236}">
                  <a16:creationId xmlns:a16="http://schemas.microsoft.com/office/drawing/2014/main" id="{4A33AEA5-6FC1-F7A9-8426-EDC497F40893}"/>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12" name="Titre 1">
              <a:extLst>
                <a:ext uri="{FF2B5EF4-FFF2-40B4-BE49-F238E27FC236}">
                  <a16:creationId xmlns:a16="http://schemas.microsoft.com/office/drawing/2014/main" id="{823B3BA6-D19B-B417-92FD-6FCE4BEDB989}"/>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Voici la règle</a:t>
              </a:r>
            </a:p>
          </p:txBody>
        </p:sp>
        <p:sp>
          <p:nvSpPr>
            <p:cNvPr id="13" name="Titre 1">
              <a:extLst>
                <a:ext uri="{FF2B5EF4-FFF2-40B4-BE49-F238E27FC236}">
                  <a16:creationId xmlns:a16="http://schemas.microsoft.com/office/drawing/2014/main" id="{19FD4A9B-C0DA-E290-437B-97F9C0F1BD14}"/>
                </a:ext>
              </a:extLst>
            </p:cNvPr>
            <p:cNvSpPr txBox="1">
              <a:spLocks/>
            </p:cNvSpPr>
            <p:nvPr/>
          </p:nvSpPr>
          <p:spPr>
            <a:xfrm>
              <a:off x="790793" y="460274"/>
              <a:ext cx="4802762"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noProof="1">
                  <a:solidFill>
                    <a:srgbClr val="F6891F"/>
                  </a:solidFill>
                  <a:latin typeface="Arial"/>
                  <a:cs typeface="Arial"/>
                </a:rPr>
                <a:t>L’intimidation</a:t>
              </a:r>
              <a:endParaRPr lang="fr-CA" sz="2800" noProof="1">
                <a:solidFill>
                  <a:srgbClr val="1BAACE"/>
                </a:solidFill>
                <a:latin typeface="Arial"/>
                <a:cs typeface="Arial"/>
              </a:endParaRPr>
            </a:p>
          </p:txBody>
        </p:sp>
      </p:grpSp>
      <p:pic>
        <p:nvPicPr>
          <p:cNvPr id="14" name="Image 13">
            <a:extLst>
              <a:ext uri="{FF2B5EF4-FFF2-40B4-BE49-F238E27FC236}">
                <a16:creationId xmlns:a16="http://schemas.microsoft.com/office/drawing/2014/main" id="{ED6DE841-00AB-3040-3D16-C1A7DD8553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7750" y="2525716"/>
            <a:ext cx="7556500" cy="2692400"/>
          </a:xfrm>
          <a:prstGeom prst="rect">
            <a:avLst/>
          </a:prstGeom>
        </p:spPr>
      </p:pic>
      <p:sp>
        <p:nvSpPr>
          <p:cNvPr id="15" name="Espace réservé du contenu 2">
            <a:extLst>
              <a:ext uri="{FF2B5EF4-FFF2-40B4-BE49-F238E27FC236}">
                <a16:creationId xmlns:a16="http://schemas.microsoft.com/office/drawing/2014/main" id="{ED5A149E-7D76-09C3-7AA2-CA2D2DC6F730}"/>
              </a:ext>
            </a:extLst>
          </p:cNvPr>
          <p:cNvSpPr txBox="1">
            <a:spLocks/>
          </p:cNvSpPr>
          <p:nvPr/>
        </p:nvSpPr>
        <p:spPr>
          <a:xfrm>
            <a:off x="2735327" y="3422764"/>
            <a:ext cx="6721345" cy="89830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r-CA" sz="2400" noProof="1">
                <a:solidFill>
                  <a:srgbClr val="333F48"/>
                </a:solidFill>
                <a:latin typeface="Arial"/>
                <a:cs typeface="Calibri"/>
              </a:rPr>
              <a:t>Les camarades de classe de Robert</a:t>
            </a:r>
            <a:br>
              <a:rPr lang="fr-CA" sz="2400" noProof="1">
                <a:solidFill>
                  <a:srgbClr val="333F48"/>
                </a:solidFill>
                <a:latin typeface="Arial"/>
                <a:cs typeface="Calibri"/>
              </a:rPr>
            </a:br>
            <a:r>
              <a:rPr lang="fr-CA" sz="2400" noProof="1">
                <a:solidFill>
                  <a:srgbClr val="333F48"/>
                </a:solidFill>
                <a:latin typeface="Arial"/>
                <a:cs typeface="Calibri"/>
              </a:rPr>
              <a:t>n’ont pas le droit de l’intimider.</a:t>
            </a:r>
            <a:endParaRPr lang="fr-CA" sz="2400" noProof="1">
              <a:solidFill>
                <a:srgbClr val="000000"/>
              </a:solidFill>
              <a:latin typeface="Arial"/>
              <a:cs typeface="Arial"/>
            </a:endParaRPr>
          </a:p>
        </p:txBody>
      </p:sp>
    </p:spTree>
    <p:extLst>
      <p:ext uri="{BB962C8B-B14F-4D97-AF65-F5344CB8AC3E}">
        <p14:creationId xmlns:p14="http://schemas.microsoft.com/office/powerpoint/2010/main" val="25921214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F1BA5CC-B287-28B7-921A-091F16DEE91D}"/>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8003" t="9615" r="16872" b="3653"/>
          <a:stretch/>
        </p:blipFill>
        <p:spPr>
          <a:xfrm>
            <a:off x="8237946" y="518070"/>
            <a:ext cx="2766945" cy="2847452"/>
          </a:xfrm>
          <a:prstGeom prst="rect">
            <a:avLst/>
          </a:prstGeom>
        </p:spPr>
      </p:pic>
      <p:pic>
        <p:nvPicPr>
          <p:cNvPr id="11" name="Image 10">
            <a:extLst>
              <a:ext uri="{FF2B5EF4-FFF2-40B4-BE49-F238E27FC236}">
                <a16:creationId xmlns:a16="http://schemas.microsoft.com/office/drawing/2014/main" id="{FEBBAF1C-9FD0-1934-C123-1A6E6DDFE313}"/>
              </a:ext>
            </a:extLst>
          </p:cNvPr>
          <p:cNvPicPr>
            <a:picLocks noChangeAspect="1"/>
          </p:cNvPicPr>
          <p:nvPr/>
        </p:nvPicPr>
        <p:blipFill rotWithShape="1">
          <a:blip r:embed="rId4" cstate="print">
            <a:alphaModFix amt="86000"/>
            <a:extLst>
              <a:ext uri="{28A0092B-C50C-407E-A947-70E740481C1C}">
                <a14:useLocalDpi xmlns:a14="http://schemas.microsoft.com/office/drawing/2010/main" val="0"/>
              </a:ext>
            </a:extLst>
          </a:blip>
          <a:srcRect l="18425" t="7466" r="17752" b="6156"/>
          <a:stretch/>
        </p:blipFill>
        <p:spPr>
          <a:xfrm rot="5400000">
            <a:off x="8323588" y="3635747"/>
            <a:ext cx="2645763" cy="2766944"/>
          </a:xfrm>
          <a:prstGeom prst="rect">
            <a:avLst/>
          </a:prstGeom>
        </p:spPr>
      </p:pic>
      <p:sp>
        <p:nvSpPr>
          <p:cNvPr id="12" name="ZoneTexte 11">
            <a:extLst>
              <a:ext uri="{FF2B5EF4-FFF2-40B4-BE49-F238E27FC236}">
                <a16:creationId xmlns:a16="http://schemas.microsoft.com/office/drawing/2014/main" id="{3148D33C-6EFC-1119-34B2-1B5218932855}"/>
              </a:ext>
            </a:extLst>
          </p:cNvPr>
          <p:cNvSpPr txBox="1"/>
          <p:nvPr/>
        </p:nvSpPr>
        <p:spPr>
          <a:xfrm>
            <a:off x="8479846" y="1341631"/>
            <a:ext cx="2201681" cy="1200329"/>
          </a:xfrm>
          <a:prstGeom prst="rect">
            <a:avLst/>
          </a:prstGeom>
          <a:noFill/>
        </p:spPr>
        <p:txBody>
          <a:bodyPr wrap="square" rtlCol="0">
            <a:spAutoFit/>
          </a:bodyPr>
          <a:lstStyle/>
          <a:p>
            <a:pPr algn="ctr"/>
            <a:r>
              <a:rPr lang="fr-CA" sz="3600" b="1" noProof="1">
                <a:solidFill>
                  <a:schemeClr val="bg1"/>
                </a:solidFill>
                <a:latin typeface="Arial"/>
                <a:cs typeface="Calibri"/>
              </a:rPr>
              <a:t>Oui et non.</a:t>
            </a:r>
          </a:p>
        </p:txBody>
      </p:sp>
      <p:sp>
        <p:nvSpPr>
          <p:cNvPr id="13" name="ZoneTexte 12">
            <a:extLst>
              <a:ext uri="{FF2B5EF4-FFF2-40B4-BE49-F238E27FC236}">
                <a16:creationId xmlns:a16="http://schemas.microsoft.com/office/drawing/2014/main" id="{F1240C8B-3A50-CCBD-126E-FF7C3A5C797F}"/>
              </a:ext>
            </a:extLst>
          </p:cNvPr>
          <p:cNvSpPr txBox="1"/>
          <p:nvPr/>
        </p:nvSpPr>
        <p:spPr>
          <a:xfrm>
            <a:off x="8479846" y="4365521"/>
            <a:ext cx="2218368" cy="1477328"/>
          </a:xfrm>
          <a:prstGeom prst="rect">
            <a:avLst/>
          </a:prstGeom>
          <a:noFill/>
        </p:spPr>
        <p:txBody>
          <a:bodyPr wrap="square" rtlCol="0">
            <a:spAutoFit/>
          </a:bodyPr>
          <a:lstStyle/>
          <a:p>
            <a:pPr algn="ctr"/>
            <a:r>
              <a:rPr lang="fr-CA" sz="3600" b="1" noProof="1">
                <a:solidFill>
                  <a:schemeClr val="bg1"/>
                </a:solidFill>
                <a:latin typeface="Arial"/>
                <a:cs typeface="Calibri"/>
              </a:rPr>
              <a:t>Je ne sais pas.</a:t>
            </a:r>
          </a:p>
          <a:p>
            <a:endParaRPr lang="fr-CA" noProof="1"/>
          </a:p>
        </p:txBody>
      </p:sp>
      <p:sp>
        <p:nvSpPr>
          <p:cNvPr id="16" name="Rectangle 15">
            <a:extLst>
              <a:ext uri="{FF2B5EF4-FFF2-40B4-BE49-F238E27FC236}">
                <a16:creationId xmlns:a16="http://schemas.microsoft.com/office/drawing/2014/main" id="{2CBFF905-21C4-90BB-5D2E-5FF2CC282473}"/>
              </a:ext>
            </a:extLst>
          </p:cNvPr>
          <p:cNvSpPr/>
          <p:nvPr/>
        </p:nvSpPr>
        <p:spPr>
          <a:xfrm>
            <a:off x="3842874" y="2844616"/>
            <a:ext cx="4164632" cy="1268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pic>
        <p:nvPicPr>
          <p:cNvPr id="17" name="Image 16">
            <a:extLst>
              <a:ext uri="{FF2B5EF4-FFF2-40B4-BE49-F238E27FC236}">
                <a16:creationId xmlns:a16="http://schemas.microsoft.com/office/drawing/2014/main" id="{61EB931C-18D9-A1D1-DFB2-7FD096CD84CF}"/>
              </a:ext>
            </a:extLst>
          </p:cNvPr>
          <p:cNvPicPr>
            <a:picLocks noChangeAspect="1"/>
          </p:cNvPicPr>
          <p:nvPr/>
        </p:nvPicPr>
        <p:blipFill>
          <a:blip r:embed="rId5"/>
          <a:stretch>
            <a:fillRect/>
          </a:stretch>
        </p:blipFill>
        <p:spPr>
          <a:xfrm>
            <a:off x="11435683" y="278175"/>
            <a:ext cx="505269" cy="505269"/>
          </a:xfrm>
          <a:prstGeom prst="rect">
            <a:avLst/>
          </a:prstGeom>
        </p:spPr>
      </p:pic>
      <p:pic>
        <p:nvPicPr>
          <p:cNvPr id="18" name="Image 17">
            <a:extLst>
              <a:ext uri="{FF2B5EF4-FFF2-40B4-BE49-F238E27FC236}">
                <a16:creationId xmlns:a16="http://schemas.microsoft.com/office/drawing/2014/main" id="{799E288B-758D-1DA7-788E-B40C361A93E7}"/>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0800000">
            <a:off x="1162059" y="3384506"/>
            <a:ext cx="2847450" cy="3283067"/>
          </a:xfrm>
          <a:prstGeom prst="rect">
            <a:avLst/>
          </a:prstGeom>
        </p:spPr>
      </p:pic>
      <p:pic>
        <p:nvPicPr>
          <p:cNvPr id="19" name="Image 18">
            <a:extLst>
              <a:ext uri="{FF2B5EF4-FFF2-40B4-BE49-F238E27FC236}">
                <a16:creationId xmlns:a16="http://schemas.microsoft.com/office/drawing/2014/main" id="{21CD9633-993C-570B-5343-90A5F9A6098F}"/>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6200000">
            <a:off x="1133001" y="252825"/>
            <a:ext cx="2847450" cy="3283067"/>
          </a:xfrm>
          <a:prstGeom prst="rect">
            <a:avLst/>
          </a:prstGeom>
        </p:spPr>
      </p:pic>
      <p:sp>
        <p:nvSpPr>
          <p:cNvPr id="20" name="Titre 1">
            <a:extLst>
              <a:ext uri="{FF2B5EF4-FFF2-40B4-BE49-F238E27FC236}">
                <a16:creationId xmlns:a16="http://schemas.microsoft.com/office/drawing/2014/main" id="{4F184C84-0E35-6F90-39EF-026088564D25}"/>
              </a:ext>
            </a:extLst>
          </p:cNvPr>
          <p:cNvSpPr txBox="1">
            <a:spLocks/>
          </p:cNvSpPr>
          <p:nvPr/>
        </p:nvSpPr>
        <p:spPr>
          <a:xfrm>
            <a:off x="4013684" y="2773721"/>
            <a:ext cx="4164632"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b="1" noProof="1">
                <a:solidFill>
                  <a:srgbClr val="1BAACE"/>
                </a:solidFill>
                <a:latin typeface="Arial"/>
                <a:cs typeface="Arial"/>
              </a:rPr>
              <a:t>Es-tu d’accord avec cette règle</a:t>
            </a:r>
            <a:r>
              <a:rPr lang="fr-CA" sz="2100" b="1" noProof="1">
                <a:solidFill>
                  <a:srgbClr val="1BAACE"/>
                </a:solidFill>
                <a:latin typeface="Arial"/>
                <a:cs typeface="Arial"/>
              </a:rPr>
              <a:t> </a:t>
            </a:r>
            <a:r>
              <a:rPr lang="fr-CA" b="1" noProof="1">
                <a:solidFill>
                  <a:srgbClr val="1BAACE"/>
                </a:solidFill>
                <a:latin typeface="Arial"/>
                <a:cs typeface="Arial"/>
              </a:rPr>
              <a:t>?</a:t>
            </a:r>
          </a:p>
        </p:txBody>
      </p:sp>
      <p:sp>
        <p:nvSpPr>
          <p:cNvPr id="21" name="ZoneTexte 20">
            <a:extLst>
              <a:ext uri="{FF2B5EF4-FFF2-40B4-BE49-F238E27FC236}">
                <a16:creationId xmlns:a16="http://schemas.microsoft.com/office/drawing/2014/main" id="{BF61E2DB-BFB1-B59F-18E9-ED55AB65BC58}"/>
              </a:ext>
            </a:extLst>
          </p:cNvPr>
          <p:cNvSpPr txBox="1"/>
          <p:nvPr/>
        </p:nvSpPr>
        <p:spPr>
          <a:xfrm>
            <a:off x="1510473" y="1328400"/>
            <a:ext cx="2201681" cy="1200329"/>
          </a:xfrm>
          <a:prstGeom prst="rect">
            <a:avLst/>
          </a:prstGeom>
          <a:noFill/>
        </p:spPr>
        <p:txBody>
          <a:bodyPr wrap="square" rtlCol="0">
            <a:spAutoFit/>
          </a:bodyPr>
          <a:lstStyle/>
          <a:p>
            <a:pPr algn="ctr"/>
            <a:r>
              <a:rPr lang="fr-CA" sz="3600" b="1" noProof="1">
                <a:solidFill>
                  <a:schemeClr val="bg1"/>
                </a:solidFill>
                <a:latin typeface="Arial"/>
                <a:cs typeface="Calibri"/>
              </a:rPr>
              <a:t>Oui, tout à fait</a:t>
            </a:r>
            <a:r>
              <a:rPr lang="fr-CA" b="1" noProof="1">
                <a:solidFill>
                  <a:schemeClr val="bg1"/>
                </a:solidFill>
                <a:latin typeface="Arial"/>
                <a:cs typeface="Calibri"/>
              </a:rPr>
              <a:t> </a:t>
            </a:r>
            <a:r>
              <a:rPr lang="fr-CA" sz="3600" b="1" noProof="1">
                <a:solidFill>
                  <a:schemeClr val="bg1"/>
                </a:solidFill>
                <a:latin typeface="Arial"/>
                <a:cs typeface="Calibri"/>
              </a:rPr>
              <a:t>!</a:t>
            </a:r>
          </a:p>
        </p:txBody>
      </p:sp>
      <p:sp>
        <p:nvSpPr>
          <p:cNvPr id="22" name="ZoneTexte 21">
            <a:extLst>
              <a:ext uri="{FF2B5EF4-FFF2-40B4-BE49-F238E27FC236}">
                <a16:creationId xmlns:a16="http://schemas.microsoft.com/office/drawing/2014/main" id="{52FD257E-16DE-8F85-BE6E-8A815FEEB310}"/>
              </a:ext>
            </a:extLst>
          </p:cNvPr>
          <p:cNvSpPr txBox="1"/>
          <p:nvPr/>
        </p:nvSpPr>
        <p:spPr>
          <a:xfrm>
            <a:off x="1153821" y="4309032"/>
            <a:ext cx="2847452" cy="1200329"/>
          </a:xfrm>
          <a:prstGeom prst="rect">
            <a:avLst/>
          </a:prstGeom>
          <a:noFill/>
        </p:spPr>
        <p:txBody>
          <a:bodyPr wrap="square" rtlCol="0">
            <a:spAutoFit/>
          </a:bodyPr>
          <a:lstStyle/>
          <a:p>
            <a:pPr algn="ctr"/>
            <a:r>
              <a:rPr lang="fr-CA" sz="3600" b="1" noProof="1">
                <a:solidFill>
                  <a:schemeClr val="bg1"/>
                </a:solidFill>
                <a:latin typeface="Arial"/>
                <a:cs typeface="Calibri"/>
              </a:rPr>
              <a:t>Surtout</a:t>
            </a:r>
            <a:br>
              <a:rPr lang="fr-CA" sz="3600" b="1" noProof="1">
                <a:solidFill>
                  <a:schemeClr val="bg1"/>
                </a:solidFill>
                <a:latin typeface="Arial"/>
                <a:cs typeface="Calibri"/>
              </a:rPr>
            </a:br>
            <a:r>
              <a:rPr lang="fr-CA" sz="3600" b="1" noProof="1">
                <a:solidFill>
                  <a:schemeClr val="bg1"/>
                </a:solidFill>
                <a:latin typeface="Arial"/>
                <a:cs typeface="Calibri"/>
              </a:rPr>
              <a:t>pas</a:t>
            </a:r>
            <a:r>
              <a:rPr lang="fr-CA" b="1" noProof="1">
                <a:solidFill>
                  <a:schemeClr val="bg1"/>
                </a:solidFill>
                <a:latin typeface="Arial"/>
                <a:cs typeface="Calibri"/>
              </a:rPr>
              <a:t> </a:t>
            </a:r>
            <a:r>
              <a:rPr lang="fr-CA" sz="3600" b="1" noProof="1">
                <a:solidFill>
                  <a:schemeClr val="bg1"/>
                </a:solidFill>
                <a:latin typeface="Arial"/>
                <a:cs typeface="Calibri"/>
              </a:rPr>
              <a:t>!</a:t>
            </a:r>
          </a:p>
        </p:txBody>
      </p:sp>
    </p:spTree>
    <p:extLst>
      <p:ext uri="{BB962C8B-B14F-4D97-AF65-F5344CB8AC3E}">
        <p14:creationId xmlns:p14="http://schemas.microsoft.com/office/powerpoint/2010/main" val="30811692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2B12988A-FDF2-DD25-4548-1BB90E334A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27273" y="-787839"/>
            <a:ext cx="8717797" cy="8717797"/>
          </a:xfrm>
          <a:prstGeom prst="rect">
            <a:avLst/>
          </a:prstGeom>
        </p:spPr>
      </p:pic>
      <p:sp>
        <p:nvSpPr>
          <p:cNvPr id="2" name="Titre 1">
            <a:extLst>
              <a:ext uri="{FF2B5EF4-FFF2-40B4-BE49-F238E27FC236}">
                <a16:creationId xmlns:a16="http://schemas.microsoft.com/office/drawing/2014/main" id="{2ED789F9-3CC2-6AFC-D053-CC3B21D36979}"/>
              </a:ext>
            </a:extLst>
          </p:cNvPr>
          <p:cNvSpPr>
            <a:spLocks noGrp="1"/>
          </p:cNvSpPr>
          <p:nvPr>
            <p:ph type="ctrTitle"/>
          </p:nvPr>
        </p:nvSpPr>
        <p:spPr>
          <a:xfrm>
            <a:off x="589445" y="1466273"/>
            <a:ext cx="6043830" cy="1672973"/>
          </a:xfrm>
        </p:spPr>
        <p:txBody>
          <a:bodyPr vert="horz" lIns="91440" tIns="45720" rIns="91440" bIns="45720" rtlCol="0" anchor="b">
            <a:noAutofit/>
          </a:bodyPr>
          <a:lstStyle/>
          <a:p>
            <a:r>
              <a:rPr lang="fr-CA" sz="9600" b="1" noProof="1">
                <a:solidFill>
                  <a:srgbClr val="F6891F"/>
                </a:solidFill>
                <a:latin typeface="Arial"/>
                <a:cs typeface="Arial"/>
              </a:rPr>
              <a:t>L’alcool</a:t>
            </a:r>
          </a:p>
        </p:txBody>
      </p:sp>
      <p:sp>
        <p:nvSpPr>
          <p:cNvPr id="16" name="ZoneTexte 15">
            <a:extLst>
              <a:ext uri="{FF2B5EF4-FFF2-40B4-BE49-F238E27FC236}">
                <a16:creationId xmlns:a16="http://schemas.microsoft.com/office/drawing/2014/main" id="{46859445-BE00-8A83-C25B-42B877E44C2A}"/>
              </a:ext>
            </a:extLst>
          </p:cNvPr>
          <p:cNvSpPr txBox="1"/>
          <p:nvPr/>
        </p:nvSpPr>
        <p:spPr>
          <a:xfrm>
            <a:off x="3239331" y="2896586"/>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4400" b="1" noProof="1">
                <a:solidFill>
                  <a:srgbClr val="F6891F"/>
                </a:solidFill>
                <a:latin typeface="Arial"/>
              </a:rPr>
              <a:t>au</a:t>
            </a:r>
            <a:endParaRPr lang="fr-CA" sz="4400" noProof="1">
              <a:solidFill>
                <a:srgbClr val="F6891F"/>
              </a:solidFill>
            </a:endParaRPr>
          </a:p>
        </p:txBody>
      </p:sp>
      <p:sp>
        <p:nvSpPr>
          <p:cNvPr id="17" name="ZoneTexte 16">
            <a:extLst>
              <a:ext uri="{FF2B5EF4-FFF2-40B4-BE49-F238E27FC236}">
                <a16:creationId xmlns:a16="http://schemas.microsoft.com/office/drawing/2014/main" id="{14AB3BFF-8765-4D67-6845-AD07DEEB91CE}"/>
              </a:ext>
            </a:extLst>
          </p:cNvPr>
          <p:cNvSpPr txBox="1"/>
          <p:nvPr/>
        </p:nvSpPr>
        <p:spPr>
          <a:xfrm>
            <a:off x="2718229" y="3381907"/>
            <a:ext cx="361808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8000" b="1" noProof="1">
                <a:solidFill>
                  <a:srgbClr val="F6891F"/>
                </a:solidFill>
                <a:latin typeface="Arial"/>
              </a:rPr>
              <a:t>volant</a:t>
            </a:r>
            <a:endParaRPr lang="fr-CA" noProof="1">
              <a:solidFill>
                <a:srgbClr val="F6891F"/>
              </a:solidFill>
            </a:endParaRPr>
          </a:p>
        </p:txBody>
      </p:sp>
      <p:pic>
        <p:nvPicPr>
          <p:cNvPr id="5" name="Image 4">
            <a:extLst>
              <a:ext uri="{FF2B5EF4-FFF2-40B4-BE49-F238E27FC236}">
                <a16:creationId xmlns:a16="http://schemas.microsoft.com/office/drawing/2014/main" id="{7E4FA56F-98A2-84A5-F002-BDE5A08099C2}"/>
              </a:ext>
            </a:extLst>
          </p:cNvPr>
          <p:cNvPicPr>
            <a:picLocks noChangeAspect="1"/>
          </p:cNvPicPr>
          <p:nvPr/>
        </p:nvPicPr>
        <p:blipFill>
          <a:blip r:embed="rId4"/>
          <a:stretch>
            <a:fillRect/>
          </a:stretch>
        </p:blipFill>
        <p:spPr>
          <a:xfrm>
            <a:off x="11435683" y="278175"/>
            <a:ext cx="505269" cy="505269"/>
          </a:xfrm>
          <a:prstGeom prst="rect">
            <a:avLst/>
          </a:prstGeom>
        </p:spPr>
      </p:pic>
      <p:pic>
        <p:nvPicPr>
          <p:cNvPr id="13" name="Image 12">
            <a:extLst>
              <a:ext uri="{FF2B5EF4-FFF2-40B4-BE49-F238E27FC236}">
                <a16:creationId xmlns:a16="http://schemas.microsoft.com/office/drawing/2014/main" id="{2C85C650-5908-0EF0-4C0B-AFB8E6DC76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387" y="5092455"/>
            <a:ext cx="250694" cy="250694"/>
          </a:xfrm>
          <a:prstGeom prst="rect">
            <a:avLst/>
          </a:prstGeom>
        </p:spPr>
      </p:pic>
      <p:pic>
        <p:nvPicPr>
          <p:cNvPr id="3" name="Image 2">
            <a:extLst>
              <a:ext uri="{FF2B5EF4-FFF2-40B4-BE49-F238E27FC236}">
                <a16:creationId xmlns:a16="http://schemas.microsoft.com/office/drawing/2014/main" id="{1E65E3CC-28F4-5601-055E-3B3F1AB30700}"/>
              </a:ext>
            </a:extLst>
          </p:cNvPr>
          <p:cNvPicPr>
            <a:picLocks noChangeAspect="1"/>
          </p:cNvPicPr>
          <p:nvPr/>
        </p:nvPicPr>
        <p:blipFill rotWithShape="1">
          <a:blip r:embed="rId6">
            <a:extLst>
              <a:ext uri="{28A0092B-C50C-407E-A947-70E740481C1C}">
                <a14:useLocalDpi xmlns:a14="http://schemas.microsoft.com/office/drawing/2010/main" val="0"/>
              </a:ext>
            </a:extLst>
          </a:blip>
          <a:srcRect l="16216" t="32189" r="15849" b="26782"/>
          <a:stretch/>
        </p:blipFill>
        <p:spPr>
          <a:xfrm>
            <a:off x="2633472" y="4859313"/>
            <a:ext cx="1330872" cy="621108"/>
          </a:xfrm>
          <a:prstGeom prst="rect">
            <a:avLst/>
          </a:prstGeom>
        </p:spPr>
      </p:pic>
      <p:pic>
        <p:nvPicPr>
          <p:cNvPr id="6" name="Image 5">
            <a:extLst>
              <a:ext uri="{FF2B5EF4-FFF2-40B4-BE49-F238E27FC236}">
                <a16:creationId xmlns:a16="http://schemas.microsoft.com/office/drawing/2014/main" id="{7D4F4AFE-620E-5E54-23E6-E713905AF747}"/>
              </a:ext>
            </a:extLst>
          </p:cNvPr>
          <p:cNvPicPr>
            <a:picLocks noChangeAspect="1"/>
          </p:cNvPicPr>
          <p:nvPr/>
        </p:nvPicPr>
        <p:blipFill rotWithShape="1">
          <a:blip r:embed="rId7">
            <a:extLst>
              <a:ext uri="{28A0092B-C50C-407E-A947-70E740481C1C}">
                <a14:useLocalDpi xmlns:a14="http://schemas.microsoft.com/office/drawing/2010/main" val="0"/>
              </a:ext>
            </a:extLst>
          </a:blip>
          <a:srcRect l="12281" t="34954" r="13229" b="12246"/>
          <a:stretch/>
        </p:blipFill>
        <p:spPr>
          <a:xfrm>
            <a:off x="3201702" y="5485191"/>
            <a:ext cx="1282262" cy="702331"/>
          </a:xfrm>
          <a:prstGeom prst="rect">
            <a:avLst/>
          </a:prstGeom>
        </p:spPr>
      </p:pic>
      <p:sp>
        <p:nvSpPr>
          <p:cNvPr id="9" name="ZoneTexte 8">
            <a:extLst>
              <a:ext uri="{FF2B5EF4-FFF2-40B4-BE49-F238E27FC236}">
                <a16:creationId xmlns:a16="http://schemas.microsoft.com/office/drawing/2014/main" id="{E9AFAD84-3545-EADA-33EB-F5CDAF09DEE4}"/>
              </a:ext>
            </a:extLst>
          </p:cNvPr>
          <p:cNvSpPr txBox="1"/>
          <p:nvPr/>
        </p:nvSpPr>
        <p:spPr>
          <a:xfrm>
            <a:off x="1131390" y="5033136"/>
            <a:ext cx="1602465" cy="369332"/>
          </a:xfrm>
          <a:prstGeom prst="rect">
            <a:avLst/>
          </a:prstGeom>
          <a:noFill/>
        </p:spPr>
        <p:txBody>
          <a:bodyPr wrap="square" rtlCol="0">
            <a:spAutoFit/>
          </a:bodyPr>
          <a:lstStyle/>
          <a:p>
            <a:r>
              <a:rPr lang="en-CA" noProof="0">
                <a:solidFill>
                  <a:srgbClr val="F6891F"/>
                </a:solidFill>
                <a:hlinkClick r:id="rId8" action="ppaction://hlinksldjump">
                  <a:extLst>
                    <a:ext uri="{A12FA001-AC4F-418D-AE19-62706E023703}">
                      <ahyp:hlinkClr xmlns:ahyp="http://schemas.microsoft.com/office/drawing/2018/hyperlinkcolor" val="tx"/>
                    </a:ext>
                  </a:extLst>
                </a:hlinkClick>
              </a:rPr>
              <a:t>SUJET SUIVANT</a:t>
            </a:r>
            <a:endParaRPr lang="en-CA" noProof="0">
              <a:solidFill>
                <a:srgbClr val="F6891F"/>
              </a:solidFill>
            </a:endParaRPr>
          </a:p>
        </p:txBody>
      </p:sp>
      <p:sp>
        <p:nvSpPr>
          <p:cNvPr id="10" name="ZoneTexte 9">
            <a:extLst>
              <a:ext uri="{FF2B5EF4-FFF2-40B4-BE49-F238E27FC236}">
                <a16:creationId xmlns:a16="http://schemas.microsoft.com/office/drawing/2014/main" id="{65EEF1A9-9B5A-4973-93ED-606EB68246C9}"/>
              </a:ext>
            </a:extLst>
          </p:cNvPr>
          <p:cNvSpPr txBox="1"/>
          <p:nvPr/>
        </p:nvSpPr>
        <p:spPr>
          <a:xfrm>
            <a:off x="4382910" y="5559100"/>
            <a:ext cx="2250365" cy="369332"/>
          </a:xfrm>
          <a:prstGeom prst="rect">
            <a:avLst/>
          </a:prstGeom>
          <a:noFill/>
        </p:spPr>
        <p:txBody>
          <a:bodyPr wrap="square" rtlCol="0">
            <a:spAutoFit/>
          </a:bodyPr>
          <a:lstStyle/>
          <a:p>
            <a:r>
              <a:rPr lang="en-CA" noProof="0">
                <a:solidFill>
                  <a:srgbClr val="1BAACE"/>
                </a:solidFill>
                <a:hlinkClick r:id="rId9" action="ppaction://hlinksldjump">
                  <a:extLst>
                    <a:ext uri="{A12FA001-AC4F-418D-AE19-62706E023703}">
                      <ahyp:hlinkClr xmlns:ahyp="http://schemas.microsoft.com/office/drawing/2018/hyperlinkcolor" val="tx"/>
                    </a:ext>
                  </a:extLst>
                </a:hlinkClick>
              </a:rPr>
              <a:t>SUJET PRÉCÉDENT</a:t>
            </a:r>
            <a:endParaRPr lang="en-CA" noProof="0">
              <a:solidFill>
                <a:srgbClr val="1BAACE"/>
              </a:solidFill>
            </a:endParaRPr>
          </a:p>
        </p:txBody>
      </p:sp>
    </p:spTree>
    <p:extLst>
      <p:ext uri="{BB962C8B-B14F-4D97-AF65-F5344CB8AC3E}">
        <p14:creationId xmlns:p14="http://schemas.microsoft.com/office/powerpoint/2010/main" val="39587712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B6655-E834-9959-DB2D-37B4B87DBCD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EA18105-2546-E4CD-74BC-18DE56F0918B}"/>
              </a:ext>
            </a:extLst>
          </p:cNvPr>
          <p:cNvSpPr/>
          <p:nvPr/>
        </p:nvSpPr>
        <p:spPr>
          <a:xfrm>
            <a:off x="8509898" y="30482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pic>
        <p:nvPicPr>
          <p:cNvPr id="8" name="Image 7">
            <a:extLst>
              <a:ext uri="{FF2B5EF4-FFF2-40B4-BE49-F238E27FC236}">
                <a16:creationId xmlns:a16="http://schemas.microsoft.com/office/drawing/2014/main" id="{F851E4C6-5767-7495-F811-B611521F391E}"/>
              </a:ext>
            </a:extLst>
          </p:cNvPr>
          <p:cNvPicPr>
            <a:picLocks noChangeAspect="1"/>
          </p:cNvPicPr>
          <p:nvPr/>
        </p:nvPicPr>
        <p:blipFill>
          <a:blip r:embed="rId3"/>
          <a:stretch>
            <a:fillRect/>
          </a:stretch>
        </p:blipFill>
        <p:spPr>
          <a:xfrm>
            <a:off x="11435683" y="278175"/>
            <a:ext cx="505269" cy="505269"/>
          </a:xfrm>
          <a:prstGeom prst="rect">
            <a:avLst/>
          </a:prstGeom>
        </p:spPr>
      </p:pic>
      <p:pic>
        <p:nvPicPr>
          <p:cNvPr id="5" name="Image 4">
            <a:extLst>
              <a:ext uri="{FF2B5EF4-FFF2-40B4-BE49-F238E27FC236}">
                <a16:creationId xmlns:a16="http://schemas.microsoft.com/office/drawing/2014/main" id="{AD08C898-FE9F-B3E3-4B8B-21D94C4388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00" y="2098799"/>
            <a:ext cx="7487486" cy="3895601"/>
          </a:xfrm>
          <a:prstGeom prst="rect">
            <a:avLst/>
          </a:prstGeom>
        </p:spPr>
      </p:pic>
      <p:sp>
        <p:nvSpPr>
          <p:cNvPr id="11" name="Espace réservé du contenu 4">
            <a:extLst>
              <a:ext uri="{FF2B5EF4-FFF2-40B4-BE49-F238E27FC236}">
                <a16:creationId xmlns:a16="http://schemas.microsoft.com/office/drawing/2014/main" id="{ECD751B9-82C1-161D-AC76-9F2328692888}"/>
              </a:ext>
            </a:extLst>
          </p:cNvPr>
          <p:cNvSpPr txBox="1">
            <a:spLocks/>
          </p:cNvSpPr>
          <p:nvPr/>
        </p:nvSpPr>
        <p:spPr>
          <a:xfrm>
            <a:off x="1015200" y="2311200"/>
            <a:ext cx="7011200" cy="313058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fr-CA" sz="2400" noProof="1">
                <a:solidFill>
                  <a:srgbClr val="333F48"/>
                </a:solidFill>
                <a:latin typeface="Arial"/>
                <a:cs typeface="Calibri"/>
              </a:rPr>
              <a:t>J’ai 15 ans. </a:t>
            </a:r>
          </a:p>
          <a:p>
            <a:pPr marL="0" indent="0">
              <a:lnSpc>
                <a:spcPct val="100000"/>
              </a:lnSpc>
              <a:spcBef>
                <a:spcPts val="1200"/>
              </a:spcBef>
              <a:buNone/>
            </a:pPr>
            <a:r>
              <a:rPr lang="fr-CA" sz="2400" noProof="1">
                <a:solidFill>
                  <a:srgbClr val="333F48"/>
                </a:solidFill>
                <a:latin typeface="Arial"/>
                <a:cs typeface="Calibri"/>
              </a:rPr>
              <a:t>J’ai bu avec des amies. </a:t>
            </a:r>
          </a:p>
          <a:p>
            <a:pPr marL="0" indent="0">
              <a:lnSpc>
                <a:spcPct val="100000"/>
              </a:lnSpc>
              <a:spcBef>
                <a:spcPts val="1200"/>
              </a:spcBef>
              <a:buNone/>
            </a:pPr>
            <a:r>
              <a:rPr lang="fr-CA" sz="2400" noProof="1">
                <a:solidFill>
                  <a:srgbClr val="333F48"/>
                </a:solidFill>
                <a:latin typeface="Arial"/>
                <a:cs typeface="Calibri"/>
              </a:rPr>
              <a:t>Je suis rentrée chez moi en VTT. </a:t>
            </a:r>
          </a:p>
          <a:p>
            <a:pPr marL="0" indent="0">
              <a:lnSpc>
                <a:spcPct val="100000"/>
              </a:lnSpc>
              <a:spcBef>
                <a:spcPts val="1200"/>
              </a:spcBef>
              <a:buNone/>
            </a:pPr>
            <a:r>
              <a:rPr lang="fr-CA" sz="2400" noProof="1">
                <a:solidFill>
                  <a:srgbClr val="333F48"/>
                </a:solidFill>
                <a:latin typeface="Arial"/>
                <a:cs typeface="Calibri"/>
              </a:rPr>
              <a:t>J’ai perdu le contrôle et renversé mon VTT. </a:t>
            </a:r>
          </a:p>
          <a:p>
            <a:pPr marL="0" indent="0">
              <a:lnSpc>
                <a:spcPct val="100000"/>
              </a:lnSpc>
              <a:spcBef>
                <a:spcPts val="1200"/>
              </a:spcBef>
              <a:buNone/>
            </a:pPr>
            <a:r>
              <a:rPr lang="fr-CA" sz="2400" noProof="1">
                <a:solidFill>
                  <a:srgbClr val="333F48"/>
                </a:solidFill>
                <a:latin typeface="Arial"/>
                <a:cs typeface="Calibri"/>
              </a:rPr>
              <a:t>Je pensais que je pouvais conduire </a:t>
            </a:r>
            <a:br>
              <a:rPr lang="fr-CA" sz="2400" noProof="1">
                <a:solidFill>
                  <a:srgbClr val="333F48"/>
                </a:solidFill>
                <a:latin typeface="Arial"/>
                <a:cs typeface="Calibri"/>
              </a:rPr>
            </a:br>
            <a:r>
              <a:rPr lang="fr-CA" sz="2400" noProof="1">
                <a:solidFill>
                  <a:srgbClr val="333F48"/>
                </a:solidFill>
                <a:latin typeface="Arial"/>
                <a:cs typeface="Calibri"/>
              </a:rPr>
              <a:t>prudemment, même en ayant bu. </a:t>
            </a:r>
          </a:p>
          <a:p>
            <a:pPr marL="0" indent="0">
              <a:lnSpc>
                <a:spcPct val="100000"/>
              </a:lnSpc>
              <a:spcBef>
                <a:spcPts val="1200"/>
              </a:spcBef>
              <a:buNone/>
            </a:pPr>
            <a:r>
              <a:rPr lang="fr-CA" sz="2400" noProof="1">
                <a:solidFill>
                  <a:srgbClr val="333F48"/>
                </a:solidFill>
                <a:latin typeface="Arial"/>
                <a:cs typeface="Calibri"/>
              </a:rPr>
              <a:t>Je pense que j’ai fait une erreur.</a:t>
            </a:r>
            <a:endParaRPr lang="fr-CA" sz="2400" noProof="1">
              <a:solidFill>
                <a:srgbClr val="333F48"/>
              </a:solidFill>
              <a:latin typeface="Arial"/>
            </a:endParaRPr>
          </a:p>
        </p:txBody>
      </p:sp>
      <p:grpSp>
        <p:nvGrpSpPr>
          <p:cNvPr id="12" name="Groupe 11">
            <a:extLst>
              <a:ext uri="{FF2B5EF4-FFF2-40B4-BE49-F238E27FC236}">
                <a16:creationId xmlns:a16="http://schemas.microsoft.com/office/drawing/2014/main" id="{39AA2931-ECFD-7DE0-CC7D-E5E653B2050A}"/>
              </a:ext>
            </a:extLst>
          </p:cNvPr>
          <p:cNvGrpSpPr/>
          <p:nvPr/>
        </p:nvGrpSpPr>
        <p:grpSpPr>
          <a:xfrm>
            <a:off x="261893" y="460274"/>
            <a:ext cx="11001639" cy="1311536"/>
            <a:chOff x="261893" y="460274"/>
            <a:chExt cx="11001639" cy="1311536"/>
          </a:xfrm>
        </p:grpSpPr>
        <p:pic>
          <p:nvPicPr>
            <p:cNvPr id="13" name="Image 12">
              <a:extLst>
                <a:ext uri="{FF2B5EF4-FFF2-40B4-BE49-F238E27FC236}">
                  <a16:creationId xmlns:a16="http://schemas.microsoft.com/office/drawing/2014/main" id="{55B2F324-65EA-7E3A-B073-909AA97D3F4B}"/>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14" name="Titre 1">
              <a:extLst>
                <a:ext uri="{FF2B5EF4-FFF2-40B4-BE49-F238E27FC236}">
                  <a16:creationId xmlns:a16="http://schemas.microsoft.com/office/drawing/2014/main" id="{2BFCE75A-2F87-D63C-9213-CB1578EBA106}"/>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Écoutez l’histoire de Peggy</a:t>
              </a:r>
              <a:endParaRPr lang="fr-CA" sz="3600" b="1" noProof="1">
                <a:solidFill>
                  <a:srgbClr val="333F48"/>
                </a:solidFill>
                <a:latin typeface="Arial"/>
                <a:cs typeface="Arial"/>
              </a:endParaRPr>
            </a:p>
          </p:txBody>
        </p:sp>
        <p:sp>
          <p:nvSpPr>
            <p:cNvPr id="15" name="Titre 1">
              <a:extLst>
                <a:ext uri="{FF2B5EF4-FFF2-40B4-BE49-F238E27FC236}">
                  <a16:creationId xmlns:a16="http://schemas.microsoft.com/office/drawing/2014/main" id="{49C12C5C-4664-FE1A-076C-E279ED13B01F}"/>
                </a:ext>
              </a:extLst>
            </p:cNvPr>
            <p:cNvSpPr txBox="1">
              <a:spLocks/>
            </p:cNvSpPr>
            <p:nvPr/>
          </p:nvSpPr>
          <p:spPr>
            <a:xfrm>
              <a:off x="790793" y="460274"/>
              <a:ext cx="9251976"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noProof="1">
                  <a:solidFill>
                    <a:srgbClr val="F6891F"/>
                  </a:solidFill>
                  <a:latin typeface="Arial"/>
                  <a:cs typeface="Arial"/>
                </a:rPr>
                <a:t>L’alcool au volant</a:t>
              </a:r>
              <a:endParaRPr lang="fr-CA" sz="2800" noProof="1">
                <a:solidFill>
                  <a:srgbClr val="1BAACE"/>
                </a:solidFill>
                <a:latin typeface="Arial"/>
                <a:cs typeface="Arial"/>
              </a:endParaRPr>
            </a:p>
          </p:txBody>
        </p:sp>
      </p:grpSp>
      <p:pic>
        <p:nvPicPr>
          <p:cNvPr id="4" name="Image 3">
            <a:extLst>
              <a:ext uri="{FF2B5EF4-FFF2-40B4-BE49-F238E27FC236}">
                <a16:creationId xmlns:a16="http://schemas.microsoft.com/office/drawing/2014/main" id="{B484BBFC-138D-5231-9901-34AFA1B6FDE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584" t="24289" r="20420" b="22881"/>
          <a:stretch/>
        </p:blipFill>
        <p:spPr>
          <a:xfrm>
            <a:off x="6867294" y="2873920"/>
            <a:ext cx="4192593" cy="3691781"/>
          </a:xfrm>
          <a:prstGeom prst="rect">
            <a:avLst/>
          </a:prstGeom>
        </p:spPr>
      </p:pic>
    </p:spTree>
    <p:extLst>
      <p:ext uri="{BB962C8B-B14F-4D97-AF65-F5344CB8AC3E}">
        <p14:creationId xmlns:p14="http://schemas.microsoft.com/office/powerpoint/2010/main" val="19525943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6891F">
            <a:alpha val="12000"/>
          </a:srgbClr>
        </a:solidFill>
        <a:effectLst/>
      </p:bgPr>
    </p:bg>
    <p:spTree>
      <p:nvGrpSpPr>
        <p:cNvPr id="1" name="">
          <a:extLst>
            <a:ext uri="{FF2B5EF4-FFF2-40B4-BE49-F238E27FC236}">
              <a16:creationId xmlns:a16="http://schemas.microsoft.com/office/drawing/2014/main" id="{2495BA47-118D-5106-4F2C-63F67437C514}"/>
            </a:ext>
          </a:extLst>
        </p:cNvPr>
        <p:cNvGrpSpPr/>
        <p:nvPr/>
      </p:nvGrpSpPr>
      <p:grpSpPr>
        <a:xfrm>
          <a:off x="0" y="0"/>
          <a:ext cx="0" cy="0"/>
          <a:chOff x="0" y="0"/>
          <a:chExt cx="0" cy="0"/>
        </a:xfrm>
      </p:grpSpPr>
      <p:pic>
        <p:nvPicPr>
          <p:cNvPr id="7" name="Image 6">
            <a:extLst>
              <a:ext uri="{FF2B5EF4-FFF2-40B4-BE49-F238E27FC236}">
                <a16:creationId xmlns:a16="http://schemas.microsoft.com/office/drawing/2014/main" id="{90402B69-9D72-C659-401F-7D59A1A0F68C}"/>
              </a:ext>
            </a:extLst>
          </p:cNvPr>
          <p:cNvPicPr>
            <a:picLocks noChangeAspect="1"/>
          </p:cNvPicPr>
          <p:nvPr/>
        </p:nvPicPr>
        <p:blipFill>
          <a:blip r:embed="rId3"/>
          <a:stretch>
            <a:fillRect/>
          </a:stretch>
        </p:blipFill>
        <p:spPr>
          <a:xfrm>
            <a:off x="11435683" y="278175"/>
            <a:ext cx="505269" cy="505269"/>
          </a:xfrm>
          <a:prstGeom prst="rect">
            <a:avLst/>
          </a:prstGeom>
        </p:spPr>
      </p:pic>
      <p:grpSp>
        <p:nvGrpSpPr>
          <p:cNvPr id="14" name="Groupe 13">
            <a:extLst>
              <a:ext uri="{FF2B5EF4-FFF2-40B4-BE49-F238E27FC236}">
                <a16:creationId xmlns:a16="http://schemas.microsoft.com/office/drawing/2014/main" id="{35BF0C0A-A8DC-1801-420D-D2915B5AB6F5}"/>
              </a:ext>
            </a:extLst>
          </p:cNvPr>
          <p:cNvGrpSpPr/>
          <p:nvPr/>
        </p:nvGrpSpPr>
        <p:grpSpPr>
          <a:xfrm>
            <a:off x="261893" y="460274"/>
            <a:ext cx="11001639" cy="1311536"/>
            <a:chOff x="261893" y="460274"/>
            <a:chExt cx="11001639" cy="1311536"/>
          </a:xfrm>
        </p:grpSpPr>
        <p:pic>
          <p:nvPicPr>
            <p:cNvPr id="15" name="Image 14">
              <a:extLst>
                <a:ext uri="{FF2B5EF4-FFF2-40B4-BE49-F238E27FC236}">
                  <a16:creationId xmlns:a16="http://schemas.microsoft.com/office/drawing/2014/main" id="{42CE2725-9DD7-B64D-B3FD-8C4AFD5D20FE}"/>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16" name="Titre 1">
              <a:extLst>
                <a:ext uri="{FF2B5EF4-FFF2-40B4-BE49-F238E27FC236}">
                  <a16:creationId xmlns:a16="http://schemas.microsoft.com/office/drawing/2014/main" id="{5AA48B90-8360-A863-8662-9230B034B9E2}"/>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Voici la règle</a:t>
              </a:r>
              <a:endParaRPr lang="fr-CA" sz="3600" b="1" noProof="1">
                <a:solidFill>
                  <a:srgbClr val="333F48"/>
                </a:solidFill>
                <a:latin typeface="Arial"/>
                <a:cs typeface="Arial"/>
              </a:endParaRPr>
            </a:p>
          </p:txBody>
        </p:sp>
        <p:sp>
          <p:nvSpPr>
            <p:cNvPr id="17" name="Titre 1">
              <a:extLst>
                <a:ext uri="{FF2B5EF4-FFF2-40B4-BE49-F238E27FC236}">
                  <a16:creationId xmlns:a16="http://schemas.microsoft.com/office/drawing/2014/main" id="{952072B9-260C-AF3D-4547-7BE0A4ACF716}"/>
                </a:ext>
              </a:extLst>
            </p:cNvPr>
            <p:cNvSpPr txBox="1">
              <a:spLocks/>
            </p:cNvSpPr>
            <p:nvPr/>
          </p:nvSpPr>
          <p:spPr>
            <a:xfrm>
              <a:off x="790793" y="460274"/>
              <a:ext cx="9251976"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noProof="1">
                  <a:solidFill>
                    <a:srgbClr val="F6891F"/>
                  </a:solidFill>
                  <a:latin typeface="Arial"/>
                  <a:cs typeface="Arial"/>
                </a:rPr>
                <a:t>L’alcool au volant</a:t>
              </a:r>
              <a:endParaRPr lang="fr-CA" sz="2800" noProof="1">
                <a:solidFill>
                  <a:srgbClr val="1BAACE"/>
                </a:solidFill>
                <a:latin typeface="Arial"/>
                <a:cs typeface="Arial"/>
              </a:endParaRPr>
            </a:p>
          </p:txBody>
        </p:sp>
      </p:grpSp>
      <p:pic>
        <p:nvPicPr>
          <p:cNvPr id="18" name="Image 17">
            <a:extLst>
              <a:ext uri="{FF2B5EF4-FFF2-40B4-BE49-F238E27FC236}">
                <a16:creationId xmlns:a16="http://schemas.microsoft.com/office/drawing/2014/main" id="{24BCC981-4B5C-1498-EBC5-BC0B57C20E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7750" y="2525716"/>
            <a:ext cx="7556500" cy="2692400"/>
          </a:xfrm>
          <a:prstGeom prst="rect">
            <a:avLst/>
          </a:prstGeom>
        </p:spPr>
      </p:pic>
      <p:sp>
        <p:nvSpPr>
          <p:cNvPr id="19" name="Espace réservé du contenu 2">
            <a:extLst>
              <a:ext uri="{FF2B5EF4-FFF2-40B4-BE49-F238E27FC236}">
                <a16:creationId xmlns:a16="http://schemas.microsoft.com/office/drawing/2014/main" id="{C483592B-03B2-7F5D-8AF3-334943BB9BA0}"/>
              </a:ext>
            </a:extLst>
          </p:cNvPr>
          <p:cNvSpPr txBox="1">
            <a:spLocks/>
          </p:cNvSpPr>
          <p:nvPr/>
        </p:nvSpPr>
        <p:spPr>
          <a:xfrm>
            <a:off x="2735327" y="3055440"/>
            <a:ext cx="6721345" cy="16329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1400"/>
              </a:spcBef>
              <a:buNone/>
            </a:pPr>
            <a:r>
              <a:rPr lang="fr-CA" sz="2400" noProof="1">
                <a:solidFill>
                  <a:srgbClr val="333F48"/>
                </a:solidFill>
                <a:latin typeface="Arial"/>
                <a:cs typeface="Calibri"/>
              </a:rPr>
              <a:t>L’alcool au volant est un crime.</a:t>
            </a:r>
          </a:p>
          <a:p>
            <a:pPr marL="0" indent="0" algn="ctr">
              <a:lnSpc>
                <a:spcPct val="120000"/>
              </a:lnSpc>
              <a:spcBef>
                <a:spcPts val="1400"/>
              </a:spcBef>
              <a:buNone/>
            </a:pPr>
            <a:r>
              <a:rPr lang="fr-CA" sz="2400" noProof="1">
                <a:solidFill>
                  <a:srgbClr val="333F48"/>
                </a:solidFill>
                <a:latin typeface="Arial"/>
              </a:rPr>
              <a:t>Il arrive que la police ou les services</a:t>
            </a:r>
            <a:br>
              <a:rPr lang="fr-CA" sz="2400" noProof="1">
                <a:solidFill>
                  <a:srgbClr val="333F48"/>
                </a:solidFill>
                <a:latin typeface="Arial"/>
              </a:rPr>
            </a:br>
            <a:r>
              <a:rPr lang="fr-CA" sz="2400" noProof="1">
                <a:solidFill>
                  <a:srgbClr val="333F48"/>
                </a:solidFill>
                <a:latin typeface="Arial"/>
              </a:rPr>
              <a:t>de protection de la jeunesse interviennent.</a:t>
            </a:r>
          </a:p>
        </p:txBody>
      </p:sp>
    </p:spTree>
    <p:extLst>
      <p:ext uri="{BB962C8B-B14F-4D97-AF65-F5344CB8AC3E}">
        <p14:creationId xmlns:p14="http://schemas.microsoft.com/office/powerpoint/2010/main" val="29300422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6448A61-EBB6-AE26-C910-637E51B7BF31}"/>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8003" t="9615" r="16872" b="3653"/>
          <a:stretch/>
        </p:blipFill>
        <p:spPr>
          <a:xfrm>
            <a:off x="8237946" y="518070"/>
            <a:ext cx="2766945" cy="2847452"/>
          </a:xfrm>
          <a:prstGeom prst="rect">
            <a:avLst/>
          </a:prstGeom>
        </p:spPr>
      </p:pic>
      <p:pic>
        <p:nvPicPr>
          <p:cNvPr id="4" name="Image 3">
            <a:extLst>
              <a:ext uri="{FF2B5EF4-FFF2-40B4-BE49-F238E27FC236}">
                <a16:creationId xmlns:a16="http://schemas.microsoft.com/office/drawing/2014/main" id="{741EC9C3-6201-33E1-3B2B-2D8DD8D0EC5C}"/>
              </a:ext>
            </a:extLst>
          </p:cNvPr>
          <p:cNvPicPr>
            <a:picLocks noChangeAspect="1"/>
          </p:cNvPicPr>
          <p:nvPr/>
        </p:nvPicPr>
        <p:blipFill rotWithShape="1">
          <a:blip r:embed="rId4" cstate="print">
            <a:alphaModFix amt="86000"/>
            <a:extLst>
              <a:ext uri="{28A0092B-C50C-407E-A947-70E740481C1C}">
                <a14:useLocalDpi xmlns:a14="http://schemas.microsoft.com/office/drawing/2010/main" val="0"/>
              </a:ext>
            </a:extLst>
          </a:blip>
          <a:srcRect l="18425" t="7466" r="17752" b="6156"/>
          <a:stretch/>
        </p:blipFill>
        <p:spPr>
          <a:xfrm rot="5400000">
            <a:off x="8323588" y="3635747"/>
            <a:ext cx="2645763" cy="2766944"/>
          </a:xfrm>
          <a:prstGeom prst="rect">
            <a:avLst/>
          </a:prstGeom>
        </p:spPr>
      </p:pic>
      <p:sp>
        <p:nvSpPr>
          <p:cNvPr id="5" name="ZoneTexte 4">
            <a:extLst>
              <a:ext uri="{FF2B5EF4-FFF2-40B4-BE49-F238E27FC236}">
                <a16:creationId xmlns:a16="http://schemas.microsoft.com/office/drawing/2014/main" id="{284E8542-366D-9BE7-0206-782E540DB2D0}"/>
              </a:ext>
            </a:extLst>
          </p:cNvPr>
          <p:cNvSpPr txBox="1"/>
          <p:nvPr/>
        </p:nvSpPr>
        <p:spPr>
          <a:xfrm>
            <a:off x="8479846" y="1341631"/>
            <a:ext cx="2201681" cy="1200329"/>
          </a:xfrm>
          <a:prstGeom prst="rect">
            <a:avLst/>
          </a:prstGeom>
          <a:noFill/>
        </p:spPr>
        <p:txBody>
          <a:bodyPr wrap="square" rtlCol="0">
            <a:spAutoFit/>
          </a:bodyPr>
          <a:lstStyle/>
          <a:p>
            <a:pPr algn="ctr"/>
            <a:r>
              <a:rPr lang="fr-CA" sz="3600" b="1" noProof="1">
                <a:solidFill>
                  <a:schemeClr val="bg1"/>
                </a:solidFill>
                <a:latin typeface="Arial"/>
                <a:cs typeface="Calibri"/>
              </a:rPr>
              <a:t>Oui et non.</a:t>
            </a:r>
          </a:p>
        </p:txBody>
      </p:sp>
      <p:sp>
        <p:nvSpPr>
          <p:cNvPr id="6" name="ZoneTexte 5">
            <a:extLst>
              <a:ext uri="{FF2B5EF4-FFF2-40B4-BE49-F238E27FC236}">
                <a16:creationId xmlns:a16="http://schemas.microsoft.com/office/drawing/2014/main" id="{BC3407BB-1816-4B83-A3B6-9EE01CA3C719}"/>
              </a:ext>
            </a:extLst>
          </p:cNvPr>
          <p:cNvSpPr txBox="1"/>
          <p:nvPr/>
        </p:nvSpPr>
        <p:spPr>
          <a:xfrm>
            <a:off x="8479846" y="4365521"/>
            <a:ext cx="2218368" cy="1477328"/>
          </a:xfrm>
          <a:prstGeom prst="rect">
            <a:avLst/>
          </a:prstGeom>
          <a:noFill/>
        </p:spPr>
        <p:txBody>
          <a:bodyPr wrap="square" rtlCol="0">
            <a:spAutoFit/>
          </a:bodyPr>
          <a:lstStyle/>
          <a:p>
            <a:pPr algn="ctr"/>
            <a:r>
              <a:rPr lang="fr-CA" sz="3600" b="1" noProof="1">
                <a:solidFill>
                  <a:schemeClr val="bg1"/>
                </a:solidFill>
                <a:latin typeface="Arial"/>
                <a:cs typeface="Calibri"/>
              </a:rPr>
              <a:t>Je ne sais pas.</a:t>
            </a:r>
          </a:p>
          <a:p>
            <a:endParaRPr lang="fr-CA" noProof="1"/>
          </a:p>
        </p:txBody>
      </p:sp>
      <p:sp>
        <p:nvSpPr>
          <p:cNvPr id="7" name="Rectangle 6">
            <a:extLst>
              <a:ext uri="{FF2B5EF4-FFF2-40B4-BE49-F238E27FC236}">
                <a16:creationId xmlns:a16="http://schemas.microsoft.com/office/drawing/2014/main" id="{D2DA3A3E-6A66-BC14-ED52-9724EF8C94A0}"/>
              </a:ext>
            </a:extLst>
          </p:cNvPr>
          <p:cNvSpPr/>
          <p:nvPr/>
        </p:nvSpPr>
        <p:spPr>
          <a:xfrm>
            <a:off x="3842874" y="2844616"/>
            <a:ext cx="4164632" cy="1268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pic>
        <p:nvPicPr>
          <p:cNvPr id="8" name="Image 7">
            <a:extLst>
              <a:ext uri="{FF2B5EF4-FFF2-40B4-BE49-F238E27FC236}">
                <a16:creationId xmlns:a16="http://schemas.microsoft.com/office/drawing/2014/main" id="{AF2A644E-125D-611A-4767-9C1F2D6FB581}"/>
              </a:ext>
            </a:extLst>
          </p:cNvPr>
          <p:cNvPicPr>
            <a:picLocks noChangeAspect="1"/>
          </p:cNvPicPr>
          <p:nvPr/>
        </p:nvPicPr>
        <p:blipFill>
          <a:blip r:embed="rId5"/>
          <a:stretch>
            <a:fillRect/>
          </a:stretch>
        </p:blipFill>
        <p:spPr>
          <a:xfrm>
            <a:off x="11435683" y="278175"/>
            <a:ext cx="505269" cy="505269"/>
          </a:xfrm>
          <a:prstGeom prst="rect">
            <a:avLst/>
          </a:prstGeom>
        </p:spPr>
      </p:pic>
      <p:pic>
        <p:nvPicPr>
          <p:cNvPr id="11" name="Image 10">
            <a:extLst>
              <a:ext uri="{FF2B5EF4-FFF2-40B4-BE49-F238E27FC236}">
                <a16:creationId xmlns:a16="http://schemas.microsoft.com/office/drawing/2014/main" id="{5FA94A2C-F251-8FB5-C57C-E8D39A29B5D0}"/>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0800000">
            <a:off x="1162059" y="3384506"/>
            <a:ext cx="2847450" cy="3283067"/>
          </a:xfrm>
          <a:prstGeom prst="rect">
            <a:avLst/>
          </a:prstGeom>
        </p:spPr>
      </p:pic>
      <p:pic>
        <p:nvPicPr>
          <p:cNvPr id="12" name="Image 11">
            <a:extLst>
              <a:ext uri="{FF2B5EF4-FFF2-40B4-BE49-F238E27FC236}">
                <a16:creationId xmlns:a16="http://schemas.microsoft.com/office/drawing/2014/main" id="{F723B455-FDBF-D765-1888-45D63CF34AF8}"/>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6200000">
            <a:off x="1133001" y="252825"/>
            <a:ext cx="2847450" cy="3283067"/>
          </a:xfrm>
          <a:prstGeom prst="rect">
            <a:avLst/>
          </a:prstGeom>
        </p:spPr>
      </p:pic>
      <p:sp>
        <p:nvSpPr>
          <p:cNvPr id="13" name="Titre 1">
            <a:extLst>
              <a:ext uri="{FF2B5EF4-FFF2-40B4-BE49-F238E27FC236}">
                <a16:creationId xmlns:a16="http://schemas.microsoft.com/office/drawing/2014/main" id="{0DA45578-0AE4-741F-57A3-9CF2F0269192}"/>
              </a:ext>
            </a:extLst>
          </p:cNvPr>
          <p:cNvSpPr txBox="1">
            <a:spLocks/>
          </p:cNvSpPr>
          <p:nvPr/>
        </p:nvSpPr>
        <p:spPr>
          <a:xfrm>
            <a:off x="4013684" y="2773721"/>
            <a:ext cx="4164632"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b="1" noProof="1">
                <a:solidFill>
                  <a:srgbClr val="1BAACE"/>
                </a:solidFill>
                <a:latin typeface="Arial"/>
                <a:cs typeface="Arial"/>
              </a:rPr>
              <a:t>Es-tu d’accord avec cette règle</a:t>
            </a:r>
            <a:r>
              <a:rPr lang="fr-CA" sz="2100" b="1" noProof="1">
                <a:solidFill>
                  <a:srgbClr val="1BAACE"/>
                </a:solidFill>
                <a:latin typeface="Arial"/>
                <a:cs typeface="Arial"/>
              </a:rPr>
              <a:t> </a:t>
            </a:r>
            <a:r>
              <a:rPr lang="fr-CA" b="1" noProof="1">
                <a:solidFill>
                  <a:srgbClr val="1BAACE"/>
                </a:solidFill>
                <a:latin typeface="Arial"/>
                <a:cs typeface="Arial"/>
              </a:rPr>
              <a:t>?</a:t>
            </a:r>
          </a:p>
        </p:txBody>
      </p:sp>
      <p:sp>
        <p:nvSpPr>
          <p:cNvPr id="16" name="ZoneTexte 15">
            <a:extLst>
              <a:ext uri="{FF2B5EF4-FFF2-40B4-BE49-F238E27FC236}">
                <a16:creationId xmlns:a16="http://schemas.microsoft.com/office/drawing/2014/main" id="{2528DE39-FAA8-856A-E4A0-D912D1A1D2F4}"/>
              </a:ext>
            </a:extLst>
          </p:cNvPr>
          <p:cNvSpPr txBox="1"/>
          <p:nvPr/>
        </p:nvSpPr>
        <p:spPr>
          <a:xfrm>
            <a:off x="1510473" y="1328400"/>
            <a:ext cx="2201681" cy="1200329"/>
          </a:xfrm>
          <a:prstGeom prst="rect">
            <a:avLst/>
          </a:prstGeom>
          <a:noFill/>
        </p:spPr>
        <p:txBody>
          <a:bodyPr wrap="square" rtlCol="0">
            <a:spAutoFit/>
          </a:bodyPr>
          <a:lstStyle/>
          <a:p>
            <a:pPr algn="ctr"/>
            <a:r>
              <a:rPr lang="fr-CA" sz="3600" b="1" noProof="1">
                <a:solidFill>
                  <a:schemeClr val="bg1"/>
                </a:solidFill>
                <a:latin typeface="Arial"/>
                <a:cs typeface="Calibri"/>
              </a:rPr>
              <a:t>Oui, tout à fait</a:t>
            </a:r>
            <a:r>
              <a:rPr lang="fr-CA" b="1" noProof="1">
                <a:solidFill>
                  <a:schemeClr val="bg1"/>
                </a:solidFill>
                <a:latin typeface="Arial"/>
                <a:cs typeface="Calibri"/>
              </a:rPr>
              <a:t> </a:t>
            </a:r>
            <a:r>
              <a:rPr lang="fr-CA" sz="3600" b="1" noProof="1">
                <a:solidFill>
                  <a:schemeClr val="bg1"/>
                </a:solidFill>
                <a:latin typeface="Arial"/>
                <a:cs typeface="Calibri"/>
              </a:rPr>
              <a:t>!</a:t>
            </a:r>
          </a:p>
        </p:txBody>
      </p:sp>
      <p:sp>
        <p:nvSpPr>
          <p:cNvPr id="17" name="ZoneTexte 16">
            <a:extLst>
              <a:ext uri="{FF2B5EF4-FFF2-40B4-BE49-F238E27FC236}">
                <a16:creationId xmlns:a16="http://schemas.microsoft.com/office/drawing/2014/main" id="{A581AE95-0425-8C70-C5C8-D0FDE37E4369}"/>
              </a:ext>
            </a:extLst>
          </p:cNvPr>
          <p:cNvSpPr txBox="1"/>
          <p:nvPr/>
        </p:nvSpPr>
        <p:spPr>
          <a:xfrm>
            <a:off x="1153821" y="4309032"/>
            <a:ext cx="2847452" cy="1200329"/>
          </a:xfrm>
          <a:prstGeom prst="rect">
            <a:avLst/>
          </a:prstGeom>
          <a:noFill/>
        </p:spPr>
        <p:txBody>
          <a:bodyPr wrap="square" rtlCol="0">
            <a:spAutoFit/>
          </a:bodyPr>
          <a:lstStyle/>
          <a:p>
            <a:pPr algn="ctr"/>
            <a:r>
              <a:rPr lang="fr-CA" sz="3600" b="1" noProof="1">
                <a:solidFill>
                  <a:schemeClr val="bg1"/>
                </a:solidFill>
                <a:latin typeface="Arial"/>
                <a:cs typeface="Calibri"/>
              </a:rPr>
              <a:t>Surtout</a:t>
            </a:r>
            <a:br>
              <a:rPr lang="fr-CA" sz="3600" b="1" noProof="1">
                <a:solidFill>
                  <a:schemeClr val="bg1"/>
                </a:solidFill>
                <a:latin typeface="Arial"/>
                <a:cs typeface="Calibri"/>
              </a:rPr>
            </a:br>
            <a:r>
              <a:rPr lang="fr-CA" sz="3600" b="1" noProof="1">
                <a:solidFill>
                  <a:schemeClr val="bg1"/>
                </a:solidFill>
                <a:latin typeface="Arial"/>
                <a:cs typeface="Calibri"/>
              </a:rPr>
              <a:t>pas</a:t>
            </a:r>
            <a:r>
              <a:rPr lang="fr-CA" b="1" noProof="1">
                <a:solidFill>
                  <a:schemeClr val="bg1"/>
                </a:solidFill>
                <a:latin typeface="Arial"/>
                <a:cs typeface="Calibri"/>
              </a:rPr>
              <a:t> </a:t>
            </a:r>
            <a:r>
              <a:rPr lang="fr-CA" sz="3600" b="1" noProof="1">
                <a:solidFill>
                  <a:schemeClr val="bg1"/>
                </a:solidFill>
                <a:latin typeface="Arial"/>
                <a:cs typeface="Calibri"/>
              </a:rPr>
              <a:t>!</a:t>
            </a:r>
          </a:p>
        </p:txBody>
      </p:sp>
    </p:spTree>
    <p:extLst>
      <p:ext uri="{BB962C8B-B14F-4D97-AF65-F5344CB8AC3E}">
        <p14:creationId xmlns:p14="http://schemas.microsoft.com/office/powerpoint/2010/main" val="614327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53135881-2BAA-FB69-9064-F1345B72D9A8}"/>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8003" t="9615" r="16872" b="3653"/>
          <a:stretch/>
        </p:blipFill>
        <p:spPr>
          <a:xfrm>
            <a:off x="8237946" y="518070"/>
            <a:ext cx="2766945" cy="2847452"/>
          </a:xfrm>
          <a:prstGeom prst="rect">
            <a:avLst/>
          </a:prstGeom>
        </p:spPr>
      </p:pic>
      <p:pic>
        <p:nvPicPr>
          <p:cNvPr id="10" name="Image 9">
            <a:extLst>
              <a:ext uri="{FF2B5EF4-FFF2-40B4-BE49-F238E27FC236}">
                <a16:creationId xmlns:a16="http://schemas.microsoft.com/office/drawing/2014/main" id="{187E112C-BB44-2341-349F-D4B7855C6D99}"/>
              </a:ext>
            </a:extLst>
          </p:cNvPr>
          <p:cNvPicPr>
            <a:picLocks noChangeAspect="1"/>
          </p:cNvPicPr>
          <p:nvPr/>
        </p:nvPicPr>
        <p:blipFill rotWithShape="1">
          <a:blip r:embed="rId4" cstate="print">
            <a:alphaModFix amt="86000"/>
            <a:extLst>
              <a:ext uri="{28A0092B-C50C-407E-A947-70E740481C1C}">
                <a14:useLocalDpi xmlns:a14="http://schemas.microsoft.com/office/drawing/2010/main" val="0"/>
              </a:ext>
            </a:extLst>
          </a:blip>
          <a:srcRect l="18425" t="7466" r="17752" b="6156"/>
          <a:stretch/>
        </p:blipFill>
        <p:spPr>
          <a:xfrm rot="5400000">
            <a:off x="8323588" y="3635747"/>
            <a:ext cx="2645763" cy="2766944"/>
          </a:xfrm>
          <a:prstGeom prst="rect">
            <a:avLst/>
          </a:prstGeom>
        </p:spPr>
      </p:pic>
      <p:sp>
        <p:nvSpPr>
          <p:cNvPr id="6" name="ZoneTexte 5">
            <a:extLst>
              <a:ext uri="{FF2B5EF4-FFF2-40B4-BE49-F238E27FC236}">
                <a16:creationId xmlns:a16="http://schemas.microsoft.com/office/drawing/2014/main" id="{1721C5BA-87D4-0024-B23C-E18E5E359113}"/>
              </a:ext>
            </a:extLst>
          </p:cNvPr>
          <p:cNvSpPr txBox="1"/>
          <p:nvPr/>
        </p:nvSpPr>
        <p:spPr>
          <a:xfrm>
            <a:off x="8479846" y="1341631"/>
            <a:ext cx="2201681" cy="1200329"/>
          </a:xfrm>
          <a:prstGeom prst="rect">
            <a:avLst/>
          </a:prstGeom>
          <a:noFill/>
        </p:spPr>
        <p:txBody>
          <a:bodyPr wrap="square" rtlCol="0">
            <a:spAutoFit/>
          </a:bodyPr>
          <a:lstStyle/>
          <a:p>
            <a:pPr algn="ctr"/>
            <a:r>
              <a:rPr lang="fr-CA" sz="3600" b="1" noProof="1">
                <a:solidFill>
                  <a:schemeClr val="bg1"/>
                </a:solidFill>
                <a:latin typeface="Arial"/>
                <a:cs typeface="Calibri"/>
              </a:rPr>
              <a:t>Oui et non.</a:t>
            </a:r>
          </a:p>
        </p:txBody>
      </p:sp>
      <p:sp>
        <p:nvSpPr>
          <p:cNvPr id="12" name="ZoneTexte 11">
            <a:extLst>
              <a:ext uri="{FF2B5EF4-FFF2-40B4-BE49-F238E27FC236}">
                <a16:creationId xmlns:a16="http://schemas.microsoft.com/office/drawing/2014/main" id="{3FE0AF78-7D0E-D417-741F-469FC57F554E}"/>
              </a:ext>
            </a:extLst>
          </p:cNvPr>
          <p:cNvSpPr txBox="1"/>
          <p:nvPr/>
        </p:nvSpPr>
        <p:spPr>
          <a:xfrm>
            <a:off x="8479846" y="4365521"/>
            <a:ext cx="2218368" cy="1477328"/>
          </a:xfrm>
          <a:prstGeom prst="rect">
            <a:avLst/>
          </a:prstGeom>
          <a:noFill/>
        </p:spPr>
        <p:txBody>
          <a:bodyPr wrap="square" rtlCol="0">
            <a:spAutoFit/>
          </a:bodyPr>
          <a:lstStyle/>
          <a:p>
            <a:pPr algn="ctr"/>
            <a:r>
              <a:rPr lang="fr-CA" sz="3600" b="1" noProof="1">
                <a:solidFill>
                  <a:schemeClr val="bg1"/>
                </a:solidFill>
                <a:latin typeface="Arial"/>
                <a:cs typeface="Calibri"/>
              </a:rPr>
              <a:t>Je ne sais pas.</a:t>
            </a:r>
          </a:p>
          <a:p>
            <a:endParaRPr lang="fr-CA" noProof="1"/>
          </a:p>
        </p:txBody>
      </p:sp>
      <p:sp>
        <p:nvSpPr>
          <p:cNvPr id="11" name="Rectangle 10">
            <a:extLst>
              <a:ext uri="{FF2B5EF4-FFF2-40B4-BE49-F238E27FC236}">
                <a16:creationId xmlns:a16="http://schemas.microsoft.com/office/drawing/2014/main" id="{F19B6117-11C5-E3DF-71F8-BCF8BF1D99DC}"/>
              </a:ext>
            </a:extLst>
          </p:cNvPr>
          <p:cNvSpPr/>
          <p:nvPr/>
        </p:nvSpPr>
        <p:spPr>
          <a:xfrm>
            <a:off x="3842874" y="2844616"/>
            <a:ext cx="4164632" cy="1268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pic>
        <p:nvPicPr>
          <p:cNvPr id="3" name="Image 2">
            <a:extLst>
              <a:ext uri="{FF2B5EF4-FFF2-40B4-BE49-F238E27FC236}">
                <a16:creationId xmlns:a16="http://schemas.microsoft.com/office/drawing/2014/main" id="{D0AA975B-0C94-5EC5-3959-D013BA52EE67}"/>
              </a:ext>
            </a:extLst>
          </p:cNvPr>
          <p:cNvPicPr>
            <a:picLocks noChangeAspect="1"/>
          </p:cNvPicPr>
          <p:nvPr/>
        </p:nvPicPr>
        <p:blipFill>
          <a:blip r:embed="rId5"/>
          <a:stretch>
            <a:fillRect/>
          </a:stretch>
        </p:blipFill>
        <p:spPr>
          <a:xfrm>
            <a:off x="11435683" y="278175"/>
            <a:ext cx="505269" cy="505269"/>
          </a:xfrm>
          <a:prstGeom prst="rect">
            <a:avLst/>
          </a:prstGeom>
        </p:spPr>
      </p:pic>
      <p:pic>
        <p:nvPicPr>
          <p:cNvPr id="2" name="Image 1">
            <a:extLst>
              <a:ext uri="{FF2B5EF4-FFF2-40B4-BE49-F238E27FC236}">
                <a16:creationId xmlns:a16="http://schemas.microsoft.com/office/drawing/2014/main" id="{2C3D82F8-925B-D369-B23A-1BBB8A7ED717}"/>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0800000">
            <a:off x="1162059" y="3384506"/>
            <a:ext cx="2847450" cy="3283067"/>
          </a:xfrm>
          <a:prstGeom prst="rect">
            <a:avLst/>
          </a:prstGeom>
        </p:spPr>
      </p:pic>
      <p:pic>
        <p:nvPicPr>
          <p:cNvPr id="8" name="Image 7">
            <a:extLst>
              <a:ext uri="{FF2B5EF4-FFF2-40B4-BE49-F238E27FC236}">
                <a16:creationId xmlns:a16="http://schemas.microsoft.com/office/drawing/2014/main" id="{095BE057-FD6F-457F-C28D-37C0E24B7388}"/>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6200000">
            <a:off x="1133001" y="252825"/>
            <a:ext cx="2847450" cy="3283067"/>
          </a:xfrm>
          <a:prstGeom prst="rect">
            <a:avLst/>
          </a:prstGeom>
        </p:spPr>
      </p:pic>
      <p:sp>
        <p:nvSpPr>
          <p:cNvPr id="17" name="Titre 1">
            <a:extLst>
              <a:ext uri="{FF2B5EF4-FFF2-40B4-BE49-F238E27FC236}">
                <a16:creationId xmlns:a16="http://schemas.microsoft.com/office/drawing/2014/main" id="{8B27FA44-7BBD-A549-E900-1EEBE3BCFA56}"/>
              </a:ext>
            </a:extLst>
          </p:cNvPr>
          <p:cNvSpPr txBox="1">
            <a:spLocks/>
          </p:cNvSpPr>
          <p:nvPr/>
        </p:nvSpPr>
        <p:spPr>
          <a:xfrm>
            <a:off x="4013684" y="2773721"/>
            <a:ext cx="4164632"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b="1" noProof="1">
                <a:solidFill>
                  <a:srgbClr val="1BAACE"/>
                </a:solidFill>
                <a:latin typeface="Arial"/>
                <a:cs typeface="Arial"/>
              </a:rPr>
              <a:t>Es-tu d’accord avec cette règle</a:t>
            </a:r>
            <a:r>
              <a:rPr lang="fr-CA" sz="2100" b="1" noProof="1">
                <a:solidFill>
                  <a:srgbClr val="1BAACE"/>
                </a:solidFill>
                <a:latin typeface="Arial"/>
                <a:cs typeface="Arial"/>
              </a:rPr>
              <a:t> </a:t>
            </a:r>
            <a:r>
              <a:rPr lang="fr-CA" b="1" noProof="1">
                <a:solidFill>
                  <a:srgbClr val="1BAACE"/>
                </a:solidFill>
                <a:latin typeface="Arial"/>
                <a:cs typeface="Arial"/>
              </a:rPr>
              <a:t>?</a:t>
            </a:r>
          </a:p>
        </p:txBody>
      </p:sp>
      <p:sp>
        <p:nvSpPr>
          <p:cNvPr id="18" name="ZoneTexte 17">
            <a:extLst>
              <a:ext uri="{FF2B5EF4-FFF2-40B4-BE49-F238E27FC236}">
                <a16:creationId xmlns:a16="http://schemas.microsoft.com/office/drawing/2014/main" id="{FD8772CF-A7E5-9221-CCD2-6A845F243B85}"/>
              </a:ext>
            </a:extLst>
          </p:cNvPr>
          <p:cNvSpPr txBox="1"/>
          <p:nvPr/>
        </p:nvSpPr>
        <p:spPr>
          <a:xfrm>
            <a:off x="1510473" y="1328400"/>
            <a:ext cx="2201681" cy="1200329"/>
          </a:xfrm>
          <a:prstGeom prst="rect">
            <a:avLst/>
          </a:prstGeom>
          <a:noFill/>
        </p:spPr>
        <p:txBody>
          <a:bodyPr wrap="square" rtlCol="0">
            <a:spAutoFit/>
          </a:bodyPr>
          <a:lstStyle/>
          <a:p>
            <a:pPr algn="ctr"/>
            <a:r>
              <a:rPr lang="fr-CA" sz="3600" b="1" noProof="1">
                <a:solidFill>
                  <a:schemeClr val="bg1"/>
                </a:solidFill>
                <a:latin typeface="Arial"/>
                <a:cs typeface="Calibri"/>
              </a:rPr>
              <a:t>Oui, tout à fait</a:t>
            </a:r>
            <a:r>
              <a:rPr lang="fr-CA" b="1" noProof="1">
                <a:solidFill>
                  <a:schemeClr val="bg1"/>
                </a:solidFill>
                <a:latin typeface="Arial"/>
                <a:cs typeface="Calibri"/>
              </a:rPr>
              <a:t> </a:t>
            </a:r>
            <a:r>
              <a:rPr lang="fr-CA" sz="3600" b="1" noProof="1">
                <a:solidFill>
                  <a:schemeClr val="bg1"/>
                </a:solidFill>
                <a:latin typeface="Arial"/>
                <a:cs typeface="Calibri"/>
              </a:rPr>
              <a:t>!</a:t>
            </a:r>
          </a:p>
        </p:txBody>
      </p:sp>
      <p:sp>
        <p:nvSpPr>
          <p:cNvPr id="19" name="ZoneTexte 18">
            <a:extLst>
              <a:ext uri="{FF2B5EF4-FFF2-40B4-BE49-F238E27FC236}">
                <a16:creationId xmlns:a16="http://schemas.microsoft.com/office/drawing/2014/main" id="{625F908D-126C-39DF-C177-9ACAD1FFA51A}"/>
              </a:ext>
            </a:extLst>
          </p:cNvPr>
          <p:cNvSpPr txBox="1"/>
          <p:nvPr/>
        </p:nvSpPr>
        <p:spPr>
          <a:xfrm>
            <a:off x="1153821" y="4309032"/>
            <a:ext cx="2847452" cy="1200329"/>
          </a:xfrm>
          <a:prstGeom prst="rect">
            <a:avLst/>
          </a:prstGeom>
          <a:noFill/>
        </p:spPr>
        <p:txBody>
          <a:bodyPr wrap="square" rtlCol="0">
            <a:spAutoFit/>
          </a:bodyPr>
          <a:lstStyle/>
          <a:p>
            <a:pPr algn="ctr"/>
            <a:r>
              <a:rPr lang="fr-CA" sz="3600" b="1" noProof="1">
                <a:solidFill>
                  <a:schemeClr val="bg1"/>
                </a:solidFill>
                <a:latin typeface="Arial"/>
                <a:cs typeface="Calibri"/>
              </a:rPr>
              <a:t>Surtout</a:t>
            </a:r>
            <a:br>
              <a:rPr lang="fr-CA" sz="3600" b="1" noProof="1">
                <a:solidFill>
                  <a:schemeClr val="bg1"/>
                </a:solidFill>
                <a:latin typeface="Arial"/>
                <a:cs typeface="Calibri"/>
              </a:rPr>
            </a:br>
            <a:r>
              <a:rPr lang="fr-CA" sz="3600" b="1" noProof="1">
                <a:solidFill>
                  <a:schemeClr val="bg1"/>
                </a:solidFill>
                <a:latin typeface="Arial"/>
                <a:cs typeface="Calibri"/>
              </a:rPr>
              <a:t>pas</a:t>
            </a:r>
            <a:r>
              <a:rPr lang="fr-CA" b="1" noProof="1">
                <a:solidFill>
                  <a:schemeClr val="bg1"/>
                </a:solidFill>
                <a:latin typeface="Arial"/>
                <a:cs typeface="Calibri"/>
              </a:rPr>
              <a:t> </a:t>
            </a:r>
            <a:r>
              <a:rPr lang="fr-CA" sz="3600" b="1" noProof="1">
                <a:solidFill>
                  <a:schemeClr val="bg1"/>
                </a:solidFill>
                <a:latin typeface="Arial"/>
                <a:cs typeface="Calibri"/>
              </a:rPr>
              <a:t>!</a:t>
            </a:r>
          </a:p>
        </p:txBody>
      </p:sp>
    </p:spTree>
    <p:extLst>
      <p:ext uri="{BB962C8B-B14F-4D97-AF65-F5344CB8AC3E}">
        <p14:creationId xmlns:p14="http://schemas.microsoft.com/office/powerpoint/2010/main" val="42509347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7B6C3492-EF6E-FE30-C82D-17F388F1D1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024" t="15625" r="9249" b="10833"/>
          <a:stretch>
            <a:fillRect/>
          </a:stretch>
        </p:blipFill>
        <p:spPr>
          <a:xfrm>
            <a:off x="7044647" y="1410508"/>
            <a:ext cx="4814888" cy="4675966"/>
          </a:xfrm>
          <a:prstGeom prst="rect">
            <a:avLst/>
          </a:prstGeom>
        </p:spPr>
      </p:pic>
      <p:pic>
        <p:nvPicPr>
          <p:cNvPr id="5" name="Image 4">
            <a:extLst>
              <a:ext uri="{FF2B5EF4-FFF2-40B4-BE49-F238E27FC236}">
                <a16:creationId xmlns:a16="http://schemas.microsoft.com/office/drawing/2014/main" id="{5DF816C9-1196-913E-BBE7-659DB9D0AF7A}"/>
              </a:ext>
            </a:extLst>
          </p:cNvPr>
          <p:cNvPicPr>
            <a:picLocks noChangeAspect="1"/>
          </p:cNvPicPr>
          <p:nvPr/>
        </p:nvPicPr>
        <p:blipFill>
          <a:blip r:embed="rId4"/>
          <a:stretch>
            <a:fillRect/>
          </a:stretch>
        </p:blipFill>
        <p:spPr>
          <a:xfrm>
            <a:off x="11435683" y="278175"/>
            <a:ext cx="505269" cy="505269"/>
          </a:xfrm>
          <a:prstGeom prst="rect">
            <a:avLst/>
          </a:prstGeom>
        </p:spPr>
      </p:pic>
      <p:pic>
        <p:nvPicPr>
          <p:cNvPr id="14" name="Image 13">
            <a:extLst>
              <a:ext uri="{FF2B5EF4-FFF2-40B4-BE49-F238E27FC236}">
                <a16:creationId xmlns:a16="http://schemas.microsoft.com/office/drawing/2014/main" id="{3C48FB45-F655-BC8D-BCFA-76CCF35C90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387" y="5092455"/>
            <a:ext cx="250694" cy="250694"/>
          </a:xfrm>
          <a:prstGeom prst="rect">
            <a:avLst/>
          </a:prstGeom>
        </p:spPr>
      </p:pic>
      <p:pic>
        <p:nvPicPr>
          <p:cNvPr id="3" name="Image 2">
            <a:extLst>
              <a:ext uri="{FF2B5EF4-FFF2-40B4-BE49-F238E27FC236}">
                <a16:creationId xmlns:a16="http://schemas.microsoft.com/office/drawing/2014/main" id="{24995867-246F-961B-FF04-A8D1CDFB923C}"/>
              </a:ext>
            </a:extLst>
          </p:cNvPr>
          <p:cNvPicPr>
            <a:picLocks noChangeAspect="1"/>
          </p:cNvPicPr>
          <p:nvPr/>
        </p:nvPicPr>
        <p:blipFill rotWithShape="1">
          <a:blip r:embed="rId6">
            <a:extLst>
              <a:ext uri="{28A0092B-C50C-407E-A947-70E740481C1C}">
                <a14:useLocalDpi xmlns:a14="http://schemas.microsoft.com/office/drawing/2010/main" val="0"/>
              </a:ext>
            </a:extLst>
          </a:blip>
          <a:srcRect l="16216" t="32189" r="15849" b="26782"/>
          <a:stretch/>
        </p:blipFill>
        <p:spPr>
          <a:xfrm>
            <a:off x="2633472" y="4859313"/>
            <a:ext cx="1330872" cy="621108"/>
          </a:xfrm>
          <a:prstGeom prst="rect">
            <a:avLst/>
          </a:prstGeom>
        </p:spPr>
      </p:pic>
      <p:pic>
        <p:nvPicPr>
          <p:cNvPr id="6" name="Image 5">
            <a:extLst>
              <a:ext uri="{FF2B5EF4-FFF2-40B4-BE49-F238E27FC236}">
                <a16:creationId xmlns:a16="http://schemas.microsoft.com/office/drawing/2014/main" id="{AF130924-D147-6652-8358-0B79B7749329}"/>
              </a:ext>
            </a:extLst>
          </p:cNvPr>
          <p:cNvPicPr>
            <a:picLocks noChangeAspect="1"/>
          </p:cNvPicPr>
          <p:nvPr/>
        </p:nvPicPr>
        <p:blipFill rotWithShape="1">
          <a:blip r:embed="rId7">
            <a:extLst>
              <a:ext uri="{28A0092B-C50C-407E-A947-70E740481C1C}">
                <a14:useLocalDpi xmlns:a14="http://schemas.microsoft.com/office/drawing/2010/main" val="0"/>
              </a:ext>
            </a:extLst>
          </a:blip>
          <a:srcRect l="12281" t="34954" r="13229" b="12246"/>
          <a:stretch/>
        </p:blipFill>
        <p:spPr>
          <a:xfrm>
            <a:off x="3201702" y="5485191"/>
            <a:ext cx="1282262" cy="702331"/>
          </a:xfrm>
          <a:prstGeom prst="rect">
            <a:avLst/>
          </a:prstGeom>
        </p:spPr>
      </p:pic>
      <p:sp>
        <p:nvSpPr>
          <p:cNvPr id="9" name="ZoneTexte 8">
            <a:extLst>
              <a:ext uri="{FF2B5EF4-FFF2-40B4-BE49-F238E27FC236}">
                <a16:creationId xmlns:a16="http://schemas.microsoft.com/office/drawing/2014/main" id="{9C917C86-08E9-92D0-074E-3DD9B9BC0DD6}"/>
              </a:ext>
            </a:extLst>
          </p:cNvPr>
          <p:cNvSpPr txBox="1"/>
          <p:nvPr/>
        </p:nvSpPr>
        <p:spPr>
          <a:xfrm>
            <a:off x="1172383" y="5028349"/>
            <a:ext cx="1602465" cy="369332"/>
          </a:xfrm>
          <a:prstGeom prst="rect">
            <a:avLst/>
          </a:prstGeom>
          <a:noFill/>
        </p:spPr>
        <p:txBody>
          <a:bodyPr wrap="square" rtlCol="0">
            <a:spAutoFit/>
          </a:bodyPr>
          <a:lstStyle/>
          <a:p>
            <a:r>
              <a:rPr lang="en-CA" noProof="0">
                <a:solidFill>
                  <a:srgbClr val="F6891F"/>
                </a:solidFill>
                <a:hlinkClick r:id="rId8" action="ppaction://hlinksldjump">
                  <a:extLst>
                    <a:ext uri="{A12FA001-AC4F-418D-AE19-62706E023703}">
                      <ahyp:hlinkClr xmlns:ahyp="http://schemas.microsoft.com/office/drawing/2018/hyperlinkcolor" val="tx"/>
                    </a:ext>
                  </a:extLst>
                </a:hlinkClick>
              </a:rPr>
              <a:t>SUJET SUIVANT</a:t>
            </a:r>
            <a:endParaRPr lang="en-CA" noProof="0">
              <a:solidFill>
                <a:srgbClr val="F6891F"/>
              </a:solidFill>
            </a:endParaRPr>
          </a:p>
        </p:txBody>
      </p:sp>
      <p:sp>
        <p:nvSpPr>
          <p:cNvPr id="10" name="ZoneTexte 9">
            <a:extLst>
              <a:ext uri="{FF2B5EF4-FFF2-40B4-BE49-F238E27FC236}">
                <a16:creationId xmlns:a16="http://schemas.microsoft.com/office/drawing/2014/main" id="{E4B89FA2-6704-64F6-2DA0-E1FBC5822995}"/>
              </a:ext>
            </a:extLst>
          </p:cNvPr>
          <p:cNvSpPr txBox="1"/>
          <p:nvPr/>
        </p:nvSpPr>
        <p:spPr>
          <a:xfrm>
            <a:off x="4382910" y="5559100"/>
            <a:ext cx="2250365" cy="369332"/>
          </a:xfrm>
          <a:prstGeom prst="rect">
            <a:avLst/>
          </a:prstGeom>
          <a:noFill/>
        </p:spPr>
        <p:txBody>
          <a:bodyPr wrap="square" rtlCol="0">
            <a:spAutoFit/>
          </a:bodyPr>
          <a:lstStyle/>
          <a:p>
            <a:r>
              <a:rPr lang="en-CA" noProof="0">
                <a:solidFill>
                  <a:srgbClr val="1BAACE"/>
                </a:solidFill>
                <a:hlinkClick r:id="rId9" action="ppaction://hlinksldjump">
                  <a:extLst>
                    <a:ext uri="{A12FA001-AC4F-418D-AE19-62706E023703}">
                      <ahyp:hlinkClr xmlns:ahyp="http://schemas.microsoft.com/office/drawing/2018/hyperlinkcolor" val="tx"/>
                    </a:ext>
                  </a:extLst>
                </a:hlinkClick>
              </a:rPr>
              <a:t>SUJET PRÉCÉDENT</a:t>
            </a:r>
            <a:endParaRPr lang="en-CA" noProof="0">
              <a:solidFill>
                <a:srgbClr val="1BAACE"/>
              </a:solidFill>
            </a:endParaRPr>
          </a:p>
        </p:txBody>
      </p:sp>
      <p:sp>
        <p:nvSpPr>
          <p:cNvPr id="18" name="Titre 1">
            <a:extLst>
              <a:ext uri="{FF2B5EF4-FFF2-40B4-BE49-F238E27FC236}">
                <a16:creationId xmlns:a16="http://schemas.microsoft.com/office/drawing/2014/main" id="{3D649DEE-579F-72BB-039B-B0A00B81FED5}"/>
              </a:ext>
            </a:extLst>
          </p:cNvPr>
          <p:cNvSpPr txBox="1">
            <a:spLocks/>
          </p:cNvSpPr>
          <p:nvPr/>
        </p:nvSpPr>
        <p:spPr>
          <a:xfrm>
            <a:off x="484962" y="1720886"/>
            <a:ext cx="8453120" cy="167297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6120"/>
              </a:lnSpc>
            </a:pPr>
            <a:r>
              <a:rPr lang="fr-CA" b="1" noProof="1">
                <a:solidFill>
                  <a:srgbClr val="F6891F"/>
                </a:solidFill>
                <a:latin typeface="Arial"/>
                <a:cs typeface="Arial"/>
              </a:rPr>
              <a:t>  La</a:t>
            </a:r>
            <a:r>
              <a:rPr lang="fr-CA" sz="9000" b="1" noProof="1">
                <a:solidFill>
                  <a:srgbClr val="F6891F"/>
                </a:solidFill>
                <a:latin typeface="Arial"/>
                <a:cs typeface="Arial"/>
              </a:rPr>
              <a:t> </a:t>
            </a:r>
            <a:r>
              <a:rPr lang="fr-CA" sz="8000" b="1" spc="-150" noProof="1">
                <a:solidFill>
                  <a:srgbClr val="F6891F"/>
                </a:solidFill>
                <a:latin typeface="Arial"/>
                <a:cs typeface="Arial"/>
              </a:rPr>
              <a:t>consommation</a:t>
            </a:r>
          </a:p>
        </p:txBody>
      </p:sp>
      <p:sp>
        <p:nvSpPr>
          <p:cNvPr id="19" name="ZoneTexte 18">
            <a:extLst>
              <a:ext uri="{FF2B5EF4-FFF2-40B4-BE49-F238E27FC236}">
                <a16:creationId xmlns:a16="http://schemas.microsoft.com/office/drawing/2014/main" id="{9B16A9BD-30A6-0433-CB1A-99EB9C8442B2}"/>
              </a:ext>
            </a:extLst>
          </p:cNvPr>
          <p:cNvSpPr txBox="1"/>
          <p:nvPr/>
        </p:nvSpPr>
        <p:spPr>
          <a:xfrm>
            <a:off x="2933770" y="3129188"/>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4400" b="1" noProof="1">
                <a:solidFill>
                  <a:srgbClr val="F6891F"/>
                </a:solidFill>
                <a:latin typeface="Arial"/>
              </a:rPr>
              <a:t>de</a:t>
            </a:r>
            <a:endParaRPr lang="fr-CA" sz="4400" noProof="1">
              <a:solidFill>
                <a:srgbClr val="F6891F"/>
              </a:solidFill>
            </a:endParaRPr>
          </a:p>
        </p:txBody>
      </p:sp>
      <p:sp>
        <p:nvSpPr>
          <p:cNvPr id="20" name="ZoneTexte 19">
            <a:extLst>
              <a:ext uri="{FF2B5EF4-FFF2-40B4-BE49-F238E27FC236}">
                <a16:creationId xmlns:a16="http://schemas.microsoft.com/office/drawing/2014/main" id="{079D0C2A-FE5A-9B65-40A7-FA63D4555667}"/>
              </a:ext>
            </a:extLst>
          </p:cNvPr>
          <p:cNvSpPr txBox="1"/>
          <p:nvPr/>
        </p:nvSpPr>
        <p:spPr>
          <a:xfrm>
            <a:off x="1548289" y="3614509"/>
            <a:ext cx="790380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6000" b="1" noProof="1">
                <a:solidFill>
                  <a:srgbClr val="F6891F"/>
                </a:solidFill>
                <a:latin typeface="Arial"/>
              </a:rPr>
              <a:t>cannabis</a:t>
            </a:r>
            <a:endParaRPr lang="fr-CA" sz="6000" noProof="1">
              <a:solidFill>
                <a:srgbClr val="F6891F"/>
              </a:solidFill>
            </a:endParaRPr>
          </a:p>
        </p:txBody>
      </p:sp>
    </p:spTree>
    <p:extLst>
      <p:ext uri="{BB962C8B-B14F-4D97-AF65-F5344CB8AC3E}">
        <p14:creationId xmlns:p14="http://schemas.microsoft.com/office/powerpoint/2010/main" val="11638096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B6655-E834-9959-DB2D-37B4B87DBCD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24E65FD-EBE3-C0E9-CCD4-1DAB5543E4B7}"/>
              </a:ext>
            </a:extLst>
          </p:cNvPr>
          <p:cNvSpPr/>
          <p:nvPr/>
        </p:nvSpPr>
        <p:spPr>
          <a:xfrm>
            <a:off x="8509898" y="30482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pic>
        <p:nvPicPr>
          <p:cNvPr id="8" name="Image 7">
            <a:extLst>
              <a:ext uri="{FF2B5EF4-FFF2-40B4-BE49-F238E27FC236}">
                <a16:creationId xmlns:a16="http://schemas.microsoft.com/office/drawing/2014/main" id="{1C91CC81-2E02-3BD8-888A-9AF9F7FB5556}"/>
              </a:ext>
            </a:extLst>
          </p:cNvPr>
          <p:cNvPicPr>
            <a:picLocks noChangeAspect="1"/>
          </p:cNvPicPr>
          <p:nvPr/>
        </p:nvPicPr>
        <p:blipFill>
          <a:blip r:embed="rId3"/>
          <a:stretch>
            <a:fillRect/>
          </a:stretch>
        </p:blipFill>
        <p:spPr>
          <a:xfrm>
            <a:off x="11435683" y="278175"/>
            <a:ext cx="505269" cy="505269"/>
          </a:xfrm>
          <a:prstGeom prst="rect">
            <a:avLst/>
          </a:prstGeom>
        </p:spPr>
      </p:pic>
      <p:pic>
        <p:nvPicPr>
          <p:cNvPr id="5" name="Image 4">
            <a:extLst>
              <a:ext uri="{FF2B5EF4-FFF2-40B4-BE49-F238E27FC236}">
                <a16:creationId xmlns:a16="http://schemas.microsoft.com/office/drawing/2014/main" id="{1547860C-D590-1388-1370-B383A8C528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00" y="2098799"/>
            <a:ext cx="7487486" cy="3895601"/>
          </a:xfrm>
          <a:prstGeom prst="rect">
            <a:avLst/>
          </a:prstGeom>
        </p:spPr>
      </p:pic>
      <p:sp>
        <p:nvSpPr>
          <p:cNvPr id="11" name="Espace réservé du contenu 4">
            <a:extLst>
              <a:ext uri="{FF2B5EF4-FFF2-40B4-BE49-F238E27FC236}">
                <a16:creationId xmlns:a16="http://schemas.microsoft.com/office/drawing/2014/main" id="{E4A8AB2F-0ADD-5F6B-8DD0-6D46C81331FA}"/>
              </a:ext>
            </a:extLst>
          </p:cNvPr>
          <p:cNvSpPr txBox="1">
            <a:spLocks/>
          </p:cNvSpPr>
          <p:nvPr/>
        </p:nvSpPr>
        <p:spPr>
          <a:xfrm>
            <a:off x="1015200" y="2311200"/>
            <a:ext cx="7011200" cy="313058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fr-CA" sz="2400" noProof="1">
                <a:solidFill>
                  <a:srgbClr val="333F48"/>
                </a:solidFill>
                <a:latin typeface="Arial"/>
                <a:cs typeface="Arial"/>
              </a:rPr>
              <a:t>J’ai 14 ans. </a:t>
            </a:r>
            <a:endParaRPr lang="fr-CA" sz="2400" noProof="1">
              <a:solidFill>
                <a:srgbClr val="000000"/>
              </a:solidFill>
              <a:latin typeface="Arial"/>
              <a:ea typeface="Calibri" panose="020F0502020204030204"/>
              <a:cs typeface="Arial"/>
            </a:endParaRPr>
          </a:p>
          <a:p>
            <a:pPr marL="0" indent="0">
              <a:lnSpc>
                <a:spcPct val="100000"/>
              </a:lnSpc>
              <a:spcBef>
                <a:spcPts val="1200"/>
              </a:spcBef>
              <a:buNone/>
            </a:pPr>
            <a:r>
              <a:rPr lang="fr-CA" sz="2400" noProof="1">
                <a:solidFill>
                  <a:srgbClr val="333F48"/>
                </a:solidFill>
                <a:latin typeface="Arial"/>
                <a:cs typeface="Arial"/>
              </a:rPr>
              <a:t>Mes amis et moi passons du temps </a:t>
            </a:r>
            <a:br>
              <a:rPr lang="fr-CA" sz="2400" noProof="1">
                <a:solidFill>
                  <a:srgbClr val="333F48"/>
                </a:solidFill>
                <a:latin typeface="Arial"/>
                <a:cs typeface="Arial"/>
              </a:rPr>
            </a:br>
            <a:r>
              <a:rPr lang="fr-CA" sz="2400" noProof="1">
                <a:solidFill>
                  <a:srgbClr val="333F48"/>
                </a:solidFill>
                <a:latin typeface="Arial"/>
                <a:cs typeface="Arial"/>
              </a:rPr>
              <a:t>dans une cabane abandonnée du village.</a:t>
            </a:r>
            <a:endParaRPr lang="fr-CA" sz="2400" noProof="1">
              <a:solidFill>
                <a:srgbClr val="000000"/>
              </a:solidFill>
              <a:latin typeface="Arial"/>
              <a:ea typeface="Calibri"/>
              <a:cs typeface="Arial"/>
            </a:endParaRPr>
          </a:p>
          <a:p>
            <a:pPr marL="0" indent="0">
              <a:lnSpc>
                <a:spcPct val="100000"/>
              </a:lnSpc>
              <a:spcBef>
                <a:spcPts val="1200"/>
              </a:spcBef>
              <a:buNone/>
            </a:pPr>
            <a:r>
              <a:rPr lang="fr-CA" sz="2400" noProof="1">
                <a:solidFill>
                  <a:srgbClr val="333F48"/>
                </a:solidFill>
                <a:latin typeface="Arial"/>
                <a:cs typeface="Arial"/>
              </a:rPr>
              <a:t>Parfois, mes amis fument du cannabis. </a:t>
            </a:r>
            <a:endParaRPr lang="fr-CA" sz="2400" noProof="1">
              <a:solidFill>
                <a:srgbClr val="000000"/>
              </a:solidFill>
              <a:latin typeface="Arial"/>
              <a:ea typeface="Calibri"/>
              <a:cs typeface="Arial"/>
            </a:endParaRPr>
          </a:p>
          <a:p>
            <a:pPr marL="0" indent="0">
              <a:lnSpc>
                <a:spcPct val="100000"/>
              </a:lnSpc>
              <a:spcBef>
                <a:spcPts val="1200"/>
              </a:spcBef>
              <a:buNone/>
            </a:pPr>
            <a:r>
              <a:rPr lang="fr-CA" sz="2400" noProof="1">
                <a:solidFill>
                  <a:srgbClr val="333F48"/>
                </a:solidFill>
                <a:latin typeface="Arial"/>
                <a:cs typeface="Arial"/>
              </a:rPr>
              <a:t>Je n’en ai pas toujours envie. </a:t>
            </a:r>
            <a:endParaRPr lang="fr-CA" sz="2400" noProof="1">
              <a:solidFill>
                <a:srgbClr val="000000"/>
              </a:solidFill>
              <a:latin typeface="Arial"/>
              <a:ea typeface="Calibri"/>
              <a:cs typeface="Arial"/>
            </a:endParaRPr>
          </a:p>
          <a:p>
            <a:pPr marL="0" indent="0">
              <a:lnSpc>
                <a:spcPct val="100000"/>
              </a:lnSpc>
              <a:spcBef>
                <a:spcPts val="1200"/>
              </a:spcBef>
              <a:buNone/>
            </a:pPr>
            <a:r>
              <a:rPr lang="fr-CA" sz="2400" noProof="1">
                <a:solidFill>
                  <a:srgbClr val="333F48"/>
                </a:solidFill>
                <a:latin typeface="Arial"/>
                <a:cs typeface="Arial"/>
              </a:rPr>
              <a:t>Je me sens obligée de fumer du cannabis </a:t>
            </a:r>
            <a:br>
              <a:rPr lang="fr-CA" sz="2400" noProof="1">
                <a:solidFill>
                  <a:srgbClr val="333F48"/>
                </a:solidFill>
                <a:latin typeface="Arial"/>
                <a:cs typeface="Arial"/>
              </a:rPr>
            </a:br>
            <a:r>
              <a:rPr lang="fr-CA" sz="2400" noProof="1">
                <a:solidFill>
                  <a:srgbClr val="333F48"/>
                </a:solidFill>
                <a:latin typeface="Arial"/>
                <a:cs typeface="Arial"/>
              </a:rPr>
              <a:t>pour faire partie du groupe.</a:t>
            </a:r>
            <a:endParaRPr lang="fr-CA" sz="2400" noProof="1">
              <a:latin typeface="Arial"/>
              <a:ea typeface="Calibri"/>
              <a:cs typeface="Arial"/>
            </a:endParaRPr>
          </a:p>
        </p:txBody>
      </p:sp>
      <p:grpSp>
        <p:nvGrpSpPr>
          <p:cNvPr id="12" name="Groupe 11">
            <a:extLst>
              <a:ext uri="{FF2B5EF4-FFF2-40B4-BE49-F238E27FC236}">
                <a16:creationId xmlns:a16="http://schemas.microsoft.com/office/drawing/2014/main" id="{0C9C54B3-03F6-671D-532E-2AE2E360DE1C}"/>
              </a:ext>
            </a:extLst>
          </p:cNvPr>
          <p:cNvGrpSpPr/>
          <p:nvPr/>
        </p:nvGrpSpPr>
        <p:grpSpPr>
          <a:xfrm>
            <a:off x="261893" y="460274"/>
            <a:ext cx="11001639" cy="1311536"/>
            <a:chOff x="261893" y="460274"/>
            <a:chExt cx="11001639" cy="1311536"/>
          </a:xfrm>
        </p:grpSpPr>
        <p:pic>
          <p:nvPicPr>
            <p:cNvPr id="13" name="Image 12">
              <a:extLst>
                <a:ext uri="{FF2B5EF4-FFF2-40B4-BE49-F238E27FC236}">
                  <a16:creationId xmlns:a16="http://schemas.microsoft.com/office/drawing/2014/main" id="{FC7D93C9-9218-DAC7-C9A3-7D7558D08461}"/>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14" name="Titre 1">
              <a:extLst>
                <a:ext uri="{FF2B5EF4-FFF2-40B4-BE49-F238E27FC236}">
                  <a16:creationId xmlns:a16="http://schemas.microsoft.com/office/drawing/2014/main" id="{A76D57A5-B086-899E-2FBF-299B1F4A6460}"/>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Écoutez l’histoire d’Amelia</a:t>
              </a:r>
              <a:endParaRPr lang="fr-CA" sz="3600" b="1" noProof="1">
                <a:solidFill>
                  <a:srgbClr val="333F48"/>
                </a:solidFill>
                <a:latin typeface="Arial"/>
                <a:cs typeface="Arial"/>
              </a:endParaRPr>
            </a:p>
          </p:txBody>
        </p:sp>
        <p:sp>
          <p:nvSpPr>
            <p:cNvPr id="15" name="Titre 1">
              <a:extLst>
                <a:ext uri="{FF2B5EF4-FFF2-40B4-BE49-F238E27FC236}">
                  <a16:creationId xmlns:a16="http://schemas.microsoft.com/office/drawing/2014/main" id="{93FF457F-0E08-A161-EED9-B80E856A21B2}"/>
                </a:ext>
              </a:extLst>
            </p:cNvPr>
            <p:cNvSpPr txBox="1">
              <a:spLocks/>
            </p:cNvSpPr>
            <p:nvPr/>
          </p:nvSpPr>
          <p:spPr>
            <a:xfrm>
              <a:off x="790793" y="460274"/>
              <a:ext cx="9251976"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noProof="1">
                  <a:solidFill>
                    <a:srgbClr val="F6891F"/>
                  </a:solidFill>
                  <a:latin typeface="Arial"/>
                  <a:cs typeface="Arial"/>
                </a:rPr>
                <a:t>La consommation de cannabis</a:t>
              </a:r>
              <a:endParaRPr lang="fr-CA" sz="2800" noProof="1">
                <a:solidFill>
                  <a:srgbClr val="1BAACE"/>
                </a:solidFill>
                <a:latin typeface="Arial"/>
                <a:cs typeface="Arial"/>
              </a:endParaRPr>
            </a:p>
          </p:txBody>
        </p:sp>
      </p:grpSp>
      <p:pic>
        <p:nvPicPr>
          <p:cNvPr id="4" name="Image 3">
            <a:extLst>
              <a:ext uri="{FF2B5EF4-FFF2-40B4-BE49-F238E27FC236}">
                <a16:creationId xmlns:a16="http://schemas.microsoft.com/office/drawing/2014/main" id="{6BFA48C3-D492-BEFB-40B5-F1FD66C88B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346" t="16595" r="8050" b="11265"/>
          <a:stretch/>
        </p:blipFill>
        <p:spPr>
          <a:xfrm>
            <a:off x="7219101" y="2843541"/>
            <a:ext cx="3881262" cy="3562160"/>
          </a:xfrm>
          <a:prstGeom prst="rect">
            <a:avLst/>
          </a:prstGeom>
        </p:spPr>
      </p:pic>
    </p:spTree>
    <p:extLst>
      <p:ext uri="{BB962C8B-B14F-4D97-AF65-F5344CB8AC3E}">
        <p14:creationId xmlns:p14="http://schemas.microsoft.com/office/powerpoint/2010/main" val="25606285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6891F">
            <a:alpha val="12000"/>
          </a:srgbClr>
        </a:solidFill>
        <a:effectLst/>
      </p:bgPr>
    </p:bg>
    <p:spTree>
      <p:nvGrpSpPr>
        <p:cNvPr id="1" name="">
          <a:extLst>
            <a:ext uri="{FF2B5EF4-FFF2-40B4-BE49-F238E27FC236}">
              <a16:creationId xmlns:a16="http://schemas.microsoft.com/office/drawing/2014/main" id="{2495BA47-118D-5106-4F2C-63F67437C514}"/>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43A43DD5-E2A6-B959-0864-60628B2A8236}"/>
              </a:ext>
            </a:extLst>
          </p:cNvPr>
          <p:cNvPicPr>
            <a:picLocks noChangeAspect="1"/>
          </p:cNvPicPr>
          <p:nvPr/>
        </p:nvPicPr>
        <p:blipFill>
          <a:blip r:embed="rId3"/>
          <a:stretch>
            <a:fillRect/>
          </a:stretch>
        </p:blipFill>
        <p:spPr>
          <a:xfrm>
            <a:off x="11435683" y="278175"/>
            <a:ext cx="505269" cy="505269"/>
          </a:xfrm>
          <a:prstGeom prst="rect">
            <a:avLst/>
          </a:prstGeom>
        </p:spPr>
      </p:pic>
      <p:grpSp>
        <p:nvGrpSpPr>
          <p:cNvPr id="10" name="Groupe 9">
            <a:extLst>
              <a:ext uri="{FF2B5EF4-FFF2-40B4-BE49-F238E27FC236}">
                <a16:creationId xmlns:a16="http://schemas.microsoft.com/office/drawing/2014/main" id="{F94224E0-37BD-5A45-D02D-5959F2558FA8}"/>
              </a:ext>
            </a:extLst>
          </p:cNvPr>
          <p:cNvGrpSpPr/>
          <p:nvPr/>
        </p:nvGrpSpPr>
        <p:grpSpPr>
          <a:xfrm>
            <a:off x="261893" y="460274"/>
            <a:ext cx="11001639" cy="1311536"/>
            <a:chOff x="261893" y="460274"/>
            <a:chExt cx="11001639" cy="1311536"/>
          </a:xfrm>
        </p:grpSpPr>
        <p:pic>
          <p:nvPicPr>
            <p:cNvPr id="11" name="Image 10">
              <a:extLst>
                <a:ext uri="{FF2B5EF4-FFF2-40B4-BE49-F238E27FC236}">
                  <a16:creationId xmlns:a16="http://schemas.microsoft.com/office/drawing/2014/main" id="{769CB6AA-52F4-1D6A-C304-A9E261FE5898}"/>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12" name="Titre 1">
              <a:extLst>
                <a:ext uri="{FF2B5EF4-FFF2-40B4-BE49-F238E27FC236}">
                  <a16:creationId xmlns:a16="http://schemas.microsoft.com/office/drawing/2014/main" id="{AADE473B-4DDE-E7EB-68FE-4AF4550E4B8E}"/>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Voici la règle</a:t>
              </a:r>
              <a:endParaRPr lang="fr-CA" sz="3600" b="1" noProof="1">
                <a:solidFill>
                  <a:srgbClr val="333F48"/>
                </a:solidFill>
                <a:latin typeface="Arial"/>
                <a:cs typeface="Arial"/>
              </a:endParaRPr>
            </a:p>
          </p:txBody>
        </p:sp>
        <p:sp>
          <p:nvSpPr>
            <p:cNvPr id="13" name="Titre 1">
              <a:extLst>
                <a:ext uri="{FF2B5EF4-FFF2-40B4-BE49-F238E27FC236}">
                  <a16:creationId xmlns:a16="http://schemas.microsoft.com/office/drawing/2014/main" id="{D8BE64FA-2B0B-5D7C-B1DB-0B472912D7C4}"/>
                </a:ext>
              </a:extLst>
            </p:cNvPr>
            <p:cNvSpPr txBox="1">
              <a:spLocks/>
            </p:cNvSpPr>
            <p:nvPr/>
          </p:nvSpPr>
          <p:spPr>
            <a:xfrm>
              <a:off x="790793" y="460274"/>
              <a:ext cx="9251976"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noProof="1">
                  <a:solidFill>
                    <a:srgbClr val="F6891F"/>
                  </a:solidFill>
                  <a:latin typeface="Arial"/>
                  <a:cs typeface="Arial"/>
                </a:rPr>
                <a:t>La consommation de cannabis</a:t>
              </a:r>
              <a:endParaRPr lang="fr-CA" sz="2800" noProof="1">
                <a:solidFill>
                  <a:srgbClr val="1BAACE"/>
                </a:solidFill>
                <a:latin typeface="Arial"/>
                <a:cs typeface="Arial"/>
              </a:endParaRPr>
            </a:p>
          </p:txBody>
        </p:sp>
      </p:grpSp>
      <p:pic>
        <p:nvPicPr>
          <p:cNvPr id="14" name="Image 13">
            <a:extLst>
              <a:ext uri="{FF2B5EF4-FFF2-40B4-BE49-F238E27FC236}">
                <a16:creationId xmlns:a16="http://schemas.microsoft.com/office/drawing/2014/main" id="{D5920650-319D-BF75-91E7-4218952EDF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7750" y="2525716"/>
            <a:ext cx="7556500" cy="2692400"/>
          </a:xfrm>
          <a:prstGeom prst="rect">
            <a:avLst/>
          </a:prstGeom>
        </p:spPr>
      </p:pic>
      <p:sp>
        <p:nvSpPr>
          <p:cNvPr id="15" name="Espace réservé du contenu 2">
            <a:extLst>
              <a:ext uri="{FF2B5EF4-FFF2-40B4-BE49-F238E27FC236}">
                <a16:creationId xmlns:a16="http://schemas.microsoft.com/office/drawing/2014/main" id="{DC1EDEF7-E4D2-B518-50DE-8CC94F7C8237}"/>
              </a:ext>
            </a:extLst>
          </p:cNvPr>
          <p:cNvSpPr txBox="1">
            <a:spLocks/>
          </p:cNvSpPr>
          <p:nvPr/>
        </p:nvSpPr>
        <p:spPr>
          <a:xfrm>
            <a:off x="2735327" y="3001572"/>
            <a:ext cx="6721345" cy="174068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400"/>
              </a:spcBef>
              <a:buNone/>
            </a:pPr>
            <a:r>
              <a:rPr lang="fr-CA" sz="2400" noProof="1">
                <a:solidFill>
                  <a:srgbClr val="333F48"/>
                </a:solidFill>
                <a:latin typeface="Arial"/>
                <a:cs typeface="Calibri"/>
              </a:rPr>
              <a:t>Amelia et ses amies sont trop jeunes</a:t>
            </a:r>
            <a:br>
              <a:rPr lang="fr-CA" sz="2400" noProof="1">
                <a:solidFill>
                  <a:srgbClr val="333F48"/>
                </a:solidFill>
                <a:latin typeface="Arial"/>
                <a:cs typeface="Calibri"/>
              </a:rPr>
            </a:br>
            <a:r>
              <a:rPr lang="fr-CA" sz="2400" noProof="1">
                <a:solidFill>
                  <a:srgbClr val="333F48"/>
                </a:solidFill>
                <a:latin typeface="Arial"/>
                <a:cs typeface="Calibri"/>
              </a:rPr>
              <a:t>pour consommer du cannabis. </a:t>
            </a:r>
          </a:p>
          <a:p>
            <a:pPr marL="0" indent="0" algn="ctr">
              <a:lnSpc>
                <a:spcPct val="100000"/>
              </a:lnSpc>
              <a:spcBef>
                <a:spcPts val="1400"/>
              </a:spcBef>
              <a:buNone/>
            </a:pPr>
            <a:r>
              <a:rPr lang="fr-CA" sz="2400" noProof="1">
                <a:solidFill>
                  <a:srgbClr val="333F48"/>
                </a:solidFill>
                <a:latin typeface="Arial"/>
                <a:cs typeface="Calibri"/>
              </a:rPr>
              <a:t>Seules les personnes de 21 ans ou plus</a:t>
            </a:r>
            <a:br>
              <a:rPr lang="fr-CA" sz="2400" noProof="1">
                <a:solidFill>
                  <a:srgbClr val="333F48"/>
                </a:solidFill>
                <a:latin typeface="Arial"/>
                <a:cs typeface="Calibri"/>
              </a:rPr>
            </a:br>
            <a:r>
              <a:rPr lang="fr-CA" sz="2400" noProof="1">
                <a:solidFill>
                  <a:srgbClr val="333F48"/>
                </a:solidFill>
                <a:latin typeface="Arial"/>
                <a:cs typeface="Calibri"/>
              </a:rPr>
              <a:t>peuvent en consommer.</a:t>
            </a:r>
            <a:endParaRPr lang="fr-CA" sz="2400" noProof="1">
              <a:solidFill>
                <a:srgbClr val="333F48"/>
              </a:solidFill>
              <a:latin typeface="Arial"/>
            </a:endParaRPr>
          </a:p>
        </p:txBody>
      </p:sp>
    </p:spTree>
    <p:extLst>
      <p:ext uri="{BB962C8B-B14F-4D97-AF65-F5344CB8AC3E}">
        <p14:creationId xmlns:p14="http://schemas.microsoft.com/office/powerpoint/2010/main" val="8042572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B7E5AB56-5DAA-8137-B51D-A4A8006D822D}"/>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8003" t="9615" r="16872" b="3653"/>
          <a:stretch/>
        </p:blipFill>
        <p:spPr>
          <a:xfrm>
            <a:off x="8237946" y="518070"/>
            <a:ext cx="2766945" cy="2847452"/>
          </a:xfrm>
          <a:prstGeom prst="rect">
            <a:avLst/>
          </a:prstGeom>
        </p:spPr>
      </p:pic>
      <p:pic>
        <p:nvPicPr>
          <p:cNvPr id="4" name="Image 3">
            <a:extLst>
              <a:ext uri="{FF2B5EF4-FFF2-40B4-BE49-F238E27FC236}">
                <a16:creationId xmlns:a16="http://schemas.microsoft.com/office/drawing/2014/main" id="{9E1F4156-BCA9-2BC1-BEEA-A93FC07A61BB}"/>
              </a:ext>
            </a:extLst>
          </p:cNvPr>
          <p:cNvPicPr>
            <a:picLocks noChangeAspect="1"/>
          </p:cNvPicPr>
          <p:nvPr/>
        </p:nvPicPr>
        <p:blipFill rotWithShape="1">
          <a:blip r:embed="rId4" cstate="print">
            <a:alphaModFix amt="86000"/>
            <a:extLst>
              <a:ext uri="{28A0092B-C50C-407E-A947-70E740481C1C}">
                <a14:useLocalDpi xmlns:a14="http://schemas.microsoft.com/office/drawing/2010/main" val="0"/>
              </a:ext>
            </a:extLst>
          </a:blip>
          <a:srcRect l="18425" t="7466" r="17752" b="6156"/>
          <a:stretch/>
        </p:blipFill>
        <p:spPr>
          <a:xfrm rot="5400000">
            <a:off x="8323588" y="3635747"/>
            <a:ext cx="2645763" cy="2766944"/>
          </a:xfrm>
          <a:prstGeom prst="rect">
            <a:avLst/>
          </a:prstGeom>
        </p:spPr>
      </p:pic>
      <p:sp>
        <p:nvSpPr>
          <p:cNvPr id="5" name="ZoneTexte 4">
            <a:extLst>
              <a:ext uri="{FF2B5EF4-FFF2-40B4-BE49-F238E27FC236}">
                <a16:creationId xmlns:a16="http://schemas.microsoft.com/office/drawing/2014/main" id="{4C667E65-6CEE-872A-3D7C-C3C7201C2468}"/>
              </a:ext>
            </a:extLst>
          </p:cNvPr>
          <p:cNvSpPr txBox="1"/>
          <p:nvPr/>
        </p:nvSpPr>
        <p:spPr>
          <a:xfrm>
            <a:off x="8479846" y="1341631"/>
            <a:ext cx="2201681" cy="1200329"/>
          </a:xfrm>
          <a:prstGeom prst="rect">
            <a:avLst/>
          </a:prstGeom>
          <a:noFill/>
        </p:spPr>
        <p:txBody>
          <a:bodyPr wrap="square" rtlCol="0">
            <a:spAutoFit/>
          </a:bodyPr>
          <a:lstStyle/>
          <a:p>
            <a:pPr algn="ctr"/>
            <a:r>
              <a:rPr lang="fr-CA" sz="3600" b="1" noProof="1">
                <a:solidFill>
                  <a:schemeClr val="bg1"/>
                </a:solidFill>
                <a:latin typeface="Arial"/>
                <a:cs typeface="Calibri"/>
              </a:rPr>
              <a:t>Oui et non.</a:t>
            </a:r>
          </a:p>
        </p:txBody>
      </p:sp>
      <p:sp>
        <p:nvSpPr>
          <p:cNvPr id="6" name="ZoneTexte 5">
            <a:extLst>
              <a:ext uri="{FF2B5EF4-FFF2-40B4-BE49-F238E27FC236}">
                <a16:creationId xmlns:a16="http://schemas.microsoft.com/office/drawing/2014/main" id="{A0CDE70E-281B-C078-4A42-3BFEA6946A8C}"/>
              </a:ext>
            </a:extLst>
          </p:cNvPr>
          <p:cNvSpPr txBox="1"/>
          <p:nvPr/>
        </p:nvSpPr>
        <p:spPr>
          <a:xfrm>
            <a:off x="8479846" y="4365521"/>
            <a:ext cx="2218368" cy="1477328"/>
          </a:xfrm>
          <a:prstGeom prst="rect">
            <a:avLst/>
          </a:prstGeom>
          <a:noFill/>
        </p:spPr>
        <p:txBody>
          <a:bodyPr wrap="square" rtlCol="0">
            <a:spAutoFit/>
          </a:bodyPr>
          <a:lstStyle/>
          <a:p>
            <a:pPr algn="ctr"/>
            <a:r>
              <a:rPr lang="fr-CA" sz="3600" b="1" noProof="1">
                <a:solidFill>
                  <a:schemeClr val="bg1"/>
                </a:solidFill>
                <a:latin typeface="Arial"/>
                <a:cs typeface="Calibri"/>
              </a:rPr>
              <a:t>Je ne sais pas.</a:t>
            </a:r>
          </a:p>
          <a:p>
            <a:endParaRPr lang="fr-CA" noProof="1"/>
          </a:p>
        </p:txBody>
      </p:sp>
      <p:sp>
        <p:nvSpPr>
          <p:cNvPr id="7" name="Rectangle 6">
            <a:extLst>
              <a:ext uri="{FF2B5EF4-FFF2-40B4-BE49-F238E27FC236}">
                <a16:creationId xmlns:a16="http://schemas.microsoft.com/office/drawing/2014/main" id="{E4F18975-84BF-7AE7-A5A1-2AB079961AB1}"/>
              </a:ext>
            </a:extLst>
          </p:cNvPr>
          <p:cNvSpPr/>
          <p:nvPr/>
        </p:nvSpPr>
        <p:spPr>
          <a:xfrm>
            <a:off x="3842874" y="2844616"/>
            <a:ext cx="4164632" cy="1268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pic>
        <p:nvPicPr>
          <p:cNvPr id="8" name="Image 7">
            <a:extLst>
              <a:ext uri="{FF2B5EF4-FFF2-40B4-BE49-F238E27FC236}">
                <a16:creationId xmlns:a16="http://schemas.microsoft.com/office/drawing/2014/main" id="{7F7F187C-1BDE-761F-1B95-8E22C161145F}"/>
              </a:ext>
            </a:extLst>
          </p:cNvPr>
          <p:cNvPicPr>
            <a:picLocks noChangeAspect="1"/>
          </p:cNvPicPr>
          <p:nvPr/>
        </p:nvPicPr>
        <p:blipFill>
          <a:blip r:embed="rId5"/>
          <a:stretch>
            <a:fillRect/>
          </a:stretch>
        </p:blipFill>
        <p:spPr>
          <a:xfrm>
            <a:off x="11435683" y="278175"/>
            <a:ext cx="505269" cy="505269"/>
          </a:xfrm>
          <a:prstGeom prst="rect">
            <a:avLst/>
          </a:prstGeom>
        </p:spPr>
      </p:pic>
      <p:pic>
        <p:nvPicPr>
          <p:cNvPr id="11" name="Image 10">
            <a:extLst>
              <a:ext uri="{FF2B5EF4-FFF2-40B4-BE49-F238E27FC236}">
                <a16:creationId xmlns:a16="http://schemas.microsoft.com/office/drawing/2014/main" id="{CB1856A1-E897-C6E0-E48F-40C4184B9353}"/>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0800000">
            <a:off x="1162059" y="3384506"/>
            <a:ext cx="2847450" cy="3283067"/>
          </a:xfrm>
          <a:prstGeom prst="rect">
            <a:avLst/>
          </a:prstGeom>
        </p:spPr>
      </p:pic>
      <p:pic>
        <p:nvPicPr>
          <p:cNvPr id="12" name="Image 11">
            <a:extLst>
              <a:ext uri="{FF2B5EF4-FFF2-40B4-BE49-F238E27FC236}">
                <a16:creationId xmlns:a16="http://schemas.microsoft.com/office/drawing/2014/main" id="{B1213B87-3F39-F73E-6D3E-43D1E542E26A}"/>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6200000">
            <a:off x="1133001" y="252825"/>
            <a:ext cx="2847450" cy="3283067"/>
          </a:xfrm>
          <a:prstGeom prst="rect">
            <a:avLst/>
          </a:prstGeom>
        </p:spPr>
      </p:pic>
      <p:sp>
        <p:nvSpPr>
          <p:cNvPr id="13" name="Titre 1">
            <a:extLst>
              <a:ext uri="{FF2B5EF4-FFF2-40B4-BE49-F238E27FC236}">
                <a16:creationId xmlns:a16="http://schemas.microsoft.com/office/drawing/2014/main" id="{43447A9A-5D9C-A843-A8CC-D172F139961A}"/>
              </a:ext>
            </a:extLst>
          </p:cNvPr>
          <p:cNvSpPr txBox="1">
            <a:spLocks/>
          </p:cNvSpPr>
          <p:nvPr/>
        </p:nvSpPr>
        <p:spPr>
          <a:xfrm>
            <a:off x="4013684" y="2773721"/>
            <a:ext cx="4164632"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b="1" noProof="1">
                <a:solidFill>
                  <a:srgbClr val="1BAACE"/>
                </a:solidFill>
                <a:latin typeface="Arial"/>
                <a:cs typeface="Arial"/>
              </a:rPr>
              <a:t>Es-tu d’accord avec cette règle</a:t>
            </a:r>
            <a:r>
              <a:rPr lang="fr-CA" sz="2100" b="1" noProof="1">
                <a:solidFill>
                  <a:srgbClr val="1BAACE"/>
                </a:solidFill>
                <a:latin typeface="Arial"/>
                <a:cs typeface="Arial"/>
              </a:rPr>
              <a:t> </a:t>
            </a:r>
            <a:r>
              <a:rPr lang="fr-CA" b="1" noProof="1">
                <a:solidFill>
                  <a:srgbClr val="1BAACE"/>
                </a:solidFill>
                <a:latin typeface="Arial"/>
                <a:cs typeface="Arial"/>
              </a:rPr>
              <a:t>?</a:t>
            </a:r>
          </a:p>
        </p:txBody>
      </p:sp>
      <p:sp>
        <p:nvSpPr>
          <p:cNvPr id="16" name="ZoneTexte 15">
            <a:extLst>
              <a:ext uri="{FF2B5EF4-FFF2-40B4-BE49-F238E27FC236}">
                <a16:creationId xmlns:a16="http://schemas.microsoft.com/office/drawing/2014/main" id="{74209D93-307F-C1DB-7AB5-E07C75CF097D}"/>
              </a:ext>
            </a:extLst>
          </p:cNvPr>
          <p:cNvSpPr txBox="1"/>
          <p:nvPr/>
        </p:nvSpPr>
        <p:spPr>
          <a:xfrm>
            <a:off x="1510473" y="1328400"/>
            <a:ext cx="2201681" cy="1200329"/>
          </a:xfrm>
          <a:prstGeom prst="rect">
            <a:avLst/>
          </a:prstGeom>
          <a:noFill/>
        </p:spPr>
        <p:txBody>
          <a:bodyPr wrap="square" rtlCol="0">
            <a:spAutoFit/>
          </a:bodyPr>
          <a:lstStyle/>
          <a:p>
            <a:pPr algn="ctr"/>
            <a:r>
              <a:rPr lang="fr-CA" sz="3600" b="1" noProof="1">
                <a:solidFill>
                  <a:schemeClr val="bg1"/>
                </a:solidFill>
                <a:latin typeface="Arial"/>
                <a:cs typeface="Calibri"/>
              </a:rPr>
              <a:t>Oui, tout à fait</a:t>
            </a:r>
            <a:r>
              <a:rPr lang="fr-CA" b="1" noProof="1">
                <a:solidFill>
                  <a:schemeClr val="bg1"/>
                </a:solidFill>
                <a:latin typeface="Arial"/>
                <a:cs typeface="Calibri"/>
              </a:rPr>
              <a:t> </a:t>
            </a:r>
            <a:r>
              <a:rPr lang="fr-CA" sz="3600" b="1" noProof="1">
                <a:solidFill>
                  <a:schemeClr val="bg1"/>
                </a:solidFill>
                <a:latin typeface="Arial"/>
                <a:cs typeface="Calibri"/>
              </a:rPr>
              <a:t>!</a:t>
            </a:r>
          </a:p>
        </p:txBody>
      </p:sp>
      <p:sp>
        <p:nvSpPr>
          <p:cNvPr id="17" name="ZoneTexte 16">
            <a:extLst>
              <a:ext uri="{FF2B5EF4-FFF2-40B4-BE49-F238E27FC236}">
                <a16:creationId xmlns:a16="http://schemas.microsoft.com/office/drawing/2014/main" id="{0C3BDEC7-745C-F649-3F3A-4AB9C234269C}"/>
              </a:ext>
            </a:extLst>
          </p:cNvPr>
          <p:cNvSpPr txBox="1"/>
          <p:nvPr/>
        </p:nvSpPr>
        <p:spPr>
          <a:xfrm>
            <a:off x="1153821" y="4309032"/>
            <a:ext cx="2847452" cy="1200329"/>
          </a:xfrm>
          <a:prstGeom prst="rect">
            <a:avLst/>
          </a:prstGeom>
          <a:noFill/>
        </p:spPr>
        <p:txBody>
          <a:bodyPr wrap="square" rtlCol="0">
            <a:spAutoFit/>
          </a:bodyPr>
          <a:lstStyle/>
          <a:p>
            <a:pPr algn="ctr"/>
            <a:r>
              <a:rPr lang="fr-CA" sz="3600" b="1" noProof="1">
                <a:solidFill>
                  <a:schemeClr val="bg1"/>
                </a:solidFill>
                <a:latin typeface="Arial"/>
                <a:cs typeface="Calibri"/>
              </a:rPr>
              <a:t>Surtout</a:t>
            </a:r>
            <a:br>
              <a:rPr lang="fr-CA" sz="3600" b="1" noProof="1">
                <a:solidFill>
                  <a:schemeClr val="bg1"/>
                </a:solidFill>
                <a:latin typeface="Arial"/>
                <a:cs typeface="Calibri"/>
              </a:rPr>
            </a:br>
            <a:r>
              <a:rPr lang="fr-CA" sz="3600" b="1" noProof="1">
                <a:solidFill>
                  <a:schemeClr val="bg1"/>
                </a:solidFill>
                <a:latin typeface="Arial"/>
                <a:cs typeface="Calibri"/>
              </a:rPr>
              <a:t>pas</a:t>
            </a:r>
            <a:r>
              <a:rPr lang="fr-CA" b="1" noProof="1">
                <a:solidFill>
                  <a:schemeClr val="bg1"/>
                </a:solidFill>
                <a:latin typeface="Arial"/>
                <a:cs typeface="Calibri"/>
              </a:rPr>
              <a:t> </a:t>
            </a:r>
            <a:r>
              <a:rPr lang="fr-CA" sz="3600" b="1" noProof="1">
                <a:solidFill>
                  <a:schemeClr val="bg1"/>
                </a:solidFill>
                <a:latin typeface="Arial"/>
                <a:cs typeface="Calibri"/>
              </a:rPr>
              <a:t>!</a:t>
            </a:r>
          </a:p>
        </p:txBody>
      </p:sp>
    </p:spTree>
    <p:extLst>
      <p:ext uri="{BB962C8B-B14F-4D97-AF65-F5344CB8AC3E}">
        <p14:creationId xmlns:p14="http://schemas.microsoft.com/office/powerpoint/2010/main" val="31816666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D789F9-3CC2-6AFC-D053-CC3B21D36979}"/>
              </a:ext>
            </a:extLst>
          </p:cNvPr>
          <p:cNvSpPr>
            <a:spLocks noGrp="1"/>
          </p:cNvSpPr>
          <p:nvPr>
            <p:ph type="ctrTitle"/>
          </p:nvPr>
        </p:nvSpPr>
        <p:spPr>
          <a:xfrm>
            <a:off x="462478" y="800656"/>
            <a:ext cx="6170797" cy="1672973"/>
          </a:xfrm>
        </p:spPr>
        <p:txBody>
          <a:bodyPr vert="horz" lIns="91440" tIns="45720" rIns="91440" bIns="45720" rtlCol="0" anchor="b">
            <a:noAutofit/>
          </a:bodyPr>
          <a:lstStyle/>
          <a:p>
            <a:r>
              <a:rPr lang="fr-CA" sz="9600" b="1" noProof="1">
                <a:solidFill>
                  <a:srgbClr val="F6891F"/>
                </a:solidFill>
                <a:latin typeface="Arial"/>
                <a:cs typeface="Arial"/>
              </a:rPr>
              <a:t>Le choix</a:t>
            </a:r>
          </a:p>
        </p:txBody>
      </p:sp>
      <p:sp>
        <p:nvSpPr>
          <p:cNvPr id="16" name="ZoneTexte 15">
            <a:extLst>
              <a:ext uri="{FF2B5EF4-FFF2-40B4-BE49-F238E27FC236}">
                <a16:creationId xmlns:a16="http://schemas.microsoft.com/office/drawing/2014/main" id="{46859445-BE00-8A83-C25B-42B877E44C2A}"/>
              </a:ext>
            </a:extLst>
          </p:cNvPr>
          <p:cNvSpPr txBox="1"/>
          <p:nvPr/>
        </p:nvSpPr>
        <p:spPr>
          <a:xfrm>
            <a:off x="1448713" y="2231013"/>
            <a:ext cx="736054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4400" b="1" noProof="1">
                <a:solidFill>
                  <a:srgbClr val="F6891F"/>
                </a:solidFill>
                <a:latin typeface="Arial"/>
              </a:rPr>
              <a:t>du lieu de vie après</a:t>
            </a:r>
            <a:endParaRPr lang="fr-CA" sz="4400" noProof="1">
              <a:solidFill>
                <a:srgbClr val="F6891F"/>
              </a:solidFill>
            </a:endParaRPr>
          </a:p>
        </p:txBody>
      </p:sp>
      <p:sp>
        <p:nvSpPr>
          <p:cNvPr id="17" name="ZoneTexte 16">
            <a:extLst>
              <a:ext uri="{FF2B5EF4-FFF2-40B4-BE49-F238E27FC236}">
                <a16:creationId xmlns:a16="http://schemas.microsoft.com/office/drawing/2014/main" id="{14AB3BFF-8765-4D67-6845-AD07DEEB91CE}"/>
              </a:ext>
            </a:extLst>
          </p:cNvPr>
          <p:cNvSpPr txBox="1"/>
          <p:nvPr/>
        </p:nvSpPr>
        <p:spPr>
          <a:xfrm>
            <a:off x="946809" y="2827329"/>
            <a:ext cx="7562652" cy="10926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6500" b="1" noProof="1">
                <a:solidFill>
                  <a:srgbClr val="F6891F"/>
                </a:solidFill>
                <a:latin typeface="Arial"/>
              </a:rPr>
              <a:t>la séparation</a:t>
            </a:r>
            <a:endParaRPr lang="fr-CA" sz="6500" noProof="1">
              <a:solidFill>
                <a:srgbClr val="F6891F"/>
              </a:solidFill>
            </a:endParaRPr>
          </a:p>
        </p:txBody>
      </p:sp>
      <p:sp>
        <p:nvSpPr>
          <p:cNvPr id="3" name="ZoneTexte 2">
            <a:extLst>
              <a:ext uri="{FF2B5EF4-FFF2-40B4-BE49-F238E27FC236}">
                <a16:creationId xmlns:a16="http://schemas.microsoft.com/office/drawing/2014/main" id="{9403F720-D52D-2DD8-19E1-26F2A63314B4}"/>
              </a:ext>
            </a:extLst>
          </p:cNvPr>
          <p:cNvSpPr txBox="1"/>
          <p:nvPr/>
        </p:nvSpPr>
        <p:spPr>
          <a:xfrm>
            <a:off x="1448713" y="3552424"/>
            <a:ext cx="6170796" cy="10926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6500" b="1" noProof="1">
                <a:solidFill>
                  <a:srgbClr val="F6891F"/>
                </a:solidFill>
                <a:latin typeface="Arial"/>
              </a:rPr>
              <a:t>des parents</a:t>
            </a:r>
            <a:endParaRPr lang="fr-CA" sz="6500" noProof="1">
              <a:solidFill>
                <a:srgbClr val="F6891F"/>
              </a:solidFill>
            </a:endParaRPr>
          </a:p>
        </p:txBody>
      </p:sp>
      <p:pic>
        <p:nvPicPr>
          <p:cNvPr id="5" name="Image 4">
            <a:extLst>
              <a:ext uri="{FF2B5EF4-FFF2-40B4-BE49-F238E27FC236}">
                <a16:creationId xmlns:a16="http://schemas.microsoft.com/office/drawing/2014/main" id="{B9227025-B766-2E63-43FF-8D53DA150F8D}"/>
              </a:ext>
            </a:extLst>
          </p:cNvPr>
          <p:cNvPicPr>
            <a:picLocks noChangeAspect="1"/>
          </p:cNvPicPr>
          <p:nvPr/>
        </p:nvPicPr>
        <p:blipFill>
          <a:blip r:embed="rId3"/>
          <a:stretch>
            <a:fillRect/>
          </a:stretch>
        </p:blipFill>
        <p:spPr>
          <a:xfrm>
            <a:off x="11435683" y="278175"/>
            <a:ext cx="505269" cy="505269"/>
          </a:xfrm>
          <a:prstGeom prst="rect">
            <a:avLst/>
          </a:prstGeom>
        </p:spPr>
      </p:pic>
      <p:pic>
        <p:nvPicPr>
          <p:cNvPr id="13" name="Image 12">
            <a:extLst>
              <a:ext uri="{FF2B5EF4-FFF2-40B4-BE49-F238E27FC236}">
                <a16:creationId xmlns:a16="http://schemas.microsoft.com/office/drawing/2014/main" id="{C0FD73F4-997F-AF0A-6317-2E78A35CE1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4567" y="528638"/>
            <a:ext cx="6197706" cy="6197706"/>
          </a:xfrm>
          <a:prstGeom prst="rect">
            <a:avLst/>
          </a:prstGeom>
        </p:spPr>
      </p:pic>
      <p:pic>
        <p:nvPicPr>
          <p:cNvPr id="14" name="Image 13">
            <a:extLst>
              <a:ext uri="{FF2B5EF4-FFF2-40B4-BE49-F238E27FC236}">
                <a16:creationId xmlns:a16="http://schemas.microsoft.com/office/drawing/2014/main" id="{5E5D4660-2C60-68B9-B3DD-A261F76015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387" y="5092455"/>
            <a:ext cx="250694" cy="250694"/>
          </a:xfrm>
          <a:prstGeom prst="rect">
            <a:avLst/>
          </a:prstGeom>
        </p:spPr>
      </p:pic>
      <p:pic>
        <p:nvPicPr>
          <p:cNvPr id="6" name="Image 5">
            <a:extLst>
              <a:ext uri="{FF2B5EF4-FFF2-40B4-BE49-F238E27FC236}">
                <a16:creationId xmlns:a16="http://schemas.microsoft.com/office/drawing/2014/main" id="{B435E48F-D6CD-CE10-66D3-EFF03850E812}"/>
              </a:ext>
            </a:extLst>
          </p:cNvPr>
          <p:cNvPicPr>
            <a:picLocks noChangeAspect="1"/>
          </p:cNvPicPr>
          <p:nvPr/>
        </p:nvPicPr>
        <p:blipFill rotWithShape="1">
          <a:blip r:embed="rId6">
            <a:extLst>
              <a:ext uri="{28A0092B-C50C-407E-A947-70E740481C1C}">
                <a14:useLocalDpi xmlns:a14="http://schemas.microsoft.com/office/drawing/2010/main" val="0"/>
              </a:ext>
            </a:extLst>
          </a:blip>
          <a:srcRect l="16216" t="32189" r="15849" b="26782"/>
          <a:stretch/>
        </p:blipFill>
        <p:spPr>
          <a:xfrm>
            <a:off x="2633472" y="4859313"/>
            <a:ext cx="1330872" cy="621108"/>
          </a:xfrm>
          <a:prstGeom prst="rect">
            <a:avLst/>
          </a:prstGeom>
        </p:spPr>
      </p:pic>
      <p:pic>
        <p:nvPicPr>
          <p:cNvPr id="7" name="Image 6">
            <a:extLst>
              <a:ext uri="{FF2B5EF4-FFF2-40B4-BE49-F238E27FC236}">
                <a16:creationId xmlns:a16="http://schemas.microsoft.com/office/drawing/2014/main" id="{C6769FE6-6853-0736-273C-E68F86A48EB5}"/>
              </a:ext>
            </a:extLst>
          </p:cNvPr>
          <p:cNvPicPr>
            <a:picLocks noChangeAspect="1"/>
          </p:cNvPicPr>
          <p:nvPr/>
        </p:nvPicPr>
        <p:blipFill rotWithShape="1">
          <a:blip r:embed="rId7">
            <a:extLst>
              <a:ext uri="{28A0092B-C50C-407E-A947-70E740481C1C}">
                <a14:useLocalDpi xmlns:a14="http://schemas.microsoft.com/office/drawing/2010/main" val="0"/>
              </a:ext>
            </a:extLst>
          </a:blip>
          <a:srcRect l="12281" t="34954" r="13229" b="12246"/>
          <a:stretch/>
        </p:blipFill>
        <p:spPr>
          <a:xfrm>
            <a:off x="3201702" y="5485191"/>
            <a:ext cx="1282262" cy="702331"/>
          </a:xfrm>
          <a:prstGeom prst="rect">
            <a:avLst/>
          </a:prstGeom>
        </p:spPr>
      </p:pic>
      <p:sp>
        <p:nvSpPr>
          <p:cNvPr id="9" name="ZoneTexte 8">
            <a:extLst>
              <a:ext uri="{FF2B5EF4-FFF2-40B4-BE49-F238E27FC236}">
                <a16:creationId xmlns:a16="http://schemas.microsoft.com/office/drawing/2014/main" id="{B5D4DADB-559A-B11F-D28E-832EFD5B68AB}"/>
              </a:ext>
            </a:extLst>
          </p:cNvPr>
          <p:cNvSpPr txBox="1"/>
          <p:nvPr/>
        </p:nvSpPr>
        <p:spPr>
          <a:xfrm>
            <a:off x="1096486" y="5033136"/>
            <a:ext cx="1602465" cy="369332"/>
          </a:xfrm>
          <a:prstGeom prst="rect">
            <a:avLst/>
          </a:prstGeom>
          <a:noFill/>
        </p:spPr>
        <p:txBody>
          <a:bodyPr wrap="square" rtlCol="0">
            <a:spAutoFit/>
          </a:bodyPr>
          <a:lstStyle/>
          <a:p>
            <a:r>
              <a:rPr lang="en-CA" noProof="0">
                <a:solidFill>
                  <a:srgbClr val="F6891F"/>
                </a:solidFill>
                <a:hlinkClick r:id="rId8" action="ppaction://hlinksldjump">
                  <a:extLst>
                    <a:ext uri="{A12FA001-AC4F-418D-AE19-62706E023703}">
                      <ahyp:hlinkClr xmlns:ahyp="http://schemas.microsoft.com/office/drawing/2018/hyperlinkcolor" val="tx"/>
                    </a:ext>
                  </a:extLst>
                </a:hlinkClick>
              </a:rPr>
              <a:t>SUJET SUIVANT</a:t>
            </a:r>
            <a:endParaRPr lang="en-CA" noProof="0">
              <a:solidFill>
                <a:srgbClr val="F6891F"/>
              </a:solidFill>
            </a:endParaRPr>
          </a:p>
        </p:txBody>
      </p:sp>
      <p:sp>
        <p:nvSpPr>
          <p:cNvPr id="10" name="ZoneTexte 9">
            <a:extLst>
              <a:ext uri="{FF2B5EF4-FFF2-40B4-BE49-F238E27FC236}">
                <a16:creationId xmlns:a16="http://schemas.microsoft.com/office/drawing/2014/main" id="{84905FC1-090C-C240-CFB8-C43D3415D9CE}"/>
              </a:ext>
            </a:extLst>
          </p:cNvPr>
          <p:cNvSpPr txBox="1"/>
          <p:nvPr/>
        </p:nvSpPr>
        <p:spPr>
          <a:xfrm>
            <a:off x="4382910" y="5559100"/>
            <a:ext cx="2250365" cy="369332"/>
          </a:xfrm>
          <a:prstGeom prst="rect">
            <a:avLst/>
          </a:prstGeom>
          <a:noFill/>
        </p:spPr>
        <p:txBody>
          <a:bodyPr wrap="square" rtlCol="0">
            <a:spAutoFit/>
          </a:bodyPr>
          <a:lstStyle/>
          <a:p>
            <a:r>
              <a:rPr lang="en-CA" noProof="0">
                <a:solidFill>
                  <a:srgbClr val="1BAACE"/>
                </a:solidFill>
                <a:hlinkClick r:id="rId9" action="ppaction://hlinksldjump">
                  <a:extLst>
                    <a:ext uri="{A12FA001-AC4F-418D-AE19-62706E023703}">
                      <ahyp:hlinkClr xmlns:ahyp="http://schemas.microsoft.com/office/drawing/2018/hyperlinkcolor" val="tx"/>
                    </a:ext>
                  </a:extLst>
                </a:hlinkClick>
              </a:rPr>
              <a:t>SUJET PRÉCÉDENT</a:t>
            </a:r>
            <a:endParaRPr lang="en-CA" noProof="0">
              <a:solidFill>
                <a:srgbClr val="1BAACE"/>
              </a:solidFill>
            </a:endParaRPr>
          </a:p>
        </p:txBody>
      </p:sp>
    </p:spTree>
    <p:extLst>
      <p:ext uri="{BB962C8B-B14F-4D97-AF65-F5344CB8AC3E}">
        <p14:creationId xmlns:p14="http://schemas.microsoft.com/office/powerpoint/2010/main" val="24348228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B6655-E834-9959-DB2D-37B4B87DBCD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271DA0B-5459-7755-0DBD-D50B87658B45}"/>
              </a:ext>
            </a:extLst>
          </p:cNvPr>
          <p:cNvSpPr/>
          <p:nvPr/>
        </p:nvSpPr>
        <p:spPr>
          <a:xfrm>
            <a:off x="8509898" y="30482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pic>
        <p:nvPicPr>
          <p:cNvPr id="4" name="Image 3">
            <a:extLst>
              <a:ext uri="{FF2B5EF4-FFF2-40B4-BE49-F238E27FC236}">
                <a16:creationId xmlns:a16="http://schemas.microsoft.com/office/drawing/2014/main" id="{3D8620F0-E16F-BFFA-FA80-B5738A159363}"/>
              </a:ext>
            </a:extLst>
          </p:cNvPr>
          <p:cNvPicPr>
            <a:picLocks noChangeAspect="1"/>
          </p:cNvPicPr>
          <p:nvPr/>
        </p:nvPicPr>
        <p:blipFill>
          <a:blip r:embed="rId3"/>
          <a:stretch>
            <a:fillRect/>
          </a:stretch>
        </p:blipFill>
        <p:spPr>
          <a:xfrm>
            <a:off x="11435683" y="278175"/>
            <a:ext cx="505269" cy="505269"/>
          </a:xfrm>
          <a:prstGeom prst="rect">
            <a:avLst/>
          </a:prstGeom>
        </p:spPr>
      </p:pic>
      <p:pic>
        <p:nvPicPr>
          <p:cNvPr id="5" name="Image 4">
            <a:extLst>
              <a:ext uri="{FF2B5EF4-FFF2-40B4-BE49-F238E27FC236}">
                <a16:creationId xmlns:a16="http://schemas.microsoft.com/office/drawing/2014/main" id="{28967E36-0FAE-16E8-8F0E-8D16D574A2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00" y="2102430"/>
            <a:ext cx="8072448" cy="2477385"/>
          </a:xfrm>
          <a:prstGeom prst="rect">
            <a:avLst/>
          </a:prstGeom>
        </p:spPr>
      </p:pic>
      <p:sp>
        <p:nvSpPr>
          <p:cNvPr id="8" name="Espace réservé du contenu 4">
            <a:extLst>
              <a:ext uri="{FF2B5EF4-FFF2-40B4-BE49-F238E27FC236}">
                <a16:creationId xmlns:a16="http://schemas.microsoft.com/office/drawing/2014/main" id="{2E2AE1D4-9ECC-C56B-6F90-203F6D721286}"/>
              </a:ext>
            </a:extLst>
          </p:cNvPr>
          <p:cNvSpPr>
            <a:spLocks noGrp="1"/>
          </p:cNvSpPr>
          <p:nvPr>
            <p:ph idx="1"/>
          </p:nvPr>
        </p:nvSpPr>
        <p:spPr>
          <a:xfrm>
            <a:off x="1015200" y="2291842"/>
            <a:ext cx="7734048" cy="2364482"/>
          </a:xfrm>
        </p:spPr>
        <p:txBody>
          <a:bodyPr vert="horz" lIns="91440" tIns="45720" rIns="91440" bIns="45720" rtlCol="0" anchor="t">
            <a:noAutofit/>
          </a:bodyPr>
          <a:lstStyle/>
          <a:p>
            <a:pPr marL="0" indent="0">
              <a:lnSpc>
                <a:spcPct val="100000"/>
              </a:lnSpc>
              <a:spcBef>
                <a:spcPts val="1200"/>
              </a:spcBef>
              <a:buNone/>
            </a:pPr>
            <a:r>
              <a:rPr lang="fr-CA" sz="2400" noProof="1">
                <a:solidFill>
                  <a:srgbClr val="333F48"/>
                </a:solidFill>
                <a:latin typeface="Arial" panose="020B0604020202020204" pitchFamily="34" charset="0"/>
                <a:ea typeface="+mn-lt"/>
                <a:cs typeface="Arial" panose="020B0604020202020204" pitchFamily="34" charset="0"/>
              </a:rPr>
              <a:t>J’ai 12 ans. </a:t>
            </a:r>
            <a:endParaRPr lang="fr-CA" sz="2400" noProof="1">
              <a:solidFill>
                <a:srgbClr val="000000"/>
              </a:solidFill>
              <a:latin typeface="Arial" panose="020B0604020202020204" pitchFamily="34" charset="0"/>
              <a:ea typeface="+mn-lt"/>
              <a:cs typeface="Arial" panose="020B0604020202020204" pitchFamily="34" charset="0"/>
            </a:endParaRPr>
          </a:p>
          <a:p>
            <a:pPr marL="0" indent="0">
              <a:lnSpc>
                <a:spcPct val="100000"/>
              </a:lnSpc>
              <a:spcBef>
                <a:spcPts val="1200"/>
              </a:spcBef>
              <a:buNone/>
            </a:pPr>
            <a:r>
              <a:rPr lang="fr-CA" sz="2400" noProof="1">
                <a:solidFill>
                  <a:srgbClr val="333F48"/>
                </a:solidFill>
                <a:latin typeface="Arial" panose="020B0604020202020204" pitchFamily="34" charset="0"/>
                <a:ea typeface="+mn-lt"/>
                <a:cs typeface="Arial" panose="020B0604020202020204" pitchFamily="34" charset="0"/>
              </a:rPr>
              <a:t>Mes parents se séparent. </a:t>
            </a:r>
            <a:endParaRPr lang="fr-CA" sz="2400" noProof="1">
              <a:solidFill>
                <a:srgbClr val="000000"/>
              </a:solidFill>
              <a:latin typeface="Arial" panose="020B0604020202020204" pitchFamily="34" charset="0"/>
              <a:ea typeface="+mn-lt"/>
              <a:cs typeface="Arial" panose="020B0604020202020204" pitchFamily="34" charset="0"/>
            </a:endParaRPr>
          </a:p>
          <a:p>
            <a:pPr marL="0" indent="0">
              <a:lnSpc>
                <a:spcPct val="100000"/>
              </a:lnSpc>
              <a:spcBef>
                <a:spcPts val="1200"/>
              </a:spcBef>
              <a:buNone/>
            </a:pPr>
            <a:r>
              <a:rPr lang="fr-CA" sz="2400" noProof="1">
                <a:solidFill>
                  <a:srgbClr val="333F48"/>
                </a:solidFill>
                <a:latin typeface="Arial" panose="020B0604020202020204" pitchFamily="34" charset="0"/>
                <a:ea typeface="+mn-lt"/>
                <a:cs typeface="Arial" panose="020B0604020202020204" pitchFamily="34" charset="0"/>
              </a:rPr>
              <a:t>Mes parents ne vivront pas dans la même maison. </a:t>
            </a:r>
            <a:endParaRPr lang="fr-CA" sz="2400" noProof="1">
              <a:solidFill>
                <a:srgbClr val="000000"/>
              </a:solidFill>
              <a:latin typeface="Arial" panose="020B0604020202020204" pitchFamily="34" charset="0"/>
              <a:ea typeface="+mn-lt"/>
              <a:cs typeface="Arial" panose="020B0604020202020204" pitchFamily="34" charset="0"/>
            </a:endParaRPr>
          </a:p>
          <a:p>
            <a:pPr marL="0" indent="0">
              <a:lnSpc>
                <a:spcPct val="100000"/>
              </a:lnSpc>
              <a:spcBef>
                <a:spcPts val="1200"/>
              </a:spcBef>
              <a:buNone/>
            </a:pPr>
            <a:r>
              <a:rPr lang="fr-CA" sz="2400" noProof="1">
                <a:solidFill>
                  <a:srgbClr val="333F48"/>
                </a:solidFill>
                <a:latin typeface="Arial" panose="020B0604020202020204" pitchFamily="34" charset="0"/>
                <a:ea typeface="+mn-lt"/>
                <a:cs typeface="Arial" panose="020B0604020202020204" pitchFamily="34" charset="0"/>
              </a:rPr>
              <a:t>Je veux vivre avec mes deux parents.</a:t>
            </a:r>
            <a:endParaRPr lang="fr-CA" sz="2400" noProof="1">
              <a:latin typeface="Arial" panose="020B0604020202020204" pitchFamily="34" charset="0"/>
              <a:ea typeface="Calibri"/>
              <a:cs typeface="Arial" panose="020B0604020202020204" pitchFamily="34" charset="0"/>
            </a:endParaRPr>
          </a:p>
        </p:txBody>
      </p:sp>
      <p:grpSp>
        <p:nvGrpSpPr>
          <p:cNvPr id="11" name="Groupe 10">
            <a:extLst>
              <a:ext uri="{FF2B5EF4-FFF2-40B4-BE49-F238E27FC236}">
                <a16:creationId xmlns:a16="http://schemas.microsoft.com/office/drawing/2014/main" id="{4D2CEE08-4189-BF5B-E604-66F2BED3CBB9}"/>
              </a:ext>
            </a:extLst>
          </p:cNvPr>
          <p:cNvGrpSpPr/>
          <p:nvPr/>
        </p:nvGrpSpPr>
        <p:grpSpPr>
          <a:xfrm>
            <a:off x="261893" y="460274"/>
            <a:ext cx="11001639" cy="1311536"/>
            <a:chOff x="261893" y="460274"/>
            <a:chExt cx="11001639" cy="1311536"/>
          </a:xfrm>
        </p:grpSpPr>
        <p:pic>
          <p:nvPicPr>
            <p:cNvPr id="12" name="Image 11">
              <a:extLst>
                <a:ext uri="{FF2B5EF4-FFF2-40B4-BE49-F238E27FC236}">
                  <a16:creationId xmlns:a16="http://schemas.microsoft.com/office/drawing/2014/main" id="{21FF130A-12FF-0749-4F09-35E0D818624E}"/>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13" name="Titre 1">
              <a:extLst>
                <a:ext uri="{FF2B5EF4-FFF2-40B4-BE49-F238E27FC236}">
                  <a16:creationId xmlns:a16="http://schemas.microsoft.com/office/drawing/2014/main" id="{A9AAB076-62FB-13B6-525F-23126D90FF78}"/>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Écoutez l’histoire de Walter</a:t>
              </a:r>
            </a:p>
          </p:txBody>
        </p:sp>
        <p:sp>
          <p:nvSpPr>
            <p:cNvPr id="15" name="Titre 1">
              <a:extLst>
                <a:ext uri="{FF2B5EF4-FFF2-40B4-BE49-F238E27FC236}">
                  <a16:creationId xmlns:a16="http://schemas.microsoft.com/office/drawing/2014/main" id="{667FEC57-59AB-FFBE-CE0F-513DEF039B79}"/>
                </a:ext>
              </a:extLst>
            </p:cNvPr>
            <p:cNvSpPr txBox="1">
              <a:spLocks/>
            </p:cNvSpPr>
            <p:nvPr/>
          </p:nvSpPr>
          <p:spPr>
            <a:xfrm>
              <a:off x="790792" y="460274"/>
              <a:ext cx="9595853"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noProof="1">
                  <a:solidFill>
                    <a:srgbClr val="F6891F"/>
                  </a:solidFill>
                  <a:latin typeface="Arial"/>
                  <a:cs typeface="Arial"/>
                </a:rPr>
                <a:t>Le choix du lieu de vie après la séparation des parents</a:t>
              </a:r>
              <a:endParaRPr lang="fr-CA" sz="2800" noProof="1">
                <a:solidFill>
                  <a:srgbClr val="1BAACE"/>
                </a:solidFill>
                <a:latin typeface="Arial"/>
                <a:cs typeface="Arial"/>
              </a:endParaRPr>
            </a:p>
          </p:txBody>
        </p:sp>
      </p:grpSp>
      <p:pic>
        <p:nvPicPr>
          <p:cNvPr id="10" name="Image 9">
            <a:extLst>
              <a:ext uri="{FF2B5EF4-FFF2-40B4-BE49-F238E27FC236}">
                <a16:creationId xmlns:a16="http://schemas.microsoft.com/office/drawing/2014/main" id="{0B78C967-2299-7F01-95A0-A4987CE94F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9769" y="1806091"/>
            <a:ext cx="4876063" cy="4876063"/>
          </a:xfrm>
          <a:prstGeom prst="rect">
            <a:avLst/>
          </a:prstGeom>
        </p:spPr>
      </p:pic>
    </p:spTree>
    <p:extLst>
      <p:ext uri="{BB962C8B-B14F-4D97-AF65-F5344CB8AC3E}">
        <p14:creationId xmlns:p14="http://schemas.microsoft.com/office/powerpoint/2010/main" val="16071023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6891F">
            <a:alpha val="12000"/>
          </a:srgbClr>
        </a:solidFill>
        <a:effectLst/>
      </p:bgPr>
    </p:bg>
    <p:spTree>
      <p:nvGrpSpPr>
        <p:cNvPr id="1" name="">
          <a:extLst>
            <a:ext uri="{FF2B5EF4-FFF2-40B4-BE49-F238E27FC236}">
              <a16:creationId xmlns:a16="http://schemas.microsoft.com/office/drawing/2014/main" id="{2495BA47-118D-5106-4F2C-63F67437C514}"/>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25C844D1-8316-594C-FA98-0433BBA5C5ED}"/>
              </a:ext>
            </a:extLst>
          </p:cNvPr>
          <p:cNvPicPr>
            <a:picLocks noChangeAspect="1"/>
          </p:cNvPicPr>
          <p:nvPr/>
        </p:nvPicPr>
        <p:blipFill>
          <a:blip r:embed="rId3"/>
          <a:stretch>
            <a:fillRect/>
          </a:stretch>
        </p:blipFill>
        <p:spPr>
          <a:xfrm>
            <a:off x="11435683" y="278175"/>
            <a:ext cx="505269" cy="505269"/>
          </a:xfrm>
          <a:prstGeom prst="rect">
            <a:avLst/>
          </a:prstGeom>
        </p:spPr>
      </p:pic>
      <p:grpSp>
        <p:nvGrpSpPr>
          <p:cNvPr id="10" name="Groupe 9">
            <a:extLst>
              <a:ext uri="{FF2B5EF4-FFF2-40B4-BE49-F238E27FC236}">
                <a16:creationId xmlns:a16="http://schemas.microsoft.com/office/drawing/2014/main" id="{28F353FF-5CBD-F462-F04E-C5C65B5A7329}"/>
              </a:ext>
            </a:extLst>
          </p:cNvPr>
          <p:cNvGrpSpPr/>
          <p:nvPr/>
        </p:nvGrpSpPr>
        <p:grpSpPr>
          <a:xfrm>
            <a:off x="261893" y="460274"/>
            <a:ext cx="11001639" cy="1311536"/>
            <a:chOff x="261893" y="460274"/>
            <a:chExt cx="11001639" cy="1311536"/>
          </a:xfrm>
        </p:grpSpPr>
        <p:pic>
          <p:nvPicPr>
            <p:cNvPr id="11" name="Image 10">
              <a:extLst>
                <a:ext uri="{FF2B5EF4-FFF2-40B4-BE49-F238E27FC236}">
                  <a16:creationId xmlns:a16="http://schemas.microsoft.com/office/drawing/2014/main" id="{984C3A1E-409A-AE6C-8796-23E9F6F440D9}"/>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12" name="Titre 1">
              <a:extLst>
                <a:ext uri="{FF2B5EF4-FFF2-40B4-BE49-F238E27FC236}">
                  <a16:creationId xmlns:a16="http://schemas.microsoft.com/office/drawing/2014/main" id="{E4188E9A-1BD8-0E46-C98B-4E5C07DA26D4}"/>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Voici la règle</a:t>
              </a:r>
            </a:p>
          </p:txBody>
        </p:sp>
        <p:sp>
          <p:nvSpPr>
            <p:cNvPr id="13" name="Titre 1">
              <a:extLst>
                <a:ext uri="{FF2B5EF4-FFF2-40B4-BE49-F238E27FC236}">
                  <a16:creationId xmlns:a16="http://schemas.microsoft.com/office/drawing/2014/main" id="{55BB88AC-77EC-526A-C159-4CD6CA81BCD3}"/>
                </a:ext>
              </a:extLst>
            </p:cNvPr>
            <p:cNvSpPr txBox="1">
              <a:spLocks/>
            </p:cNvSpPr>
            <p:nvPr/>
          </p:nvSpPr>
          <p:spPr>
            <a:xfrm>
              <a:off x="790792" y="460274"/>
              <a:ext cx="9595853"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noProof="1">
                  <a:solidFill>
                    <a:srgbClr val="F6891F"/>
                  </a:solidFill>
                  <a:latin typeface="Arial"/>
                  <a:cs typeface="Arial"/>
                </a:rPr>
                <a:t>Le choix du lieu de vie après la séparation des parents</a:t>
              </a:r>
              <a:endParaRPr lang="fr-CA" sz="2800" noProof="1">
                <a:solidFill>
                  <a:srgbClr val="1BAACE"/>
                </a:solidFill>
                <a:latin typeface="Arial"/>
                <a:cs typeface="Arial"/>
              </a:endParaRPr>
            </a:p>
          </p:txBody>
        </p:sp>
      </p:grpSp>
      <p:pic>
        <p:nvPicPr>
          <p:cNvPr id="14" name="Image 13">
            <a:extLst>
              <a:ext uri="{FF2B5EF4-FFF2-40B4-BE49-F238E27FC236}">
                <a16:creationId xmlns:a16="http://schemas.microsoft.com/office/drawing/2014/main" id="{25C89158-F5E6-B1AE-1B8F-C59F261D61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7750" y="2525716"/>
            <a:ext cx="7556500" cy="2692400"/>
          </a:xfrm>
          <a:prstGeom prst="rect">
            <a:avLst/>
          </a:prstGeom>
        </p:spPr>
      </p:pic>
      <p:sp>
        <p:nvSpPr>
          <p:cNvPr id="15" name="Espace réservé du contenu 2">
            <a:extLst>
              <a:ext uri="{FF2B5EF4-FFF2-40B4-BE49-F238E27FC236}">
                <a16:creationId xmlns:a16="http://schemas.microsoft.com/office/drawing/2014/main" id="{B25EA851-7477-2F25-C383-5C2F7A0E6BC3}"/>
              </a:ext>
            </a:extLst>
          </p:cNvPr>
          <p:cNvSpPr txBox="1">
            <a:spLocks/>
          </p:cNvSpPr>
          <p:nvPr/>
        </p:nvSpPr>
        <p:spPr>
          <a:xfrm>
            <a:off x="2735327" y="2719820"/>
            <a:ext cx="6721345" cy="230419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400"/>
              </a:spcBef>
              <a:buNone/>
            </a:pPr>
            <a:r>
              <a:rPr lang="fr-CA" sz="2400" noProof="1">
                <a:solidFill>
                  <a:srgbClr val="333F48"/>
                </a:solidFill>
                <a:latin typeface="Arial"/>
                <a:cs typeface="Calibri"/>
              </a:rPr>
              <a:t>Walter peut dire avec qui il veut vivre. </a:t>
            </a:r>
          </a:p>
          <a:p>
            <a:pPr marL="0" indent="0" algn="ctr">
              <a:lnSpc>
                <a:spcPct val="100000"/>
              </a:lnSpc>
              <a:spcBef>
                <a:spcPts val="1400"/>
              </a:spcBef>
              <a:buNone/>
            </a:pPr>
            <a:r>
              <a:rPr lang="fr-CA" sz="2400" noProof="1">
                <a:solidFill>
                  <a:srgbClr val="333F48"/>
                </a:solidFill>
                <a:latin typeface="Arial"/>
                <a:cs typeface="Calibri"/>
              </a:rPr>
              <a:t>Son opinion doit être considéré</a:t>
            </a:r>
            <a:br>
              <a:rPr lang="fr-CA" sz="2400" noProof="1">
                <a:latin typeface="Arial"/>
                <a:cs typeface="Calibri"/>
              </a:rPr>
            </a:br>
            <a:r>
              <a:rPr lang="fr-CA" sz="2400" noProof="1">
                <a:solidFill>
                  <a:srgbClr val="333F48"/>
                </a:solidFill>
                <a:latin typeface="Arial"/>
                <a:cs typeface="Calibri"/>
              </a:rPr>
              <a:t>par ses parents ou par le tribunal.</a:t>
            </a:r>
          </a:p>
          <a:p>
            <a:pPr marL="0" indent="0" algn="ctr">
              <a:lnSpc>
                <a:spcPct val="100000"/>
              </a:lnSpc>
              <a:spcBef>
                <a:spcPts val="1400"/>
              </a:spcBef>
              <a:buNone/>
            </a:pPr>
            <a:r>
              <a:rPr lang="fr-CA" sz="2400" noProof="1">
                <a:solidFill>
                  <a:srgbClr val="333F48"/>
                </a:solidFill>
                <a:latin typeface="Arial"/>
                <a:cs typeface="Calibri"/>
              </a:rPr>
              <a:t>Ses parents ou le tribunal décideront</a:t>
            </a:r>
            <a:br>
              <a:rPr lang="fr-CA" sz="2400" noProof="1">
                <a:latin typeface="Arial"/>
                <a:cs typeface="Calibri"/>
              </a:rPr>
            </a:br>
            <a:r>
              <a:rPr lang="fr-CA" sz="2400" noProof="1">
                <a:solidFill>
                  <a:srgbClr val="333F48"/>
                </a:solidFill>
                <a:latin typeface="Arial"/>
                <a:cs typeface="Calibri"/>
              </a:rPr>
              <a:t>ce qui est dans son meilleur intérêt.</a:t>
            </a:r>
          </a:p>
        </p:txBody>
      </p:sp>
    </p:spTree>
    <p:extLst>
      <p:ext uri="{BB962C8B-B14F-4D97-AF65-F5344CB8AC3E}">
        <p14:creationId xmlns:p14="http://schemas.microsoft.com/office/powerpoint/2010/main" val="5361841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AF2898B-12E3-3969-C157-167900A25584}"/>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8003" t="9615" r="16872" b="3653"/>
          <a:stretch/>
        </p:blipFill>
        <p:spPr>
          <a:xfrm>
            <a:off x="8237946" y="518070"/>
            <a:ext cx="2766945" cy="2847452"/>
          </a:xfrm>
          <a:prstGeom prst="rect">
            <a:avLst/>
          </a:prstGeom>
        </p:spPr>
      </p:pic>
      <p:pic>
        <p:nvPicPr>
          <p:cNvPr id="5" name="Image 4">
            <a:extLst>
              <a:ext uri="{FF2B5EF4-FFF2-40B4-BE49-F238E27FC236}">
                <a16:creationId xmlns:a16="http://schemas.microsoft.com/office/drawing/2014/main" id="{2231D93C-23F6-5BA7-496F-03BE26A15465}"/>
              </a:ext>
            </a:extLst>
          </p:cNvPr>
          <p:cNvPicPr>
            <a:picLocks noChangeAspect="1"/>
          </p:cNvPicPr>
          <p:nvPr/>
        </p:nvPicPr>
        <p:blipFill rotWithShape="1">
          <a:blip r:embed="rId4" cstate="print">
            <a:alphaModFix amt="86000"/>
            <a:extLst>
              <a:ext uri="{28A0092B-C50C-407E-A947-70E740481C1C}">
                <a14:useLocalDpi xmlns:a14="http://schemas.microsoft.com/office/drawing/2010/main" val="0"/>
              </a:ext>
            </a:extLst>
          </a:blip>
          <a:srcRect l="18425" t="7466" r="17752" b="6156"/>
          <a:stretch/>
        </p:blipFill>
        <p:spPr>
          <a:xfrm rot="5400000">
            <a:off x="8323588" y="3635747"/>
            <a:ext cx="2645763" cy="2766944"/>
          </a:xfrm>
          <a:prstGeom prst="rect">
            <a:avLst/>
          </a:prstGeom>
        </p:spPr>
      </p:pic>
      <p:sp>
        <p:nvSpPr>
          <p:cNvPr id="6" name="ZoneTexte 5">
            <a:extLst>
              <a:ext uri="{FF2B5EF4-FFF2-40B4-BE49-F238E27FC236}">
                <a16:creationId xmlns:a16="http://schemas.microsoft.com/office/drawing/2014/main" id="{3A60A58F-C75A-B747-DE3B-7E232BB37B0C}"/>
              </a:ext>
            </a:extLst>
          </p:cNvPr>
          <p:cNvSpPr txBox="1"/>
          <p:nvPr/>
        </p:nvSpPr>
        <p:spPr>
          <a:xfrm>
            <a:off x="8479846" y="1341631"/>
            <a:ext cx="2201681" cy="1200329"/>
          </a:xfrm>
          <a:prstGeom prst="rect">
            <a:avLst/>
          </a:prstGeom>
          <a:noFill/>
        </p:spPr>
        <p:txBody>
          <a:bodyPr wrap="square" rtlCol="0">
            <a:spAutoFit/>
          </a:bodyPr>
          <a:lstStyle/>
          <a:p>
            <a:pPr algn="ctr"/>
            <a:r>
              <a:rPr lang="fr-CA" sz="3600" b="1" noProof="1">
                <a:solidFill>
                  <a:schemeClr val="bg1"/>
                </a:solidFill>
                <a:latin typeface="Arial"/>
                <a:cs typeface="Calibri"/>
              </a:rPr>
              <a:t>Oui et non.</a:t>
            </a:r>
          </a:p>
        </p:txBody>
      </p:sp>
      <p:sp>
        <p:nvSpPr>
          <p:cNvPr id="7" name="ZoneTexte 6">
            <a:extLst>
              <a:ext uri="{FF2B5EF4-FFF2-40B4-BE49-F238E27FC236}">
                <a16:creationId xmlns:a16="http://schemas.microsoft.com/office/drawing/2014/main" id="{48834588-64E3-9A70-9325-F4DEB2714AF7}"/>
              </a:ext>
            </a:extLst>
          </p:cNvPr>
          <p:cNvSpPr txBox="1"/>
          <p:nvPr/>
        </p:nvSpPr>
        <p:spPr>
          <a:xfrm>
            <a:off x="8479846" y="4365521"/>
            <a:ext cx="2218368" cy="1477328"/>
          </a:xfrm>
          <a:prstGeom prst="rect">
            <a:avLst/>
          </a:prstGeom>
          <a:noFill/>
        </p:spPr>
        <p:txBody>
          <a:bodyPr wrap="square" rtlCol="0">
            <a:spAutoFit/>
          </a:bodyPr>
          <a:lstStyle/>
          <a:p>
            <a:pPr algn="ctr"/>
            <a:r>
              <a:rPr lang="fr-CA" sz="3600" b="1" noProof="1">
                <a:solidFill>
                  <a:schemeClr val="bg1"/>
                </a:solidFill>
                <a:latin typeface="Arial"/>
                <a:cs typeface="Calibri"/>
              </a:rPr>
              <a:t>Je ne sais pas.</a:t>
            </a:r>
          </a:p>
          <a:p>
            <a:endParaRPr lang="fr-CA" noProof="1"/>
          </a:p>
        </p:txBody>
      </p:sp>
      <p:sp>
        <p:nvSpPr>
          <p:cNvPr id="11" name="Rectangle 10">
            <a:extLst>
              <a:ext uri="{FF2B5EF4-FFF2-40B4-BE49-F238E27FC236}">
                <a16:creationId xmlns:a16="http://schemas.microsoft.com/office/drawing/2014/main" id="{6F02D4A7-60B9-AB2E-DB18-6031C14467E1}"/>
              </a:ext>
            </a:extLst>
          </p:cNvPr>
          <p:cNvSpPr/>
          <p:nvPr/>
        </p:nvSpPr>
        <p:spPr>
          <a:xfrm>
            <a:off x="3842874" y="2844616"/>
            <a:ext cx="4164632" cy="1268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pic>
        <p:nvPicPr>
          <p:cNvPr id="12" name="Image 11">
            <a:extLst>
              <a:ext uri="{FF2B5EF4-FFF2-40B4-BE49-F238E27FC236}">
                <a16:creationId xmlns:a16="http://schemas.microsoft.com/office/drawing/2014/main" id="{91620776-03CF-2F08-9D20-BD75459385CA}"/>
              </a:ext>
            </a:extLst>
          </p:cNvPr>
          <p:cNvPicPr>
            <a:picLocks noChangeAspect="1"/>
          </p:cNvPicPr>
          <p:nvPr/>
        </p:nvPicPr>
        <p:blipFill>
          <a:blip r:embed="rId5"/>
          <a:stretch>
            <a:fillRect/>
          </a:stretch>
        </p:blipFill>
        <p:spPr>
          <a:xfrm>
            <a:off x="11435683" y="278175"/>
            <a:ext cx="505269" cy="505269"/>
          </a:xfrm>
          <a:prstGeom prst="rect">
            <a:avLst/>
          </a:prstGeom>
        </p:spPr>
      </p:pic>
      <p:pic>
        <p:nvPicPr>
          <p:cNvPr id="18" name="Image 17">
            <a:extLst>
              <a:ext uri="{FF2B5EF4-FFF2-40B4-BE49-F238E27FC236}">
                <a16:creationId xmlns:a16="http://schemas.microsoft.com/office/drawing/2014/main" id="{83DCD221-48D2-CDBE-1DD9-025029AD5C02}"/>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0800000">
            <a:off x="1162059" y="3384506"/>
            <a:ext cx="2847450" cy="3283067"/>
          </a:xfrm>
          <a:prstGeom prst="rect">
            <a:avLst/>
          </a:prstGeom>
        </p:spPr>
      </p:pic>
      <p:pic>
        <p:nvPicPr>
          <p:cNvPr id="19" name="Image 18">
            <a:extLst>
              <a:ext uri="{FF2B5EF4-FFF2-40B4-BE49-F238E27FC236}">
                <a16:creationId xmlns:a16="http://schemas.microsoft.com/office/drawing/2014/main" id="{50A996E6-9FC0-BD74-E9C4-DE80BC1DFEA0}"/>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6200000">
            <a:off x="1133001" y="252825"/>
            <a:ext cx="2847450" cy="3283067"/>
          </a:xfrm>
          <a:prstGeom prst="rect">
            <a:avLst/>
          </a:prstGeom>
        </p:spPr>
      </p:pic>
      <p:sp>
        <p:nvSpPr>
          <p:cNvPr id="20" name="Titre 1">
            <a:extLst>
              <a:ext uri="{FF2B5EF4-FFF2-40B4-BE49-F238E27FC236}">
                <a16:creationId xmlns:a16="http://schemas.microsoft.com/office/drawing/2014/main" id="{CE976282-7963-111F-45F3-9FBEF35347EF}"/>
              </a:ext>
            </a:extLst>
          </p:cNvPr>
          <p:cNvSpPr txBox="1">
            <a:spLocks/>
          </p:cNvSpPr>
          <p:nvPr/>
        </p:nvSpPr>
        <p:spPr>
          <a:xfrm>
            <a:off x="4013684" y="2773721"/>
            <a:ext cx="4164632"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b="1" noProof="1">
                <a:solidFill>
                  <a:srgbClr val="1BAACE"/>
                </a:solidFill>
                <a:latin typeface="Arial"/>
                <a:cs typeface="Arial"/>
              </a:rPr>
              <a:t>Es-tu d’accord avec cette règle</a:t>
            </a:r>
            <a:r>
              <a:rPr lang="fr-CA" sz="2100" b="1" noProof="1">
                <a:solidFill>
                  <a:srgbClr val="1BAACE"/>
                </a:solidFill>
                <a:latin typeface="Arial"/>
                <a:cs typeface="Arial"/>
              </a:rPr>
              <a:t> </a:t>
            </a:r>
            <a:r>
              <a:rPr lang="fr-CA" b="1" noProof="1">
                <a:solidFill>
                  <a:srgbClr val="1BAACE"/>
                </a:solidFill>
                <a:latin typeface="Arial"/>
                <a:cs typeface="Arial"/>
              </a:rPr>
              <a:t>?</a:t>
            </a:r>
          </a:p>
        </p:txBody>
      </p:sp>
      <p:sp>
        <p:nvSpPr>
          <p:cNvPr id="21" name="ZoneTexte 20">
            <a:extLst>
              <a:ext uri="{FF2B5EF4-FFF2-40B4-BE49-F238E27FC236}">
                <a16:creationId xmlns:a16="http://schemas.microsoft.com/office/drawing/2014/main" id="{B2984710-BB62-64D9-EE16-CBD909DB64B1}"/>
              </a:ext>
            </a:extLst>
          </p:cNvPr>
          <p:cNvSpPr txBox="1"/>
          <p:nvPr/>
        </p:nvSpPr>
        <p:spPr>
          <a:xfrm>
            <a:off x="1510473" y="1328400"/>
            <a:ext cx="2201681" cy="1200329"/>
          </a:xfrm>
          <a:prstGeom prst="rect">
            <a:avLst/>
          </a:prstGeom>
          <a:noFill/>
        </p:spPr>
        <p:txBody>
          <a:bodyPr wrap="square" rtlCol="0">
            <a:spAutoFit/>
          </a:bodyPr>
          <a:lstStyle/>
          <a:p>
            <a:pPr algn="ctr"/>
            <a:r>
              <a:rPr lang="fr-CA" sz="3600" b="1" noProof="1">
                <a:solidFill>
                  <a:schemeClr val="bg1"/>
                </a:solidFill>
                <a:latin typeface="Arial"/>
                <a:cs typeface="Calibri"/>
              </a:rPr>
              <a:t>Oui, tout à fait</a:t>
            </a:r>
            <a:r>
              <a:rPr lang="fr-CA" b="1" noProof="1">
                <a:solidFill>
                  <a:schemeClr val="bg1"/>
                </a:solidFill>
                <a:latin typeface="Arial"/>
                <a:cs typeface="Calibri"/>
              </a:rPr>
              <a:t> </a:t>
            </a:r>
            <a:r>
              <a:rPr lang="fr-CA" sz="3600" b="1" noProof="1">
                <a:solidFill>
                  <a:schemeClr val="bg1"/>
                </a:solidFill>
                <a:latin typeface="Arial"/>
                <a:cs typeface="Calibri"/>
              </a:rPr>
              <a:t>!</a:t>
            </a:r>
          </a:p>
        </p:txBody>
      </p:sp>
      <p:sp>
        <p:nvSpPr>
          <p:cNvPr id="22" name="ZoneTexte 21">
            <a:extLst>
              <a:ext uri="{FF2B5EF4-FFF2-40B4-BE49-F238E27FC236}">
                <a16:creationId xmlns:a16="http://schemas.microsoft.com/office/drawing/2014/main" id="{6F44E553-911B-C8BF-D2AD-0716F8CB0C9D}"/>
              </a:ext>
            </a:extLst>
          </p:cNvPr>
          <p:cNvSpPr txBox="1"/>
          <p:nvPr/>
        </p:nvSpPr>
        <p:spPr>
          <a:xfrm>
            <a:off x="1153821" y="4309032"/>
            <a:ext cx="2847452" cy="1200329"/>
          </a:xfrm>
          <a:prstGeom prst="rect">
            <a:avLst/>
          </a:prstGeom>
          <a:noFill/>
        </p:spPr>
        <p:txBody>
          <a:bodyPr wrap="square" rtlCol="0">
            <a:spAutoFit/>
          </a:bodyPr>
          <a:lstStyle/>
          <a:p>
            <a:pPr algn="ctr"/>
            <a:r>
              <a:rPr lang="fr-CA" sz="3600" b="1" noProof="1">
                <a:solidFill>
                  <a:schemeClr val="bg1"/>
                </a:solidFill>
                <a:latin typeface="Arial"/>
                <a:cs typeface="Calibri"/>
              </a:rPr>
              <a:t>Surtout</a:t>
            </a:r>
            <a:br>
              <a:rPr lang="fr-CA" sz="3600" b="1" noProof="1">
                <a:solidFill>
                  <a:schemeClr val="bg1"/>
                </a:solidFill>
                <a:latin typeface="Arial"/>
                <a:cs typeface="Calibri"/>
              </a:rPr>
            </a:br>
            <a:r>
              <a:rPr lang="fr-CA" sz="3600" b="1" noProof="1">
                <a:solidFill>
                  <a:schemeClr val="bg1"/>
                </a:solidFill>
                <a:latin typeface="Arial"/>
                <a:cs typeface="Calibri"/>
              </a:rPr>
              <a:t>pas</a:t>
            </a:r>
            <a:r>
              <a:rPr lang="fr-CA" b="1" noProof="1">
                <a:solidFill>
                  <a:schemeClr val="bg1"/>
                </a:solidFill>
                <a:latin typeface="Arial"/>
                <a:cs typeface="Calibri"/>
              </a:rPr>
              <a:t> </a:t>
            </a:r>
            <a:r>
              <a:rPr lang="fr-CA" sz="3600" b="1" noProof="1">
                <a:solidFill>
                  <a:schemeClr val="bg1"/>
                </a:solidFill>
                <a:latin typeface="Arial"/>
                <a:cs typeface="Calibri"/>
              </a:rPr>
              <a:t>!</a:t>
            </a:r>
          </a:p>
        </p:txBody>
      </p:sp>
    </p:spTree>
    <p:extLst>
      <p:ext uri="{BB962C8B-B14F-4D97-AF65-F5344CB8AC3E}">
        <p14:creationId xmlns:p14="http://schemas.microsoft.com/office/powerpoint/2010/main" val="11792020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E3FFBE1-43CD-F589-66CF-7692C9B13F7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368" t="28589" r="35329" b="22964"/>
          <a:stretch>
            <a:fillRect/>
          </a:stretch>
        </p:blipFill>
        <p:spPr>
          <a:xfrm>
            <a:off x="7336631" y="1193005"/>
            <a:ext cx="3946610" cy="4864895"/>
          </a:xfrm>
          <a:prstGeom prst="rect">
            <a:avLst/>
          </a:prstGeom>
        </p:spPr>
      </p:pic>
      <p:sp>
        <p:nvSpPr>
          <p:cNvPr id="2" name="Titre 1">
            <a:extLst>
              <a:ext uri="{FF2B5EF4-FFF2-40B4-BE49-F238E27FC236}">
                <a16:creationId xmlns:a16="http://schemas.microsoft.com/office/drawing/2014/main" id="{2ED789F9-3CC2-6AFC-D053-CC3B21D36979}"/>
              </a:ext>
            </a:extLst>
          </p:cNvPr>
          <p:cNvSpPr>
            <a:spLocks noGrp="1"/>
          </p:cNvSpPr>
          <p:nvPr>
            <p:ph type="ctrTitle"/>
          </p:nvPr>
        </p:nvSpPr>
        <p:spPr>
          <a:xfrm>
            <a:off x="542836" y="1593492"/>
            <a:ext cx="8104969" cy="1672973"/>
          </a:xfrm>
        </p:spPr>
        <p:txBody>
          <a:bodyPr vert="horz" lIns="91440" tIns="45720" rIns="91440" bIns="45720" rtlCol="0" anchor="b">
            <a:noAutofit/>
          </a:bodyPr>
          <a:lstStyle/>
          <a:p>
            <a:pPr algn="l">
              <a:lnSpc>
                <a:spcPts val="7800"/>
              </a:lnSpc>
            </a:pPr>
            <a:r>
              <a:rPr lang="fr-CA" sz="8500" b="1" noProof="1">
                <a:solidFill>
                  <a:srgbClr val="F6891F"/>
                </a:solidFill>
                <a:latin typeface="Arial"/>
                <a:cs typeface="Arial"/>
              </a:rPr>
              <a:t>Les punitions corporelles</a:t>
            </a:r>
          </a:p>
        </p:txBody>
      </p:sp>
      <p:sp>
        <p:nvSpPr>
          <p:cNvPr id="16" name="ZoneTexte 15">
            <a:extLst>
              <a:ext uri="{FF2B5EF4-FFF2-40B4-BE49-F238E27FC236}">
                <a16:creationId xmlns:a16="http://schemas.microsoft.com/office/drawing/2014/main" id="{46859445-BE00-8A83-C25B-42B877E44C2A}"/>
              </a:ext>
            </a:extLst>
          </p:cNvPr>
          <p:cNvSpPr txBox="1"/>
          <p:nvPr/>
        </p:nvSpPr>
        <p:spPr>
          <a:xfrm>
            <a:off x="3220107" y="3015172"/>
            <a:ext cx="550658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4400" b="1" noProof="1">
                <a:solidFill>
                  <a:srgbClr val="F6891F"/>
                </a:solidFill>
                <a:latin typeface="Arial"/>
              </a:rPr>
              <a:t>par</a:t>
            </a:r>
            <a:endParaRPr lang="fr-CA" sz="4400" noProof="1">
              <a:solidFill>
                <a:srgbClr val="F6891F"/>
              </a:solidFill>
            </a:endParaRPr>
          </a:p>
        </p:txBody>
      </p:sp>
      <p:sp>
        <p:nvSpPr>
          <p:cNvPr id="17" name="ZoneTexte 16">
            <a:extLst>
              <a:ext uri="{FF2B5EF4-FFF2-40B4-BE49-F238E27FC236}">
                <a16:creationId xmlns:a16="http://schemas.microsoft.com/office/drawing/2014/main" id="{14AB3BFF-8765-4D67-6845-AD07DEEB91CE}"/>
              </a:ext>
            </a:extLst>
          </p:cNvPr>
          <p:cNvSpPr txBox="1"/>
          <p:nvPr/>
        </p:nvSpPr>
        <p:spPr>
          <a:xfrm>
            <a:off x="2239231" y="3561847"/>
            <a:ext cx="6170796" cy="10926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6500" b="1" noProof="1">
                <a:solidFill>
                  <a:srgbClr val="F6891F"/>
                </a:solidFill>
                <a:latin typeface="Arial"/>
              </a:rPr>
              <a:t>les parents</a:t>
            </a:r>
            <a:endParaRPr lang="fr-CA" sz="6500" noProof="1">
              <a:solidFill>
                <a:srgbClr val="F6891F"/>
              </a:solidFill>
            </a:endParaRPr>
          </a:p>
        </p:txBody>
      </p:sp>
      <p:pic>
        <p:nvPicPr>
          <p:cNvPr id="5" name="Image 4">
            <a:extLst>
              <a:ext uri="{FF2B5EF4-FFF2-40B4-BE49-F238E27FC236}">
                <a16:creationId xmlns:a16="http://schemas.microsoft.com/office/drawing/2014/main" id="{65C949A2-2F53-C623-8528-3B5B24368ED6}"/>
              </a:ext>
            </a:extLst>
          </p:cNvPr>
          <p:cNvPicPr>
            <a:picLocks noChangeAspect="1"/>
          </p:cNvPicPr>
          <p:nvPr/>
        </p:nvPicPr>
        <p:blipFill>
          <a:blip r:embed="rId4"/>
          <a:stretch>
            <a:fillRect/>
          </a:stretch>
        </p:blipFill>
        <p:spPr>
          <a:xfrm>
            <a:off x="11435683" y="278175"/>
            <a:ext cx="505269" cy="505269"/>
          </a:xfrm>
          <a:prstGeom prst="rect">
            <a:avLst/>
          </a:prstGeom>
        </p:spPr>
      </p:pic>
      <p:pic>
        <p:nvPicPr>
          <p:cNvPr id="14" name="Image 13">
            <a:extLst>
              <a:ext uri="{FF2B5EF4-FFF2-40B4-BE49-F238E27FC236}">
                <a16:creationId xmlns:a16="http://schemas.microsoft.com/office/drawing/2014/main" id="{44BFBE4A-E48B-7F44-385E-96CE1B2D9C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387" y="5092455"/>
            <a:ext cx="250694" cy="250694"/>
          </a:xfrm>
          <a:prstGeom prst="rect">
            <a:avLst/>
          </a:prstGeom>
        </p:spPr>
      </p:pic>
      <p:pic>
        <p:nvPicPr>
          <p:cNvPr id="3" name="Image 2">
            <a:extLst>
              <a:ext uri="{FF2B5EF4-FFF2-40B4-BE49-F238E27FC236}">
                <a16:creationId xmlns:a16="http://schemas.microsoft.com/office/drawing/2014/main" id="{CA106B0D-0712-9BE0-5D0D-E91AE9CEB0BE}"/>
              </a:ext>
            </a:extLst>
          </p:cNvPr>
          <p:cNvPicPr>
            <a:picLocks noChangeAspect="1"/>
          </p:cNvPicPr>
          <p:nvPr/>
        </p:nvPicPr>
        <p:blipFill rotWithShape="1">
          <a:blip r:embed="rId6">
            <a:extLst>
              <a:ext uri="{28A0092B-C50C-407E-A947-70E740481C1C}">
                <a14:useLocalDpi xmlns:a14="http://schemas.microsoft.com/office/drawing/2010/main" val="0"/>
              </a:ext>
            </a:extLst>
          </a:blip>
          <a:srcRect l="16216" t="32189" r="15849" b="26782"/>
          <a:stretch/>
        </p:blipFill>
        <p:spPr>
          <a:xfrm>
            <a:off x="2633472" y="4859313"/>
            <a:ext cx="1330872" cy="621108"/>
          </a:xfrm>
          <a:prstGeom prst="rect">
            <a:avLst/>
          </a:prstGeom>
        </p:spPr>
      </p:pic>
      <p:pic>
        <p:nvPicPr>
          <p:cNvPr id="6" name="Image 5">
            <a:extLst>
              <a:ext uri="{FF2B5EF4-FFF2-40B4-BE49-F238E27FC236}">
                <a16:creationId xmlns:a16="http://schemas.microsoft.com/office/drawing/2014/main" id="{25160F0C-F0CF-9DA3-7075-FFB297191327}"/>
              </a:ext>
            </a:extLst>
          </p:cNvPr>
          <p:cNvPicPr>
            <a:picLocks noChangeAspect="1"/>
          </p:cNvPicPr>
          <p:nvPr/>
        </p:nvPicPr>
        <p:blipFill rotWithShape="1">
          <a:blip r:embed="rId7">
            <a:extLst>
              <a:ext uri="{28A0092B-C50C-407E-A947-70E740481C1C}">
                <a14:useLocalDpi xmlns:a14="http://schemas.microsoft.com/office/drawing/2010/main" val="0"/>
              </a:ext>
            </a:extLst>
          </a:blip>
          <a:srcRect l="12281" t="34954" r="13229" b="12246"/>
          <a:stretch/>
        </p:blipFill>
        <p:spPr>
          <a:xfrm>
            <a:off x="3201702" y="5485191"/>
            <a:ext cx="1282262" cy="702331"/>
          </a:xfrm>
          <a:prstGeom prst="rect">
            <a:avLst/>
          </a:prstGeom>
        </p:spPr>
      </p:pic>
      <p:sp>
        <p:nvSpPr>
          <p:cNvPr id="9" name="ZoneTexte 8">
            <a:extLst>
              <a:ext uri="{FF2B5EF4-FFF2-40B4-BE49-F238E27FC236}">
                <a16:creationId xmlns:a16="http://schemas.microsoft.com/office/drawing/2014/main" id="{3C51527F-AA47-68F4-001C-F5E59C5009F3}"/>
              </a:ext>
            </a:extLst>
          </p:cNvPr>
          <p:cNvSpPr txBox="1"/>
          <p:nvPr/>
        </p:nvSpPr>
        <p:spPr>
          <a:xfrm>
            <a:off x="1175274" y="5041199"/>
            <a:ext cx="1602465" cy="369332"/>
          </a:xfrm>
          <a:prstGeom prst="rect">
            <a:avLst/>
          </a:prstGeom>
          <a:noFill/>
        </p:spPr>
        <p:txBody>
          <a:bodyPr wrap="square" rtlCol="0">
            <a:spAutoFit/>
          </a:bodyPr>
          <a:lstStyle/>
          <a:p>
            <a:r>
              <a:rPr lang="en-CA" noProof="0">
                <a:solidFill>
                  <a:srgbClr val="F6891F"/>
                </a:solidFill>
                <a:hlinkClick r:id="rId8" action="ppaction://hlinksldjump">
                  <a:extLst>
                    <a:ext uri="{A12FA001-AC4F-418D-AE19-62706E023703}">
                      <ahyp:hlinkClr xmlns:ahyp="http://schemas.microsoft.com/office/drawing/2018/hyperlinkcolor" val="tx"/>
                    </a:ext>
                  </a:extLst>
                </a:hlinkClick>
              </a:rPr>
              <a:t>SUJET SUIVANT</a:t>
            </a:r>
            <a:endParaRPr lang="en-CA" noProof="0">
              <a:solidFill>
                <a:srgbClr val="F6891F"/>
              </a:solidFill>
            </a:endParaRPr>
          </a:p>
        </p:txBody>
      </p:sp>
      <p:sp>
        <p:nvSpPr>
          <p:cNvPr id="10" name="ZoneTexte 9">
            <a:extLst>
              <a:ext uri="{FF2B5EF4-FFF2-40B4-BE49-F238E27FC236}">
                <a16:creationId xmlns:a16="http://schemas.microsoft.com/office/drawing/2014/main" id="{0C77C28A-8155-9537-C8FF-AAC1853FBB30}"/>
              </a:ext>
            </a:extLst>
          </p:cNvPr>
          <p:cNvSpPr txBox="1"/>
          <p:nvPr/>
        </p:nvSpPr>
        <p:spPr>
          <a:xfrm>
            <a:off x="4382910" y="5559100"/>
            <a:ext cx="2250365" cy="369332"/>
          </a:xfrm>
          <a:prstGeom prst="rect">
            <a:avLst/>
          </a:prstGeom>
          <a:noFill/>
        </p:spPr>
        <p:txBody>
          <a:bodyPr wrap="square" rtlCol="0">
            <a:spAutoFit/>
          </a:bodyPr>
          <a:lstStyle/>
          <a:p>
            <a:r>
              <a:rPr lang="en-CA" noProof="0">
                <a:solidFill>
                  <a:srgbClr val="1BAACE"/>
                </a:solidFill>
                <a:hlinkClick r:id="rId9" action="ppaction://hlinksldjump">
                  <a:extLst>
                    <a:ext uri="{A12FA001-AC4F-418D-AE19-62706E023703}">
                      <ahyp:hlinkClr xmlns:ahyp="http://schemas.microsoft.com/office/drawing/2018/hyperlinkcolor" val="tx"/>
                    </a:ext>
                  </a:extLst>
                </a:hlinkClick>
              </a:rPr>
              <a:t>SUJET PRÉCÉDENT</a:t>
            </a:r>
            <a:endParaRPr lang="en-CA" noProof="0">
              <a:solidFill>
                <a:srgbClr val="1BAACE"/>
              </a:solidFill>
            </a:endParaRPr>
          </a:p>
        </p:txBody>
      </p:sp>
    </p:spTree>
    <p:extLst>
      <p:ext uri="{BB962C8B-B14F-4D97-AF65-F5344CB8AC3E}">
        <p14:creationId xmlns:p14="http://schemas.microsoft.com/office/powerpoint/2010/main" val="21836419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B6655-E834-9959-DB2D-37B4B87DBCD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5A76834-8754-B9E6-AC84-D23B90DDAB58}"/>
              </a:ext>
            </a:extLst>
          </p:cNvPr>
          <p:cNvSpPr/>
          <p:nvPr/>
        </p:nvSpPr>
        <p:spPr>
          <a:xfrm>
            <a:off x="8509898" y="30482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pic>
        <p:nvPicPr>
          <p:cNvPr id="8" name="Image 7">
            <a:extLst>
              <a:ext uri="{FF2B5EF4-FFF2-40B4-BE49-F238E27FC236}">
                <a16:creationId xmlns:a16="http://schemas.microsoft.com/office/drawing/2014/main" id="{B6A41CA3-E2C6-7E8E-B637-0E1837D8671F}"/>
              </a:ext>
            </a:extLst>
          </p:cNvPr>
          <p:cNvPicPr>
            <a:picLocks noChangeAspect="1"/>
          </p:cNvPicPr>
          <p:nvPr/>
        </p:nvPicPr>
        <p:blipFill>
          <a:blip r:embed="rId3"/>
          <a:stretch>
            <a:fillRect/>
          </a:stretch>
        </p:blipFill>
        <p:spPr>
          <a:xfrm>
            <a:off x="11435683" y="278175"/>
            <a:ext cx="505269" cy="505269"/>
          </a:xfrm>
          <a:prstGeom prst="rect">
            <a:avLst/>
          </a:prstGeom>
        </p:spPr>
      </p:pic>
      <p:pic>
        <p:nvPicPr>
          <p:cNvPr id="5" name="Image 4">
            <a:extLst>
              <a:ext uri="{FF2B5EF4-FFF2-40B4-BE49-F238E27FC236}">
                <a16:creationId xmlns:a16="http://schemas.microsoft.com/office/drawing/2014/main" id="{A3D9B502-29AD-9E1A-59AC-058BAD84C5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00" y="2102429"/>
            <a:ext cx="8072448" cy="2983761"/>
          </a:xfrm>
          <a:prstGeom prst="rect">
            <a:avLst/>
          </a:prstGeom>
        </p:spPr>
      </p:pic>
      <p:sp>
        <p:nvSpPr>
          <p:cNvPr id="11" name="Espace réservé du contenu 4">
            <a:extLst>
              <a:ext uri="{FF2B5EF4-FFF2-40B4-BE49-F238E27FC236}">
                <a16:creationId xmlns:a16="http://schemas.microsoft.com/office/drawing/2014/main" id="{F04DD6BF-65F3-88CE-95A5-A4CCEEECA640}"/>
              </a:ext>
            </a:extLst>
          </p:cNvPr>
          <p:cNvSpPr>
            <a:spLocks noGrp="1"/>
          </p:cNvSpPr>
          <p:nvPr>
            <p:ph idx="1"/>
          </p:nvPr>
        </p:nvSpPr>
        <p:spPr>
          <a:xfrm>
            <a:off x="1015200" y="2291842"/>
            <a:ext cx="7734048" cy="2364482"/>
          </a:xfrm>
        </p:spPr>
        <p:txBody>
          <a:bodyPr vert="horz" lIns="91440" tIns="45720" rIns="91440" bIns="45720" rtlCol="0" anchor="t">
            <a:noAutofit/>
          </a:bodyPr>
          <a:lstStyle/>
          <a:p>
            <a:pPr marL="0" indent="0">
              <a:lnSpc>
                <a:spcPct val="100000"/>
              </a:lnSpc>
              <a:spcBef>
                <a:spcPts val="1200"/>
              </a:spcBef>
              <a:buNone/>
            </a:pPr>
            <a:r>
              <a:rPr lang="fr-CA" sz="2400" noProof="1">
                <a:solidFill>
                  <a:srgbClr val="333F48"/>
                </a:solidFill>
                <a:latin typeface="Arial"/>
                <a:cs typeface="Arial"/>
              </a:rPr>
              <a:t>J’ai 13 ans. </a:t>
            </a:r>
            <a:endParaRPr lang="fr-CA" sz="2400" noProof="1">
              <a:solidFill>
                <a:srgbClr val="000000"/>
              </a:solidFill>
              <a:latin typeface="Arial"/>
              <a:ea typeface="Calibri" panose="020F0502020204030204"/>
              <a:cs typeface="Arial"/>
            </a:endParaRPr>
          </a:p>
          <a:p>
            <a:pPr marL="0" indent="0">
              <a:lnSpc>
                <a:spcPct val="100000"/>
              </a:lnSpc>
              <a:spcBef>
                <a:spcPts val="1200"/>
              </a:spcBef>
              <a:buNone/>
            </a:pPr>
            <a:r>
              <a:rPr lang="fr-CA" sz="2400" noProof="1">
                <a:solidFill>
                  <a:srgbClr val="333F48"/>
                </a:solidFill>
                <a:latin typeface="Arial"/>
                <a:cs typeface="Arial"/>
              </a:rPr>
              <a:t>Je me suis chicané avec ma mère. </a:t>
            </a:r>
            <a:endParaRPr lang="fr-CA" sz="2400" noProof="1">
              <a:solidFill>
                <a:srgbClr val="000000"/>
              </a:solidFill>
              <a:latin typeface="Arial"/>
              <a:ea typeface="Calibri"/>
              <a:cs typeface="Arial"/>
            </a:endParaRPr>
          </a:p>
          <a:p>
            <a:pPr marL="0" indent="0">
              <a:lnSpc>
                <a:spcPct val="100000"/>
              </a:lnSpc>
              <a:spcBef>
                <a:spcPts val="1200"/>
              </a:spcBef>
              <a:buNone/>
            </a:pPr>
            <a:r>
              <a:rPr lang="fr-CA" sz="2400" noProof="1">
                <a:solidFill>
                  <a:srgbClr val="333F48"/>
                </a:solidFill>
                <a:latin typeface="Arial"/>
                <a:cs typeface="Arial"/>
              </a:rPr>
              <a:t>Je ne voulais pas l’écouter parce qu’elle avait bu. </a:t>
            </a:r>
            <a:endParaRPr lang="fr-CA" sz="2400" noProof="1">
              <a:solidFill>
                <a:srgbClr val="000000"/>
              </a:solidFill>
              <a:latin typeface="Arial"/>
              <a:ea typeface="Calibri"/>
              <a:cs typeface="Arial"/>
            </a:endParaRPr>
          </a:p>
          <a:p>
            <a:pPr marL="0" indent="0">
              <a:lnSpc>
                <a:spcPct val="100000"/>
              </a:lnSpc>
              <a:spcBef>
                <a:spcPts val="1200"/>
              </a:spcBef>
              <a:buNone/>
            </a:pPr>
            <a:r>
              <a:rPr lang="fr-CA" sz="2400" noProof="1">
                <a:solidFill>
                  <a:srgbClr val="333F48"/>
                </a:solidFill>
                <a:latin typeface="Arial"/>
                <a:cs typeface="Arial"/>
              </a:rPr>
              <a:t>Ma mère s’est fâchée et m’a frappé au visage. </a:t>
            </a:r>
            <a:endParaRPr lang="fr-CA" sz="2400" noProof="1">
              <a:solidFill>
                <a:srgbClr val="000000"/>
              </a:solidFill>
              <a:latin typeface="Arial"/>
              <a:ea typeface="Calibri"/>
              <a:cs typeface="Arial"/>
            </a:endParaRPr>
          </a:p>
          <a:p>
            <a:pPr marL="0" indent="0">
              <a:lnSpc>
                <a:spcPct val="100000"/>
              </a:lnSpc>
              <a:spcBef>
                <a:spcPts val="1200"/>
              </a:spcBef>
              <a:buNone/>
            </a:pPr>
            <a:r>
              <a:rPr lang="fr-CA" sz="2400" noProof="1">
                <a:solidFill>
                  <a:srgbClr val="333F48"/>
                </a:solidFill>
                <a:latin typeface="Arial"/>
                <a:cs typeface="Arial"/>
              </a:rPr>
              <a:t>Je suis triste, effrayé et en colère.</a:t>
            </a:r>
            <a:endParaRPr lang="fr-CA" sz="2400" noProof="1">
              <a:latin typeface="Arial"/>
              <a:ea typeface="Calibri"/>
              <a:cs typeface="Arial"/>
            </a:endParaRPr>
          </a:p>
        </p:txBody>
      </p:sp>
      <p:grpSp>
        <p:nvGrpSpPr>
          <p:cNvPr id="12" name="Groupe 11">
            <a:extLst>
              <a:ext uri="{FF2B5EF4-FFF2-40B4-BE49-F238E27FC236}">
                <a16:creationId xmlns:a16="http://schemas.microsoft.com/office/drawing/2014/main" id="{F84A38CE-D061-8B43-3511-19F6D456858C}"/>
              </a:ext>
            </a:extLst>
          </p:cNvPr>
          <p:cNvGrpSpPr/>
          <p:nvPr/>
        </p:nvGrpSpPr>
        <p:grpSpPr>
          <a:xfrm>
            <a:off x="261893" y="460274"/>
            <a:ext cx="11001639" cy="1311536"/>
            <a:chOff x="261893" y="460274"/>
            <a:chExt cx="11001639" cy="1311536"/>
          </a:xfrm>
        </p:grpSpPr>
        <p:pic>
          <p:nvPicPr>
            <p:cNvPr id="13" name="Image 12">
              <a:extLst>
                <a:ext uri="{FF2B5EF4-FFF2-40B4-BE49-F238E27FC236}">
                  <a16:creationId xmlns:a16="http://schemas.microsoft.com/office/drawing/2014/main" id="{28DD690A-7FDE-E5F0-67DF-09A05A302672}"/>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14" name="Titre 1">
              <a:extLst>
                <a:ext uri="{FF2B5EF4-FFF2-40B4-BE49-F238E27FC236}">
                  <a16:creationId xmlns:a16="http://schemas.microsoft.com/office/drawing/2014/main" id="{BC17AC4A-34CE-02F8-6CBB-4D344E63141D}"/>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Écoutez l’histoire d’Adamie</a:t>
              </a:r>
            </a:p>
          </p:txBody>
        </p:sp>
        <p:sp>
          <p:nvSpPr>
            <p:cNvPr id="15" name="Titre 1">
              <a:extLst>
                <a:ext uri="{FF2B5EF4-FFF2-40B4-BE49-F238E27FC236}">
                  <a16:creationId xmlns:a16="http://schemas.microsoft.com/office/drawing/2014/main" id="{1572C147-8701-B3F8-8EFA-49A215510B49}"/>
                </a:ext>
              </a:extLst>
            </p:cNvPr>
            <p:cNvSpPr txBox="1">
              <a:spLocks/>
            </p:cNvSpPr>
            <p:nvPr/>
          </p:nvSpPr>
          <p:spPr>
            <a:xfrm>
              <a:off x="790793" y="460274"/>
              <a:ext cx="9306684"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noProof="1">
                  <a:solidFill>
                    <a:srgbClr val="F6891F"/>
                  </a:solidFill>
                  <a:latin typeface="Arial"/>
                  <a:cs typeface="Arial"/>
                </a:rPr>
                <a:t>Les punitions corporelles par les parents</a:t>
              </a:r>
              <a:endParaRPr lang="fr-CA" sz="2800" noProof="1">
                <a:solidFill>
                  <a:srgbClr val="1BAACE"/>
                </a:solidFill>
                <a:latin typeface="Arial"/>
                <a:cs typeface="Arial"/>
              </a:endParaRPr>
            </a:p>
          </p:txBody>
        </p:sp>
      </p:grpSp>
      <p:pic>
        <p:nvPicPr>
          <p:cNvPr id="4" name="Image 3">
            <a:extLst>
              <a:ext uri="{FF2B5EF4-FFF2-40B4-BE49-F238E27FC236}">
                <a16:creationId xmlns:a16="http://schemas.microsoft.com/office/drawing/2014/main" id="{7158ECF2-1D3F-7FE8-4865-5F0A4EFD85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454" t="26956" r="34006" b="22129"/>
          <a:stretch/>
        </p:blipFill>
        <p:spPr>
          <a:xfrm>
            <a:off x="7878653" y="2483792"/>
            <a:ext cx="3082833" cy="3778541"/>
          </a:xfrm>
          <a:prstGeom prst="rect">
            <a:avLst/>
          </a:prstGeom>
        </p:spPr>
      </p:pic>
    </p:spTree>
    <p:extLst>
      <p:ext uri="{BB962C8B-B14F-4D97-AF65-F5344CB8AC3E}">
        <p14:creationId xmlns:p14="http://schemas.microsoft.com/office/powerpoint/2010/main" val="3872756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D789F9-3CC2-6AFC-D053-CC3B21D36979}"/>
              </a:ext>
            </a:extLst>
          </p:cNvPr>
          <p:cNvSpPr>
            <a:spLocks noGrp="1"/>
          </p:cNvSpPr>
          <p:nvPr>
            <p:ph type="ctrTitle"/>
          </p:nvPr>
        </p:nvSpPr>
        <p:spPr>
          <a:xfrm>
            <a:off x="462478" y="1533007"/>
            <a:ext cx="6170797" cy="1672973"/>
          </a:xfrm>
        </p:spPr>
        <p:txBody>
          <a:bodyPr vert="horz" lIns="91440" tIns="45720" rIns="91440" bIns="45720" rtlCol="0" anchor="b">
            <a:noAutofit/>
          </a:bodyPr>
          <a:lstStyle/>
          <a:p>
            <a:r>
              <a:rPr lang="fr-CA" sz="9600" b="1" noProof="1">
                <a:solidFill>
                  <a:srgbClr val="F6891F"/>
                </a:solidFill>
                <a:latin typeface="Arial"/>
                <a:cs typeface="Arial"/>
              </a:rPr>
              <a:t>La chasse</a:t>
            </a:r>
          </a:p>
        </p:txBody>
      </p:sp>
      <p:sp>
        <p:nvSpPr>
          <p:cNvPr id="16" name="ZoneTexte 15">
            <a:extLst>
              <a:ext uri="{FF2B5EF4-FFF2-40B4-BE49-F238E27FC236}">
                <a16:creationId xmlns:a16="http://schemas.microsoft.com/office/drawing/2014/main" id="{46859445-BE00-8A83-C25B-42B877E44C2A}"/>
              </a:ext>
            </a:extLst>
          </p:cNvPr>
          <p:cNvSpPr txBox="1"/>
          <p:nvPr/>
        </p:nvSpPr>
        <p:spPr>
          <a:xfrm>
            <a:off x="3112364" y="2963320"/>
            <a:ext cx="2743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4400" b="1" noProof="1">
                <a:solidFill>
                  <a:srgbClr val="F6891F"/>
                </a:solidFill>
                <a:latin typeface="Arial"/>
              </a:rPr>
              <a:t>et</a:t>
            </a:r>
            <a:endParaRPr lang="fr-CA" sz="4400" noProof="1">
              <a:solidFill>
                <a:srgbClr val="F6891F"/>
              </a:solidFill>
            </a:endParaRPr>
          </a:p>
        </p:txBody>
      </p:sp>
      <p:sp>
        <p:nvSpPr>
          <p:cNvPr id="17" name="ZoneTexte 16">
            <a:extLst>
              <a:ext uri="{FF2B5EF4-FFF2-40B4-BE49-F238E27FC236}">
                <a16:creationId xmlns:a16="http://schemas.microsoft.com/office/drawing/2014/main" id="{14AB3BFF-8765-4D67-6845-AD07DEEB91CE}"/>
              </a:ext>
            </a:extLst>
          </p:cNvPr>
          <p:cNvSpPr txBox="1"/>
          <p:nvPr/>
        </p:nvSpPr>
        <p:spPr>
          <a:xfrm>
            <a:off x="1865696" y="3377137"/>
            <a:ext cx="476351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8000" b="1" noProof="1">
                <a:solidFill>
                  <a:srgbClr val="F6891F"/>
                </a:solidFill>
                <a:latin typeface="Arial"/>
              </a:rPr>
              <a:t>la pêche</a:t>
            </a:r>
            <a:endParaRPr lang="fr-CA" noProof="1">
              <a:solidFill>
                <a:srgbClr val="F6891F"/>
              </a:solidFill>
            </a:endParaRPr>
          </a:p>
        </p:txBody>
      </p:sp>
      <p:pic>
        <p:nvPicPr>
          <p:cNvPr id="7" name="Image 6">
            <a:extLst>
              <a:ext uri="{FF2B5EF4-FFF2-40B4-BE49-F238E27FC236}">
                <a16:creationId xmlns:a16="http://schemas.microsoft.com/office/drawing/2014/main" id="{F4D12512-9375-21A4-877C-481486A05D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7455" y="633622"/>
            <a:ext cx="6807247" cy="5105435"/>
          </a:xfrm>
          <a:prstGeom prst="rect">
            <a:avLst/>
          </a:prstGeom>
        </p:spPr>
      </p:pic>
      <p:pic>
        <p:nvPicPr>
          <p:cNvPr id="3" name="Image 2">
            <a:extLst>
              <a:ext uri="{FF2B5EF4-FFF2-40B4-BE49-F238E27FC236}">
                <a16:creationId xmlns:a16="http://schemas.microsoft.com/office/drawing/2014/main" id="{EA11F715-1026-8195-581A-07C5A3393245}"/>
              </a:ext>
            </a:extLst>
          </p:cNvPr>
          <p:cNvPicPr>
            <a:picLocks noChangeAspect="1"/>
          </p:cNvPicPr>
          <p:nvPr/>
        </p:nvPicPr>
        <p:blipFill>
          <a:blip r:embed="rId4"/>
          <a:stretch>
            <a:fillRect/>
          </a:stretch>
        </p:blipFill>
        <p:spPr>
          <a:xfrm>
            <a:off x="11435683" y="278175"/>
            <a:ext cx="505269" cy="505269"/>
          </a:xfrm>
          <a:prstGeom prst="rect">
            <a:avLst/>
          </a:prstGeom>
        </p:spPr>
      </p:pic>
      <p:pic>
        <p:nvPicPr>
          <p:cNvPr id="12" name="Image 11">
            <a:extLst>
              <a:ext uri="{FF2B5EF4-FFF2-40B4-BE49-F238E27FC236}">
                <a16:creationId xmlns:a16="http://schemas.microsoft.com/office/drawing/2014/main" id="{6CA587CB-4622-DB51-D291-D9F7930EE3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387" y="5092455"/>
            <a:ext cx="250694" cy="250694"/>
          </a:xfrm>
          <a:prstGeom prst="rect">
            <a:avLst/>
          </a:prstGeom>
        </p:spPr>
      </p:pic>
      <p:pic>
        <p:nvPicPr>
          <p:cNvPr id="5" name="Image 4">
            <a:hlinkClick r:id="rId6" action="ppaction://hlinksldjump" highlightClick="1"/>
            <a:extLst>
              <a:ext uri="{FF2B5EF4-FFF2-40B4-BE49-F238E27FC236}">
                <a16:creationId xmlns:a16="http://schemas.microsoft.com/office/drawing/2014/main" id="{9E37EE18-A640-434E-15A0-30922F276F08}"/>
              </a:ext>
            </a:extLst>
          </p:cNvPr>
          <p:cNvPicPr>
            <a:picLocks noChangeAspect="1"/>
          </p:cNvPicPr>
          <p:nvPr/>
        </p:nvPicPr>
        <p:blipFill>
          <a:blip r:embed="rId7"/>
          <a:stretch>
            <a:fillRect/>
          </a:stretch>
        </p:blipFill>
        <p:spPr>
          <a:xfrm>
            <a:off x="2766398" y="4970444"/>
            <a:ext cx="1127601" cy="459266"/>
          </a:xfrm>
          <a:prstGeom prst="rect">
            <a:avLst/>
          </a:prstGeom>
        </p:spPr>
      </p:pic>
      <p:pic>
        <p:nvPicPr>
          <p:cNvPr id="6" name="Image 5">
            <a:extLst>
              <a:ext uri="{FF2B5EF4-FFF2-40B4-BE49-F238E27FC236}">
                <a16:creationId xmlns:a16="http://schemas.microsoft.com/office/drawing/2014/main" id="{AB282DD3-28CC-131E-A7FF-0C1D57284F09}"/>
              </a:ext>
            </a:extLst>
          </p:cNvPr>
          <p:cNvPicPr>
            <a:picLocks noChangeAspect="1"/>
          </p:cNvPicPr>
          <p:nvPr/>
        </p:nvPicPr>
        <p:blipFill rotWithShape="1">
          <a:blip r:embed="rId8">
            <a:extLst>
              <a:ext uri="{28A0092B-C50C-407E-A947-70E740481C1C}">
                <a14:useLocalDpi xmlns:a14="http://schemas.microsoft.com/office/drawing/2010/main" val="0"/>
              </a:ext>
            </a:extLst>
          </a:blip>
          <a:srcRect l="12281" t="34954" r="13229" b="12246"/>
          <a:stretch/>
        </p:blipFill>
        <p:spPr>
          <a:xfrm>
            <a:off x="3201702" y="5485191"/>
            <a:ext cx="1282262" cy="702331"/>
          </a:xfrm>
          <a:prstGeom prst="rect">
            <a:avLst/>
          </a:prstGeom>
        </p:spPr>
      </p:pic>
      <p:sp>
        <p:nvSpPr>
          <p:cNvPr id="8" name="ZoneTexte 7">
            <a:extLst>
              <a:ext uri="{FF2B5EF4-FFF2-40B4-BE49-F238E27FC236}">
                <a16:creationId xmlns:a16="http://schemas.microsoft.com/office/drawing/2014/main" id="{1448C606-991E-7B5A-BFD8-E03A6AB6C2FB}"/>
              </a:ext>
            </a:extLst>
          </p:cNvPr>
          <p:cNvSpPr txBox="1"/>
          <p:nvPr/>
        </p:nvSpPr>
        <p:spPr>
          <a:xfrm>
            <a:off x="1163933" y="5015411"/>
            <a:ext cx="1602465" cy="369332"/>
          </a:xfrm>
          <a:prstGeom prst="rect">
            <a:avLst/>
          </a:prstGeom>
          <a:noFill/>
        </p:spPr>
        <p:txBody>
          <a:bodyPr wrap="square" rtlCol="0">
            <a:spAutoFit/>
          </a:bodyPr>
          <a:lstStyle/>
          <a:p>
            <a:r>
              <a:rPr lang="en-CA" u="sng" noProof="0">
                <a:solidFill>
                  <a:srgbClr val="F6891F"/>
                </a:solidFill>
                <a:hlinkClick r:id="rId6" action="ppaction://hlinksldjump">
                  <a:extLst>
                    <a:ext uri="{A12FA001-AC4F-418D-AE19-62706E023703}">
                      <ahyp:hlinkClr xmlns:ahyp="http://schemas.microsoft.com/office/drawing/2018/hyperlinkcolor" val="tx"/>
                    </a:ext>
                  </a:extLst>
                </a:hlinkClick>
              </a:rPr>
              <a:t>SUJET SUIVANT</a:t>
            </a:r>
            <a:endParaRPr lang="en-CA" u="sng" noProof="0">
              <a:solidFill>
                <a:srgbClr val="F6891F"/>
              </a:solidFill>
            </a:endParaRPr>
          </a:p>
        </p:txBody>
      </p:sp>
      <p:sp>
        <p:nvSpPr>
          <p:cNvPr id="9" name="ZoneTexte 8">
            <a:extLst>
              <a:ext uri="{FF2B5EF4-FFF2-40B4-BE49-F238E27FC236}">
                <a16:creationId xmlns:a16="http://schemas.microsoft.com/office/drawing/2014/main" id="{4165A425-3BDE-8A20-E37C-CFB574E62669}"/>
              </a:ext>
            </a:extLst>
          </p:cNvPr>
          <p:cNvSpPr txBox="1"/>
          <p:nvPr/>
        </p:nvSpPr>
        <p:spPr>
          <a:xfrm>
            <a:off x="4382910" y="5559100"/>
            <a:ext cx="2250365" cy="369332"/>
          </a:xfrm>
          <a:prstGeom prst="rect">
            <a:avLst/>
          </a:prstGeom>
          <a:noFill/>
        </p:spPr>
        <p:txBody>
          <a:bodyPr wrap="square" rtlCol="0">
            <a:spAutoFit/>
          </a:bodyPr>
          <a:lstStyle/>
          <a:p>
            <a:r>
              <a:rPr lang="en-CA" u="sng" noProof="0">
                <a:solidFill>
                  <a:srgbClr val="1BAACE"/>
                </a:solidFill>
                <a:hlinkClick r:id="rId9" action="ppaction://hlinksldjump">
                  <a:extLst>
                    <a:ext uri="{A12FA001-AC4F-418D-AE19-62706E023703}">
                      <ahyp:hlinkClr xmlns:ahyp="http://schemas.microsoft.com/office/drawing/2018/hyperlinkcolor" val="tx"/>
                    </a:ext>
                  </a:extLst>
                </a:hlinkClick>
              </a:rPr>
              <a:t>SUJET PRÉCÉDENT</a:t>
            </a:r>
            <a:endParaRPr lang="en-CA" u="sng" noProof="0">
              <a:solidFill>
                <a:srgbClr val="1BAACE"/>
              </a:solidFill>
            </a:endParaRPr>
          </a:p>
        </p:txBody>
      </p:sp>
    </p:spTree>
    <p:extLst>
      <p:ext uri="{BB962C8B-B14F-4D97-AF65-F5344CB8AC3E}">
        <p14:creationId xmlns:p14="http://schemas.microsoft.com/office/powerpoint/2010/main" val="18632710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6891F">
            <a:alpha val="12000"/>
          </a:srgbClr>
        </a:solidFill>
        <a:effectLst/>
      </p:bgPr>
    </p:bg>
    <p:spTree>
      <p:nvGrpSpPr>
        <p:cNvPr id="1" name="">
          <a:extLst>
            <a:ext uri="{FF2B5EF4-FFF2-40B4-BE49-F238E27FC236}">
              <a16:creationId xmlns:a16="http://schemas.microsoft.com/office/drawing/2014/main" id="{2495BA47-118D-5106-4F2C-63F67437C514}"/>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6BCD6B36-D1BE-6466-1BCA-C0C75137BE80}"/>
              </a:ext>
            </a:extLst>
          </p:cNvPr>
          <p:cNvPicPr>
            <a:picLocks noChangeAspect="1"/>
          </p:cNvPicPr>
          <p:nvPr/>
        </p:nvPicPr>
        <p:blipFill>
          <a:blip r:embed="rId3"/>
          <a:stretch>
            <a:fillRect/>
          </a:stretch>
        </p:blipFill>
        <p:spPr>
          <a:xfrm>
            <a:off x="11435683" y="278175"/>
            <a:ext cx="505269" cy="505269"/>
          </a:xfrm>
          <a:prstGeom prst="rect">
            <a:avLst/>
          </a:prstGeom>
        </p:spPr>
      </p:pic>
      <p:grpSp>
        <p:nvGrpSpPr>
          <p:cNvPr id="14" name="Groupe 13">
            <a:extLst>
              <a:ext uri="{FF2B5EF4-FFF2-40B4-BE49-F238E27FC236}">
                <a16:creationId xmlns:a16="http://schemas.microsoft.com/office/drawing/2014/main" id="{58672A68-46F4-7D55-FE46-8CE1F3E10E32}"/>
              </a:ext>
            </a:extLst>
          </p:cNvPr>
          <p:cNvGrpSpPr/>
          <p:nvPr/>
        </p:nvGrpSpPr>
        <p:grpSpPr>
          <a:xfrm>
            <a:off x="261893" y="460274"/>
            <a:ext cx="11001639" cy="1311536"/>
            <a:chOff x="261893" y="460274"/>
            <a:chExt cx="11001639" cy="1311536"/>
          </a:xfrm>
        </p:grpSpPr>
        <p:pic>
          <p:nvPicPr>
            <p:cNvPr id="15" name="Image 14">
              <a:extLst>
                <a:ext uri="{FF2B5EF4-FFF2-40B4-BE49-F238E27FC236}">
                  <a16:creationId xmlns:a16="http://schemas.microsoft.com/office/drawing/2014/main" id="{894E1B0E-E239-6485-A483-8E982CB0C520}"/>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16" name="Titre 1">
              <a:extLst>
                <a:ext uri="{FF2B5EF4-FFF2-40B4-BE49-F238E27FC236}">
                  <a16:creationId xmlns:a16="http://schemas.microsoft.com/office/drawing/2014/main" id="{F9DB6CC8-24FE-734F-8331-9871C838D6CE}"/>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Voici la règle</a:t>
              </a:r>
            </a:p>
          </p:txBody>
        </p:sp>
        <p:sp>
          <p:nvSpPr>
            <p:cNvPr id="17" name="Titre 1">
              <a:extLst>
                <a:ext uri="{FF2B5EF4-FFF2-40B4-BE49-F238E27FC236}">
                  <a16:creationId xmlns:a16="http://schemas.microsoft.com/office/drawing/2014/main" id="{E1D6ED73-DE06-73AD-CCB2-6CD2FD3DE542}"/>
                </a:ext>
              </a:extLst>
            </p:cNvPr>
            <p:cNvSpPr txBox="1">
              <a:spLocks/>
            </p:cNvSpPr>
            <p:nvPr/>
          </p:nvSpPr>
          <p:spPr>
            <a:xfrm>
              <a:off x="790793" y="460274"/>
              <a:ext cx="9306684"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noProof="1">
                  <a:solidFill>
                    <a:srgbClr val="F6891F"/>
                  </a:solidFill>
                  <a:latin typeface="Arial"/>
                  <a:cs typeface="Arial"/>
                </a:rPr>
                <a:t>Les punitions corporelles par les parents</a:t>
              </a:r>
              <a:endParaRPr lang="fr-CA" sz="2800" noProof="1">
                <a:solidFill>
                  <a:srgbClr val="1BAACE"/>
                </a:solidFill>
                <a:latin typeface="Arial"/>
                <a:cs typeface="Arial"/>
              </a:endParaRPr>
            </a:p>
          </p:txBody>
        </p:sp>
      </p:grpSp>
      <p:pic>
        <p:nvPicPr>
          <p:cNvPr id="18" name="Image 17">
            <a:extLst>
              <a:ext uri="{FF2B5EF4-FFF2-40B4-BE49-F238E27FC236}">
                <a16:creationId xmlns:a16="http://schemas.microsoft.com/office/drawing/2014/main" id="{71C019DB-74FC-7466-9F6A-E30AAE99DD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7750" y="2525716"/>
            <a:ext cx="7556500" cy="2692400"/>
          </a:xfrm>
          <a:prstGeom prst="rect">
            <a:avLst/>
          </a:prstGeom>
        </p:spPr>
      </p:pic>
      <p:sp>
        <p:nvSpPr>
          <p:cNvPr id="19" name="Espace réservé du contenu 2">
            <a:extLst>
              <a:ext uri="{FF2B5EF4-FFF2-40B4-BE49-F238E27FC236}">
                <a16:creationId xmlns:a16="http://schemas.microsoft.com/office/drawing/2014/main" id="{72160289-74EB-105D-8032-54E831B42A53}"/>
              </a:ext>
            </a:extLst>
          </p:cNvPr>
          <p:cNvSpPr txBox="1">
            <a:spLocks/>
          </p:cNvSpPr>
          <p:nvPr/>
        </p:nvSpPr>
        <p:spPr>
          <a:xfrm>
            <a:off x="2735327" y="3422764"/>
            <a:ext cx="6721345" cy="89830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fr-CA" sz="2400" noProof="1">
                <a:solidFill>
                  <a:srgbClr val="333F48"/>
                </a:solidFill>
                <a:latin typeface="Arial"/>
                <a:cs typeface="Calibri"/>
              </a:rPr>
              <a:t>La mère d’Adamie n’a pas le droit</a:t>
            </a:r>
            <a:br>
              <a:rPr lang="fr-CA" sz="2400" noProof="1">
                <a:solidFill>
                  <a:srgbClr val="333F48"/>
                </a:solidFill>
                <a:latin typeface="Arial"/>
                <a:cs typeface="Calibri"/>
              </a:rPr>
            </a:br>
            <a:r>
              <a:rPr lang="fr-CA" sz="2400" noProof="1">
                <a:solidFill>
                  <a:srgbClr val="333F48"/>
                </a:solidFill>
                <a:latin typeface="Arial"/>
                <a:cs typeface="Calibri"/>
              </a:rPr>
              <a:t>de le frapper au visage.</a:t>
            </a:r>
            <a:endParaRPr lang="fr-CA" sz="2400" noProof="1">
              <a:solidFill>
                <a:srgbClr val="000000"/>
              </a:solidFill>
              <a:latin typeface="Arial"/>
              <a:cs typeface="Arial"/>
            </a:endParaRPr>
          </a:p>
        </p:txBody>
      </p:sp>
    </p:spTree>
    <p:extLst>
      <p:ext uri="{BB962C8B-B14F-4D97-AF65-F5344CB8AC3E}">
        <p14:creationId xmlns:p14="http://schemas.microsoft.com/office/powerpoint/2010/main" val="24046275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07FB596-48CD-C0E3-6403-8D041F9BABCD}"/>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8003" t="9615" r="16872" b="3653"/>
          <a:stretch/>
        </p:blipFill>
        <p:spPr>
          <a:xfrm>
            <a:off x="8237946" y="518070"/>
            <a:ext cx="2766945" cy="2847452"/>
          </a:xfrm>
          <a:prstGeom prst="rect">
            <a:avLst/>
          </a:prstGeom>
        </p:spPr>
      </p:pic>
      <p:pic>
        <p:nvPicPr>
          <p:cNvPr id="5" name="Image 4">
            <a:extLst>
              <a:ext uri="{FF2B5EF4-FFF2-40B4-BE49-F238E27FC236}">
                <a16:creationId xmlns:a16="http://schemas.microsoft.com/office/drawing/2014/main" id="{D08F73E3-C3A6-2861-F2A3-B7B77A1CAAD9}"/>
              </a:ext>
            </a:extLst>
          </p:cNvPr>
          <p:cNvPicPr>
            <a:picLocks noChangeAspect="1"/>
          </p:cNvPicPr>
          <p:nvPr/>
        </p:nvPicPr>
        <p:blipFill rotWithShape="1">
          <a:blip r:embed="rId4" cstate="print">
            <a:alphaModFix amt="86000"/>
            <a:extLst>
              <a:ext uri="{28A0092B-C50C-407E-A947-70E740481C1C}">
                <a14:useLocalDpi xmlns:a14="http://schemas.microsoft.com/office/drawing/2010/main" val="0"/>
              </a:ext>
            </a:extLst>
          </a:blip>
          <a:srcRect l="18425" t="7466" r="17752" b="6156"/>
          <a:stretch/>
        </p:blipFill>
        <p:spPr>
          <a:xfrm rot="5400000">
            <a:off x="8323588" y="3635747"/>
            <a:ext cx="2645763" cy="2766944"/>
          </a:xfrm>
          <a:prstGeom prst="rect">
            <a:avLst/>
          </a:prstGeom>
        </p:spPr>
      </p:pic>
      <p:sp>
        <p:nvSpPr>
          <p:cNvPr id="6" name="ZoneTexte 5">
            <a:extLst>
              <a:ext uri="{FF2B5EF4-FFF2-40B4-BE49-F238E27FC236}">
                <a16:creationId xmlns:a16="http://schemas.microsoft.com/office/drawing/2014/main" id="{BB11041F-CF28-E4BD-648F-F0436A5EBD85}"/>
              </a:ext>
            </a:extLst>
          </p:cNvPr>
          <p:cNvSpPr txBox="1"/>
          <p:nvPr/>
        </p:nvSpPr>
        <p:spPr>
          <a:xfrm>
            <a:off x="8479846" y="1341631"/>
            <a:ext cx="2201681" cy="1200329"/>
          </a:xfrm>
          <a:prstGeom prst="rect">
            <a:avLst/>
          </a:prstGeom>
          <a:noFill/>
        </p:spPr>
        <p:txBody>
          <a:bodyPr wrap="square" rtlCol="0">
            <a:spAutoFit/>
          </a:bodyPr>
          <a:lstStyle/>
          <a:p>
            <a:pPr algn="ctr"/>
            <a:r>
              <a:rPr lang="fr-CA" sz="3600" b="1" noProof="1">
                <a:solidFill>
                  <a:schemeClr val="bg1"/>
                </a:solidFill>
                <a:latin typeface="Arial"/>
                <a:cs typeface="Calibri"/>
              </a:rPr>
              <a:t>Oui et non.</a:t>
            </a:r>
          </a:p>
        </p:txBody>
      </p:sp>
      <p:sp>
        <p:nvSpPr>
          <p:cNvPr id="7" name="ZoneTexte 6">
            <a:extLst>
              <a:ext uri="{FF2B5EF4-FFF2-40B4-BE49-F238E27FC236}">
                <a16:creationId xmlns:a16="http://schemas.microsoft.com/office/drawing/2014/main" id="{1C302C7E-3192-EEC6-C9AB-64D996328806}"/>
              </a:ext>
            </a:extLst>
          </p:cNvPr>
          <p:cNvSpPr txBox="1"/>
          <p:nvPr/>
        </p:nvSpPr>
        <p:spPr>
          <a:xfrm>
            <a:off x="8479846" y="4365521"/>
            <a:ext cx="2218368" cy="1477328"/>
          </a:xfrm>
          <a:prstGeom prst="rect">
            <a:avLst/>
          </a:prstGeom>
          <a:noFill/>
        </p:spPr>
        <p:txBody>
          <a:bodyPr wrap="square" rtlCol="0">
            <a:spAutoFit/>
          </a:bodyPr>
          <a:lstStyle/>
          <a:p>
            <a:pPr algn="ctr"/>
            <a:r>
              <a:rPr lang="fr-CA" sz="3600" b="1" noProof="1">
                <a:solidFill>
                  <a:schemeClr val="bg1"/>
                </a:solidFill>
                <a:latin typeface="Arial"/>
                <a:cs typeface="Calibri"/>
              </a:rPr>
              <a:t>Je ne sais pas.</a:t>
            </a:r>
          </a:p>
          <a:p>
            <a:endParaRPr lang="fr-CA" noProof="1"/>
          </a:p>
        </p:txBody>
      </p:sp>
      <p:sp>
        <p:nvSpPr>
          <p:cNvPr id="8" name="Rectangle 7">
            <a:extLst>
              <a:ext uri="{FF2B5EF4-FFF2-40B4-BE49-F238E27FC236}">
                <a16:creationId xmlns:a16="http://schemas.microsoft.com/office/drawing/2014/main" id="{FB8C1DB3-CE08-F903-97FB-B3268429563F}"/>
              </a:ext>
            </a:extLst>
          </p:cNvPr>
          <p:cNvSpPr/>
          <p:nvPr/>
        </p:nvSpPr>
        <p:spPr>
          <a:xfrm>
            <a:off x="3842874" y="2844616"/>
            <a:ext cx="4164632" cy="1268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pic>
        <p:nvPicPr>
          <p:cNvPr id="11" name="Image 10">
            <a:extLst>
              <a:ext uri="{FF2B5EF4-FFF2-40B4-BE49-F238E27FC236}">
                <a16:creationId xmlns:a16="http://schemas.microsoft.com/office/drawing/2014/main" id="{B67B256D-DA6F-BB5A-5FAA-64CFA5BFDAB2}"/>
              </a:ext>
            </a:extLst>
          </p:cNvPr>
          <p:cNvPicPr>
            <a:picLocks noChangeAspect="1"/>
          </p:cNvPicPr>
          <p:nvPr/>
        </p:nvPicPr>
        <p:blipFill>
          <a:blip r:embed="rId5"/>
          <a:stretch>
            <a:fillRect/>
          </a:stretch>
        </p:blipFill>
        <p:spPr>
          <a:xfrm>
            <a:off x="11435683" y="278175"/>
            <a:ext cx="505269" cy="505269"/>
          </a:xfrm>
          <a:prstGeom prst="rect">
            <a:avLst/>
          </a:prstGeom>
        </p:spPr>
      </p:pic>
      <p:pic>
        <p:nvPicPr>
          <p:cNvPr id="12" name="Image 11">
            <a:extLst>
              <a:ext uri="{FF2B5EF4-FFF2-40B4-BE49-F238E27FC236}">
                <a16:creationId xmlns:a16="http://schemas.microsoft.com/office/drawing/2014/main" id="{4D66D128-AD24-CDB0-9664-61BBBC3A7903}"/>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0800000">
            <a:off x="1162059" y="3384506"/>
            <a:ext cx="2847450" cy="3283067"/>
          </a:xfrm>
          <a:prstGeom prst="rect">
            <a:avLst/>
          </a:prstGeom>
        </p:spPr>
      </p:pic>
      <p:pic>
        <p:nvPicPr>
          <p:cNvPr id="19" name="Image 18">
            <a:extLst>
              <a:ext uri="{FF2B5EF4-FFF2-40B4-BE49-F238E27FC236}">
                <a16:creationId xmlns:a16="http://schemas.microsoft.com/office/drawing/2014/main" id="{AA2DA2FC-E537-2831-BC42-FB648FE770DC}"/>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6200000">
            <a:off x="1133001" y="252825"/>
            <a:ext cx="2847450" cy="3283067"/>
          </a:xfrm>
          <a:prstGeom prst="rect">
            <a:avLst/>
          </a:prstGeom>
        </p:spPr>
      </p:pic>
      <p:sp>
        <p:nvSpPr>
          <p:cNvPr id="20" name="Titre 1">
            <a:extLst>
              <a:ext uri="{FF2B5EF4-FFF2-40B4-BE49-F238E27FC236}">
                <a16:creationId xmlns:a16="http://schemas.microsoft.com/office/drawing/2014/main" id="{7BA8A768-83D6-EF3A-A51B-DD0CF573493D}"/>
              </a:ext>
            </a:extLst>
          </p:cNvPr>
          <p:cNvSpPr txBox="1">
            <a:spLocks/>
          </p:cNvSpPr>
          <p:nvPr/>
        </p:nvSpPr>
        <p:spPr>
          <a:xfrm>
            <a:off x="4013684" y="2773721"/>
            <a:ext cx="4164632"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b="1" noProof="1">
                <a:solidFill>
                  <a:srgbClr val="1BAACE"/>
                </a:solidFill>
                <a:latin typeface="Arial"/>
                <a:cs typeface="Arial"/>
              </a:rPr>
              <a:t>Es-tu d’accord avec cette règle</a:t>
            </a:r>
            <a:r>
              <a:rPr lang="fr-CA" sz="2100" b="1" noProof="1">
                <a:solidFill>
                  <a:srgbClr val="1BAACE"/>
                </a:solidFill>
                <a:latin typeface="Arial"/>
                <a:cs typeface="Arial"/>
              </a:rPr>
              <a:t> </a:t>
            </a:r>
            <a:r>
              <a:rPr lang="fr-CA" b="1" noProof="1">
                <a:solidFill>
                  <a:srgbClr val="1BAACE"/>
                </a:solidFill>
                <a:latin typeface="Arial"/>
                <a:cs typeface="Arial"/>
              </a:rPr>
              <a:t>?</a:t>
            </a:r>
          </a:p>
        </p:txBody>
      </p:sp>
      <p:sp>
        <p:nvSpPr>
          <p:cNvPr id="21" name="ZoneTexte 20">
            <a:extLst>
              <a:ext uri="{FF2B5EF4-FFF2-40B4-BE49-F238E27FC236}">
                <a16:creationId xmlns:a16="http://schemas.microsoft.com/office/drawing/2014/main" id="{A7D0D36F-E72E-F973-0A00-586A4B64B2DD}"/>
              </a:ext>
            </a:extLst>
          </p:cNvPr>
          <p:cNvSpPr txBox="1"/>
          <p:nvPr/>
        </p:nvSpPr>
        <p:spPr>
          <a:xfrm>
            <a:off x="1510473" y="1328400"/>
            <a:ext cx="2201681" cy="1200329"/>
          </a:xfrm>
          <a:prstGeom prst="rect">
            <a:avLst/>
          </a:prstGeom>
          <a:noFill/>
        </p:spPr>
        <p:txBody>
          <a:bodyPr wrap="square" rtlCol="0">
            <a:spAutoFit/>
          </a:bodyPr>
          <a:lstStyle/>
          <a:p>
            <a:pPr algn="ctr"/>
            <a:r>
              <a:rPr lang="fr-CA" sz="3600" b="1" noProof="1">
                <a:solidFill>
                  <a:schemeClr val="bg1"/>
                </a:solidFill>
                <a:latin typeface="Arial"/>
                <a:cs typeface="Calibri"/>
              </a:rPr>
              <a:t>Oui, tout à fait</a:t>
            </a:r>
            <a:r>
              <a:rPr lang="fr-CA" b="1" noProof="1">
                <a:solidFill>
                  <a:schemeClr val="bg1"/>
                </a:solidFill>
                <a:latin typeface="Arial"/>
                <a:cs typeface="Calibri"/>
              </a:rPr>
              <a:t> </a:t>
            </a:r>
            <a:r>
              <a:rPr lang="fr-CA" sz="3600" b="1" noProof="1">
                <a:solidFill>
                  <a:schemeClr val="bg1"/>
                </a:solidFill>
                <a:latin typeface="Arial"/>
                <a:cs typeface="Calibri"/>
              </a:rPr>
              <a:t>!</a:t>
            </a:r>
          </a:p>
        </p:txBody>
      </p:sp>
      <p:sp>
        <p:nvSpPr>
          <p:cNvPr id="22" name="ZoneTexte 21">
            <a:extLst>
              <a:ext uri="{FF2B5EF4-FFF2-40B4-BE49-F238E27FC236}">
                <a16:creationId xmlns:a16="http://schemas.microsoft.com/office/drawing/2014/main" id="{5D7B2180-36EA-3850-1363-3DAE42AC969F}"/>
              </a:ext>
            </a:extLst>
          </p:cNvPr>
          <p:cNvSpPr txBox="1"/>
          <p:nvPr/>
        </p:nvSpPr>
        <p:spPr>
          <a:xfrm>
            <a:off x="1153821" y="4309032"/>
            <a:ext cx="2847452" cy="1200329"/>
          </a:xfrm>
          <a:prstGeom prst="rect">
            <a:avLst/>
          </a:prstGeom>
          <a:noFill/>
        </p:spPr>
        <p:txBody>
          <a:bodyPr wrap="square" rtlCol="0">
            <a:spAutoFit/>
          </a:bodyPr>
          <a:lstStyle/>
          <a:p>
            <a:pPr algn="ctr"/>
            <a:r>
              <a:rPr lang="fr-CA" sz="3600" b="1" noProof="1">
                <a:solidFill>
                  <a:schemeClr val="bg1"/>
                </a:solidFill>
                <a:latin typeface="Arial"/>
                <a:cs typeface="Calibri"/>
              </a:rPr>
              <a:t>Surtout</a:t>
            </a:r>
            <a:br>
              <a:rPr lang="fr-CA" sz="3600" b="1" noProof="1">
                <a:solidFill>
                  <a:schemeClr val="bg1"/>
                </a:solidFill>
                <a:latin typeface="Arial"/>
                <a:cs typeface="Calibri"/>
              </a:rPr>
            </a:br>
            <a:r>
              <a:rPr lang="fr-CA" sz="3600" b="1" noProof="1">
                <a:solidFill>
                  <a:schemeClr val="bg1"/>
                </a:solidFill>
                <a:latin typeface="Arial"/>
                <a:cs typeface="Calibri"/>
              </a:rPr>
              <a:t>pas</a:t>
            </a:r>
            <a:r>
              <a:rPr lang="fr-CA" b="1" noProof="1">
                <a:solidFill>
                  <a:schemeClr val="bg1"/>
                </a:solidFill>
                <a:latin typeface="Arial"/>
                <a:cs typeface="Calibri"/>
              </a:rPr>
              <a:t> </a:t>
            </a:r>
            <a:r>
              <a:rPr lang="fr-CA" sz="3600" b="1" noProof="1">
                <a:solidFill>
                  <a:schemeClr val="bg1"/>
                </a:solidFill>
                <a:latin typeface="Arial"/>
                <a:cs typeface="Calibri"/>
              </a:rPr>
              <a:t>!</a:t>
            </a:r>
          </a:p>
        </p:txBody>
      </p:sp>
    </p:spTree>
    <p:extLst>
      <p:ext uri="{BB962C8B-B14F-4D97-AF65-F5344CB8AC3E}">
        <p14:creationId xmlns:p14="http://schemas.microsoft.com/office/powerpoint/2010/main" val="18286602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D789F9-3CC2-6AFC-D053-CC3B21D36979}"/>
              </a:ext>
            </a:extLst>
          </p:cNvPr>
          <p:cNvSpPr>
            <a:spLocks noGrp="1"/>
          </p:cNvSpPr>
          <p:nvPr>
            <p:ph type="ctrTitle"/>
          </p:nvPr>
        </p:nvSpPr>
        <p:spPr>
          <a:xfrm>
            <a:off x="310835" y="1831577"/>
            <a:ext cx="7507029" cy="1365054"/>
          </a:xfrm>
        </p:spPr>
        <p:txBody>
          <a:bodyPr vert="horz" lIns="91440" tIns="45720" rIns="91440" bIns="45720" rtlCol="0" anchor="b">
            <a:noAutofit/>
          </a:bodyPr>
          <a:lstStyle/>
          <a:p>
            <a:r>
              <a:rPr lang="fr-CA" sz="9000" b="1" noProof="1">
                <a:solidFill>
                  <a:srgbClr val="F6891F"/>
                </a:solidFill>
                <a:latin typeface="Arial"/>
                <a:cs typeface="Arial"/>
              </a:rPr>
              <a:t>Les services</a:t>
            </a:r>
          </a:p>
        </p:txBody>
      </p:sp>
      <p:sp>
        <p:nvSpPr>
          <p:cNvPr id="16" name="ZoneTexte 15">
            <a:extLst>
              <a:ext uri="{FF2B5EF4-FFF2-40B4-BE49-F238E27FC236}">
                <a16:creationId xmlns:a16="http://schemas.microsoft.com/office/drawing/2014/main" id="{46859445-BE00-8A83-C25B-42B877E44C2A}"/>
              </a:ext>
            </a:extLst>
          </p:cNvPr>
          <p:cNvSpPr txBox="1"/>
          <p:nvPr/>
        </p:nvSpPr>
        <p:spPr>
          <a:xfrm>
            <a:off x="1554479" y="2956277"/>
            <a:ext cx="550658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4400" b="1" noProof="1">
                <a:solidFill>
                  <a:srgbClr val="F6891F"/>
                </a:solidFill>
                <a:latin typeface="Arial"/>
              </a:rPr>
              <a:t>de protection</a:t>
            </a:r>
            <a:endParaRPr lang="fr-CA" sz="4400" noProof="1">
              <a:solidFill>
                <a:srgbClr val="F6891F"/>
              </a:solidFill>
            </a:endParaRPr>
          </a:p>
        </p:txBody>
      </p:sp>
      <p:sp>
        <p:nvSpPr>
          <p:cNvPr id="3" name="ZoneTexte 2">
            <a:extLst>
              <a:ext uri="{FF2B5EF4-FFF2-40B4-BE49-F238E27FC236}">
                <a16:creationId xmlns:a16="http://schemas.microsoft.com/office/drawing/2014/main" id="{9403F720-D52D-2DD8-19E1-26F2A63314B4}"/>
              </a:ext>
            </a:extLst>
          </p:cNvPr>
          <p:cNvSpPr txBox="1"/>
          <p:nvPr/>
        </p:nvSpPr>
        <p:spPr>
          <a:xfrm>
            <a:off x="807990" y="3494295"/>
            <a:ext cx="7507029"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7000" b="1" noProof="1">
                <a:solidFill>
                  <a:srgbClr val="F6891F"/>
                </a:solidFill>
                <a:latin typeface="Arial"/>
              </a:rPr>
              <a:t>de la jeunesse</a:t>
            </a:r>
            <a:endParaRPr lang="fr-CA" sz="7000" noProof="1">
              <a:solidFill>
                <a:srgbClr val="F6891F"/>
              </a:solidFill>
            </a:endParaRPr>
          </a:p>
        </p:txBody>
      </p:sp>
      <p:pic>
        <p:nvPicPr>
          <p:cNvPr id="9" name="Image 8">
            <a:extLst>
              <a:ext uri="{FF2B5EF4-FFF2-40B4-BE49-F238E27FC236}">
                <a16:creationId xmlns:a16="http://schemas.microsoft.com/office/drawing/2014/main" id="{E0DA3B44-A33B-7D98-450C-03389F5BF8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731" t="7803" r="24693"/>
          <a:stretch>
            <a:fillRect/>
          </a:stretch>
        </p:blipFill>
        <p:spPr>
          <a:xfrm>
            <a:off x="7551743" y="1121568"/>
            <a:ext cx="3963982" cy="4855325"/>
          </a:xfrm>
          <a:prstGeom prst="rect">
            <a:avLst/>
          </a:prstGeom>
        </p:spPr>
      </p:pic>
      <p:pic>
        <p:nvPicPr>
          <p:cNvPr id="5" name="Image 4">
            <a:extLst>
              <a:ext uri="{FF2B5EF4-FFF2-40B4-BE49-F238E27FC236}">
                <a16:creationId xmlns:a16="http://schemas.microsoft.com/office/drawing/2014/main" id="{D12864A7-C2E9-6FA5-1481-1BA26CAB0153}"/>
              </a:ext>
            </a:extLst>
          </p:cNvPr>
          <p:cNvPicPr>
            <a:picLocks noChangeAspect="1"/>
          </p:cNvPicPr>
          <p:nvPr/>
        </p:nvPicPr>
        <p:blipFill>
          <a:blip r:embed="rId4"/>
          <a:stretch>
            <a:fillRect/>
          </a:stretch>
        </p:blipFill>
        <p:spPr>
          <a:xfrm>
            <a:off x="11435683" y="278175"/>
            <a:ext cx="505269" cy="505269"/>
          </a:xfrm>
          <a:prstGeom prst="rect">
            <a:avLst/>
          </a:prstGeom>
        </p:spPr>
      </p:pic>
      <p:pic>
        <p:nvPicPr>
          <p:cNvPr id="14" name="Image 13">
            <a:extLst>
              <a:ext uri="{FF2B5EF4-FFF2-40B4-BE49-F238E27FC236}">
                <a16:creationId xmlns:a16="http://schemas.microsoft.com/office/drawing/2014/main" id="{13380AEB-29CA-F7F2-E122-0A191655F4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387" y="5092455"/>
            <a:ext cx="250694" cy="250694"/>
          </a:xfrm>
          <a:prstGeom prst="rect">
            <a:avLst/>
          </a:prstGeom>
        </p:spPr>
      </p:pic>
      <p:pic>
        <p:nvPicPr>
          <p:cNvPr id="6" name="Image 5">
            <a:extLst>
              <a:ext uri="{FF2B5EF4-FFF2-40B4-BE49-F238E27FC236}">
                <a16:creationId xmlns:a16="http://schemas.microsoft.com/office/drawing/2014/main" id="{8B871E40-23DA-652C-BDF3-98409E2CA3AB}"/>
              </a:ext>
            </a:extLst>
          </p:cNvPr>
          <p:cNvPicPr>
            <a:picLocks noChangeAspect="1"/>
          </p:cNvPicPr>
          <p:nvPr/>
        </p:nvPicPr>
        <p:blipFill rotWithShape="1">
          <a:blip r:embed="rId6">
            <a:extLst>
              <a:ext uri="{28A0092B-C50C-407E-A947-70E740481C1C}">
                <a14:useLocalDpi xmlns:a14="http://schemas.microsoft.com/office/drawing/2010/main" val="0"/>
              </a:ext>
            </a:extLst>
          </a:blip>
          <a:srcRect l="16216" t="32189" r="15849" b="26782"/>
          <a:stretch/>
        </p:blipFill>
        <p:spPr>
          <a:xfrm>
            <a:off x="2633472" y="4859313"/>
            <a:ext cx="1330872" cy="621108"/>
          </a:xfrm>
          <a:prstGeom prst="rect">
            <a:avLst/>
          </a:prstGeom>
        </p:spPr>
      </p:pic>
      <p:pic>
        <p:nvPicPr>
          <p:cNvPr id="7" name="Image 6">
            <a:extLst>
              <a:ext uri="{FF2B5EF4-FFF2-40B4-BE49-F238E27FC236}">
                <a16:creationId xmlns:a16="http://schemas.microsoft.com/office/drawing/2014/main" id="{A65552AF-EFCD-42DD-D80E-7FB6C84D5D0A}"/>
              </a:ext>
            </a:extLst>
          </p:cNvPr>
          <p:cNvPicPr>
            <a:picLocks noChangeAspect="1"/>
          </p:cNvPicPr>
          <p:nvPr/>
        </p:nvPicPr>
        <p:blipFill rotWithShape="1">
          <a:blip r:embed="rId7">
            <a:extLst>
              <a:ext uri="{28A0092B-C50C-407E-A947-70E740481C1C}">
                <a14:useLocalDpi xmlns:a14="http://schemas.microsoft.com/office/drawing/2010/main" val="0"/>
              </a:ext>
            </a:extLst>
          </a:blip>
          <a:srcRect l="12281" t="34954" r="13229" b="12246"/>
          <a:stretch/>
        </p:blipFill>
        <p:spPr>
          <a:xfrm>
            <a:off x="3201702" y="5485191"/>
            <a:ext cx="1282262" cy="702331"/>
          </a:xfrm>
          <a:prstGeom prst="rect">
            <a:avLst/>
          </a:prstGeom>
        </p:spPr>
      </p:pic>
      <p:sp>
        <p:nvSpPr>
          <p:cNvPr id="10" name="ZoneTexte 9">
            <a:extLst>
              <a:ext uri="{FF2B5EF4-FFF2-40B4-BE49-F238E27FC236}">
                <a16:creationId xmlns:a16="http://schemas.microsoft.com/office/drawing/2014/main" id="{A99629A8-AABC-D34E-8532-EA4B1BE1B137}"/>
              </a:ext>
            </a:extLst>
          </p:cNvPr>
          <p:cNvSpPr txBox="1"/>
          <p:nvPr/>
        </p:nvSpPr>
        <p:spPr>
          <a:xfrm>
            <a:off x="1088081" y="5012530"/>
            <a:ext cx="1602465" cy="369332"/>
          </a:xfrm>
          <a:prstGeom prst="rect">
            <a:avLst/>
          </a:prstGeom>
          <a:noFill/>
        </p:spPr>
        <p:txBody>
          <a:bodyPr wrap="square" rtlCol="0">
            <a:spAutoFit/>
          </a:bodyPr>
          <a:lstStyle/>
          <a:p>
            <a:r>
              <a:rPr lang="fr-FR">
                <a:solidFill>
                  <a:srgbClr val="F6891F"/>
                </a:solidFill>
                <a:hlinkClick r:id="rId8" action="ppaction://hlinksldjump">
                  <a:extLst>
                    <a:ext uri="{A12FA001-AC4F-418D-AE19-62706E023703}">
                      <ahyp:hlinkClr xmlns:ahyp="http://schemas.microsoft.com/office/drawing/2018/hyperlinkcolor" val="tx"/>
                    </a:ext>
                  </a:extLst>
                </a:hlinkClick>
              </a:rPr>
              <a:t>SUJET SUIVANT</a:t>
            </a:r>
            <a:endParaRPr lang="fr-FR">
              <a:solidFill>
                <a:srgbClr val="F6891F"/>
              </a:solidFill>
            </a:endParaRPr>
          </a:p>
        </p:txBody>
      </p:sp>
      <p:sp>
        <p:nvSpPr>
          <p:cNvPr id="11" name="ZoneTexte 10">
            <a:extLst>
              <a:ext uri="{FF2B5EF4-FFF2-40B4-BE49-F238E27FC236}">
                <a16:creationId xmlns:a16="http://schemas.microsoft.com/office/drawing/2014/main" id="{4A51FCBD-5025-9715-77E8-46C00A9161EB}"/>
              </a:ext>
            </a:extLst>
          </p:cNvPr>
          <p:cNvSpPr txBox="1"/>
          <p:nvPr/>
        </p:nvSpPr>
        <p:spPr>
          <a:xfrm>
            <a:off x="4382910" y="5559100"/>
            <a:ext cx="2250365" cy="369332"/>
          </a:xfrm>
          <a:prstGeom prst="rect">
            <a:avLst/>
          </a:prstGeom>
          <a:noFill/>
        </p:spPr>
        <p:txBody>
          <a:bodyPr wrap="square" rtlCol="0">
            <a:spAutoFit/>
          </a:bodyPr>
          <a:lstStyle/>
          <a:p>
            <a:r>
              <a:rPr lang="fr-FR">
                <a:solidFill>
                  <a:srgbClr val="1BAACE"/>
                </a:solidFill>
                <a:hlinkClick r:id="rId9" action="ppaction://hlinksldjump">
                  <a:extLst>
                    <a:ext uri="{A12FA001-AC4F-418D-AE19-62706E023703}">
                      <ahyp:hlinkClr xmlns:ahyp="http://schemas.microsoft.com/office/drawing/2018/hyperlinkcolor" val="tx"/>
                    </a:ext>
                  </a:extLst>
                </a:hlinkClick>
              </a:rPr>
              <a:t>SUJET PRÉCÉDENT</a:t>
            </a:r>
            <a:endParaRPr lang="fr-FR">
              <a:solidFill>
                <a:srgbClr val="1BAACE"/>
              </a:solidFill>
            </a:endParaRPr>
          </a:p>
        </p:txBody>
      </p:sp>
    </p:spTree>
    <p:extLst>
      <p:ext uri="{BB962C8B-B14F-4D97-AF65-F5344CB8AC3E}">
        <p14:creationId xmlns:p14="http://schemas.microsoft.com/office/powerpoint/2010/main" val="12968036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B6655-E834-9959-DB2D-37B4B87DBCD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ABB2F637-8B0D-30ED-1314-2E26BA1BBE68}"/>
              </a:ext>
            </a:extLst>
          </p:cNvPr>
          <p:cNvSpPr/>
          <p:nvPr/>
        </p:nvSpPr>
        <p:spPr>
          <a:xfrm>
            <a:off x="8509898" y="30482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pic>
        <p:nvPicPr>
          <p:cNvPr id="10" name="Image 9">
            <a:extLst>
              <a:ext uri="{FF2B5EF4-FFF2-40B4-BE49-F238E27FC236}">
                <a16:creationId xmlns:a16="http://schemas.microsoft.com/office/drawing/2014/main" id="{EBB3B5D1-99D8-3805-D1FD-9CF45D7882C6}"/>
              </a:ext>
            </a:extLst>
          </p:cNvPr>
          <p:cNvPicPr>
            <a:picLocks noChangeAspect="1"/>
          </p:cNvPicPr>
          <p:nvPr/>
        </p:nvPicPr>
        <p:blipFill>
          <a:blip r:embed="rId3"/>
          <a:stretch>
            <a:fillRect/>
          </a:stretch>
        </p:blipFill>
        <p:spPr>
          <a:xfrm>
            <a:off x="11435683" y="278175"/>
            <a:ext cx="505269" cy="505269"/>
          </a:xfrm>
          <a:prstGeom prst="rect">
            <a:avLst/>
          </a:prstGeom>
        </p:spPr>
      </p:pic>
      <p:pic>
        <p:nvPicPr>
          <p:cNvPr id="5" name="Image 4">
            <a:extLst>
              <a:ext uri="{FF2B5EF4-FFF2-40B4-BE49-F238E27FC236}">
                <a16:creationId xmlns:a16="http://schemas.microsoft.com/office/drawing/2014/main" id="{0977FD90-DAA2-DA66-793A-CA40599D40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00" y="2098800"/>
            <a:ext cx="7772400" cy="3231292"/>
          </a:xfrm>
          <a:prstGeom prst="rect">
            <a:avLst/>
          </a:prstGeom>
        </p:spPr>
      </p:pic>
      <p:sp>
        <p:nvSpPr>
          <p:cNvPr id="11" name="Espace réservé du contenu 4">
            <a:extLst>
              <a:ext uri="{FF2B5EF4-FFF2-40B4-BE49-F238E27FC236}">
                <a16:creationId xmlns:a16="http://schemas.microsoft.com/office/drawing/2014/main" id="{C4059F94-BA13-CFA1-36A6-8CC8B00E9FE7}"/>
              </a:ext>
            </a:extLst>
          </p:cNvPr>
          <p:cNvSpPr txBox="1">
            <a:spLocks/>
          </p:cNvSpPr>
          <p:nvPr/>
        </p:nvSpPr>
        <p:spPr>
          <a:xfrm>
            <a:off x="1015200" y="2311200"/>
            <a:ext cx="6475778" cy="313058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fr-CA" sz="2400" noProof="1">
                <a:solidFill>
                  <a:srgbClr val="333F48"/>
                </a:solidFill>
                <a:latin typeface="Arial"/>
                <a:cs typeface="Calibri"/>
              </a:rPr>
              <a:t>J’ai 16 ans. </a:t>
            </a:r>
            <a:endParaRPr lang="fr-CA" sz="1600" noProof="1">
              <a:solidFill>
                <a:srgbClr val="000000"/>
              </a:solidFill>
              <a:ea typeface="Calibri" panose="020F0502020204030204"/>
              <a:cs typeface="Calibri"/>
            </a:endParaRPr>
          </a:p>
          <a:p>
            <a:pPr marL="0" indent="0">
              <a:lnSpc>
                <a:spcPct val="100000"/>
              </a:lnSpc>
              <a:spcBef>
                <a:spcPts val="1200"/>
              </a:spcBef>
              <a:buNone/>
            </a:pPr>
            <a:r>
              <a:rPr lang="fr-CA" sz="2400" noProof="1">
                <a:solidFill>
                  <a:srgbClr val="333F48"/>
                </a:solidFill>
                <a:latin typeface="Arial"/>
                <a:cs typeface="Calibri"/>
              </a:rPr>
              <a:t>Je suis fâché et déprimé. </a:t>
            </a:r>
            <a:endParaRPr lang="fr-CA" sz="1600" noProof="1">
              <a:solidFill>
                <a:srgbClr val="000000"/>
              </a:solidFill>
              <a:ea typeface="Calibri"/>
              <a:cs typeface="Calibri"/>
            </a:endParaRPr>
          </a:p>
          <a:p>
            <a:pPr marL="0" indent="0">
              <a:lnSpc>
                <a:spcPct val="100000"/>
              </a:lnSpc>
              <a:spcBef>
                <a:spcPts val="1200"/>
              </a:spcBef>
              <a:buNone/>
            </a:pPr>
            <a:r>
              <a:rPr lang="fr-CA" sz="2400" noProof="1">
                <a:solidFill>
                  <a:srgbClr val="333F48"/>
                </a:solidFill>
                <a:latin typeface="Arial"/>
                <a:cs typeface="Calibri"/>
              </a:rPr>
              <a:t>Quand mes parents essaient de me parler,</a:t>
            </a:r>
            <a:br>
              <a:rPr lang="fr-CA" sz="2400" noProof="1">
                <a:solidFill>
                  <a:srgbClr val="333F48"/>
                </a:solidFill>
                <a:latin typeface="Arial"/>
                <a:cs typeface="Calibri"/>
              </a:rPr>
            </a:br>
            <a:r>
              <a:rPr lang="fr-CA" sz="2400" noProof="1">
                <a:solidFill>
                  <a:srgbClr val="333F48"/>
                </a:solidFill>
                <a:latin typeface="Arial"/>
                <a:cs typeface="Calibri"/>
              </a:rPr>
              <a:t>je leur crie après. </a:t>
            </a:r>
            <a:endParaRPr lang="fr-CA" sz="1600" noProof="1">
              <a:solidFill>
                <a:srgbClr val="000000"/>
              </a:solidFill>
              <a:ea typeface="Calibri"/>
              <a:cs typeface="Calibri"/>
            </a:endParaRPr>
          </a:p>
          <a:p>
            <a:pPr marL="0" indent="0">
              <a:lnSpc>
                <a:spcPct val="100000"/>
              </a:lnSpc>
              <a:spcBef>
                <a:spcPts val="1200"/>
              </a:spcBef>
              <a:buNone/>
            </a:pPr>
            <a:r>
              <a:rPr lang="fr-CA" sz="2400" noProof="1">
                <a:solidFill>
                  <a:srgbClr val="333F48"/>
                </a:solidFill>
                <a:latin typeface="Arial"/>
                <a:cs typeface="Calibri"/>
              </a:rPr>
              <a:t>Parfois, je m’enfuis de la maison </a:t>
            </a:r>
            <a:br>
              <a:rPr lang="fr-CA" sz="2400" noProof="1">
                <a:solidFill>
                  <a:srgbClr val="333F48"/>
                </a:solidFill>
                <a:latin typeface="Arial"/>
                <a:cs typeface="Calibri"/>
              </a:rPr>
            </a:br>
            <a:r>
              <a:rPr lang="fr-CA" sz="2400" noProof="1">
                <a:solidFill>
                  <a:srgbClr val="333F48"/>
                </a:solidFill>
                <a:latin typeface="Arial"/>
                <a:cs typeface="Calibri"/>
              </a:rPr>
              <a:t>pendant un bout de temps.</a:t>
            </a:r>
            <a:endParaRPr lang="fr-CA" sz="1600" noProof="1">
              <a:ea typeface="Calibri"/>
              <a:cs typeface="Calibri"/>
            </a:endParaRPr>
          </a:p>
        </p:txBody>
      </p:sp>
      <p:grpSp>
        <p:nvGrpSpPr>
          <p:cNvPr id="12" name="Groupe 11">
            <a:extLst>
              <a:ext uri="{FF2B5EF4-FFF2-40B4-BE49-F238E27FC236}">
                <a16:creationId xmlns:a16="http://schemas.microsoft.com/office/drawing/2014/main" id="{83BFD6EC-3ECC-1768-399F-3288689E62D7}"/>
              </a:ext>
            </a:extLst>
          </p:cNvPr>
          <p:cNvGrpSpPr/>
          <p:nvPr/>
        </p:nvGrpSpPr>
        <p:grpSpPr>
          <a:xfrm>
            <a:off x="261893" y="460274"/>
            <a:ext cx="11001639" cy="1311536"/>
            <a:chOff x="261893" y="460274"/>
            <a:chExt cx="11001639" cy="1311536"/>
          </a:xfrm>
        </p:grpSpPr>
        <p:pic>
          <p:nvPicPr>
            <p:cNvPr id="13" name="Image 12">
              <a:extLst>
                <a:ext uri="{FF2B5EF4-FFF2-40B4-BE49-F238E27FC236}">
                  <a16:creationId xmlns:a16="http://schemas.microsoft.com/office/drawing/2014/main" id="{2C669043-DDA9-44DB-31EF-6AA198C946C9}"/>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14" name="Titre 1">
              <a:extLst>
                <a:ext uri="{FF2B5EF4-FFF2-40B4-BE49-F238E27FC236}">
                  <a16:creationId xmlns:a16="http://schemas.microsoft.com/office/drawing/2014/main" id="{DD754559-2924-FE62-D0AF-211D43CC4837}"/>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Écoutez l’histoire de Brian</a:t>
              </a:r>
            </a:p>
          </p:txBody>
        </p:sp>
        <p:sp>
          <p:nvSpPr>
            <p:cNvPr id="15" name="Titre 1">
              <a:extLst>
                <a:ext uri="{FF2B5EF4-FFF2-40B4-BE49-F238E27FC236}">
                  <a16:creationId xmlns:a16="http://schemas.microsoft.com/office/drawing/2014/main" id="{47A93CB4-C9CA-5AC3-BDC0-61788FFB6AEA}"/>
                </a:ext>
              </a:extLst>
            </p:cNvPr>
            <p:cNvSpPr txBox="1">
              <a:spLocks/>
            </p:cNvSpPr>
            <p:nvPr/>
          </p:nvSpPr>
          <p:spPr>
            <a:xfrm>
              <a:off x="790793" y="460274"/>
              <a:ext cx="9205084"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noProof="1">
                  <a:solidFill>
                    <a:srgbClr val="F6891F"/>
                  </a:solidFill>
                  <a:latin typeface="Arial"/>
                  <a:cs typeface="Arial"/>
                </a:rPr>
                <a:t>Les services de protection de la jeunesse</a:t>
              </a:r>
              <a:endParaRPr lang="fr-CA" sz="2800" noProof="1">
                <a:solidFill>
                  <a:srgbClr val="1BAACE"/>
                </a:solidFill>
                <a:latin typeface="Arial"/>
                <a:cs typeface="Arial"/>
              </a:endParaRPr>
            </a:p>
          </p:txBody>
        </p:sp>
      </p:grpSp>
      <p:pic>
        <p:nvPicPr>
          <p:cNvPr id="4" name="Image 3">
            <a:extLst>
              <a:ext uri="{FF2B5EF4-FFF2-40B4-BE49-F238E27FC236}">
                <a16:creationId xmlns:a16="http://schemas.microsoft.com/office/drawing/2014/main" id="{276DD358-5FA4-2CC6-335C-3DFF0C3EFD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162" t="9686" r="22056"/>
          <a:stretch/>
        </p:blipFill>
        <p:spPr>
          <a:xfrm>
            <a:off x="7669367" y="2400929"/>
            <a:ext cx="3299935" cy="3800051"/>
          </a:xfrm>
          <a:prstGeom prst="rect">
            <a:avLst/>
          </a:prstGeom>
        </p:spPr>
      </p:pic>
    </p:spTree>
    <p:extLst>
      <p:ext uri="{BB962C8B-B14F-4D97-AF65-F5344CB8AC3E}">
        <p14:creationId xmlns:p14="http://schemas.microsoft.com/office/powerpoint/2010/main" val="41396240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6891F">
            <a:alpha val="12000"/>
          </a:srgbClr>
        </a:solidFill>
        <a:effectLst/>
      </p:bgPr>
    </p:bg>
    <p:spTree>
      <p:nvGrpSpPr>
        <p:cNvPr id="1" name="">
          <a:extLst>
            <a:ext uri="{FF2B5EF4-FFF2-40B4-BE49-F238E27FC236}">
              <a16:creationId xmlns:a16="http://schemas.microsoft.com/office/drawing/2014/main" id="{2495BA47-118D-5106-4F2C-63F67437C514}"/>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8FF54BB2-5650-EF90-445E-F93C4B8E729F}"/>
              </a:ext>
            </a:extLst>
          </p:cNvPr>
          <p:cNvPicPr>
            <a:picLocks noChangeAspect="1"/>
          </p:cNvPicPr>
          <p:nvPr/>
        </p:nvPicPr>
        <p:blipFill>
          <a:blip r:embed="rId3"/>
          <a:stretch>
            <a:fillRect/>
          </a:stretch>
        </p:blipFill>
        <p:spPr>
          <a:xfrm>
            <a:off x="11435683" y="278175"/>
            <a:ext cx="505269" cy="505269"/>
          </a:xfrm>
          <a:prstGeom prst="rect">
            <a:avLst/>
          </a:prstGeom>
        </p:spPr>
      </p:pic>
      <p:grpSp>
        <p:nvGrpSpPr>
          <p:cNvPr id="10" name="Groupe 9">
            <a:extLst>
              <a:ext uri="{FF2B5EF4-FFF2-40B4-BE49-F238E27FC236}">
                <a16:creationId xmlns:a16="http://schemas.microsoft.com/office/drawing/2014/main" id="{ACA09AFF-EA8B-EF99-7A3D-C1C23380CCDD}"/>
              </a:ext>
            </a:extLst>
          </p:cNvPr>
          <p:cNvGrpSpPr/>
          <p:nvPr/>
        </p:nvGrpSpPr>
        <p:grpSpPr>
          <a:xfrm>
            <a:off x="261893" y="460274"/>
            <a:ext cx="11001639" cy="1311536"/>
            <a:chOff x="261893" y="460274"/>
            <a:chExt cx="11001639" cy="1311536"/>
          </a:xfrm>
        </p:grpSpPr>
        <p:pic>
          <p:nvPicPr>
            <p:cNvPr id="11" name="Image 10">
              <a:extLst>
                <a:ext uri="{FF2B5EF4-FFF2-40B4-BE49-F238E27FC236}">
                  <a16:creationId xmlns:a16="http://schemas.microsoft.com/office/drawing/2014/main" id="{953D361F-1E19-926B-A796-EB50F8394E82}"/>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12" name="Titre 1">
              <a:extLst>
                <a:ext uri="{FF2B5EF4-FFF2-40B4-BE49-F238E27FC236}">
                  <a16:creationId xmlns:a16="http://schemas.microsoft.com/office/drawing/2014/main" id="{27FE63FF-60D0-2773-8DC1-C4A958C6284C}"/>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Voici la règle</a:t>
              </a:r>
            </a:p>
          </p:txBody>
        </p:sp>
        <p:sp>
          <p:nvSpPr>
            <p:cNvPr id="13" name="Titre 1">
              <a:extLst>
                <a:ext uri="{FF2B5EF4-FFF2-40B4-BE49-F238E27FC236}">
                  <a16:creationId xmlns:a16="http://schemas.microsoft.com/office/drawing/2014/main" id="{AB4B95C0-E38C-E1DF-7ACC-AF89B2118D97}"/>
                </a:ext>
              </a:extLst>
            </p:cNvPr>
            <p:cNvSpPr txBox="1">
              <a:spLocks/>
            </p:cNvSpPr>
            <p:nvPr/>
          </p:nvSpPr>
          <p:spPr>
            <a:xfrm>
              <a:off x="790793" y="460274"/>
              <a:ext cx="9205084"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noProof="1">
                  <a:solidFill>
                    <a:srgbClr val="F6891F"/>
                  </a:solidFill>
                  <a:latin typeface="Arial"/>
                  <a:cs typeface="Arial"/>
                </a:rPr>
                <a:t>Les services de protection de la jeunesse</a:t>
              </a:r>
              <a:endParaRPr lang="fr-CA" sz="2800" noProof="1">
                <a:solidFill>
                  <a:srgbClr val="1BAACE"/>
                </a:solidFill>
                <a:latin typeface="Arial"/>
                <a:cs typeface="Arial"/>
              </a:endParaRPr>
            </a:p>
          </p:txBody>
        </p:sp>
      </p:grpSp>
      <p:pic>
        <p:nvPicPr>
          <p:cNvPr id="14" name="Image 13">
            <a:extLst>
              <a:ext uri="{FF2B5EF4-FFF2-40B4-BE49-F238E27FC236}">
                <a16:creationId xmlns:a16="http://schemas.microsoft.com/office/drawing/2014/main" id="{86E5E507-CA61-01B3-040F-946C38CFD0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7750" y="2525716"/>
            <a:ext cx="7556500" cy="2692400"/>
          </a:xfrm>
          <a:prstGeom prst="rect">
            <a:avLst/>
          </a:prstGeom>
        </p:spPr>
      </p:pic>
      <p:sp>
        <p:nvSpPr>
          <p:cNvPr id="15" name="Espace réservé du contenu 2">
            <a:extLst>
              <a:ext uri="{FF2B5EF4-FFF2-40B4-BE49-F238E27FC236}">
                <a16:creationId xmlns:a16="http://schemas.microsoft.com/office/drawing/2014/main" id="{933DDC34-2FD6-9C29-9235-6E2C1A9B8B42}"/>
              </a:ext>
            </a:extLst>
          </p:cNvPr>
          <p:cNvSpPr txBox="1">
            <a:spLocks/>
          </p:cNvSpPr>
          <p:nvPr/>
        </p:nvSpPr>
        <p:spPr>
          <a:xfrm>
            <a:off x="2735327" y="3001572"/>
            <a:ext cx="6721345" cy="174068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1400"/>
              </a:spcBef>
              <a:buNone/>
            </a:pPr>
            <a:r>
              <a:rPr lang="fr-CA" sz="2400" noProof="1">
                <a:solidFill>
                  <a:srgbClr val="333F48"/>
                </a:solidFill>
                <a:latin typeface="Arial"/>
                <a:cs typeface="Calibri"/>
              </a:rPr>
              <a:t>Brian et ses parents peuvent obtenir</a:t>
            </a:r>
            <a:br>
              <a:rPr lang="fr-CA" sz="2400" noProof="1">
                <a:solidFill>
                  <a:srgbClr val="333F48"/>
                </a:solidFill>
                <a:latin typeface="Arial"/>
                <a:cs typeface="Calibri"/>
              </a:rPr>
            </a:br>
            <a:r>
              <a:rPr lang="fr-CA" sz="2400" noProof="1">
                <a:solidFill>
                  <a:srgbClr val="333F48"/>
                </a:solidFill>
                <a:latin typeface="Arial"/>
                <a:cs typeface="Calibri"/>
              </a:rPr>
              <a:t>l’aide de la communauté. </a:t>
            </a:r>
          </a:p>
          <a:p>
            <a:pPr marL="0" indent="0" algn="ctr">
              <a:lnSpc>
                <a:spcPct val="100000"/>
              </a:lnSpc>
              <a:spcBef>
                <a:spcPts val="1400"/>
              </a:spcBef>
              <a:buNone/>
            </a:pPr>
            <a:r>
              <a:rPr lang="fr-CA" sz="2400" noProof="1">
                <a:solidFill>
                  <a:srgbClr val="333F48"/>
                </a:solidFill>
                <a:latin typeface="Arial"/>
                <a:cs typeface="Calibri"/>
              </a:rPr>
              <a:t>Parfois, les services de protection</a:t>
            </a:r>
            <a:br>
              <a:rPr lang="fr-CA" sz="2400" noProof="1">
                <a:solidFill>
                  <a:srgbClr val="333F48"/>
                </a:solidFill>
                <a:latin typeface="Arial"/>
                <a:cs typeface="Calibri"/>
              </a:rPr>
            </a:br>
            <a:r>
              <a:rPr lang="fr-CA" sz="2400" noProof="1">
                <a:solidFill>
                  <a:srgbClr val="333F48"/>
                </a:solidFill>
                <a:latin typeface="Arial"/>
                <a:cs typeface="Calibri"/>
              </a:rPr>
              <a:t>de la jeunesse peuvent intervenir.</a:t>
            </a:r>
            <a:endParaRPr lang="fr-CA" sz="2400" noProof="1">
              <a:solidFill>
                <a:srgbClr val="000000"/>
              </a:solidFill>
              <a:latin typeface="Arial"/>
              <a:cs typeface="Arial"/>
            </a:endParaRPr>
          </a:p>
        </p:txBody>
      </p:sp>
    </p:spTree>
    <p:extLst>
      <p:ext uri="{BB962C8B-B14F-4D97-AF65-F5344CB8AC3E}">
        <p14:creationId xmlns:p14="http://schemas.microsoft.com/office/powerpoint/2010/main" val="3716015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047CEF1-DD28-8D8B-9732-1C836D73B057}"/>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8003" t="9615" r="16872" b="3653"/>
          <a:stretch/>
        </p:blipFill>
        <p:spPr>
          <a:xfrm>
            <a:off x="8237946" y="518070"/>
            <a:ext cx="2766945" cy="2847452"/>
          </a:xfrm>
          <a:prstGeom prst="rect">
            <a:avLst/>
          </a:prstGeom>
        </p:spPr>
      </p:pic>
      <p:pic>
        <p:nvPicPr>
          <p:cNvPr id="5" name="Image 4">
            <a:extLst>
              <a:ext uri="{FF2B5EF4-FFF2-40B4-BE49-F238E27FC236}">
                <a16:creationId xmlns:a16="http://schemas.microsoft.com/office/drawing/2014/main" id="{42394557-8E4E-196A-F463-334E60F353BE}"/>
              </a:ext>
            </a:extLst>
          </p:cNvPr>
          <p:cNvPicPr>
            <a:picLocks noChangeAspect="1"/>
          </p:cNvPicPr>
          <p:nvPr/>
        </p:nvPicPr>
        <p:blipFill rotWithShape="1">
          <a:blip r:embed="rId4" cstate="print">
            <a:alphaModFix amt="86000"/>
            <a:extLst>
              <a:ext uri="{28A0092B-C50C-407E-A947-70E740481C1C}">
                <a14:useLocalDpi xmlns:a14="http://schemas.microsoft.com/office/drawing/2010/main" val="0"/>
              </a:ext>
            </a:extLst>
          </a:blip>
          <a:srcRect l="18425" t="7466" r="17752" b="6156"/>
          <a:stretch/>
        </p:blipFill>
        <p:spPr>
          <a:xfrm rot="5400000">
            <a:off x="8323588" y="3635747"/>
            <a:ext cx="2645763" cy="2766944"/>
          </a:xfrm>
          <a:prstGeom prst="rect">
            <a:avLst/>
          </a:prstGeom>
        </p:spPr>
      </p:pic>
      <p:sp>
        <p:nvSpPr>
          <p:cNvPr id="6" name="ZoneTexte 5">
            <a:extLst>
              <a:ext uri="{FF2B5EF4-FFF2-40B4-BE49-F238E27FC236}">
                <a16:creationId xmlns:a16="http://schemas.microsoft.com/office/drawing/2014/main" id="{46A5927B-D050-55AF-11C1-13B831A7656E}"/>
              </a:ext>
            </a:extLst>
          </p:cNvPr>
          <p:cNvSpPr txBox="1"/>
          <p:nvPr/>
        </p:nvSpPr>
        <p:spPr>
          <a:xfrm>
            <a:off x="8479846" y="1341631"/>
            <a:ext cx="2201681" cy="1200329"/>
          </a:xfrm>
          <a:prstGeom prst="rect">
            <a:avLst/>
          </a:prstGeom>
          <a:noFill/>
        </p:spPr>
        <p:txBody>
          <a:bodyPr wrap="square" rtlCol="0">
            <a:spAutoFit/>
          </a:bodyPr>
          <a:lstStyle/>
          <a:p>
            <a:pPr algn="ctr"/>
            <a:r>
              <a:rPr lang="fr-CA" sz="3600" b="1" noProof="1">
                <a:solidFill>
                  <a:schemeClr val="bg1"/>
                </a:solidFill>
                <a:latin typeface="Arial"/>
                <a:cs typeface="Calibri"/>
              </a:rPr>
              <a:t>Oui et non.</a:t>
            </a:r>
          </a:p>
        </p:txBody>
      </p:sp>
      <p:sp>
        <p:nvSpPr>
          <p:cNvPr id="7" name="ZoneTexte 6">
            <a:extLst>
              <a:ext uri="{FF2B5EF4-FFF2-40B4-BE49-F238E27FC236}">
                <a16:creationId xmlns:a16="http://schemas.microsoft.com/office/drawing/2014/main" id="{4A82B2A9-B9BF-C754-C9CA-62BD2C661160}"/>
              </a:ext>
            </a:extLst>
          </p:cNvPr>
          <p:cNvSpPr txBox="1"/>
          <p:nvPr/>
        </p:nvSpPr>
        <p:spPr>
          <a:xfrm>
            <a:off x="8479846" y="4365521"/>
            <a:ext cx="2218368" cy="1477328"/>
          </a:xfrm>
          <a:prstGeom prst="rect">
            <a:avLst/>
          </a:prstGeom>
          <a:noFill/>
        </p:spPr>
        <p:txBody>
          <a:bodyPr wrap="square" rtlCol="0">
            <a:spAutoFit/>
          </a:bodyPr>
          <a:lstStyle/>
          <a:p>
            <a:pPr algn="ctr"/>
            <a:r>
              <a:rPr lang="fr-CA" sz="3600" b="1" noProof="1">
                <a:solidFill>
                  <a:schemeClr val="bg1"/>
                </a:solidFill>
                <a:latin typeface="Arial"/>
                <a:cs typeface="Calibri"/>
              </a:rPr>
              <a:t>Je ne sais pas.</a:t>
            </a:r>
          </a:p>
          <a:p>
            <a:endParaRPr lang="fr-CA" noProof="1"/>
          </a:p>
        </p:txBody>
      </p:sp>
      <p:sp>
        <p:nvSpPr>
          <p:cNvPr id="11" name="Rectangle 10">
            <a:extLst>
              <a:ext uri="{FF2B5EF4-FFF2-40B4-BE49-F238E27FC236}">
                <a16:creationId xmlns:a16="http://schemas.microsoft.com/office/drawing/2014/main" id="{B08F6C75-8A34-8460-6B74-6D2FBD9390E7}"/>
              </a:ext>
            </a:extLst>
          </p:cNvPr>
          <p:cNvSpPr/>
          <p:nvPr/>
        </p:nvSpPr>
        <p:spPr>
          <a:xfrm>
            <a:off x="3842874" y="2844616"/>
            <a:ext cx="4164632" cy="1268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pic>
        <p:nvPicPr>
          <p:cNvPr id="12" name="Image 11">
            <a:extLst>
              <a:ext uri="{FF2B5EF4-FFF2-40B4-BE49-F238E27FC236}">
                <a16:creationId xmlns:a16="http://schemas.microsoft.com/office/drawing/2014/main" id="{F2C33F52-C9E7-6081-51DC-5A6DCB6D7207}"/>
              </a:ext>
            </a:extLst>
          </p:cNvPr>
          <p:cNvPicPr>
            <a:picLocks noChangeAspect="1"/>
          </p:cNvPicPr>
          <p:nvPr/>
        </p:nvPicPr>
        <p:blipFill>
          <a:blip r:embed="rId5"/>
          <a:stretch>
            <a:fillRect/>
          </a:stretch>
        </p:blipFill>
        <p:spPr>
          <a:xfrm>
            <a:off x="11435683" y="278175"/>
            <a:ext cx="505269" cy="505269"/>
          </a:xfrm>
          <a:prstGeom prst="rect">
            <a:avLst/>
          </a:prstGeom>
        </p:spPr>
      </p:pic>
      <p:pic>
        <p:nvPicPr>
          <p:cNvPr id="18" name="Image 17">
            <a:extLst>
              <a:ext uri="{FF2B5EF4-FFF2-40B4-BE49-F238E27FC236}">
                <a16:creationId xmlns:a16="http://schemas.microsoft.com/office/drawing/2014/main" id="{7C5440CD-6AC4-BEE4-326F-5140248EA009}"/>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0800000">
            <a:off x="1162059" y="3384506"/>
            <a:ext cx="2847450" cy="3283067"/>
          </a:xfrm>
          <a:prstGeom prst="rect">
            <a:avLst/>
          </a:prstGeom>
        </p:spPr>
      </p:pic>
      <p:pic>
        <p:nvPicPr>
          <p:cNvPr id="19" name="Image 18">
            <a:extLst>
              <a:ext uri="{FF2B5EF4-FFF2-40B4-BE49-F238E27FC236}">
                <a16:creationId xmlns:a16="http://schemas.microsoft.com/office/drawing/2014/main" id="{459D12FC-6B70-9F90-CA4B-266AA93782E9}"/>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6200000">
            <a:off x="1133001" y="252825"/>
            <a:ext cx="2847450" cy="3283067"/>
          </a:xfrm>
          <a:prstGeom prst="rect">
            <a:avLst/>
          </a:prstGeom>
        </p:spPr>
      </p:pic>
      <p:sp>
        <p:nvSpPr>
          <p:cNvPr id="20" name="Titre 1">
            <a:extLst>
              <a:ext uri="{FF2B5EF4-FFF2-40B4-BE49-F238E27FC236}">
                <a16:creationId xmlns:a16="http://schemas.microsoft.com/office/drawing/2014/main" id="{1B038285-4A4B-DD5C-0144-0B7104B623CA}"/>
              </a:ext>
            </a:extLst>
          </p:cNvPr>
          <p:cNvSpPr txBox="1">
            <a:spLocks/>
          </p:cNvSpPr>
          <p:nvPr/>
        </p:nvSpPr>
        <p:spPr>
          <a:xfrm>
            <a:off x="4013684" y="2773721"/>
            <a:ext cx="4164632"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b="1" noProof="1">
                <a:solidFill>
                  <a:srgbClr val="1BAACE"/>
                </a:solidFill>
                <a:latin typeface="Arial"/>
                <a:cs typeface="Arial"/>
              </a:rPr>
              <a:t>Es-tu d’accord avec cette règle</a:t>
            </a:r>
            <a:r>
              <a:rPr lang="fr-CA" sz="2100" b="1" noProof="1">
                <a:solidFill>
                  <a:srgbClr val="1BAACE"/>
                </a:solidFill>
                <a:latin typeface="Arial"/>
                <a:cs typeface="Arial"/>
              </a:rPr>
              <a:t> </a:t>
            </a:r>
            <a:r>
              <a:rPr lang="fr-CA" b="1" noProof="1">
                <a:solidFill>
                  <a:srgbClr val="1BAACE"/>
                </a:solidFill>
                <a:latin typeface="Arial"/>
                <a:cs typeface="Arial"/>
              </a:rPr>
              <a:t>?</a:t>
            </a:r>
          </a:p>
        </p:txBody>
      </p:sp>
      <p:sp>
        <p:nvSpPr>
          <p:cNvPr id="21" name="ZoneTexte 20">
            <a:extLst>
              <a:ext uri="{FF2B5EF4-FFF2-40B4-BE49-F238E27FC236}">
                <a16:creationId xmlns:a16="http://schemas.microsoft.com/office/drawing/2014/main" id="{5E2B58DE-FE79-3102-E9A5-46CBB75EE447}"/>
              </a:ext>
            </a:extLst>
          </p:cNvPr>
          <p:cNvSpPr txBox="1"/>
          <p:nvPr/>
        </p:nvSpPr>
        <p:spPr>
          <a:xfrm>
            <a:off x="1510473" y="1328400"/>
            <a:ext cx="2201681" cy="1200329"/>
          </a:xfrm>
          <a:prstGeom prst="rect">
            <a:avLst/>
          </a:prstGeom>
          <a:noFill/>
        </p:spPr>
        <p:txBody>
          <a:bodyPr wrap="square" rtlCol="0">
            <a:spAutoFit/>
          </a:bodyPr>
          <a:lstStyle/>
          <a:p>
            <a:pPr algn="ctr"/>
            <a:r>
              <a:rPr lang="fr-CA" sz="3600" b="1" noProof="1">
                <a:solidFill>
                  <a:schemeClr val="bg1"/>
                </a:solidFill>
                <a:latin typeface="Arial"/>
                <a:cs typeface="Calibri"/>
              </a:rPr>
              <a:t>Oui, tout à fait</a:t>
            </a:r>
            <a:r>
              <a:rPr lang="fr-CA" b="1" noProof="1">
                <a:solidFill>
                  <a:schemeClr val="bg1"/>
                </a:solidFill>
                <a:latin typeface="Arial"/>
                <a:cs typeface="Calibri"/>
              </a:rPr>
              <a:t> </a:t>
            </a:r>
            <a:r>
              <a:rPr lang="fr-CA" sz="3600" b="1" noProof="1">
                <a:solidFill>
                  <a:schemeClr val="bg1"/>
                </a:solidFill>
                <a:latin typeface="Arial"/>
                <a:cs typeface="Calibri"/>
              </a:rPr>
              <a:t>!</a:t>
            </a:r>
          </a:p>
        </p:txBody>
      </p:sp>
      <p:sp>
        <p:nvSpPr>
          <p:cNvPr id="22" name="ZoneTexte 21">
            <a:extLst>
              <a:ext uri="{FF2B5EF4-FFF2-40B4-BE49-F238E27FC236}">
                <a16:creationId xmlns:a16="http://schemas.microsoft.com/office/drawing/2014/main" id="{F76CD397-653F-660E-2C4E-6FBD6CE80A63}"/>
              </a:ext>
            </a:extLst>
          </p:cNvPr>
          <p:cNvSpPr txBox="1"/>
          <p:nvPr/>
        </p:nvSpPr>
        <p:spPr>
          <a:xfrm>
            <a:off x="1153821" y="4309032"/>
            <a:ext cx="2847452" cy="1200329"/>
          </a:xfrm>
          <a:prstGeom prst="rect">
            <a:avLst/>
          </a:prstGeom>
          <a:noFill/>
        </p:spPr>
        <p:txBody>
          <a:bodyPr wrap="square" rtlCol="0">
            <a:spAutoFit/>
          </a:bodyPr>
          <a:lstStyle/>
          <a:p>
            <a:pPr algn="ctr"/>
            <a:r>
              <a:rPr lang="fr-CA" sz="3600" b="1" noProof="1">
                <a:solidFill>
                  <a:schemeClr val="bg1"/>
                </a:solidFill>
                <a:latin typeface="Arial"/>
                <a:cs typeface="Calibri"/>
              </a:rPr>
              <a:t>Surtout</a:t>
            </a:r>
            <a:br>
              <a:rPr lang="fr-CA" sz="3600" b="1" noProof="1">
                <a:solidFill>
                  <a:schemeClr val="bg1"/>
                </a:solidFill>
                <a:latin typeface="Arial"/>
                <a:cs typeface="Calibri"/>
              </a:rPr>
            </a:br>
            <a:r>
              <a:rPr lang="fr-CA" sz="3600" b="1" noProof="1">
                <a:solidFill>
                  <a:schemeClr val="bg1"/>
                </a:solidFill>
                <a:latin typeface="Arial"/>
                <a:cs typeface="Calibri"/>
              </a:rPr>
              <a:t>pas</a:t>
            </a:r>
            <a:r>
              <a:rPr lang="fr-CA" b="1" noProof="1">
                <a:solidFill>
                  <a:schemeClr val="bg1"/>
                </a:solidFill>
                <a:latin typeface="Arial"/>
                <a:cs typeface="Calibri"/>
              </a:rPr>
              <a:t> </a:t>
            </a:r>
            <a:r>
              <a:rPr lang="fr-CA" sz="3600" b="1" noProof="1">
                <a:solidFill>
                  <a:schemeClr val="bg1"/>
                </a:solidFill>
                <a:latin typeface="Arial"/>
                <a:cs typeface="Calibri"/>
              </a:rPr>
              <a:t>!</a:t>
            </a:r>
          </a:p>
        </p:txBody>
      </p:sp>
    </p:spTree>
    <p:extLst>
      <p:ext uri="{BB962C8B-B14F-4D97-AF65-F5344CB8AC3E}">
        <p14:creationId xmlns:p14="http://schemas.microsoft.com/office/powerpoint/2010/main" val="30669676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D7BBC0A7-6775-A3A2-77AC-662A2BB29F23}"/>
              </a:ext>
            </a:extLst>
          </p:cNvPr>
          <p:cNvPicPr>
            <a:picLocks noChangeAspect="1"/>
          </p:cNvPicPr>
          <p:nvPr/>
        </p:nvPicPr>
        <p:blipFill>
          <a:blip r:embed="rId3">
            <a:extLst>
              <a:ext uri="{28A0092B-C50C-407E-A947-70E740481C1C}">
                <a14:useLocalDpi xmlns:a14="http://schemas.microsoft.com/office/drawing/2010/main" val="0"/>
              </a:ext>
            </a:extLst>
          </a:blip>
          <a:srcRect l="31349" t="9177" r="24957" b="7262"/>
          <a:stretch>
            <a:fillRect/>
          </a:stretch>
        </p:blipFill>
        <p:spPr>
          <a:xfrm>
            <a:off x="7806549" y="985838"/>
            <a:ext cx="3994039" cy="5335285"/>
          </a:xfrm>
          <a:prstGeom prst="rect">
            <a:avLst/>
          </a:prstGeom>
        </p:spPr>
      </p:pic>
      <p:pic>
        <p:nvPicPr>
          <p:cNvPr id="5" name="Image 4">
            <a:extLst>
              <a:ext uri="{FF2B5EF4-FFF2-40B4-BE49-F238E27FC236}">
                <a16:creationId xmlns:a16="http://schemas.microsoft.com/office/drawing/2014/main" id="{D4182290-E6F6-C0F1-C80F-F89B627B1521}"/>
              </a:ext>
            </a:extLst>
          </p:cNvPr>
          <p:cNvPicPr>
            <a:picLocks noChangeAspect="1"/>
          </p:cNvPicPr>
          <p:nvPr/>
        </p:nvPicPr>
        <p:blipFill>
          <a:blip r:embed="rId4"/>
          <a:stretch>
            <a:fillRect/>
          </a:stretch>
        </p:blipFill>
        <p:spPr>
          <a:xfrm>
            <a:off x="11435683" y="278175"/>
            <a:ext cx="505269" cy="505269"/>
          </a:xfrm>
          <a:prstGeom prst="rect">
            <a:avLst/>
          </a:prstGeom>
        </p:spPr>
      </p:pic>
      <p:pic>
        <p:nvPicPr>
          <p:cNvPr id="14" name="Image 13">
            <a:extLst>
              <a:ext uri="{FF2B5EF4-FFF2-40B4-BE49-F238E27FC236}">
                <a16:creationId xmlns:a16="http://schemas.microsoft.com/office/drawing/2014/main" id="{FF109DB5-0922-06B3-E4B1-F3B542DC3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387" y="5092455"/>
            <a:ext cx="250694" cy="250694"/>
          </a:xfrm>
          <a:prstGeom prst="rect">
            <a:avLst/>
          </a:prstGeom>
        </p:spPr>
      </p:pic>
      <p:pic>
        <p:nvPicPr>
          <p:cNvPr id="6" name="Image 5">
            <a:extLst>
              <a:ext uri="{FF2B5EF4-FFF2-40B4-BE49-F238E27FC236}">
                <a16:creationId xmlns:a16="http://schemas.microsoft.com/office/drawing/2014/main" id="{9A538433-0690-3EEE-4444-11FAD2A9697D}"/>
              </a:ext>
            </a:extLst>
          </p:cNvPr>
          <p:cNvPicPr>
            <a:picLocks noChangeAspect="1"/>
          </p:cNvPicPr>
          <p:nvPr/>
        </p:nvPicPr>
        <p:blipFill rotWithShape="1">
          <a:blip r:embed="rId6">
            <a:extLst>
              <a:ext uri="{28A0092B-C50C-407E-A947-70E740481C1C}">
                <a14:useLocalDpi xmlns:a14="http://schemas.microsoft.com/office/drawing/2010/main" val="0"/>
              </a:ext>
            </a:extLst>
          </a:blip>
          <a:srcRect l="16216" t="32189" r="15849" b="26782"/>
          <a:stretch/>
        </p:blipFill>
        <p:spPr>
          <a:xfrm>
            <a:off x="2633472" y="4859313"/>
            <a:ext cx="1330872" cy="621108"/>
          </a:xfrm>
          <a:prstGeom prst="rect">
            <a:avLst/>
          </a:prstGeom>
        </p:spPr>
      </p:pic>
      <p:pic>
        <p:nvPicPr>
          <p:cNvPr id="7" name="Image 6">
            <a:extLst>
              <a:ext uri="{FF2B5EF4-FFF2-40B4-BE49-F238E27FC236}">
                <a16:creationId xmlns:a16="http://schemas.microsoft.com/office/drawing/2014/main" id="{D5E4F552-1058-A0DB-D880-C57534E7DE4B}"/>
              </a:ext>
            </a:extLst>
          </p:cNvPr>
          <p:cNvPicPr>
            <a:picLocks noChangeAspect="1"/>
          </p:cNvPicPr>
          <p:nvPr/>
        </p:nvPicPr>
        <p:blipFill rotWithShape="1">
          <a:blip r:embed="rId7">
            <a:extLst>
              <a:ext uri="{28A0092B-C50C-407E-A947-70E740481C1C}">
                <a14:useLocalDpi xmlns:a14="http://schemas.microsoft.com/office/drawing/2010/main" val="0"/>
              </a:ext>
            </a:extLst>
          </a:blip>
          <a:srcRect l="12281" t="34954" r="13229" b="12246"/>
          <a:stretch/>
        </p:blipFill>
        <p:spPr>
          <a:xfrm>
            <a:off x="3201702" y="5485191"/>
            <a:ext cx="1282262" cy="702331"/>
          </a:xfrm>
          <a:prstGeom prst="rect">
            <a:avLst/>
          </a:prstGeom>
        </p:spPr>
      </p:pic>
      <p:sp>
        <p:nvSpPr>
          <p:cNvPr id="9" name="ZoneTexte 8">
            <a:extLst>
              <a:ext uri="{FF2B5EF4-FFF2-40B4-BE49-F238E27FC236}">
                <a16:creationId xmlns:a16="http://schemas.microsoft.com/office/drawing/2014/main" id="{847C42A7-4877-F696-B8A3-426B32315AEA}"/>
              </a:ext>
            </a:extLst>
          </p:cNvPr>
          <p:cNvSpPr txBox="1"/>
          <p:nvPr/>
        </p:nvSpPr>
        <p:spPr>
          <a:xfrm>
            <a:off x="1151187" y="5033136"/>
            <a:ext cx="1602465" cy="369332"/>
          </a:xfrm>
          <a:prstGeom prst="rect">
            <a:avLst/>
          </a:prstGeom>
          <a:noFill/>
        </p:spPr>
        <p:txBody>
          <a:bodyPr wrap="square" rtlCol="0">
            <a:spAutoFit/>
          </a:bodyPr>
          <a:lstStyle/>
          <a:p>
            <a:r>
              <a:rPr lang="fr-FR">
                <a:solidFill>
                  <a:srgbClr val="F6891F"/>
                </a:solidFill>
                <a:hlinkClick r:id="rId8" action="ppaction://hlinksldjump">
                  <a:extLst>
                    <a:ext uri="{A12FA001-AC4F-418D-AE19-62706E023703}">
                      <ahyp:hlinkClr xmlns:ahyp="http://schemas.microsoft.com/office/drawing/2018/hyperlinkcolor" val="tx"/>
                    </a:ext>
                  </a:extLst>
                </a:hlinkClick>
              </a:rPr>
              <a:t>SUJET SUIVANT</a:t>
            </a:r>
            <a:endParaRPr lang="fr-FR">
              <a:solidFill>
                <a:srgbClr val="F6891F"/>
              </a:solidFill>
            </a:endParaRPr>
          </a:p>
        </p:txBody>
      </p:sp>
      <p:sp>
        <p:nvSpPr>
          <p:cNvPr id="10" name="ZoneTexte 9">
            <a:extLst>
              <a:ext uri="{FF2B5EF4-FFF2-40B4-BE49-F238E27FC236}">
                <a16:creationId xmlns:a16="http://schemas.microsoft.com/office/drawing/2014/main" id="{2300C0F0-14C0-7F0B-A31E-A23916901346}"/>
              </a:ext>
            </a:extLst>
          </p:cNvPr>
          <p:cNvSpPr txBox="1"/>
          <p:nvPr/>
        </p:nvSpPr>
        <p:spPr>
          <a:xfrm>
            <a:off x="4382910" y="5559100"/>
            <a:ext cx="2250365" cy="369332"/>
          </a:xfrm>
          <a:prstGeom prst="rect">
            <a:avLst/>
          </a:prstGeom>
          <a:noFill/>
        </p:spPr>
        <p:txBody>
          <a:bodyPr wrap="square" rtlCol="0">
            <a:spAutoFit/>
          </a:bodyPr>
          <a:lstStyle/>
          <a:p>
            <a:r>
              <a:rPr lang="fr-FR">
                <a:solidFill>
                  <a:srgbClr val="1BAACE"/>
                </a:solidFill>
                <a:hlinkClick r:id="rId9" action="ppaction://hlinksldjump">
                  <a:extLst>
                    <a:ext uri="{A12FA001-AC4F-418D-AE19-62706E023703}">
                      <ahyp:hlinkClr xmlns:ahyp="http://schemas.microsoft.com/office/drawing/2018/hyperlinkcolor" val="tx"/>
                    </a:ext>
                  </a:extLst>
                </a:hlinkClick>
              </a:rPr>
              <a:t>SUJET PRÉCÉDENT</a:t>
            </a:r>
            <a:endParaRPr lang="fr-FR">
              <a:solidFill>
                <a:srgbClr val="1BAACE"/>
              </a:solidFill>
            </a:endParaRPr>
          </a:p>
        </p:txBody>
      </p:sp>
      <p:sp>
        <p:nvSpPr>
          <p:cNvPr id="3" name="ZoneTexte 2">
            <a:extLst>
              <a:ext uri="{FF2B5EF4-FFF2-40B4-BE49-F238E27FC236}">
                <a16:creationId xmlns:a16="http://schemas.microsoft.com/office/drawing/2014/main" id="{9403F720-D52D-2DD8-19E1-26F2A63314B4}"/>
              </a:ext>
            </a:extLst>
          </p:cNvPr>
          <p:cNvSpPr txBox="1"/>
          <p:nvPr/>
        </p:nvSpPr>
        <p:spPr>
          <a:xfrm>
            <a:off x="910946" y="3552824"/>
            <a:ext cx="7672589" cy="10926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6500" b="1" noProof="1">
                <a:solidFill>
                  <a:srgbClr val="F6891F"/>
                </a:solidFill>
                <a:latin typeface="Arial"/>
              </a:rPr>
              <a:t>contacts sexuels</a:t>
            </a:r>
            <a:endParaRPr lang="fr-CA" sz="6500" noProof="1">
              <a:solidFill>
                <a:srgbClr val="F6891F"/>
              </a:solidFill>
            </a:endParaRPr>
          </a:p>
        </p:txBody>
      </p:sp>
      <p:sp>
        <p:nvSpPr>
          <p:cNvPr id="21" name="ZoneTexte 20">
            <a:extLst>
              <a:ext uri="{FF2B5EF4-FFF2-40B4-BE49-F238E27FC236}">
                <a16:creationId xmlns:a16="http://schemas.microsoft.com/office/drawing/2014/main" id="{78E0312B-19B0-36B6-71C9-2AAEFB9C1656}"/>
              </a:ext>
            </a:extLst>
          </p:cNvPr>
          <p:cNvSpPr txBox="1"/>
          <p:nvPr/>
        </p:nvSpPr>
        <p:spPr>
          <a:xfrm>
            <a:off x="2388431" y="3002827"/>
            <a:ext cx="162654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CA" sz="4400" b="1" noProof="1">
                <a:solidFill>
                  <a:srgbClr val="F6891F"/>
                </a:solidFill>
                <a:latin typeface="Arial"/>
              </a:rPr>
              <a:t>aux</a:t>
            </a:r>
            <a:endParaRPr lang="fr-CA" sz="4400" noProof="1">
              <a:solidFill>
                <a:srgbClr val="F6891F"/>
              </a:solidFill>
            </a:endParaRPr>
          </a:p>
        </p:txBody>
      </p:sp>
      <p:sp>
        <p:nvSpPr>
          <p:cNvPr id="23" name="Titre 1">
            <a:extLst>
              <a:ext uri="{FF2B5EF4-FFF2-40B4-BE49-F238E27FC236}">
                <a16:creationId xmlns:a16="http://schemas.microsoft.com/office/drawing/2014/main" id="{0A2BC97E-0258-1A7C-5F29-BF31B8BF1FDF}"/>
              </a:ext>
            </a:extLst>
          </p:cNvPr>
          <p:cNvSpPr txBox="1">
            <a:spLocks/>
          </p:cNvSpPr>
          <p:nvPr/>
        </p:nvSpPr>
        <p:spPr>
          <a:xfrm>
            <a:off x="324906" y="1583420"/>
            <a:ext cx="8453120" cy="167297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ts val="7120"/>
              </a:lnSpc>
            </a:pPr>
            <a:r>
              <a:rPr lang="fr-CA" sz="7000" b="1" spc="-150" noProof="1">
                <a:solidFill>
                  <a:srgbClr val="F6891F"/>
                </a:solidFill>
                <a:latin typeface="Arial"/>
                <a:cs typeface="Arial"/>
              </a:rPr>
              <a:t>  L’âge du</a:t>
            </a:r>
            <a:r>
              <a:rPr lang="fr-CA" sz="9000" b="1" spc="-150" noProof="1">
                <a:solidFill>
                  <a:srgbClr val="F6891F"/>
                </a:solidFill>
                <a:latin typeface="Arial"/>
                <a:cs typeface="Arial"/>
              </a:rPr>
              <a:t> consentement</a:t>
            </a:r>
          </a:p>
        </p:txBody>
      </p:sp>
    </p:spTree>
    <p:extLst>
      <p:ext uri="{BB962C8B-B14F-4D97-AF65-F5344CB8AC3E}">
        <p14:creationId xmlns:p14="http://schemas.microsoft.com/office/powerpoint/2010/main" val="24969596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B6655-E834-9959-DB2D-37B4B87DBCD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FBA1889A-109B-852E-8F41-222619887818}"/>
              </a:ext>
            </a:extLst>
          </p:cNvPr>
          <p:cNvSpPr/>
          <p:nvPr/>
        </p:nvSpPr>
        <p:spPr>
          <a:xfrm>
            <a:off x="8509898" y="3048262"/>
            <a:ext cx="3082834" cy="315271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pic>
        <p:nvPicPr>
          <p:cNvPr id="4" name="Image 3">
            <a:extLst>
              <a:ext uri="{FF2B5EF4-FFF2-40B4-BE49-F238E27FC236}">
                <a16:creationId xmlns:a16="http://schemas.microsoft.com/office/drawing/2014/main" id="{0615C692-2851-0488-A8AD-D10DAD092C22}"/>
              </a:ext>
            </a:extLst>
          </p:cNvPr>
          <p:cNvPicPr>
            <a:picLocks noChangeAspect="1"/>
          </p:cNvPicPr>
          <p:nvPr/>
        </p:nvPicPr>
        <p:blipFill>
          <a:blip r:embed="rId3"/>
          <a:stretch>
            <a:fillRect/>
          </a:stretch>
        </p:blipFill>
        <p:spPr>
          <a:xfrm>
            <a:off x="11435683" y="278175"/>
            <a:ext cx="505269" cy="505269"/>
          </a:xfrm>
          <a:prstGeom prst="rect">
            <a:avLst/>
          </a:prstGeom>
        </p:spPr>
      </p:pic>
      <p:pic>
        <p:nvPicPr>
          <p:cNvPr id="6" name="Image 5">
            <a:extLst>
              <a:ext uri="{FF2B5EF4-FFF2-40B4-BE49-F238E27FC236}">
                <a16:creationId xmlns:a16="http://schemas.microsoft.com/office/drawing/2014/main" id="{34688ED3-BD9E-76E9-3D11-821F7B5B8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00" y="2098799"/>
            <a:ext cx="7487486" cy="3934677"/>
          </a:xfrm>
          <a:prstGeom prst="rect">
            <a:avLst/>
          </a:prstGeom>
        </p:spPr>
      </p:pic>
      <p:sp>
        <p:nvSpPr>
          <p:cNvPr id="11" name="Espace réservé du contenu 4">
            <a:extLst>
              <a:ext uri="{FF2B5EF4-FFF2-40B4-BE49-F238E27FC236}">
                <a16:creationId xmlns:a16="http://schemas.microsoft.com/office/drawing/2014/main" id="{82915FCE-D906-FDFA-BAA9-66D1648E1072}"/>
              </a:ext>
            </a:extLst>
          </p:cNvPr>
          <p:cNvSpPr txBox="1">
            <a:spLocks/>
          </p:cNvSpPr>
          <p:nvPr/>
        </p:nvSpPr>
        <p:spPr>
          <a:xfrm>
            <a:off x="1015200" y="2311200"/>
            <a:ext cx="7011200" cy="313058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1200"/>
              </a:spcBef>
              <a:buNone/>
            </a:pPr>
            <a:r>
              <a:rPr lang="fr-CA" sz="2400" noProof="1">
                <a:solidFill>
                  <a:srgbClr val="333F48"/>
                </a:solidFill>
                <a:latin typeface="Arial"/>
                <a:cs typeface="Arial"/>
              </a:rPr>
              <a:t>J’ai 14 ans. </a:t>
            </a:r>
            <a:endParaRPr lang="fr-CA" sz="2400" noProof="1">
              <a:solidFill>
                <a:srgbClr val="000000"/>
              </a:solidFill>
              <a:latin typeface="Arial"/>
              <a:ea typeface="Calibri" panose="020F0502020204030204"/>
              <a:cs typeface="Arial"/>
            </a:endParaRPr>
          </a:p>
          <a:p>
            <a:pPr marL="0" indent="0">
              <a:lnSpc>
                <a:spcPct val="120000"/>
              </a:lnSpc>
              <a:spcBef>
                <a:spcPts val="1200"/>
              </a:spcBef>
              <a:buNone/>
            </a:pPr>
            <a:r>
              <a:rPr lang="fr-CA" sz="2400" noProof="1">
                <a:solidFill>
                  <a:srgbClr val="333F48"/>
                </a:solidFill>
                <a:latin typeface="Arial"/>
                <a:cs typeface="Arial"/>
              </a:rPr>
              <a:t>J’aurai bientôt 15 ans. </a:t>
            </a:r>
            <a:endParaRPr lang="fr-CA" sz="2400" noProof="1">
              <a:solidFill>
                <a:srgbClr val="000000"/>
              </a:solidFill>
              <a:latin typeface="Arial"/>
              <a:ea typeface="Calibri"/>
              <a:cs typeface="Arial"/>
            </a:endParaRPr>
          </a:p>
          <a:p>
            <a:pPr marL="0" indent="0">
              <a:lnSpc>
                <a:spcPct val="120000"/>
              </a:lnSpc>
              <a:spcBef>
                <a:spcPts val="1200"/>
              </a:spcBef>
              <a:buNone/>
            </a:pPr>
            <a:r>
              <a:rPr lang="fr-CA" sz="2400" noProof="1">
                <a:solidFill>
                  <a:srgbClr val="333F48"/>
                </a:solidFill>
                <a:latin typeface="Arial"/>
                <a:cs typeface="Arial"/>
              </a:rPr>
              <a:t>Je vais sortir avec quelques amis pour fêter. </a:t>
            </a:r>
            <a:endParaRPr lang="fr-CA" sz="2400" noProof="1">
              <a:solidFill>
                <a:srgbClr val="000000"/>
              </a:solidFill>
              <a:latin typeface="Arial"/>
              <a:ea typeface="Calibri"/>
              <a:cs typeface="Arial"/>
            </a:endParaRPr>
          </a:p>
          <a:p>
            <a:pPr marL="0" indent="0">
              <a:lnSpc>
                <a:spcPct val="120000"/>
              </a:lnSpc>
              <a:spcBef>
                <a:spcPts val="1200"/>
              </a:spcBef>
              <a:buNone/>
            </a:pPr>
            <a:r>
              <a:rPr lang="fr-CA" sz="2400" noProof="1">
                <a:solidFill>
                  <a:srgbClr val="333F48"/>
                </a:solidFill>
                <a:latin typeface="Arial"/>
                <a:cs typeface="Arial"/>
              </a:rPr>
              <a:t>J’espère que Douglas, l’ami de mon frère, sera là. </a:t>
            </a:r>
            <a:endParaRPr lang="fr-CA" sz="2400" noProof="1">
              <a:solidFill>
                <a:srgbClr val="000000"/>
              </a:solidFill>
              <a:latin typeface="Arial"/>
              <a:ea typeface="Calibri"/>
              <a:cs typeface="Arial"/>
            </a:endParaRPr>
          </a:p>
          <a:p>
            <a:pPr marL="0" indent="0">
              <a:lnSpc>
                <a:spcPct val="120000"/>
              </a:lnSpc>
              <a:spcBef>
                <a:spcPts val="1200"/>
              </a:spcBef>
              <a:buNone/>
            </a:pPr>
            <a:r>
              <a:rPr lang="fr-CA" sz="2400" noProof="1">
                <a:solidFill>
                  <a:srgbClr val="333F48"/>
                </a:solidFill>
                <a:latin typeface="Arial"/>
                <a:cs typeface="Arial"/>
              </a:rPr>
              <a:t>J’ai un faible pour lui. </a:t>
            </a:r>
            <a:endParaRPr lang="fr-CA" sz="2400" noProof="1">
              <a:solidFill>
                <a:srgbClr val="000000"/>
              </a:solidFill>
              <a:latin typeface="Arial"/>
              <a:ea typeface="Calibri"/>
              <a:cs typeface="Arial"/>
            </a:endParaRPr>
          </a:p>
          <a:p>
            <a:pPr marL="0" indent="0">
              <a:lnSpc>
                <a:spcPct val="120000"/>
              </a:lnSpc>
              <a:spcBef>
                <a:spcPts val="1200"/>
              </a:spcBef>
              <a:buNone/>
            </a:pPr>
            <a:r>
              <a:rPr lang="fr-CA" sz="2400" noProof="1">
                <a:solidFill>
                  <a:srgbClr val="333F48"/>
                </a:solidFill>
                <a:latin typeface="Arial"/>
                <a:cs typeface="Arial"/>
              </a:rPr>
              <a:t>Douglas a 21 ans.</a:t>
            </a:r>
            <a:endParaRPr lang="fr-CA" sz="2400" noProof="1">
              <a:latin typeface="Arial"/>
              <a:ea typeface="Calibri"/>
              <a:cs typeface="Arial"/>
            </a:endParaRPr>
          </a:p>
        </p:txBody>
      </p:sp>
      <p:grpSp>
        <p:nvGrpSpPr>
          <p:cNvPr id="13" name="Groupe 12">
            <a:extLst>
              <a:ext uri="{FF2B5EF4-FFF2-40B4-BE49-F238E27FC236}">
                <a16:creationId xmlns:a16="http://schemas.microsoft.com/office/drawing/2014/main" id="{663409A4-6620-CE74-31B0-4DBED28AFE0B}"/>
              </a:ext>
            </a:extLst>
          </p:cNvPr>
          <p:cNvGrpSpPr/>
          <p:nvPr/>
        </p:nvGrpSpPr>
        <p:grpSpPr>
          <a:xfrm>
            <a:off x="261893" y="460274"/>
            <a:ext cx="11001639" cy="1311536"/>
            <a:chOff x="261893" y="460274"/>
            <a:chExt cx="11001639" cy="1311536"/>
          </a:xfrm>
        </p:grpSpPr>
        <p:pic>
          <p:nvPicPr>
            <p:cNvPr id="14" name="Image 13">
              <a:extLst>
                <a:ext uri="{FF2B5EF4-FFF2-40B4-BE49-F238E27FC236}">
                  <a16:creationId xmlns:a16="http://schemas.microsoft.com/office/drawing/2014/main" id="{A10B3E72-75BD-C088-58AD-9DAAABD00242}"/>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15" name="Titre 1">
              <a:extLst>
                <a:ext uri="{FF2B5EF4-FFF2-40B4-BE49-F238E27FC236}">
                  <a16:creationId xmlns:a16="http://schemas.microsoft.com/office/drawing/2014/main" id="{B8693529-5F52-7391-3087-ACD1602DB270}"/>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Écoutez l’histoire d’Angelina</a:t>
              </a:r>
            </a:p>
          </p:txBody>
        </p:sp>
        <p:sp>
          <p:nvSpPr>
            <p:cNvPr id="16" name="Titre 1">
              <a:extLst>
                <a:ext uri="{FF2B5EF4-FFF2-40B4-BE49-F238E27FC236}">
                  <a16:creationId xmlns:a16="http://schemas.microsoft.com/office/drawing/2014/main" id="{B3E1A717-C988-2803-6293-631DBFF473E6}"/>
                </a:ext>
              </a:extLst>
            </p:cNvPr>
            <p:cNvSpPr txBox="1">
              <a:spLocks/>
            </p:cNvSpPr>
            <p:nvPr/>
          </p:nvSpPr>
          <p:spPr>
            <a:xfrm>
              <a:off x="790793" y="460274"/>
              <a:ext cx="9251976"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noProof="1">
                  <a:solidFill>
                    <a:srgbClr val="F6891F"/>
                  </a:solidFill>
                  <a:latin typeface="Arial"/>
                  <a:cs typeface="Arial"/>
                </a:rPr>
                <a:t>L’âge du consentement aux contacts sexuels</a:t>
              </a:r>
              <a:endParaRPr lang="fr-CA" sz="2800" noProof="1">
                <a:solidFill>
                  <a:srgbClr val="1BAACE"/>
                </a:solidFill>
                <a:latin typeface="Arial"/>
                <a:cs typeface="Arial"/>
              </a:endParaRPr>
            </a:p>
          </p:txBody>
        </p:sp>
      </p:grpSp>
      <p:pic>
        <p:nvPicPr>
          <p:cNvPr id="10" name="Image 9">
            <a:extLst>
              <a:ext uri="{FF2B5EF4-FFF2-40B4-BE49-F238E27FC236}">
                <a16:creationId xmlns:a16="http://schemas.microsoft.com/office/drawing/2014/main" id="{E9DC7816-256D-F981-BCD6-73BEB8E2A759}"/>
              </a:ext>
            </a:extLst>
          </p:cNvPr>
          <p:cNvPicPr>
            <a:picLocks noChangeAspect="1"/>
          </p:cNvPicPr>
          <p:nvPr/>
        </p:nvPicPr>
        <p:blipFill rotWithShape="1">
          <a:blip r:embed="rId6">
            <a:extLst>
              <a:ext uri="{28A0092B-C50C-407E-A947-70E740481C1C}">
                <a14:useLocalDpi xmlns:a14="http://schemas.microsoft.com/office/drawing/2010/main" val="0"/>
              </a:ext>
            </a:extLst>
          </a:blip>
          <a:srcRect l="31851" t="9517" r="24279" b="6916"/>
          <a:stretch/>
        </p:blipFill>
        <p:spPr>
          <a:xfrm>
            <a:off x="7911082" y="2511190"/>
            <a:ext cx="3082834" cy="4101815"/>
          </a:xfrm>
          <a:prstGeom prst="rect">
            <a:avLst/>
          </a:prstGeom>
        </p:spPr>
      </p:pic>
    </p:spTree>
    <p:extLst>
      <p:ext uri="{BB962C8B-B14F-4D97-AF65-F5344CB8AC3E}">
        <p14:creationId xmlns:p14="http://schemas.microsoft.com/office/powerpoint/2010/main" val="29725744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6891F">
            <a:alpha val="12000"/>
          </a:srgbClr>
        </a:solidFill>
        <a:effectLst/>
      </p:bgPr>
    </p:bg>
    <p:spTree>
      <p:nvGrpSpPr>
        <p:cNvPr id="1" name="">
          <a:extLst>
            <a:ext uri="{FF2B5EF4-FFF2-40B4-BE49-F238E27FC236}">
              <a16:creationId xmlns:a16="http://schemas.microsoft.com/office/drawing/2014/main" id="{2495BA47-118D-5106-4F2C-63F67437C514}"/>
            </a:ext>
          </a:extLst>
        </p:cNvPr>
        <p:cNvGrpSpPr/>
        <p:nvPr/>
      </p:nvGrpSpPr>
      <p:grpSpPr>
        <a:xfrm>
          <a:off x="0" y="0"/>
          <a:ext cx="0" cy="0"/>
          <a:chOff x="0" y="0"/>
          <a:chExt cx="0" cy="0"/>
        </a:xfrm>
      </p:grpSpPr>
      <p:pic>
        <p:nvPicPr>
          <p:cNvPr id="8" name="Image 7">
            <a:extLst>
              <a:ext uri="{FF2B5EF4-FFF2-40B4-BE49-F238E27FC236}">
                <a16:creationId xmlns:a16="http://schemas.microsoft.com/office/drawing/2014/main" id="{281983F9-7AF2-7C41-C2E5-61AE98BD90D8}"/>
              </a:ext>
            </a:extLst>
          </p:cNvPr>
          <p:cNvPicPr>
            <a:picLocks noChangeAspect="1"/>
          </p:cNvPicPr>
          <p:nvPr/>
        </p:nvPicPr>
        <p:blipFill>
          <a:blip r:embed="rId3"/>
          <a:stretch>
            <a:fillRect/>
          </a:stretch>
        </p:blipFill>
        <p:spPr>
          <a:xfrm>
            <a:off x="11435683" y="278175"/>
            <a:ext cx="505269" cy="505269"/>
          </a:xfrm>
          <a:prstGeom prst="rect">
            <a:avLst/>
          </a:prstGeom>
        </p:spPr>
      </p:pic>
      <p:grpSp>
        <p:nvGrpSpPr>
          <p:cNvPr id="14" name="Groupe 13">
            <a:extLst>
              <a:ext uri="{FF2B5EF4-FFF2-40B4-BE49-F238E27FC236}">
                <a16:creationId xmlns:a16="http://schemas.microsoft.com/office/drawing/2014/main" id="{5022248D-8C0C-81EF-5B00-83C7EBA981CE}"/>
              </a:ext>
            </a:extLst>
          </p:cNvPr>
          <p:cNvGrpSpPr/>
          <p:nvPr/>
        </p:nvGrpSpPr>
        <p:grpSpPr>
          <a:xfrm>
            <a:off x="261893" y="460274"/>
            <a:ext cx="11001639" cy="1311536"/>
            <a:chOff x="261893" y="460274"/>
            <a:chExt cx="11001639" cy="1311536"/>
          </a:xfrm>
        </p:grpSpPr>
        <p:pic>
          <p:nvPicPr>
            <p:cNvPr id="15" name="Image 14">
              <a:extLst>
                <a:ext uri="{FF2B5EF4-FFF2-40B4-BE49-F238E27FC236}">
                  <a16:creationId xmlns:a16="http://schemas.microsoft.com/office/drawing/2014/main" id="{CF748897-4D64-8345-D576-C68FBCE7A459}"/>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16" name="Titre 1">
              <a:extLst>
                <a:ext uri="{FF2B5EF4-FFF2-40B4-BE49-F238E27FC236}">
                  <a16:creationId xmlns:a16="http://schemas.microsoft.com/office/drawing/2014/main" id="{A59A27A5-FE99-BBF0-C31C-4107ED1265D6}"/>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Voici la règle</a:t>
              </a:r>
            </a:p>
          </p:txBody>
        </p:sp>
        <p:sp>
          <p:nvSpPr>
            <p:cNvPr id="17" name="Titre 1">
              <a:extLst>
                <a:ext uri="{FF2B5EF4-FFF2-40B4-BE49-F238E27FC236}">
                  <a16:creationId xmlns:a16="http://schemas.microsoft.com/office/drawing/2014/main" id="{21B79EE4-8738-4009-58F1-2BA02881651B}"/>
                </a:ext>
              </a:extLst>
            </p:cNvPr>
            <p:cNvSpPr txBox="1">
              <a:spLocks/>
            </p:cNvSpPr>
            <p:nvPr/>
          </p:nvSpPr>
          <p:spPr>
            <a:xfrm>
              <a:off x="790793" y="460274"/>
              <a:ext cx="9251976"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noProof="1">
                  <a:solidFill>
                    <a:srgbClr val="F6891F"/>
                  </a:solidFill>
                  <a:latin typeface="Arial"/>
                  <a:cs typeface="Arial"/>
                </a:rPr>
                <a:t>L’âge du consentement aux contacts sexuels</a:t>
              </a:r>
              <a:endParaRPr lang="fr-CA" sz="2800" noProof="1">
                <a:solidFill>
                  <a:srgbClr val="1BAACE"/>
                </a:solidFill>
                <a:latin typeface="Arial"/>
                <a:cs typeface="Arial"/>
              </a:endParaRPr>
            </a:p>
          </p:txBody>
        </p:sp>
      </p:grpSp>
      <p:pic>
        <p:nvPicPr>
          <p:cNvPr id="20" name="Image 19">
            <a:extLst>
              <a:ext uri="{FF2B5EF4-FFF2-40B4-BE49-F238E27FC236}">
                <a16:creationId xmlns:a16="http://schemas.microsoft.com/office/drawing/2014/main" id="{3FDC74C1-9B4D-17B2-F8DA-0F6DE55D6F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7750" y="2245798"/>
            <a:ext cx="7556500" cy="3860800"/>
          </a:xfrm>
          <a:prstGeom prst="rect">
            <a:avLst/>
          </a:prstGeom>
        </p:spPr>
      </p:pic>
      <p:sp>
        <p:nvSpPr>
          <p:cNvPr id="21" name="Espace réservé du contenu 2">
            <a:extLst>
              <a:ext uri="{FF2B5EF4-FFF2-40B4-BE49-F238E27FC236}">
                <a16:creationId xmlns:a16="http://schemas.microsoft.com/office/drawing/2014/main" id="{11C07A04-2C6A-1F44-9427-28AEBB42D2BD}"/>
              </a:ext>
            </a:extLst>
          </p:cNvPr>
          <p:cNvSpPr>
            <a:spLocks noGrp="1"/>
          </p:cNvSpPr>
          <p:nvPr>
            <p:ph idx="1"/>
          </p:nvPr>
        </p:nvSpPr>
        <p:spPr>
          <a:xfrm>
            <a:off x="2317749" y="2582690"/>
            <a:ext cx="7556501" cy="3187015"/>
          </a:xfrm>
        </p:spPr>
        <p:txBody>
          <a:bodyPr vert="horz" lIns="91440" tIns="45720" rIns="91440" bIns="45720" rtlCol="0" anchor="t">
            <a:noAutofit/>
          </a:bodyPr>
          <a:lstStyle/>
          <a:p>
            <a:pPr marL="0" indent="0" algn="ctr">
              <a:lnSpc>
                <a:spcPts val="3080"/>
              </a:lnSpc>
              <a:spcBef>
                <a:spcPts val="1400"/>
              </a:spcBef>
              <a:buNone/>
            </a:pPr>
            <a:r>
              <a:rPr lang="fr-CA" sz="2400" noProof="1">
                <a:solidFill>
                  <a:srgbClr val="333F48"/>
                </a:solidFill>
                <a:latin typeface="Arial"/>
                <a:cs typeface="Arial"/>
              </a:rPr>
              <a:t>Douglas est trop vieux pour avoir</a:t>
            </a:r>
            <a:br>
              <a:rPr lang="fr-CA" sz="2400" noProof="1">
                <a:solidFill>
                  <a:srgbClr val="333F48"/>
                </a:solidFill>
                <a:latin typeface="Arial"/>
                <a:cs typeface="Arial"/>
              </a:rPr>
            </a:br>
            <a:r>
              <a:rPr lang="fr-CA" sz="2400" noProof="1">
                <a:solidFill>
                  <a:srgbClr val="333F48"/>
                </a:solidFill>
                <a:latin typeface="Arial"/>
                <a:cs typeface="Arial"/>
              </a:rPr>
              <a:t>des contacts sexuels avec Angelina.</a:t>
            </a:r>
            <a:endParaRPr lang="fr-FR" sz="2400" dirty="0">
              <a:cs typeface="Arial"/>
            </a:endParaRPr>
          </a:p>
          <a:p>
            <a:pPr marL="0" indent="0" algn="ctr">
              <a:lnSpc>
                <a:spcPts val="3080"/>
              </a:lnSpc>
              <a:spcBef>
                <a:spcPts val="1400"/>
              </a:spcBef>
              <a:buNone/>
            </a:pPr>
            <a:r>
              <a:rPr lang="fr-CA" sz="2400" noProof="1">
                <a:solidFill>
                  <a:srgbClr val="333F48"/>
                </a:solidFill>
                <a:latin typeface="Arial"/>
                <a:cs typeface="Arial"/>
              </a:rPr>
              <a:t>Les contacts sexuels comprennent</a:t>
            </a:r>
            <a:br>
              <a:rPr lang="fr-CA" sz="2400" noProof="1">
                <a:solidFill>
                  <a:srgbClr val="333F48"/>
                </a:solidFill>
                <a:latin typeface="Arial"/>
                <a:cs typeface="Arial"/>
              </a:rPr>
            </a:br>
            <a:r>
              <a:rPr lang="fr-CA" sz="2400" noProof="1">
                <a:solidFill>
                  <a:srgbClr val="333F48"/>
                </a:solidFill>
                <a:latin typeface="Arial"/>
                <a:cs typeface="Arial"/>
              </a:rPr>
              <a:t>les baisers, les caresses et le sexe.</a:t>
            </a:r>
            <a:endParaRPr lang="fr-CA" sz="2400" dirty="0">
              <a:cs typeface="Arial"/>
            </a:endParaRPr>
          </a:p>
          <a:p>
            <a:pPr marL="0" indent="0" algn="ctr">
              <a:lnSpc>
                <a:spcPts val="3080"/>
              </a:lnSpc>
              <a:spcBef>
                <a:spcPts val="1400"/>
              </a:spcBef>
              <a:buNone/>
            </a:pPr>
            <a:r>
              <a:rPr lang="fr-CA" sz="2400" noProof="1">
                <a:solidFill>
                  <a:srgbClr val="333F48"/>
                </a:solidFill>
                <a:latin typeface="Arial"/>
                <a:cs typeface="Arial"/>
              </a:rPr>
              <a:t>Angelina peut avoir des contacts sexuels avec</a:t>
            </a:r>
            <a:br>
              <a:rPr lang="fr-CA" sz="2400" noProof="1">
                <a:solidFill>
                  <a:srgbClr val="333F48"/>
                </a:solidFill>
                <a:latin typeface="Arial"/>
                <a:cs typeface="Arial"/>
              </a:rPr>
            </a:br>
            <a:r>
              <a:rPr lang="fr-CA" sz="2400" noProof="1">
                <a:solidFill>
                  <a:srgbClr val="333F48"/>
                </a:solidFill>
                <a:latin typeface="Arial"/>
                <a:cs typeface="Arial"/>
              </a:rPr>
              <a:t>une personne qui a moins de cinq ans de plus</a:t>
            </a:r>
            <a:br>
              <a:rPr lang="fr-CA" sz="2400" noProof="1">
                <a:solidFill>
                  <a:srgbClr val="333F48"/>
                </a:solidFill>
                <a:latin typeface="Arial"/>
                <a:cs typeface="Arial"/>
              </a:rPr>
            </a:br>
            <a:r>
              <a:rPr lang="fr-CA" sz="2400" noProof="1">
                <a:solidFill>
                  <a:srgbClr val="333F48"/>
                </a:solidFill>
                <a:latin typeface="Arial"/>
                <a:cs typeface="Arial"/>
              </a:rPr>
              <a:t>qu’elle et qui n’a pas de pouvoir sur elle.</a:t>
            </a:r>
            <a:endParaRPr lang="fr-CA" sz="2400" dirty="0">
              <a:cs typeface="Arial"/>
            </a:endParaRPr>
          </a:p>
        </p:txBody>
      </p:sp>
    </p:spTree>
    <p:extLst>
      <p:ext uri="{BB962C8B-B14F-4D97-AF65-F5344CB8AC3E}">
        <p14:creationId xmlns:p14="http://schemas.microsoft.com/office/powerpoint/2010/main" val="18170481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a16="http://schemas.microsoft.com/office/drawing/2014/main" id="{C9711507-8224-67D4-BFCE-353F6FA26A9A}"/>
              </a:ext>
            </a:extLst>
          </p:cNvPr>
          <p:cNvGraphicFramePr>
            <a:graphicFrameLocks noGrp="1"/>
          </p:cNvGraphicFramePr>
          <p:nvPr>
            <p:extLst>
              <p:ext uri="{D42A27DB-BD31-4B8C-83A1-F6EECF244321}">
                <p14:modId xmlns:p14="http://schemas.microsoft.com/office/powerpoint/2010/main" val="3160006392"/>
              </p:ext>
            </p:extLst>
          </p:nvPr>
        </p:nvGraphicFramePr>
        <p:xfrm>
          <a:off x="802591" y="1362677"/>
          <a:ext cx="10586817" cy="5294951"/>
        </p:xfrm>
        <a:graphic>
          <a:graphicData uri="http://schemas.openxmlformats.org/drawingml/2006/table">
            <a:tbl>
              <a:tblPr firstRow="1" bandRow="1">
                <a:tableStyleId>{0E3FDE45-AF77-4B5C-9715-49D594BDF05E}</a:tableStyleId>
              </a:tblPr>
              <a:tblGrid>
                <a:gridCol w="2169164">
                  <a:extLst>
                    <a:ext uri="{9D8B030D-6E8A-4147-A177-3AD203B41FA5}">
                      <a16:colId xmlns:a16="http://schemas.microsoft.com/office/drawing/2014/main" val="1120221347"/>
                    </a:ext>
                  </a:extLst>
                </a:gridCol>
                <a:gridCol w="1845623">
                  <a:extLst>
                    <a:ext uri="{9D8B030D-6E8A-4147-A177-3AD203B41FA5}">
                      <a16:colId xmlns:a16="http://schemas.microsoft.com/office/drawing/2014/main" val="2624306590"/>
                    </a:ext>
                  </a:extLst>
                </a:gridCol>
                <a:gridCol w="6572030">
                  <a:extLst>
                    <a:ext uri="{9D8B030D-6E8A-4147-A177-3AD203B41FA5}">
                      <a16:colId xmlns:a16="http://schemas.microsoft.com/office/drawing/2014/main" val="2756425820"/>
                    </a:ext>
                  </a:extLst>
                </a:gridCol>
              </a:tblGrid>
              <a:tr h="885712">
                <a:tc>
                  <a:txBody>
                    <a:bodyPr/>
                    <a:lstStyle/>
                    <a:p>
                      <a:pPr algn="ctr"/>
                      <a:endParaRPr lang="fr-CA" noProof="1"/>
                    </a:p>
                    <a:p>
                      <a:pPr algn="ctr"/>
                      <a:r>
                        <a:rPr lang="fr-CA" sz="2400" noProof="1"/>
                        <a:t> </a:t>
                      </a:r>
                      <a:r>
                        <a:rPr lang="fr-CA" sz="2400" b="1" kern="1200" noProof="1">
                          <a:solidFill>
                            <a:srgbClr val="333F48"/>
                          </a:solidFill>
                          <a:latin typeface="Arial"/>
                          <a:ea typeface="+mn-ea"/>
                          <a:cs typeface="Arial"/>
                        </a:rPr>
                        <a:t>Âge</a:t>
                      </a:r>
                    </a:p>
                  </a:txBody>
                  <a:tcPr marL="137160" marR="137160" marT="137160" marB="137160">
                    <a:lnL>
                      <a:noFill/>
                    </a:lnL>
                    <a:lnR>
                      <a:noFill/>
                    </a:lnR>
                    <a:lnT w="12700" cmpd="sng">
                      <a:noFill/>
                    </a:lnT>
                    <a:lnB w="12700"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CA" noProof="1"/>
                    </a:p>
                  </a:txBody>
                  <a:tcPr marL="137160" marR="137160" marT="137160" marB="137160">
                    <a:lnL>
                      <a:noFill/>
                    </a:lnL>
                    <a:lnR>
                      <a:noFill/>
                    </a:lnR>
                    <a:lnT w="12700" cmpd="sng">
                      <a:noFill/>
                    </a:lnT>
                    <a:lnB w="12700"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2400" b="1" noProof="1">
                          <a:solidFill>
                            <a:srgbClr val="333F48"/>
                          </a:solidFill>
                          <a:latin typeface="Arial"/>
                          <a:cs typeface="Arial"/>
                        </a:rPr>
                        <a:t>Qui peut avoir des contacts sexuels</a:t>
                      </a:r>
                      <a:br>
                        <a:rPr lang="fr-CA" sz="2400" b="1" noProof="1">
                          <a:solidFill>
                            <a:srgbClr val="333F48"/>
                          </a:solidFill>
                          <a:latin typeface="Arial"/>
                          <a:cs typeface="Arial"/>
                        </a:rPr>
                      </a:br>
                      <a:r>
                        <a:rPr lang="fr-CA" sz="2400" b="1" noProof="1">
                          <a:solidFill>
                            <a:srgbClr val="333F48"/>
                          </a:solidFill>
                          <a:latin typeface="Arial"/>
                          <a:cs typeface="Arial"/>
                        </a:rPr>
                        <a:t>avec une personne de cet âge</a:t>
                      </a:r>
                      <a:r>
                        <a:rPr lang="fr-CA" sz="1200" b="1" noProof="1">
                          <a:solidFill>
                            <a:srgbClr val="333F48"/>
                          </a:solidFill>
                          <a:latin typeface="Arial"/>
                          <a:cs typeface="Arial"/>
                        </a:rPr>
                        <a:t> </a:t>
                      </a:r>
                      <a:r>
                        <a:rPr lang="fr-CA" sz="2400" b="1" noProof="1">
                          <a:solidFill>
                            <a:srgbClr val="333F48"/>
                          </a:solidFill>
                          <a:latin typeface="Arial"/>
                          <a:cs typeface="Arial"/>
                        </a:rPr>
                        <a:t>?</a:t>
                      </a:r>
                      <a:endParaRPr lang="fr-CA" sz="2400" b="1" noProof="1">
                        <a:latin typeface="Arial"/>
                        <a:cs typeface="Arial"/>
                      </a:endParaRPr>
                    </a:p>
                  </a:txBody>
                  <a:tcPr marL="137160" marR="137160" marT="137160" marB="137160">
                    <a:lnL>
                      <a:noFill/>
                    </a:lnL>
                    <a:lnR>
                      <a:noFill/>
                    </a:lnR>
                    <a:lnT w="12700" cmpd="sng">
                      <a:noFill/>
                    </a:lnT>
                    <a:lnB w="12700" cap="flat" cmpd="sng" algn="ctr">
                      <a:solidFill>
                        <a:srgbClr val="F6891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8838136"/>
                  </a:ext>
                </a:extLst>
              </a:tr>
              <a:tr h="6888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400" b="1" noProof="1">
                          <a:solidFill>
                            <a:srgbClr val="333F48"/>
                          </a:solidFill>
                          <a:latin typeface="Arial"/>
                          <a:cs typeface="Arial"/>
                        </a:rPr>
                        <a:t>11 ans</a:t>
                      </a:r>
                      <a:br>
                        <a:rPr lang="fr-CA" sz="1800" b="1" noProof="1">
                          <a:solidFill>
                            <a:srgbClr val="333F48"/>
                          </a:solidFill>
                          <a:latin typeface="Arial"/>
                          <a:cs typeface="Arial"/>
                        </a:rPr>
                      </a:br>
                      <a:r>
                        <a:rPr lang="fr-CA" sz="1800" b="1" noProof="1">
                          <a:solidFill>
                            <a:srgbClr val="333F48"/>
                          </a:solidFill>
                          <a:latin typeface="Arial"/>
                          <a:cs typeface="Arial"/>
                        </a:rPr>
                        <a:t>et moins</a:t>
                      </a:r>
                    </a:p>
                  </a:txBody>
                  <a:tcPr marL="137160" marR="137160" marT="137160" marB="137160" anchor="ctr">
                    <a:lnT w="12700" cap="flat" cmpd="sng" algn="ctr">
                      <a:solidFill>
                        <a:srgbClr val="F6891F"/>
                      </a:solidFill>
                      <a:prstDash val="solid"/>
                      <a:round/>
                      <a:headEnd type="none" w="med" len="med"/>
                      <a:tailEnd type="none" w="med" len="med"/>
                    </a:lnT>
                    <a:lnB w="12700" cap="flat" cmpd="sng" algn="ctr">
                      <a:solidFill>
                        <a:srgbClr val="F6891F"/>
                      </a:solidFill>
                      <a:prstDash val="solid"/>
                      <a:round/>
                      <a:headEnd type="none" w="med" len="med"/>
                      <a:tailEnd type="none" w="med" len="med"/>
                    </a:lnB>
                    <a:noFill/>
                  </a:tcPr>
                </a:tc>
                <a:tc>
                  <a:txBody>
                    <a:bodyPr/>
                    <a:lstStyle/>
                    <a:p>
                      <a:pPr>
                        <a:spcBef>
                          <a:spcPts val="0"/>
                        </a:spcBef>
                      </a:pPr>
                      <a:endParaRPr lang="fr-CA" noProof="1"/>
                    </a:p>
                  </a:txBody>
                  <a:tcPr marL="137160" marR="137160" marT="137160" marB="137160" anchor="ctr">
                    <a:lnT w="12700" cap="flat" cmpd="sng" algn="ctr">
                      <a:solidFill>
                        <a:srgbClr val="F6891F"/>
                      </a:solidFill>
                      <a:prstDash val="solid"/>
                      <a:round/>
                      <a:headEnd type="none" w="med" len="med"/>
                      <a:tailEnd type="none" w="med" len="med"/>
                    </a:lnT>
                    <a:lnB w="12700" cap="flat" cmpd="sng" algn="ctr">
                      <a:solidFill>
                        <a:srgbClr val="F6891F"/>
                      </a:solidFill>
                      <a:prstDash val="solid"/>
                      <a:round/>
                      <a:headEnd type="none" w="med" len="med"/>
                      <a:tailEnd type="none" w="med" len="med"/>
                    </a:lnB>
                    <a:noFill/>
                  </a:tcPr>
                </a:tc>
                <a:tc>
                  <a:txBody>
                    <a:bodyPr/>
                    <a:lstStyle/>
                    <a:p>
                      <a:pPr>
                        <a:spcBef>
                          <a:spcPts val="0"/>
                        </a:spcBef>
                      </a:pPr>
                      <a:r>
                        <a:rPr lang="fr-CA" sz="1800" b="1" noProof="1">
                          <a:solidFill>
                            <a:srgbClr val="1BAACE"/>
                          </a:solidFill>
                          <a:latin typeface="Arial"/>
                          <a:cs typeface="Arial"/>
                        </a:rPr>
                        <a:t>Personne. </a:t>
                      </a:r>
                      <a:r>
                        <a:rPr lang="fr-CA" sz="1800" b="0" noProof="1">
                          <a:solidFill>
                            <a:srgbClr val="333F48"/>
                          </a:solidFill>
                          <a:latin typeface="Arial"/>
                          <a:cs typeface="Arial"/>
                        </a:rPr>
                        <a:t>Cette personne est trop jeune</a:t>
                      </a:r>
                      <a:r>
                        <a:rPr lang="fr-CA" sz="1800" noProof="1">
                          <a:solidFill>
                            <a:srgbClr val="333F48"/>
                          </a:solidFill>
                          <a:latin typeface="Arial"/>
                          <a:cs typeface="Arial"/>
                        </a:rPr>
                        <a:t>.</a:t>
                      </a:r>
                      <a:endParaRPr lang="fr-CA" noProof="1">
                        <a:latin typeface="Arial"/>
                        <a:cs typeface="Arial"/>
                      </a:endParaRPr>
                    </a:p>
                  </a:txBody>
                  <a:tcPr marL="137160" marR="137160" marT="137160" marB="137160" anchor="ctr">
                    <a:lnT w="12700" cap="flat" cmpd="sng" algn="ctr">
                      <a:solidFill>
                        <a:srgbClr val="F6891F"/>
                      </a:solidFill>
                      <a:prstDash val="solid"/>
                      <a:round/>
                      <a:headEnd type="none" w="med" len="med"/>
                      <a:tailEnd type="none" w="med" len="med"/>
                    </a:lnT>
                    <a:lnB w="12700" cap="flat" cmpd="sng" algn="ctr">
                      <a:solidFill>
                        <a:srgbClr val="F6891F"/>
                      </a:solidFill>
                      <a:prstDash val="solid"/>
                      <a:round/>
                      <a:headEnd type="none" w="med" len="med"/>
                      <a:tailEnd type="none" w="med" len="med"/>
                    </a:lnB>
                    <a:noFill/>
                  </a:tcPr>
                </a:tc>
                <a:extLst>
                  <a:ext uri="{0D108BD9-81ED-4DB2-BD59-A6C34878D82A}">
                    <a16:rowId xmlns:a16="http://schemas.microsoft.com/office/drawing/2014/main" val="474144894"/>
                  </a:ext>
                </a:extLst>
              </a:tr>
              <a:tr h="8857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400" b="1" noProof="1">
                          <a:solidFill>
                            <a:srgbClr val="333F48"/>
                          </a:solidFill>
                          <a:latin typeface="Arial"/>
                          <a:cs typeface="Arial"/>
                        </a:rPr>
                        <a:t>12 et 13 ans</a:t>
                      </a:r>
                    </a:p>
                  </a:txBody>
                  <a:tcPr marL="137160" marR="137160" marT="137160" marB="137160" anchor="ctr">
                    <a:lnT w="12700" cap="flat" cmpd="sng" algn="ctr">
                      <a:solidFill>
                        <a:srgbClr val="F6891F"/>
                      </a:solidFill>
                      <a:prstDash val="solid"/>
                      <a:round/>
                      <a:headEnd type="none" w="med" len="med"/>
                      <a:tailEnd type="none" w="med" len="med"/>
                    </a:lnT>
                    <a:lnB w="12700" cap="flat" cmpd="sng" algn="ctr">
                      <a:solidFill>
                        <a:srgbClr val="F6891F"/>
                      </a:solidFill>
                      <a:prstDash val="solid"/>
                      <a:round/>
                      <a:headEnd type="none" w="med" len="med"/>
                      <a:tailEnd type="none" w="med" len="med"/>
                    </a:lnB>
                  </a:tcPr>
                </a:tc>
                <a:tc>
                  <a:txBody>
                    <a:bodyPr/>
                    <a:lstStyle/>
                    <a:p>
                      <a:endParaRPr lang="fr-CA" noProof="1"/>
                    </a:p>
                  </a:txBody>
                  <a:tcPr marL="137160" marR="137160" marT="137160" marB="137160" anchor="ctr">
                    <a:lnT w="12700" cap="flat" cmpd="sng" algn="ctr">
                      <a:solidFill>
                        <a:srgbClr val="F6891F"/>
                      </a:solidFill>
                      <a:prstDash val="solid"/>
                      <a:round/>
                      <a:headEnd type="none" w="med" len="med"/>
                      <a:tailEnd type="none" w="med" len="med"/>
                    </a:lnT>
                    <a:lnB w="12700" cap="flat" cmpd="sng" algn="ctr">
                      <a:solidFill>
                        <a:srgbClr val="F6891F"/>
                      </a:solidFill>
                      <a:prstDash val="solid"/>
                      <a:round/>
                      <a:headEnd type="none" w="med" len="med"/>
                      <a:tailEnd type="none" w="med" len="med"/>
                    </a:lnB>
                  </a:tcPr>
                </a:tc>
                <a:tc>
                  <a:txBody>
                    <a:bodyPr/>
                    <a:lstStyle/>
                    <a:p>
                      <a:r>
                        <a:rPr lang="fr-CA" sz="1800" noProof="1">
                          <a:solidFill>
                            <a:srgbClr val="333F48"/>
                          </a:solidFill>
                          <a:latin typeface="Arial"/>
                        </a:rPr>
                        <a:t>Une personne qui a </a:t>
                      </a:r>
                      <a:r>
                        <a:rPr lang="fr-CA" sz="1800" b="1" noProof="1">
                          <a:solidFill>
                            <a:srgbClr val="1BAACE"/>
                          </a:solidFill>
                          <a:latin typeface="Arial"/>
                        </a:rPr>
                        <a:t>moins de deux ans de plus qu’elle</a:t>
                      </a:r>
                      <a:br>
                        <a:rPr lang="fr-CA" sz="1800" b="1" noProof="1">
                          <a:solidFill>
                            <a:srgbClr val="1BAACE"/>
                          </a:solidFill>
                          <a:latin typeface="Arial"/>
                        </a:rPr>
                      </a:br>
                      <a:r>
                        <a:rPr lang="fr-CA" sz="1800" noProof="1">
                          <a:solidFill>
                            <a:srgbClr val="333F48"/>
                          </a:solidFill>
                          <a:latin typeface="Arial"/>
                        </a:rPr>
                        <a:t>et qui n’a </a:t>
                      </a:r>
                      <a:r>
                        <a:rPr lang="fr-CA" sz="1800" b="1" noProof="1">
                          <a:solidFill>
                            <a:srgbClr val="F6891F"/>
                          </a:solidFill>
                          <a:latin typeface="Arial"/>
                        </a:rPr>
                        <a:t>aucun pouvoir </a:t>
                      </a:r>
                      <a:r>
                        <a:rPr lang="fr-CA" sz="1800" noProof="1">
                          <a:solidFill>
                            <a:srgbClr val="333F48"/>
                          </a:solidFill>
                          <a:latin typeface="Arial"/>
                        </a:rPr>
                        <a:t>sur elle.</a:t>
                      </a:r>
                    </a:p>
                  </a:txBody>
                  <a:tcPr marL="137160" marR="137160" marT="137160" marB="137160" anchor="ctr">
                    <a:lnT w="12700" cap="flat" cmpd="sng" algn="ctr">
                      <a:solidFill>
                        <a:srgbClr val="F6891F"/>
                      </a:solidFill>
                      <a:prstDash val="solid"/>
                      <a:round/>
                      <a:headEnd type="none" w="med" len="med"/>
                      <a:tailEnd type="none" w="med" len="med"/>
                    </a:lnT>
                    <a:lnB w="12700" cap="flat" cmpd="sng" algn="ctr">
                      <a:solidFill>
                        <a:srgbClr val="F6891F"/>
                      </a:solidFill>
                      <a:prstDash val="solid"/>
                      <a:round/>
                      <a:headEnd type="none" w="med" len="med"/>
                      <a:tailEnd type="none" w="med" len="med"/>
                    </a:lnB>
                  </a:tcPr>
                </a:tc>
                <a:extLst>
                  <a:ext uri="{0D108BD9-81ED-4DB2-BD59-A6C34878D82A}">
                    <a16:rowId xmlns:a16="http://schemas.microsoft.com/office/drawing/2014/main" val="801709533"/>
                  </a:ext>
                </a:extLst>
              </a:tr>
              <a:tr h="88571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400" b="1" noProof="1">
                          <a:solidFill>
                            <a:srgbClr val="333F48"/>
                          </a:solidFill>
                          <a:latin typeface="Arial"/>
                          <a:cs typeface="Arial"/>
                        </a:rPr>
                        <a:t>14 et 15 ans</a:t>
                      </a:r>
                    </a:p>
                  </a:txBody>
                  <a:tcPr marL="137160" marR="137160" marT="137160" marB="137160" anchor="ctr">
                    <a:lnT w="12700" cap="flat" cmpd="sng" algn="ctr">
                      <a:solidFill>
                        <a:srgbClr val="F6891F"/>
                      </a:solidFill>
                      <a:prstDash val="solid"/>
                      <a:round/>
                      <a:headEnd type="none" w="med" len="med"/>
                      <a:tailEnd type="none" w="med" len="med"/>
                    </a:lnT>
                    <a:lnB w="12700" cap="flat" cmpd="sng" algn="ctr">
                      <a:solidFill>
                        <a:srgbClr val="F6891F"/>
                      </a:solidFill>
                      <a:prstDash val="solid"/>
                      <a:round/>
                      <a:headEnd type="none" w="med" len="med"/>
                      <a:tailEnd type="none" w="med" len="med"/>
                    </a:lnB>
                    <a:noFill/>
                  </a:tcPr>
                </a:tc>
                <a:tc>
                  <a:txBody>
                    <a:bodyPr/>
                    <a:lstStyle/>
                    <a:p>
                      <a:endParaRPr lang="fr-CA" noProof="1"/>
                    </a:p>
                  </a:txBody>
                  <a:tcPr marL="137160" marR="137160" marT="137160" marB="137160" anchor="ctr">
                    <a:lnT w="12700" cap="flat" cmpd="sng" algn="ctr">
                      <a:solidFill>
                        <a:srgbClr val="F6891F"/>
                      </a:solidFill>
                      <a:prstDash val="solid"/>
                      <a:round/>
                      <a:headEnd type="none" w="med" len="med"/>
                      <a:tailEnd type="none" w="med" len="med"/>
                    </a:lnT>
                    <a:lnB w="12700" cap="flat" cmpd="sng" algn="ctr">
                      <a:solidFill>
                        <a:srgbClr val="F6891F"/>
                      </a:solidFill>
                      <a:prstDash val="solid"/>
                      <a:round/>
                      <a:headEnd type="none" w="med" len="med"/>
                      <a:tailEnd type="none" w="med" len="med"/>
                    </a:lnB>
                    <a:noFill/>
                  </a:tcPr>
                </a:tc>
                <a:tc>
                  <a:txBody>
                    <a:bodyPr/>
                    <a:lstStyle/>
                    <a:p>
                      <a:r>
                        <a:rPr lang="fr-CA" sz="1800" noProof="1">
                          <a:solidFill>
                            <a:srgbClr val="333F48"/>
                          </a:solidFill>
                          <a:latin typeface="Arial"/>
                        </a:rPr>
                        <a:t>Une personne qui a </a:t>
                      </a:r>
                      <a:r>
                        <a:rPr lang="fr-CA" sz="1800" b="1" noProof="1">
                          <a:solidFill>
                            <a:srgbClr val="1BAACE"/>
                          </a:solidFill>
                          <a:latin typeface="Arial"/>
                        </a:rPr>
                        <a:t>moins de cinq ans de plus qu’elle</a:t>
                      </a:r>
                      <a:br>
                        <a:rPr lang="fr-CA" sz="1800" b="1" noProof="1">
                          <a:solidFill>
                            <a:srgbClr val="1BAACE"/>
                          </a:solidFill>
                          <a:latin typeface="Arial"/>
                        </a:rPr>
                      </a:br>
                      <a:r>
                        <a:rPr lang="fr-CA" sz="1800" noProof="1">
                          <a:solidFill>
                            <a:srgbClr val="333F48"/>
                          </a:solidFill>
                          <a:latin typeface="Arial"/>
                        </a:rPr>
                        <a:t>et qui n’a </a:t>
                      </a:r>
                      <a:r>
                        <a:rPr lang="fr-CA" sz="1800" b="1" noProof="1">
                          <a:solidFill>
                            <a:srgbClr val="F6891F"/>
                          </a:solidFill>
                          <a:latin typeface="Arial"/>
                        </a:rPr>
                        <a:t>aucun pouvoir </a:t>
                      </a:r>
                      <a:r>
                        <a:rPr lang="fr-CA" sz="1800" noProof="1">
                          <a:solidFill>
                            <a:srgbClr val="333F48"/>
                          </a:solidFill>
                          <a:latin typeface="Arial"/>
                        </a:rPr>
                        <a:t>sur elle.</a:t>
                      </a:r>
                    </a:p>
                  </a:txBody>
                  <a:tcPr marL="137160" marR="137160" marT="137160" marB="137160" anchor="ctr">
                    <a:lnT w="12700" cap="flat" cmpd="sng" algn="ctr">
                      <a:solidFill>
                        <a:srgbClr val="F6891F"/>
                      </a:solidFill>
                      <a:prstDash val="solid"/>
                      <a:round/>
                      <a:headEnd type="none" w="med" len="med"/>
                      <a:tailEnd type="none" w="med" len="med"/>
                    </a:lnT>
                    <a:lnB w="12700" cap="flat" cmpd="sng" algn="ctr">
                      <a:solidFill>
                        <a:srgbClr val="F6891F"/>
                      </a:solidFill>
                      <a:prstDash val="solid"/>
                      <a:round/>
                      <a:headEnd type="none" w="med" len="med"/>
                      <a:tailEnd type="none" w="med" len="med"/>
                    </a:lnB>
                    <a:noFill/>
                  </a:tcPr>
                </a:tc>
                <a:extLst>
                  <a:ext uri="{0D108BD9-81ED-4DB2-BD59-A6C34878D82A}">
                    <a16:rowId xmlns:a16="http://schemas.microsoft.com/office/drawing/2014/main" val="491349683"/>
                  </a:ext>
                </a:extLst>
              </a:tr>
              <a:tr h="6888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400" b="1" noProof="1">
                          <a:solidFill>
                            <a:srgbClr val="333F48"/>
                          </a:solidFill>
                          <a:latin typeface="Arial"/>
                          <a:cs typeface="Arial"/>
                        </a:rPr>
                        <a:t>16 et 17 ans</a:t>
                      </a:r>
                    </a:p>
                  </a:txBody>
                  <a:tcPr marL="137160" marR="137160" marT="137160" marB="137160" anchor="ctr">
                    <a:lnT w="12700" cap="flat" cmpd="sng" algn="ctr">
                      <a:solidFill>
                        <a:srgbClr val="F6891F"/>
                      </a:solidFill>
                      <a:prstDash val="solid"/>
                      <a:round/>
                      <a:headEnd type="none" w="med" len="med"/>
                      <a:tailEnd type="none" w="med" len="med"/>
                    </a:lnT>
                    <a:lnB w="12700" cap="flat" cmpd="sng" algn="ctr">
                      <a:solidFill>
                        <a:srgbClr val="F6891F"/>
                      </a:solidFill>
                      <a:prstDash val="solid"/>
                      <a:round/>
                      <a:headEnd type="none" w="med" len="med"/>
                      <a:tailEnd type="none" w="med" len="med"/>
                    </a:lnB>
                  </a:tcPr>
                </a:tc>
                <a:tc>
                  <a:txBody>
                    <a:bodyPr/>
                    <a:lstStyle/>
                    <a:p>
                      <a:endParaRPr lang="fr-CA" noProof="1"/>
                    </a:p>
                  </a:txBody>
                  <a:tcPr marL="137160" marR="137160" marT="137160" marB="137160" anchor="ctr">
                    <a:lnT w="12700" cap="flat" cmpd="sng" algn="ctr">
                      <a:solidFill>
                        <a:srgbClr val="F6891F"/>
                      </a:solidFill>
                      <a:prstDash val="solid"/>
                      <a:round/>
                      <a:headEnd type="none" w="med" len="med"/>
                      <a:tailEnd type="none" w="med" len="med"/>
                    </a:lnT>
                    <a:lnB w="12700" cap="flat" cmpd="sng" algn="ctr">
                      <a:solidFill>
                        <a:srgbClr val="F6891F"/>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noProof="1">
                          <a:solidFill>
                            <a:srgbClr val="333F48"/>
                          </a:solidFill>
                          <a:latin typeface="Arial"/>
                        </a:rPr>
                        <a:t>Une personne qui n’a </a:t>
                      </a:r>
                      <a:r>
                        <a:rPr lang="fr-CA" sz="1800" b="1" noProof="1">
                          <a:solidFill>
                            <a:srgbClr val="F6891F"/>
                          </a:solidFill>
                          <a:latin typeface="Arial"/>
                        </a:rPr>
                        <a:t>aucun pouvoir </a:t>
                      </a:r>
                      <a:r>
                        <a:rPr lang="fr-CA" sz="1800" noProof="1">
                          <a:solidFill>
                            <a:srgbClr val="333F48"/>
                          </a:solidFill>
                          <a:latin typeface="Arial"/>
                        </a:rPr>
                        <a:t>sur elle.</a:t>
                      </a:r>
                    </a:p>
                  </a:txBody>
                  <a:tcPr marL="137160" marR="137160" marT="137160" marB="137160" anchor="ctr">
                    <a:lnT w="12700" cap="flat" cmpd="sng" algn="ctr">
                      <a:solidFill>
                        <a:srgbClr val="F6891F"/>
                      </a:solidFill>
                      <a:prstDash val="solid"/>
                      <a:round/>
                      <a:headEnd type="none" w="med" len="med"/>
                      <a:tailEnd type="none" w="med" len="med"/>
                    </a:lnT>
                    <a:lnB w="12700" cap="flat" cmpd="sng" algn="ctr">
                      <a:solidFill>
                        <a:srgbClr val="F6891F"/>
                      </a:solidFill>
                      <a:prstDash val="solid"/>
                      <a:round/>
                      <a:headEnd type="none" w="med" len="med"/>
                      <a:tailEnd type="none" w="med" len="med"/>
                    </a:lnB>
                  </a:tcPr>
                </a:tc>
                <a:extLst>
                  <a:ext uri="{0D108BD9-81ED-4DB2-BD59-A6C34878D82A}">
                    <a16:rowId xmlns:a16="http://schemas.microsoft.com/office/drawing/2014/main" val="495834430"/>
                  </a:ext>
                </a:extLst>
              </a:tr>
              <a:tr h="6888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2400" b="1" noProof="1">
                          <a:solidFill>
                            <a:srgbClr val="333F48"/>
                          </a:solidFill>
                          <a:latin typeface="Arial"/>
                          <a:cs typeface="Arial"/>
                        </a:rPr>
                        <a:t>18 ans</a:t>
                      </a:r>
                      <a:br>
                        <a:rPr lang="fr-CA" sz="2400" b="1" noProof="1">
                          <a:solidFill>
                            <a:srgbClr val="333F48"/>
                          </a:solidFill>
                          <a:latin typeface="Arial"/>
                          <a:cs typeface="Arial"/>
                        </a:rPr>
                      </a:br>
                      <a:r>
                        <a:rPr lang="fr-CA" sz="1800" b="1" noProof="1">
                          <a:solidFill>
                            <a:srgbClr val="333F48"/>
                          </a:solidFill>
                          <a:latin typeface="Arial"/>
                          <a:cs typeface="Arial"/>
                        </a:rPr>
                        <a:t>ou plus</a:t>
                      </a:r>
                    </a:p>
                  </a:txBody>
                  <a:tcPr marL="137160" marR="137160" marT="137160" marB="137160" anchor="ctr">
                    <a:lnL>
                      <a:noFill/>
                    </a:lnL>
                    <a:lnR>
                      <a:noFill/>
                    </a:lnR>
                    <a:lnT w="12700" cap="flat" cmpd="sng" algn="ctr">
                      <a:solidFill>
                        <a:srgbClr val="F689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CA" noProof="1"/>
                    </a:p>
                  </a:txBody>
                  <a:tcPr marL="137160" marR="137160" marT="137160" marB="137160" anchor="ctr">
                    <a:lnL>
                      <a:noFill/>
                    </a:lnL>
                    <a:lnR>
                      <a:noFill/>
                    </a:lnR>
                    <a:lnT w="12700" cap="flat" cmpd="sng" algn="ctr">
                      <a:solidFill>
                        <a:srgbClr val="F689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b="1" noProof="1">
                          <a:solidFill>
                            <a:srgbClr val="1BAACE"/>
                          </a:solidFill>
                          <a:latin typeface="Arial"/>
                        </a:rPr>
                        <a:t>N’importe qui.</a:t>
                      </a:r>
                      <a:endParaRPr lang="fr-CA" b="1" noProof="1">
                        <a:solidFill>
                          <a:srgbClr val="1BAACE"/>
                        </a:solidFill>
                      </a:endParaRPr>
                    </a:p>
                  </a:txBody>
                  <a:tcPr marL="137160" marR="137160" marT="137160" marB="137160" anchor="ctr">
                    <a:lnL>
                      <a:noFill/>
                    </a:lnL>
                    <a:lnR>
                      <a:noFill/>
                    </a:lnR>
                    <a:lnT w="12700" cap="flat" cmpd="sng" algn="ctr">
                      <a:solidFill>
                        <a:srgbClr val="F6891F"/>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6239951"/>
                  </a:ext>
                </a:extLst>
              </a:tr>
            </a:tbl>
          </a:graphicData>
        </a:graphic>
      </p:graphicFrame>
      <p:pic>
        <p:nvPicPr>
          <p:cNvPr id="2" name="Image 1">
            <a:extLst>
              <a:ext uri="{FF2B5EF4-FFF2-40B4-BE49-F238E27FC236}">
                <a16:creationId xmlns:a16="http://schemas.microsoft.com/office/drawing/2014/main" id="{8D1F4DEE-FE1A-82D0-4D89-3E5F99A9EB1C}"/>
              </a:ext>
            </a:extLst>
          </p:cNvPr>
          <p:cNvPicPr>
            <a:picLocks noChangeAspect="1"/>
          </p:cNvPicPr>
          <p:nvPr/>
        </p:nvPicPr>
        <p:blipFill>
          <a:blip r:embed="rId3"/>
          <a:stretch>
            <a:fillRect/>
          </a:stretch>
        </p:blipFill>
        <p:spPr>
          <a:xfrm>
            <a:off x="11435683" y="278175"/>
            <a:ext cx="505269" cy="505269"/>
          </a:xfrm>
          <a:prstGeom prst="rect">
            <a:avLst/>
          </a:prstGeom>
        </p:spPr>
      </p:pic>
      <p:pic>
        <p:nvPicPr>
          <p:cNvPr id="3" name="Image 2">
            <a:extLst>
              <a:ext uri="{FF2B5EF4-FFF2-40B4-BE49-F238E27FC236}">
                <a16:creationId xmlns:a16="http://schemas.microsoft.com/office/drawing/2014/main" id="{E5D6F3E6-E183-9F8F-38FB-7307EDA20397}"/>
              </a:ext>
            </a:extLst>
          </p:cNvPr>
          <p:cNvPicPr>
            <a:picLocks noChangeAspect="1"/>
          </p:cNvPicPr>
          <p:nvPr/>
        </p:nvPicPr>
        <p:blipFill rotWithShape="1">
          <a:blip r:embed="rId4">
            <a:extLst>
              <a:ext uri="{28A0092B-C50C-407E-A947-70E740481C1C}">
                <a14:useLocalDpi xmlns:a14="http://schemas.microsoft.com/office/drawing/2010/main" val="0"/>
              </a:ext>
            </a:extLst>
          </a:blip>
          <a:srcRect l="16216" t="32189" r="15849" b="26782"/>
          <a:stretch/>
        </p:blipFill>
        <p:spPr>
          <a:xfrm>
            <a:off x="3420655" y="5137948"/>
            <a:ext cx="995742" cy="464706"/>
          </a:xfrm>
          <a:prstGeom prst="rect">
            <a:avLst/>
          </a:prstGeom>
        </p:spPr>
      </p:pic>
      <p:pic>
        <p:nvPicPr>
          <p:cNvPr id="5" name="Image 4">
            <a:extLst>
              <a:ext uri="{FF2B5EF4-FFF2-40B4-BE49-F238E27FC236}">
                <a16:creationId xmlns:a16="http://schemas.microsoft.com/office/drawing/2014/main" id="{FE079708-392C-F5A7-3679-4303DB634AF7}"/>
              </a:ext>
            </a:extLst>
          </p:cNvPr>
          <p:cNvPicPr>
            <a:picLocks noChangeAspect="1"/>
          </p:cNvPicPr>
          <p:nvPr/>
        </p:nvPicPr>
        <p:blipFill rotWithShape="1">
          <a:blip r:embed="rId4">
            <a:extLst>
              <a:ext uri="{28A0092B-C50C-407E-A947-70E740481C1C}">
                <a14:useLocalDpi xmlns:a14="http://schemas.microsoft.com/office/drawing/2010/main" val="0"/>
              </a:ext>
            </a:extLst>
          </a:blip>
          <a:srcRect l="16216" t="32189" r="15849" b="26782"/>
          <a:stretch/>
        </p:blipFill>
        <p:spPr>
          <a:xfrm>
            <a:off x="3420655" y="5908653"/>
            <a:ext cx="995742" cy="464706"/>
          </a:xfrm>
          <a:prstGeom prst="rect">
            <a:avLst/>
          </a:prstGeom>
        </p:spPr>
      </p:pic>
      <p:pic>
        <p:nvPicPr>
          <p:cNvPr id="8" name="Image 7">
            <a:extLst>
              <a:ext uri="{FF2B5EF4-FFF2-40B4-BE49-F238E27FC236}">
                <a16:creationId xmlns:a16="http://schemas.microsoft.com/office/drawing/2014/main" id="{D37E9282-F25E-82A1-D4E0-5C52E5CBF576}"/>
              </a:ext>
            </a:extLst>
          </p:cNvPr>
          <p:cNvPicPr>
            <a:picLocks noChangeAspect="1"/>
          </p:cNvPicPr>
          <p:nvPr/>
        </p:nvPicPr>
        <p:blipFill rotWithShape="1">
          <a:blip r:embed="rId4">
            <a:extLst>
              <a:ext uri="{28A0092B-C50C-407E-A947-70E740481C1C}">
                <a14:useLocalDpi xmlns:a14="http://schemas.microsoft.com/office/drawing/2010/main" val="0"/>
              </a:ext>
            </a:extLst>
          </a:blip>
          <a:srcRect l="16216" t="32189" r="15849" b="26782"/>
          <a:stretch/>
        </p:blipFill>
        <p:spPr>
          <a:xfrm>
            <a:off x="3420655" y="4263109"/>
            <a:ext cx="995742" cy="464706"/>
          </a:xfrm>
          <a:prstGeom prst="rect">
            <a:avLst/>
          </a:prstGeom>
        </p:spPr>
      </p:pic>
      <p:pic>
        <p:nvPicPr>
          <p:cNvPr id="14" name="Image 13">
            <a:extLst>
              <a:ext uri="{FF2B5EF4-FFF2-40B4-BE49-F238E27FC236}">
                <a16:creationId xmlns:a16="http://schemas.microsoft.com/office/drawing/2014/main" id="{A6BE7A61-7599-03D0-E28B-FBCCA93F2993}"/>
              </a:ext>
            </a:extLst>
          </p:cNvPr>
          <p:cNvPicPr>
            <a:picLocks noChangeAspect="1"/>
          </p:cNvPicPr>
          <p:nvPr/>
        </p:nvPicPr>
        <p:blipFill rotWithShape="1">
          <a:blip r:embed="rId4">
            <a:extLst>
              <a:ext uri="{28A0092B-C50C-407E-A947-70E740481C1C}">
                <a14:useLocalDpi xmlns:a14="http://schemas.microsoft.com/office/drawing/2010/main" val="0"/>
              </a:ext>
            </a:extLst>
          </a:blip>
          <a:srcRect l="16216" t="32189" r="15849" b="26782"/>
          <a:stretch/>
        </p:blipFill>
        <p:spPr>
          <a:xfrm>
            <a:off x="3420655" y="3429000"/>
            <a:ext cx="995742" cy="464706"/>
          </a:xfrm>
          <a:prstGeom prst="rect">
            <a:avLst/>
          </a:prstGeom>
        </p:spPr>
      </p:pic>
      <p:pic>
        <p:nvPicPr>
          <p:cNvPr id="15" name="Image 14">
            <a:extLst>
              <a:ext uri="{FF2B5EF4-FFF2-40B4-BE49-F238E27FC236}">
                <a16:creationId xmlns:a16="http://schemas.microsoft.com/office/drawing/2014/main" id="{1893E9E2-C91B-3DB1-95C0-C6C4A7279B6A}"/>
              </a:ext>
            </a:extLst>
          </p:cNvPr>
          <p:cNvPicPr>
            <a:picLocks noChangeAspect="1"/>
          </p:cNvPicPr>
          <p:nvPr/>
        </p:nvPicPr>
        <p:blipFill rotWithShape="1">
          <a:blip r:embed="rId4">
            <a:extLst>
              <a:ext uri="{28A0092B-C50C-407E-A947-70E740481C1C}">
                <a14:useLocalDpi xmlns:a14="http://schemas.microsoft.com/office/drawing/2010/main" val="0"/>
              </a:ext>
            </a:extLst>
          </a:blip>
          <a:srcRect l="16216" t="32189" r="15849" b="26782"/>
          <a:stretch/>
        </p:blipFill>
        <p:spPr>
          <a:xfrm>
            <a:off x="3420655" y="2580540"/>
            <a:ext cx="995742" cy="464706"/>
          </a:xfrm>
          <a:prstGeom prst="rect">
            <a:avLst/>
          </a:prstGeom>
        </p:spPr>
      </p:pic>
      <p:pic>
        <p:nvPicPr>
          <p:cNvPr id="10" name="Image 9">
            <a:extLst>
              <a:ext uri="{FF2B5EF4-FFF2-40B4-BE49-F238E27FC236}">
                <a16:creationId xmlns:a16="http://schemas.microsoft.com/office/drawing/2014/main" id="{5D275786-E242-C6A0-5C17-87B89DD70EFB}"/>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12" name="Titre 1">
            <a:extLst>
              <a:ext uri="{FF2B5EF4-FFF2-40B4-BE49-F238E27FC236}">
                <a16:creationId xmlns:a16="http://schemas.microsoft.com/office/drawing/2014/main" id="{DDCAC3D2-4BC4-7D6F-B8CF-8DACFFBE17CD}"/>
              </a:ext>
            </a:extLst>
          </p:cNvPr>
          <p:cNvSpPr txBox="1">
            <a:spLocks/>
          </p:cNvSpPr>
          <p:nvPr/>
        </p:nvSpPr>
        <p:spPr>
          <a:xfrm>
            <a:off x="790793" y="460274"/>
            <a:ext cx="9251976"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noProof="1">
                <a:solidFill>
                  <a:srgbClr val="F6891F"/>
                </a:solidFill>
                <a:latin typeface="Arial"/>
                <a:cs typeface="Arial"/>
              </a:rPr>
              <a:t>L’âge du consentement aux contacts sexuels</a:t>
            </a:r>
            <a:endParaRPr lang="fr-CA" sz="2800" noProof="1">
              <a:solidFill>
                <a:srgbClr val="1BAACE"/>
              </a:solidFill>
              <a:latin typeface="Arial"/>
              <a:cs typeface="Arial"/>
            </a:endParaRPr>
          </a:p>
        </p:txBody>
      </p:sp>
    </p:spTree>
    <p:extLst>
      <p:ext uri="{BB962C8B-B14F-4D97-AF65-F5344CB8AC3E}">
        <p14:creationId xmlns:p14="http://schemas.microsoft.com/office/powerpoint/2010/main" val="31630191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C6B63-2F90-A1E6-1E6C-158B8A201DC2}"/>
            </a:ext>
          </a:extLst>
        </p:cNvPr>
        <p:cNvGrpSpPr/>
        <p:nvPr/>
      </p:nvGrpSpPr>
      <p:grpSpPr>
        <a:xfrm>
          <a:off x="0" y="0"/>
          <a:ext cx="0" cy="0"/>
          <a:chOff x="0" y="0"/>
          <a:chExt cx="0" cy="0"/>
        </a:xfrm>
      </p:grpSpPr>
      <p:pic>
        <p:nvPicPr>
          <p:cNvPr id="16" name="Image 15">
            <a:extLst>
              <a:ext uri="{FF2B5EF4-FFF2-40B4-BE49-F238E27FC236}">
                <a16:creationId xmlns:a16="http://schemas.microsoft.com/office/drawing/2014/main" id="{739DB29B-0E0A-BB96-ADA6-FECF3FDAC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800" y="2102430"/>
            <a:ext cx="8072448" cy="2781300"/>
          </a:xfrm>
          <a:prstGeom prst="rect">
            <a:avLst/>
          </a:prstGeom>
        </p:spPr>
      </p:pic>
      <p:sp>
        <p:nvSpPr>
          <p:cNvPr id="5" name="Espace réservé du contenu 4">
            <a:extLst>
              <a:ext uri="{FF2B5EF4-FFF2-40B4-BE49-F238E27FC236}">
                <a16:creationId xmlns:a16="http://schemas.microsoft.com/office/drawing/2014/main" id="{BB607A47-6E75-0591-C036-6B1B02282751}"/>
              </a:ext>
            </a:extLst>
          </p:cNvPr>
          <p:cNvSpPr>
            <a:spLocks noGrp="1"/>
          </p:cNvSpPr>
          <p:nvPr>
            <p:ph idx="1"/>
          </p:nvPr>
        </p:nvSpPr>
        <p:spPr>
          <a:xfrm>
            <a:off x="1015200" y="2291842"/>
            <a:ext cx="7734048" cy="2364482"/>
          </a:xfrm>
        </p:spPr>
        <p:txBody>
          <a:bodyPr vert="horz" lIns="91440" tIns="45720" rIns="91440" bIns="45720" rtlCol="0" anchor="t">
            <a:noAutofit/>
          </a:bodyPr>
          <a:lstStyle/>
          <a:p>
            <a:pPr marL="0" indent="0">
              <a:lnSpc>
                <a:spcPct val="100000"/>
              </a:lnSpc>
              <a:spcBef>
                <a:spcPts val="1200"/>
              </a:spcBef>
              <a:buNone/>
            </a:pPr>
            <a:r>
              <a:rPr lang="fr-CA" sz="2400" noProof="1">
                <a:solidFill>
                  <a:srgbClr val="333F48"/>
                </a:solidFill>
                <a:latin typeface="Arial"/>
                <a:cs typeface="Arial"/>
              </a:rPr>
              <a:t>J’ai 12 ans. </a:t>
            </a:r>
          </a:p>
          <a:p>
            <a:pPr marL="0" indent="0">
              <a:lnSpc>
                <a:spcPct val="100000"/>
              </a:lnSpc>
              <a:spcBef>
                <a:spcPts val="1200"/>
              </a:spcBef>
              <a:buNone/>
            </a:pPr>
            <a:r>
              <a:rPr lang="fr-CA" sz="2400" noProof="1">
                <a:solidFill>
                  <a:srgbClr val="333F48"/>
                </a:solidFill>
                <a:latin typeface="Arial"/>
                <a:cs typeface="Arial"/>
              </a:rPr>
              <a:t>Je chasse le lagopède avec ma communauté. </a:t>
            </a:r>
          </a:p>
          <a:p>
            <a:pPr marL="0" indent="0">
              <a:lnSpc>
                <a:spcPct val="100000"/>
              </a:lnSpc>
              <a:spcBef>
                <a:spcPts val="1200"/>
              </a:spcBef>
              <a:buNone/>
            </a:pPr>
            <a:r>
              <a:rPr lang="fr-CA" sz="2400" noProof="1">
                <a:solidFill>
                  <a:srgbClr val="333F48"/>
                </a:solidFill>
                <a:latin typeface="Arial"/>
                <a:cs typeface="Arial"/>
              </a:rPr>
              <a:t>J’aide à nettoyer le lagopède et à préparer la viande. </a:t>
            </a:r>
          </a:p>
          <a:p>
            <a:pPr marL="0" indent="0">
              <a:lnSpc>
                <a:spcPct val="100000"/>
              </a:lnSpc>
              <a:spcBef>
                <a:spcPts val="1200"/>
              </a:spcBef>
              <a:buNone/>
            </a:pPr>
            <a:r>
              <a:rPr lang="fr-CA" sz="2400" noProof="1">
                <a:solidFill>
                  <a:srgbClr val="333F48"/>
                </a:solidFill>
                <a:latin typeface="Arial"/>
                <a:cs typeface="Arial"/>
              </a:rPr>
              <a:t>J’adore aller sur le territoire et préparer la nourriture traditionnelle.</a:t>
            </a:r>
          </a:p>
        </p:txBody>
      </p:sp>
      <p:sp>
        <p:nvSpPr>
          <p:cNvPr id="24" name="ZoneTexte 23">
            <a:extLst>
              <a:ext uri="{FF2B5EF4-FFF2-40B4-BE49-F238E27FC236}">
                <a16:creationId xmlns:a16="http://schemas.microsoft.com/office/drawing/2014/main" id="{E7B160D8-A913-0C87-C590-5FD90A75E8AA}"/>
              </a:ext>
            </a:extLst>
          </p:cNvPr>
          <p:cNvSpPr txBox="1"/>
          <p:nvPr/>
        </p:nvSpPr>
        <p:spPr>
          <a:xfrm>
            <a:off x="10730935" y="6200980"/>
            <a:ext cx="220798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1600" noProof="1">
                <a:solidFill>
                  <a:srgbClr val="FFFFFF"/>
                </a:solidFill>
                <a:latin typeface="Arial"/>
              </a:rPr>
              <a:t>workshop</a:t>
            </a:r>
            <a:endParaRPr lang="fr-CA" sz="1600" noProof="1"/>
          </a:p>
        </p:txBody>
      </p:sp>
      <p:pic>
        <p:nvPicPr>
          <p:cNvPr id="7" name="Image 6">
            <a:extLst>
              <a:ext uri="{FF2B5EF4-FFF2-40B4-BE49-F238E27FC236}">
                <a16:creationId xmlns:a16="http://schemas.microsoft.com/office/drawing/2014/main" id="{77E51B66-1B5C-7A7A-77CA-ED2B19D68A32}"/>
              </a:ext>
            </a:extLst>
          </p:cNvPr>
          <p:cNvPicPr>
            <a:picLocks noChangeAspect="1"/>
          </p:cNvPicPr>
          <p:nvPr/>
        </p:nvPicPr>
        <p:blipFill rotWithShape="1">
          <a:blip r:embed="rId4">
            <a:extLst>
              <a:ext uri="{28A0092B-C50C-407E-A947-70E740481C1C}">
                <a14:useLocalDpi xmlns:a14="http://schemas.microsoft.com/office/drawing/2010/main" val="0"/>
              </a:ext>
            </a:extLst>
          </a:blip>
          <a:srcRect l="34930" t="4445" r="598"/>
          <a:stretch/>
        </p:blipFill>
        <p:spPr>
          <a:xfrm>
            <a:off x="8260598" y="2885736"/>
            <a:ext cx="3287010" cy="3653798"/>
          </a:xfrm>
          <a:prstGeom prst="rect">
            <a:avLst/>
          </a:prstGeom>
        </p:spPr>
      </p:pic>
      <p:pic>
        <p:nvPicPr>
          <p:cNvPr id="9" name="Image 8">
            <a:extLst>
              <a:ext uri="{FF2B5EF4-FFF2-40B4-BE49-F238E27FC236}">
                <a16:creationId xmlns:a16="http://schemas.microsoft.com/office/drawing/2014/main" id="{FA19303B-BE91-3B4F-5016-D3007DE03B31}"/>
              </a:ext>
            </a:extLst>
          </p:cNvPr>
          <p:cNvPicPr>
            <a:picLocks noChangeAspect="1"/>
          </p:cNvPicPr>
          <p:nvPr/>
        </p:nvPicPr>
        <p:blipFill>
          <a:blip r:embed="rId5"/>
          <a:stretch>
            <a:fillRect/>
          </a:stretch>
        </p:blipFill>
        <p:spPr>
          <a:xfrm>
            <a:off x="11435683" y="278175"/>
            <a:ext cx="505269" cy="505269"/>
          </a:xfrm>
          <a:prstGeom prst="rect">
            <a:avLst/>
          </a:prstGeom>
        </p:spPr>
      </p:pic>
      <p:grpSp>
        <p:nvGrpSpPr>
          <p:cNvPr id="3" name="Groupe 2">
            <a:extLst>
              <a:ext uri="{FF2B5EF4-FFF2-40B4-BE49-F238E27FC236}">
                <a16:creationId xmlns:a16="http://schemas.microsoft.com/office/drawing/2014/main" id="{7787E4A2-329C-8571-211D-711B41183902}"/>
              </a:ext>
            </a:extLst>
          </p:cNvPr>
          <p:cNvGrpSpPr/>
          <p:nvPr/>
        </p:nvGrpSpPr>
        <p:grpSpPr>
          <a:xfrm>
            <a:off x="261893" y="460274"/>
            <a:ext cx="11001639" cy="1311536"/>
            <a:chOff x="261893" y="460274"/>
            <a:chExt cx="11001639" cy="1311536"/>
          </a:xfrm>
        </p:grpSpPr>
        <p:pic>
          <p:nvPicPr>
            <p:cNvPr id="6" name="Image 5">
              <a:extLst>
                <a:ext uri="{FF2B5EF4-FFF2-40B4-BE49-F238E27FC236}">
                  <a16:creationId xmlns:a16="http://schemas.microsoft.com/office/drawing/2014/main" id="{A8CEC521-033F-8D04-D921-EAC0F7101A32}"/>
                </a:ext>
              </a:extLst>
            </p:cNvPr>
            <p:cNvPicPr>
              <a:picLocks noChangeAspect="1"/>
            </p:cNvPicPr>
            <p:nvPr/>
          </p:nvPicPr>
          <p:blipFill>
            <a:blip r:embed="rId6"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8" name="Titre 1">
              <a:extLst>
                <a:ext uri="{FF2B5EF4-FFF2-40B4-BE49-F238E27FC236}">
                  <a16:creationId xmlns:a16="http://schemas.microsoft.com/office/drawing/2014/main" id="{B666EC6D-4881-8BCE-A334-5CE5556B59F7}"/>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Écoutez l’histoire d’Eliyassie</a:t>
              </a:r>
            </a:p>
          </p:txBody>
        </p:sp>
        <p:sp>
          <p:nvSpPr>
            <p:cNvPr id="11" name="Titre 1">
              <a:extLst>
                <a:ext uri="{FF2B5EF4-FFF2-40B4-BE49-F238E27FC236}">
                  <a16:creationId xmlns:a16="http://schemas.microsoft.com/office/drawing/2014/main" id="{7F091B43-200B-2893-C645-4549A7B7104B}"/>
                </a:ext>
              </a:extLst>
            </p:cNvPr>
            <p:cNvSpPr txBox="1">
              <a:spLocks/>
            </p:cNvSpPr>
            <p:nvPr/>
          </p:nvSpPr>
          <p:spPr>
            <a:xfrm>
              <a:off x="790793" y="460274"/>
              <a:ext cx="4802762"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noProof="1">
                  <a:solidFill>
                    <a:srgbClr val="F6891F"/>
                  </a:solidFill>
                  <a:latin typeface="Arial"/>
                  <a:cs typeface="Arial"/>
                </a:rPr>
                <a:t>La chasse et la pêche</a:t>
              </a:r>
              <a:endParaRPr lang="fr-CA" sz="2800" noProof="1">
                <a:solidFill>
                  <a:srgbClr val="1BAACE"/>
                </a:solidFill>
                <a:latin typeface="Arial"/>
                <a:cs typeface="Arial"/>
              </a:endParaRPr>
            </a:p>
          </p:txBody>
        </p:sp>
      </p:grpSp>
    </p:spTree>
    <p:extLst>
      <p:ext uri="{BB962C8B-B14F-4D97-AF65-F5344CB8AC3E}">
        <p14:creationId xmlns:p14="http://schemas.microsoft.com/office/powerpoint/2010/main" val="29543565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75FAB1E-9A79-F6AE-AFFF-E052BF57CBCB}"/>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8003" t="9615" r="16872" b="3653"/>
          <a:stretch/>
        </p:blipFill>
        <p:spPr>
          <a:xfrm>
            <a:off x="8237946" y="518070"/>
            <a:ext cx="2766945" cy="2847452"/>
          </a:xfrm>
          <a:prstGeom prst="rect">
            <a:avLst/>
          </a:prstGeom>
        </p:spPr>
      </p:pic>
      <p:pic>
        <p:nvPicPr>
          <p:cNvPr id="5" name="Image 4">
            <a:extLst>
              <a:ext uri="{FF2B5EF4-FFF2-40B4-BE49-F238E27FC236}">
                <a16:creationId xmlns:a16="http://schemas.microsoft.com/office/drawing/2014/main" id="{F6E04462-35DE-E0D3-65C8-85800F532B45}"/>
              </a:ext>
            </a:extLst>
          </p:cNvPr>
          <p:cNvPicPr>
            <a:picLocks noChangeAspect="1"/>
          </p:cNvPicPr>
          <p:nvPr/>
        </p:nvPicPr>
        <p:blipFill rotWithShape="1">
          <a:blip r:embed="rId4" cstate="print">
            <a:alphaModFix amt="86000"/>
            <a:extLst>
              <a:ext uri="{28A0092B-C50C-407E-A947-70E740481C1C}">
                <a14:useLocalDpi xmlns:a14="http://schemas.microsoft.com/office/drawing/2010/main" val="0"/>
              </a:ext>
            </a:extLst>
          </a:blip>
          <a:srcRect l="18425" t="7466" r="17752" b="6156"/>
          <a:stretch/>
        </p:blipFill>
        <p:spPr>
          <a:xfrm rot="5400000">
            <a:off x="8323588" y="3635747"/>
            <a:ext cx="2645763" cy="2766944"/>
          </a:xfrm>
          <a:prstGeom prst="rect">
            <a:avLst/>
          </a:prstGeom>
        </p:spPr>
      </p:pic>
      <p:sp>
        <p:nvSpPr>
          <p:cNvPr id="6" name="ZoneTexte 5">
            <a:extLst>
              <a:ext uri="{FF2B5EF4-FFF2-40B4-BE49-F238E27FC236}">
                <a16:creationId xmlns:a16="http://schemas.microsoft.com/office/drawing/2014/main" id="{3B2A0074-CB14-A8AB-C5AA-38C2D042CB4C}"/>
              </a:ext>
            </a:extLst>
          </p:cNvPr>
          <p:cNvSpPr txBox="1"/>
          <p:nvPr/>
        </p:nvSpPr>
        <p:spPr>
          <a:xfrm>
            <a:off x="8479846" y="1341631"/>
            <a:ext cx="2201681" cy="1200329"/>
          </a:xfrm>
          <a:prstGeom prst="rect">
            <a:avLst/>
          </a:prstGeom>
          <a:noFill/>
        </p:spPr>
        <p:txBody>
          <a:bodyPr wrap="square" rtlCol="0">
            <a:spAutoFit/>
          </a:bodyPr>
          <a:lstStyle/>
          <a:p>
            <a:pPr algn="ctr"/>
            <a:r>
              <a:rPr lang="fr-CA" sz="3600" b="1" noProof="1">
                <a:solidFill>
                  <a:schemeClr val="bg1"/>
                </a:solidFill>
                <a:latin typeface="Arial"/>
                <a:cs typeface="Calibri"/>
              </a:rPr>
              <a:t>Oui et non.</a:t>
            </a:r>
          </a:p>
        </p:txBody>
      </p:sp>
      <p:sp>
        <p:nvSpPr>
          <p:cNvPr id="7" name="ZoneTexte 6">
            <a:extLst>
              <a:ext uri="{FF2B5EF4-FFF2-40B4-BE49-F238E27FC236}">
                <a16:creationId xmlns:a16="http://schemas.microsoft.com/office/drawing/2014/main" id="{9B110B81-73CB-00C9-170A-6C9CA5C839E6}"/>
              </a:ext>
            </a:extLst>
          </p:cNvPr>
          <p:cNvSpPr txBox="1"/>
          <p:nvPr/>
        </p:nvSpPr>
        <p:spPr>
          <a:xfrm>
            <a:off x="8479846" y="4365521"/>
            <a:ext cx="2218368" cy="1477328"/>
          </a:xfrm>
          <a:prstGeom prst="rect">
            <a:avLst/>
          </a:prstGeom>
          <a:noFill/>
        </p:spPr>
        <p:txBody>
          <a:bodyPr wrap="square" rtlCol="0">
            <a:spAutoFit/>
          </a:bodyPr>
          <a:lstStyle/>
          <a:p>
            <a:pPr algn="ctr"/>
            <a:r>
              <a:rPr lang="fr-CA" sz="3600" b="1" noProof="1">
                <a:solidFill>
                  <a:schemeClr val="bg1"/>
                </a:solidFill>
                <a:latin typeface="Arial"/>
                <a:cs typeface="Calibri"/>
              </a:rPr>
              <a:t>Je ne sais pas.</a:t>
            </a:r>
          </a:p>
          <a:p>
            <a:endParaRPr lang="fr-CA" noProof="1"/>
          </a:p>
        </p:txBody>
      </p:sp>
      <p:sp>
        <p:nvSpPr>
          <p:cNvPr id="11" name="Rectangle 10">
            <a:extLst>
              <a:ext uri="{FF2B5EF4-FFF2-40B4-BE49-F238E27FC236}">
                <a16:creationId xmlns:a16="http://schemas.microsoft.com/office/drawing/2014/main" id="{5FA3C206-F789-6EB8-AF85-68C92CAAEA17}"/>
              </a:ext>
            </a:extLst>
          </p:cNvPr>
          <p:cNvSpPr/>
          <p:nvPr/>
        </p:nvSpPr>
        <p:spPr>
          <a:xfrm>
            <a:off x="3842874" y="2844616"/>
            <a:ext cx="4164632" cy="1268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pic>
        <p:nvPicPr>
          <p:cNvPr id="12" name="Image 11">
            <a:extLst>
              <a:ext uri="{FF2B5EF4-FFF2-40B4-BE49-F238E27FC236}">
                <a16:creationId xmlns:a16="http://schemas.microsoft.com/office/drawing/2014/main" id="{8E2FF6AC-7B18-6430-0393-1C03AC2D0B63}"/>
              </a:ext>
            </a:extLst>
          </p:cNvPr>
          <p:cNvPicPr>
            <a:picLocks noChangeAspect="1"/>
          </p:cNvPicPr>
          <p:nvPr/>
        </p:nvPicPr>
        <p:blipFill>
          <a:blip r:embed="rId5"/>
          <a:stretch>
            <a:fillRect/>
          </a:stretch>
        </p:blipFill>
        <p:spPr>
          <a:xfrm>
            <a:off x="11435683" y="278175"/>
            <a:ext cx="505269" cy="505269"/>
          </a:xfrm>
          <a:prstGeom prst="rect">
            <a:avLst/>
          </a:prstGeom>
        </p:spPr>
      </p:pic>
      <p:pic>
        <p:nvPicPr>
          <p:cNvPr id="18" name="Image 17">
            <a:extLst>
              <a:ext uri="{FF2B5EF4-FFF2-40B4-BE49-F238E27FC236}">
                <a16:creationId xmlns:a16="http://schemas.microsoft.com/office/drawing/2014/main" id="{4BDCC502-15BE-30F8-3D89-749489C14E2D}"/>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0800000">
            <a:off x="1162059" y="3384506"/>
            <a:ext cx="2847450" cy="3283067"/>
          </a:xfrm>
          <a:prstGeom prst="rect">
            <a:avLst/>
          </a:prstGeom>
        </p:spPr>
      </p:pic>
      <p:pic>
        <p:nvPicPr>
          <p:cNvPr id="19" name="Image 18">
            <a:extLst>
              <a:ext uri="{FF2B5EF4-FFF2-40B4-BE49-F238E27FC236}">
                <a16:creationId xmlns:a16="http://schemas.microsoft.com/office/drawing/2014/main" id="{F27ED0C5-EFB9-B877-D7EF-55B0F491B2D3}"/>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6200000">
            <a:off x="1133001" y="252825"/>
            <a:ext cx="2847450" cy="3283067"/>
          </a:xfrm>
          <a:prstGeom prst="rect">
            <a:avLst/>
          </a:prstGeom>
        </p:spPr>
      </p:pic>
      <p:sp>
        <p:nvSpPr>
          <p:cNvPr id="20" name="Titre 1">
            <a:extLst>
              <a:ext uri="{FF2B5EF4-FFF2-40B4-BE49-F238E27FC236}">
                <a16:creationId xmlns:a16="http://schemas.microsoft.com/office/drawing/2014/main" id="{4C3673D2-B4BB-ED1E-03BC-275BC4CFF57A}"/>
              </a:ext>
            </a:extLst>
          </p:cNvPr>
          <p:cNvSpPr txBox="1">
            <a:spLocks/>
          </p:cNvSpPr>
          <p:nvPr/>
        </p:nvSpPr>
        <p:spPr>
          <a:xfrm>
            <a:off x="4013684" y="2773721"/>
            <a:ext cx="4164632"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b="1" noProof="1">
                <a:solidFill>
                  <a:srgbClr val="1BAACE"/>
                </a:solidFill>
                <a:latin typeface="Arial"/>
                <a:cs typeface="Arial"/>
              </a:rPr>
              <a:t>Es-tu d’accord avec cette règle</a:t>
            </a:r>
            <a:r>
              <a:rPr lang="fr-CA" sz="2100" b="1" noProof="1">
                <a:solidFill>
                  <a:srgbClr val="1BAACE"/>
                </a:solidFill>
                <a:latin typeface="Arial"/>
                <a:cs typeface="Arial"/>
              </a:rPr>
              <a:t> </a:t>
            </a:r>
            <a:r>
              <a:rPr lang="fr-CA" b="1" noProof="1">
                <a:solidFill>
                  <a:srgbClr val="1BAACE"/>
                </a:solidFill>
                <a:latin typeface="Arial"/>
                <a:cs typeface="Arial"/>
              </a:rPr>
              <a:t>?</a:t>
            </a:r>
          </a:p>
        </p:txBody>
      </p:sp>
      <p:sp>
        <p:nvSpPr>
          <p:cNvPr id="21" name="ZoneTexte 20">
            <a:extLst>
              <a:ext uri="{FF2B5EF4-FFF2-40B4-BE49-F238E27FC236}">
                <a16:creationId xmlns:a16="http://schemas.microsoft.com/office/drawing/2014/main" id="{B9AEAB5C-B6F1-BC03-A6AF-FC3DE398E775}"/>
              </a:ext>
            </a:extLst>
          </p:cNvPr>
          <p:cNvSpPr txBox="1"/>
          <p:nvPr/>
        </p:nvSpPr>
        <p:spPr>
          <a:xfrm>
            <a:off x="1510473" y="1328400"/>
            <a:ext cx="2201681" cy="1200329"/>
          </a:xfrm>
          <a:prstGeom prst="rect">
            <a:avLst/>
          </a:prstGeom>
          <a:noFill/>
        </p:spPr>
        <p:txBody>
          <a:bodyPr wrap="square" rtlCol="0">
            <a:spAutoFit/>
          </a:bodyPr>
          <a:lstStyle/>
          <a:p>
            <a:pPr algn="ctr"/>
            <a:r>
              <a:rPr lang="fr-CA" sz="3600" b="1" noProof="1">
                <a:solidFill>
                  <a:schemeClr val="bg1"/>
                </a:solidFill>
                <a:latin typeface="Arial"/>
                <a:cs typeface="Calibri"/>
              </a:rPr>
              <a:t>Oui, tout à fait</a:t>
            </a:r>
            <a:r>
              <a:rPr lang="fr-CA" b="1" noProof="1">
                <a:solidFill>
                  <a:schemeClr val="bg1"/>
                </a:solidFill>
                <a:latin typeface="Arial"/>
                <a:cs typeface="Calibri"/>
              </a:rPr>
              <a:t> </a:t>
            </a:r>
            <a:r>
              <a:rPr lang="fr-CA" sz="3600" b="1" noProof="1">
                <a:solidFill>
                  <a:schemeClr val="bg1"/>
                </a:solidFill>
                <a:latin typeface="Arial"/>
                <a:cs typeface="Calibri"/>
              </a:rPr>
              <a:t>!</a:t>
            </a:r>
          </a:p>
        </p:txBody>
      </p:sp>
      <p:sp>
        <p:nvSpPr>
          <p:cNvPr id="22" name="ZoneTexte 21">
            <a:extLst>
              <a:ext uri="{FF2B5EF4-FFF2-40B4-BE49-F238E27FC236}">
                <a16:creationId xmlns:a16="http://schemas.microsoft.com/office/drawing/2014/main" id="{DFF2970B-103C-BE97-D5CA-3D210ECD7882}"/>
              </a:ext>
            </a:extLst>
          </p:cNvPr>
          <p:cNvSpPr txBox="1"/>
          <p:nvPr/>
        </p:nvSpPr>
        <p:spPr>
          <a:xfrm>
            <a:off x="1153821" y="4309032"/>
            <a:ext cx="2847452" cy="1200329"/>
          </a:xfrm>
          <a:prstGeom prst="rect">
            <a:avLst/>
          </a:prstGeom>
          <a:noFill/>
        </p:spPr>
        <p:txBody>
          <a:bodyPr wrap="square" rtlCol="0">
            <a:spAutoFit/>
          </a:bodyPr>
          <a:lstStyle/>
          <a:p>
            <a:pPr algn="ctr"/>
            <a:r>
              <a:rPr lang="fr-CA" sz="3600" b="1" noProof="1">
                <a:solidFill>
                  <a:schemeClr val="bg1"/>
                </a:solidFill>
                <a:latin typeface="Arial"/>
                <a:cs typeface="Calibri"/>
              </a:rPr>
              <a:t>Surtout</a:t>
            </a:r>
            <a:br>
              <a:rPr lang="fr-CA" sz="3600" b="1" noProof="1">
                <a:solidFill>
                  <a:schemeClr val="bg1"/>
                </a:solidFill>
                <a:latin typeface="Arial"/>
                <a:cs typeface="Calibri"/>
              </a:rPr>
            </a:br>
            <a:r>
              <a:rPr lang="fr-CA" sz="3600" b="1" noProof="1">
                <a:solidFill>
                  <a:schemeClr val="bg1"/>
                </a:solidFill>
                <a:latin typeface="Arial"/>
                <a:cs typeface="Calibri"/>
              </a:rPr>
              <a:t>pas</a:t>
            </a:r>
            <a:r>
              <a:rPr lang="fr-CA" b="1" noProof="1">
                <a:solidFill>
                  <a:schemeClr val="bg1"/>
                </a:solidFill>
                <a:latin typeface="Arial"/>
                <a:cs typeface="Calibri"/>
              </a:rPr>
              <a:t> </a:t>
            </a:r>
            <a:r>
              <a:rPr lang="fr-CA" sz="3600" b="1" noProof="1">
                <a:solidFill>
                  <a:schemeClr val="bg1"/>
                </a:solidFill>
                <a:latin typeface="Arial"/>
                <a:cs typeface="Calibri"/>
              </a:rPr>
              <a:t>!</a:t>
            </a:r>
          </a:p>
        </p:txBody>
      </p:sp>
    </p:spTree>
    <p:extLst>
      <p:ext uri="{BB962C8B-B14F-4D97-AF65-F5344CB8AC3E}">
        <p14:creationId xmlns:p14="http://schemas.microsoft.com/office/powerpoint/2010/main" val="16685522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F5EEFFB0-BFA2-AEB8-E26E-B0B740764F89}"/>
              </a:ext>
            </a:extLst>
          </p:cNvPr>
          <p:cNvPicPr>
            <a:picLocks noChangeAspect="1"/>
          </p:cNvPicPr>
          <p:nvPr/>
        </p:nvPicPr>
        <p:blipFill>
          <a:blip r:embed="rId3" cstate="print">
            <a:extLst>
              <a:ext uri="{28A0092B-C50C-407E-A947-70E740481C1C}">
                <a14:useLocalDpi xmlns:a14="http://schemas.microsoft.com/office/drawing/2010/main" val="0"/>
              </a:ext>
            </a:extLst>
          </a:blip>
          <a:srcRect l="18281" t="20107" r="14413" b="10420"/>
          <a:stretch>
            <a:fillRect/>
          </a:stretch>
        </p:blipFill>
        <p:spPr>
          <a:xfrm>
            <a:off x="6686549" y="1046775"/>
            <a:ext cx="4615861" cy="4764449"/>
          </a:xfrm>
          <a:prstGeom prst="rect">
            <a:avLst/>
          </a:prstGeom>
        </p:spPr>
      </p:pic>
      <p:sp>
        <p:nvSpPr>
          <p:cNvPr id="16" name="ZoneTexte 15">
            <a:extLst>
              <a:ext uri="{FF2B5EF4-FFF2-40B4-BE49-F238E27FC236}">
                <a16:creationId xmlns:a16="http://schemas.microsoft.com/office/drawing/2014/main" id="{46859445-BE00-8A83-C25B-42B877E44C2A}"/>
              </a:ext>
            </a:extLst>
          </p:cNvPr>
          <p:cNvSpPr txBox="1"/>
          <p:nvPr/>
        </p:nvSpPr>
        <p:spPr>
          <a:xfrm>
            <a:off x="1756801" y="3003504"/>
            <a:ext cx="550658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4400" b="1" noProof="1">
                <a:solidFill>
                  <a:srgbClr val="F6891F"/>
                </a:solidFill>
                <a:latin typeface="Arial"/>
              </a:rPr>
              <a:t>à caractère</a:t>
            </a:r>
            <a:endParaRPr lang="fr-CA" sz="4400" noProof="1">
              <a:solidFill>
                <a:srgbClr val="F6891F"/>
              </a:solidFill>
            </a:endParaRPr>
          </a:p>
        </p:txBody>
      </p:sp>
      <p:sp>
        <p:nvSpPr>
          <p:cNvPr id="17" name="ZoneTexte 16">
            <a:extLst>
              <a:ext uri="{FF2B5EF4-FFF2-40B4-BE49-F238E27FC236}">
                <a16:creationId xmlns:a16="http://schemas.microsoft.com/office/drawing/2014/main" id="{14AB3BFF-8765-4D67-6845-AD07DEEB91CE}"/>
              </a:ext>
            </a:extLst>
          </p:cNvPr>
          <p:cNvSpPr txBox="1"/>
          <p:nvPr/>
        </p:nvSpPr>
        <p:spPr>
          <a:xfrm>
            <a:off x="803251" y="1046776"/>
            <a:ext cx="5692803" cy="21280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7900"/>
              </a:lnSpc>
            </a:pPr>
            <a:r>
              <a:rPr lang="fr-CA" sz="8000" b="1" noProof="1">
                <a:solidFill>
                  <a:srgbClr val="F6891F"/>
                </a:solidFill>
                <a:latin typeface="Arial"/>
              </a:rPr>
              <a:t>Les photos</a:t>
            </a:r>
          </a:p>
          <a:p>
            <a:pPr>
              <a:lnSpc>
                <a:spcPts val="7900"/>
              </a:lnSpc>
            </a:pPr>
            <a:r>
              <a:rPr lang="fr-CA" sz="8000" b="1" noProof="1">
                <a:solidFill>
                  <a:srgbClr val="F6891F"/>
                </a:solidFill>
                <a:latin typeface="Arial"/>
              </a:rPr>
              <a:t>et vidéos</a:t>
            </a:r>
            <a:endParaRPr lang="fr-CA" sz="8000" noProof="1">
              <a:solidFill>
                <a:srgbClr val="F6891F"/>
              </a:solidFill>
            </a:endParaRPr>
          </a:p>
        </p:txBody>
      </p:sp>
      <p:pic>
        <p:nvPicPr>
          <p:cNvPr id="5" name="Image 4">
            <a:extLst>
              <a:ext uri="{FF2B5EF4-FFF2-40B4-BE49-F238E27FC236}">
                <a16:creationId xmlns:a16="http://schemas.microsoft.com/office/drawing/2014/main" id="{9C78A38D-3DA5-EBE4-705E-63CD9C2250A4}"/>
              </a:ext>
            </a:extLst>
          </p:cNvPr>
          <p:cNvPicPr>
            <a:picLocks noChangeAspect="1"/>
          </p:cNvPicPr>
          <p:nvPr/>
        </p:nvPicPr>
        <p:blipFill>
          <a:blip r:embed="rId4"/>
          <a:stretch>
            <a:fillRect/>
          </a:stretch>
        </p:blipFill>
        <p:spPr>
          <a:xfrm>
            <a:off x="11435683" y="278175"/>
            <a:ext cx="505269" cy="505269"/>
          </a:xfrm>
          <a:prstGeom prst="rect">
            <a:avLst/>
          </a:prstGeom>
        </p:spPr>
      </p:pic>
      <p:pic>
        <p:nvPicPr>
          <p:cNvPr id="13" name="Image 12">
            <a:extLst>
              <a:ext uri="{FF2B5EF4-FFF2-40B4-BE49-F238E27FC236}">
                <a16:creationId xmlns:a16="http://schemas.microsoft.com/office/drawing/2014/main" id="{FAC514CF-9EB6-7733-951E-69D6287684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387" y="5092455"/>
            <a:ext cx="250694" cy="250694"/>
          </a:xfrm>
          <a:prstGeom prst="rect">
            <a:avLst/>
          </a:prstGeom>
        </p:spPr>
      </p:pic>
      <p:pic>
        <p:nvPicPr>
          <p:cNvPr id="2" name="Image 1">
            <a:extLst>
              <a:ext uri="{FF2B5EF4-FFF2-40B4-BE49-F238E27FC236}">
                <a16:creationId xmlns:a16="http://schemas.microsoft.com/office/drawing/2014/main" id="{12656330-8080-84EC-3309-24F7957B87A8}"/>
              </a:ext>
            </a:extLst>
          </p:cNvPr>
          <p:cNvPicPr>
            <a:picLocks noChangeAspect="1"/>
          </p:cNvPicPr>
          <p:nvPr/>
        </p:nvPicPr>
        <p:blipFill rotWithShape="1">
          <a:blip r:embed="rId6">
            <a:extLst>
              <a:ext uri="{28A0092B-C50C-407E-A947-70E740481C1C}">
                <a14:useLocalDpi xmlns:a14="http://schemas.microsoft.com/office/drawing/2010/main" val="0"/>
              </a:ext>
            </a:extLst>
          </a:blip>
          <a:srcRect l="16216" t="32189" r="15849" b="26782"/>
          <a:stretch/>
        </p:blipFill>
        <p:spPr>
          <a:xfrm>
            <a:off x="2633472" y="4859313"/>
            <a:ext cx="1330872" cy="621108"/>
          </a:xfrm>
          <a:prstGeom prst="rect">
            <a:avLst/>
          </a:prstGeom>
        </p:spPr>
      </p:pic>
      <p:pic>
        <p:nvPicPr>
          <p:cNvPr id="3" name="Image 2">
            <a:extLst>
              <a:ext uri="{FF2B5EF4-FFF2-40B4-BE49-F238E27FC236}">
                <a16:creationId xmlns:a16="http://schemas.microsoft.com/office/drawing/2014/main" id="{30DB7E9C-BEBD-7DE4-1F2A-5E8DEB3E3275}"/>
              </a:ext>
            </a:extLst>
          </p:cNvPr>
          <p:cNvPicPr>
            <a:picLocks noChangeAspect="1"/>
          </p:cNvPicPr>
          <p:nvPr/>
        </p:nvPicPr>
        <p:blipFill rotWithShape="1">
          <a:blip r:embed="rId7">
            <a:extLst>
              <a:ext uri="{28A0092B-C50C-407E-A947-70E740481C1C}">
                <a14:useLocalDpi xmlns:a14="http://schemas.microsoft.com/office/drawing/2010/main" val="0"/>
              </a:ext>
            </a:extLst>
          </a:blip>
          <a:srcRect l="12281" t="34954" r="13229" b="12246"/>
          <a:stretch/>
        </p:blipFill>
        <p:spPr>
          <a:xfrm>
            <a:off x="3201702" y="5485191"/>
            <a:ext cx="1282262" cy="702331"/>
          </a:xfrm>
          <a:prstGeom prst="rect">
            <a:avLst/>
          </a:prstGeom>
        </p:spPr>
      </p:pic>
      <p:sp>
        <p:nvSpPr>
          <p:cNvPr id="6" name="ZoneTexte 5">
            <a:extLst>
              <a:ext uri="{FF2B5EF4-FFF2-40B4-BE49-F238E27FC236}">
                <a16:creationId xmlns:a16="http://schemas.microsoft.com/office/drawing/2014/main" id="{9554EBBF-BB7A-C9F7-777C-FA8F294C82F9}"/>
              </a:ext>
            </a:extLst>
          </p:cNvPr>
          <p:cNvSpPr txBox="1"/>
          <p:nvPr/>
        </p:nvSpPr>
        <p:spPr>
          <a:xfrm>
            <a:off x="1097995" y="5029815"/>
            <a:ext cx="1602465" cy="369332"/>
          </a:xfrm>
          <a:prstGeom prst="rect">
            <a:avLst/>
          </a:prstGeom>
          <a:noFill/>
        </p:spPr>
        <p:txBody>
          <a:bodyPr wrap="square" rtlCol="0">
            <a:spAutoFit/>
          </a:bodyPr>
          <a:lstStyle/>
          <a:p>
            <a:r>
              <a:rPr lang="en-CA" noProof="0">
                <a:solidFill>
                  <a:srgbClr val="F6891F"/>
                </a:solidFill>
                <a:hlinkClick r:id="rId8" action="ppaction://hlinksldjump">
                  <a:extLst>
                    <a:ext uri="{A12FA001-AC4F-418D-AE19-62706E023703}">
                      <ahyp:hlinkClr xmlns:ahyp="http://schemas.microsoft.com/office/drawing/2018/hyperlinkcolor" val="tx"/>
                    </a:ext>
                  </a:extLst>
                </a:hlinkClick>
              </a:rPr>
              <a:t>SUJET SUIVANT</a:t>
            </a:r>
            <a:endParaRPr lang="en-CA" noProof="0">
              <a:solidFill>
                <a:srgbClr val="F6891F"/>
              </a:solidFill>
            </a:endParaRPr>
          </a:p>
        </p:txBody>
      </p:sp>
      <p:sp>
        <p:nvSpPr>
          <p:cNvPr id="9" name="ZoneTexte 8">
            <a:extLst>
              <a:ext uri="{FF2B5EF4-FFF2-40B4-BE49-F238E27FC236}">
                <a16:creationId xmlns:a16="http://schemas.microsoft.com/office/drawing/2014/main" id="{695407CB-36E2-4D8D-A663-0F5F4E668A09}"/>
              </a:ext>
            </a:extLst>
          </p:cNvPr>
          <p:cNvSpPr txBox="1"/>
          <p:nvPr/>
        </p:nvSpPr>
        <p:spPr>
          <a:xfrm>
            <a:off x="4382910" y="5559100"/>
            <a:ext cx="2250365" cy="369332"/>
          </a:xfrm>
          <a:prstGeom prst="rect">
            <a:avLst/>
          </a:prstGeom>
          <a:noFill/>
        </p:spPr>
        <p:txBody>
          <a:bodyPr wrap="square" rtlCol="0">
            <a:spAutoFit/>
          </a:bodyPr>
          <a:lstStyle/>
          <a:p>
            <a:r>
              <a:rPr lang="en-CA" noProof="0">
                <a:solidFill>
                  <a:srgbClr val="1BAACE"/>
                </a:solidFill>
                <a:hlinkClick r:id="rId9" action="ppaction://hlinksldjump">
                  <a:extLst>
                    <a:ext uri="{A12FA001-AC4F-418D-AE19-62706E023703}">
                      <ahyp:hlinkClr xmlns:ahyp="http://schemas.microsoft.com/office/drawing/2018/hyperlinkcolor" val="tx"/>
                    </a:ext>
                  </a:extLst>
                </a:hlinkClick>
              </a:rPr>
              <a:t>SUJET PRÉCÉDENT</a:t>
            </a:r>
            <a:endParaRPr lang="en-CA" noProof="0">
              <a:solidFill>
                <a:srgbClr val="1BAACE"/>
              </a:solidFill>
            </a:endParaRPr>
          </a:p>
        </p:txBody>
      </p:sp>
      <p:sp>
        <p:nvSpPr>
          <p:cNvPr id="12" name="ZoneTexte 11">
            <a:extLst>
              <a:ext uri="{FF2B5EF4-FFF2-40B4-BE49-F238E27FC236}">
                <a16:creationId xmlns:a16="http://schemas.microsoft.com/office/drawing/2014/main" id="{6E09FCF6-1A8E-F4BC-559B-B8C16C9B431D}"/>
              </a:ext>
            </a:extLst>
          </p:cNvPr>
          <p:cNvSpPr txBox="1"/>
          <p:nvPr/>
        </p:nvSpPr>
        <p:spPr>
          <a:xfrm>
            <a:off x="2536828" y="3434810"/>
            <a:ext cx="5506583" cy="12464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7500" b="1" noProof="1">
                <a:solidFill>
                  <a:srgbClr val="F6891F"/>
                </a:solidFill>
                <a:latin typeface="Arial"/>
              </a:rPr>
              <a:t>sexuel</a:t>
            </a:r>
            <a:endParaRPr lang="fr-CA" sz="7500" noProof="1">
              <a:solidFill>
                <a:srgbClr val="F6891F"/>
              </a:solidFill>
            </a:endParaRPr>
          </a:p>
        </p:txBody>
      </p:sp>
    </p:spTree>
    <p:extLst>
      <p:ext uri="{BB962C8B-B14F-4D97-AF65-F5344CB8AC3E}">
        <p14:creationId xmlns:p14="http://schemas.microsoft.com/office/powerpoint/2010/main" val="310943334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B6655-E834-9959-DB2D-37B4B87DBCD3}"/>
            </a:ext>
          </a:extLst>
        </p:cNvPr>
        <p:cNvGrpSpPr/>
        <p:nvPr/>
      </p:nvGrpSpPr>
      <p:grpSpPr>
        <a:xfrm>
          <a:off x="0" y="0"/>
          <a:ext cx="0" cy="0"/>
          <a:chOff x="0" y="0"/>
          <a:chExt cx="0" cy="0"/>
        </a:xfrm>
      </p:grpSpPr>
      <p:pic>
        <p:nvPicPr>
          <p:cNvPr id="10" name="Image 9">
            <a:extLst>
              <a:ext uri="{FF2B5EF4-FFF2-40B4-BE49-F238E27FC236}">
                <a16:creationId xmlns:a16="http://schemas.microsoft.com/office/drawing/2014/main" id="{46D8DD69-460B-96EA-CA79-B8D1E331728E}"/>
              </a:ext>
            </a:extLst>
          </p:cNvPr>
          <p:cNvPicPr>
            <a:picLocks noChangeAspect="1"/>
          </p:cNvPicPr>
          <p:nvPr/>
        </p:nvPicPr>
        <p:blipFill>
          <a:blip r:embed="rId3"/>
          <a:stretch>
            <a:fillRect/>
          </a:stretch>
        </p:blipFill>
        <p:spPr>
          <a:xfrm>
            <a:off x="11435683" y="278175"/>
            <a:ext cx="505269" cy="505269"/>
          </a:xfrm>
          <a:prstGeom prst="rect">
            <a:avLst/>
          </a:prstGeom>
        </p:spPr>
      </p:pic>
      <p:pic>
        <p:nvPicPr>
          <p:cNvPr id="5" name="Image 4">
            <a:extLst>
              <a:ext uri="{FF2B5EF4-FFF2-40B4-BE49-F238E27FC236}">
                <a16:creationId xmlns:a16="http://schemas.microsoft.com/office/drawing/2014/main" id="{89242A35-01CE-B4EF-910C-DA84C344AE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800" y="2098799"/>
            <a:ext cx="7487486" cy="4239478"/>
          </a:xfrm>
          <a:prstGeom prst="rect">
            <a:avLst/>
          </a:prstGeom>
        </p:spPr>
      </p:pic>
      <p:sp>
        <p:nvSpPr>
          <p:cNvPr id="11" name="Espace réservé du contenu 4">
            <a:extLst>
              <a:ext uri="{FF2B5EF4-FFF2-40B4-BE49-F238E27FC236}">
                <a16:creationId xmlns:a16="http://schemas.microsoft.com/office/drawing/2014/main" id="{12C16D4D-3F07-FFB5-6FC6-28342A60FCC2}"/>
              </a:ext>
            </a:extLst>
          </p:cNvPr>
          <p:cNvSpPr txBox="1">
            <a:spLocks/>
          </p:cNvSpPr>
          <p:nvPr/>
        </p:nvSpPr>
        <p:spPr>
          <a:xfrm>
            <a:off x="1015200" y="2311200"/>
            <a:ext cx="7011200" cy="313058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None/>
            </a:pPr>
            <a:r>
              <a:rPr lang="fr-CA" sz="2400" noProof="1">
                <a:solidFill>
                  <a:srgbClr val="333F48"/>
                </a:solidFill>
                <a:latin typeface="Arial"/>
                <a:cs typeface="Arial"/>
              </a:rPr>
              <a:t>J’ai 16 ans. </a:t>
            </a:r>
            <a:endParaRPr lang="fr-CA" sz="2400" noProof="1">
              <a:solidFill>
                <a:srgbClr val="000000"/>
              </a:solidFill>
              <a:latin typeface="Arial"/>
              <a:ea typeface="Calibri" panose="020F0502020204030204"/>
              <a:cs typeface="Arial"/>
            </a:endParaRPr>
          </a:p>
          <a:p>
            <a:pPr marL="0" indent="0">
              <a:lnSpc>
                <a:spcPct val="100000"/>
              </a:lnSpc>
              <a:spcBef>
                <a:spcPts val="1200"/>
              </a:spcBef>
              <a:buNone/>
            </a:pPr>
            <a:r>
              <a:rPr lang="fr-CA" sz="2400" noProof="1">
                <a:solidFill>
                  <a:srgbClr val="333F48"/>
                </a:solidFill>
                <a:latin typeface="Arial"/>
                <a:cs typeface="Arial"/>
              </a:rPr>
              <a:t>Je sortais avec Kimberly. </a:t>
            </a:r>
            <a:endParaRPr lang="fr-CA" sz="2400" noProof="1">
              <a:solidFill>
                <a:srgbClr val="000000"/>
              </a:solidFill>
              <a:latin typeface="Arial"/>
              <a:ea typeface="Calibri"/>
              <a:cs typeface="Arial"/>
            </a:endParaRPr>
          </a:p>
          <a:p>
            <a:pPr marL="0" indent="0">
              <a:lnSpc>
                <a:spcPct val="100000"/>
              </a:lnSpc>
              <a:spcBef>
                <a:spcPts val="1200"/>
              </a:spcBef>
              <a:buNone/>
            </a:pPr>
            <a:r>
              <a:rPr lang="fr-CA" sz="2400" noProof="1">
                <a:solidFill>
                  <a:srgbClr val="333F48"/>
                </a:solidFill>
                <a:latin typeface="Arial"/>
                <a:cs typeface="Arial"/>
              </a:rPr>
              <a:t>Quand je sortais avec elle, elle m’a envoyé quelques photos d’elle nue. </a:t>
            </a:r>
            <a:endParaRPr lang="fr-CA" sz="2400" noProof="1">
              <a:solidFill>
                <a:srgbClr val="000000"/>
              </a:solidFill>
              <a:latin typeface="Arial"/>
              <a:ea typeface="Calibri"/>
              <a:cs typeface="Arial"/>
            </a:endParaRPr>
          </a:p>
          <a:p>
            <a:pPr marL="0" indent="0">
              <a:lnSpc>
                <a:spcPct val="100000"/>
              </a:lnSpc>
              <a:spcBef>
                <a:spcPts val="1200"/>
              </a:spcBef>
              <a:buNone/>
            </a:pPr>
            <a:r>
              <a:rPr lang="fr-CA" sz="2400" noProof="1">
                <a:solidFill>
                  <a:srgbClr val="333F48"/>
                </a:solidFill>
                <a:latin typeface="Arial"/>
                <a:cs typeface="Arial"/>
              </a:rPr>
              <a:t>Kimberly a rompu avec moi. </a:t>
            </a:r>
            <a:endParaRPr lang="fr-CA" sz="2400" noProof="1">
              <a:solidFill>
                <a:srgbClr val="000000"/>
              </a:solidFill>
              <a:latin typeface="Arial"/>
              <a:ea typeface="Calibri"/>
              <a:cs typeface="Arial"/>
            </a:endParaRPr>
          </a:p>
          <a:p>
            <a:pPr marL="0" indent="0">
              <a:lnSpc>
                <a:spcPct val="100000"/>
              </a:lnSpc>
              <a:spcBef>
                <a:spcPts val="1200"/>
              </a:spcBef>
              <a:buNone/>
            </a:pPr>
            <a:r>
              <a:rPr lang="fr-CA" sz="2400" noProof="1">
                <a:solidFill>
                  <a:srgbClr val="333F48"/>
                </a:solidFill>
                <a:latin typeface="Arial"/>
                <a:cs typeface="Arial"/>
              </a:rPr>
              <a:t>Je suis très triste et fâché. </a:t>
            </a:r>
            <a:endParaRPr lang="fr-CA" sz="2400" noProof="1">
              <a:solidFill>
                <a:srgbClr val="000000"/>
              </a:solidFill>
              <a:latin typeface="Arial"/>
              <a:ea typeface="Calibri"/>
              <a:cs typeface="Arial"/>
            </a:endParaRPr>
          </a:p>
          <a:p>
            <a:pPr marL="0" indent="0">
              <a:lnSpc>
                <a:spcPct val="100000"/>
              </a:lnSpc>
              <a:spcBef>
                <a:spcPts val="1200"/>
              </a:spcBef>
              <a:buNone/>
            </a:pPr>
            <a:r>
              <a:rPr lang="fr-CA" sz="2400" noProof="1">
                <a:solidFill>
                  <a:srgbClr val="333F48"/>
                </a:solidFill>
                <a:latin typeface="Arial"/>
                <a:cs typeface="Arial"/>
              </a:rPr>
              <a:t>Je pense partager les photos de Kimberly</a:t>
            </a:r>
            <a:br>
              <a:rPr lang="fr-CA" sz="2400" noProof="1">
                <a:latin typeface="Arial" panose="020B0604020202020204" pitchFamily="34" charset="0"/>
                <a:cs typeface="Arial" panose="020B0604020202020204" pitchFamily="34" charset="0"/>
              </a:rPr>
            </a:br>
            <a:r>
              <a:rPr lang="fr-CA" sz="2400" noProof="1">
                <a:solidFill>
                  <a:srgbClr val="333F48"/>
                </a:solidFill>
                <a:latin typeface="Arial"/>
                <a:cs typeface="Arial"/>
              </a:rPr>
              <a:t>sur les réseaux sociaux pour me venger.</a:t>
            </a:r>
            <a:endParaRPr lang="fr-CA" sz="2400" noProof="1">
              <a:latin typeface="Arial"/>
              <a:ea typeface="Calibri"/>
              <a:cs typeface="Arial"/>
            </a:endParaRPr>
          </a:p>
        </p:txBody>
      </p:sp>
      <p:grpSp>
        <p:nvGrpSpPr>
          <p:cNvPr id="12" name="Groupe 11">
            <a:extLst>
              <a:ext uri="{FF2B5EF4-FFF2-40B4-BE49-F238E27FC236}">
                <a16:creationId xmlns:a16="http://schemas.microsoft.com/office/drawing/2014/main" id="{CBD2019D-3053-B6C6-E4C3-89F70F282D39}"/>
              </a:ext>
            </a:extLst>
          </p:cNvPr>
          <p:cNvGrpSpPr/>
          <p:nvPr/>
        </p:nvGrpSpPr>
        <p:grpSpPr>
          <a:xfrm>
            <a:off x="261893" y="460274"/>
            <a:ext cx="11001639" cy="1311536"/>
            <a:chOff x="261893" y="460274"/>
            <a:chExt cx="11001639" cy="1311536"/>
          </a:xfrm>
        </p:grpSpPr>
        <p:pic>
          <p:nvPicPr>
            <p:cNvPr id="13" name="Image 12">
              <a:extLst>
                <a:ext uri="{FF2B5EF4-FFF2-40B4-BE49-F238E27FC236}">
                  <a16:creationId xmlns:a16="http://schemas.microsoft.com/office/drawing/2014/main" id="{B52ED9A9-1650-E1E9-952E-88CB4F0E8959}"/>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14" name="Titre 1">
              <a:extLst>
                <a:ext uri="{FF2B5EF4-FFF2-40B4-BE49-F238E27FC236}">
                  <a16:creationId xmlns:a16="http://schemas.microsoft.com/office/drawing/2014/main" id="{8A1D1AD7-F09D-B990-D20C-9F3917FED647}"/>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Écoutez l’histoire de Davidee</a:t>
              </a:r>
              <a:endParaRPr lang="fr-CA" sz="3600" b="1" noProof="1">
                <a:solidFill>
                  <a:srgbClr val="333F48"/>
                </a:solidFill>
                <a:latin typeface="Arial"/>
                <a:cs typeface="Arial"/>
              </a:endParaRPr>
            </a:p>
          </p:txBody>
        </p:sp>
        <p:sp>
          <p:nvSpPr>
            <p:cNvPr id="15" name="Titre 1">
              <a:extLst>
                <a:ext uri="{FF2B5EF4-FFF2-40B4-BE49-F238E27FC236}">
                  <a16:creationId xmlns:a16="http://schemas.microsoft.com/office/drawing/2014/main" id="{48970204-1113-731B-87AC-6C49C56B3D6F}"/>
                </a:ext>
              </a:extLst>
            </p:cNvPr>
            <p:cNvSpPr txBox="1">
              <a:spLocks/>
            </p:cNvSpPr>
            <p:nvPr/>
          </p:nvSpPr>
          <p:spPr>
            <a:xfrm>
              <a:off x="790793" y="460274"/>
              <a:ext cx="9251976"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noProof="1">
                  <a:solidFill>
                    <a:srgbClr val="F6891F"/>
                  </a:solidFill>
                  <a:latin typeface="Arial"/>
                  <a:cs typeface="Arial"/>
                </a:rPr>
                <a:t>Les photos et vidéos à caractère sexuel</a:t>
              </a:r>
              <a:endParaRPr lang="fr-CA" sz="2800" noProof="1">
                <a:solidFill>
                  <a:srgbClr val="1BAACE"/>
                </a:solidFill>
                <a:latin typeface="Arial"/>
                <a:cs typeface="Arial"/>
              </a:endParaRPr>
            </a:p>
          </p:txBody>
        </p:sp>
      </p:grpSp>
      <p:pic>
        <p:nvPicPr>
          <p:cNvPr id="4" name="Image 3">
            <a:extLst>
              <a:ext uri="{FF2B5EF4-FFF2-40B4-BE49-F238E27FC236}">
                <a16:creationId xmlns:a16="http://schemas.microsoft.com/office/drawing/2014/main" id="{F1E79EDE-2B5D-744F-AD8F-C78C0A72A4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6539" t="18420" r="15283" b="10065"/>
          <a:stretch/>
        </p:blipFill>
        <p:spPr>
          <a:xfrm>
            <a:off x="7667171" y="2835291"/>
            <a:ext cx="3651282" cy="3829975"/>
          </a:xfrm>
          <a:prstGeom prst="rect">
            <a:avLst/>
          </a:prstGeom>
          <a:ln>
            <a:noFill/>
          </a:ln>
        </p:spPr>
      </p:pic>
    </p:spTree>
    <p:extLst>
      <p:ext uri="{BB962C8B-B14F-4D97-AF65-F5344CB8AC3E}">
        <p14:creationId xmlns:p14="http://schemas.microsoft.com/office/powerpoint/2010/main" val="15264562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6891F">
            <a:alpha val="12000"/>
          </a:srgbClr>
        </a:solidFill>
        <a:effectLst/>
      </p:bgPr>
    </p:bg>
    <p:spTree>
      <p:nvGrpSpPr>
        <p:cNvPr id="1" name="">
          <a:extLst>
            <a:ext uri="{FF2B5EF4-FFF2-40B4-BE49-F238E27FC236}">
              <a16:creationId xmlns:a16="http://schemas.microsoft.com/office/drawing/2014/main" id="{2495BA47-118D-5106-4F2C-63F67437C514}"/>
            </a:ext>
          </a:extLst>
        </p:cNvPr>
        <p:cNvGrpSpPr/>
        <p:nvPr/>
      </p:nvGrpSpPr>
      <p:grpSpPr>
        <a:xfrm>
          <a:off x="0" y="0"/>
          <a:ext cx="0" cy="0"/>
          <a:chOff x="0" y="0"/>
          <a:chExt cx="0" cy="0"/>
        </a:xfrm>
      </p:grpSpPr>
      <p:pic>
        <p:nvPicPr>
          <p:cNvPr id="23" name="Image 22">
            <a:extLst>
              <a:ext uri="{FF2B5EF4-FFF2-40B4-BE49-F238E27FC236}">
                <a16:creationId xmlns:a16="http://schemas.microsoft.com/office/drawing/2014/main" id="{1DA6330A-7336-BCA8-4357-B6EC17A660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750" y="2677746"/>
            <a:ext cx="7556500" cy="2753946"/>
          </a:xfrm>
          <a:prstGeom prst="rect">
            <a:avLst/>
          </a:prstGeom>
        </p:spPr>
      </p:pic>
      <p:pic>
        <p:nvPicPr>
          <p:cNvPr id="8" name="Image 7">
            <a:extLst>
              <a:ext uri="{FF2B5EF4-FFF2-40B4-BE49-F238E27FC236}">
                <a16:creationId xmlns:a16="http://schemas.microsoft.com/office/drawing/2014/main" id="{47704CA6-4736-3F2A-4A79-D8D2552DA7CF}"/>
              </a:ext>
            </a:extLst>
          </p:cNvPr>
          <p:cNvPicPr>
            <a:picLocks noChangeAspect="1"/>
          </p:cNvPicPr>
          <p:nvPr/>
        </p:nvPicPr>
        <p:blipFill>
          <a:blip r:embed="rId4"/>
          <a:stretch>
            <a:fillRect/>
          </a:stretch>
        </p:blipFill>
        <p:spPr>
          <a:xfrm>
            <a:off x="11435683" y="278175"/>
            <a:ext cx="505269" cy="505269"/>
          </a:xfrm>
          <a:prstGeom prst="rect">
            <a:avLst/>
          </a:prstGeom>
        </p:spPr>
      </p:pic>
      <p:grpSp>
        <p:nvGrpSpPr>
          <p:cNvPr id="14" name="Groupe 13">
            <a:extLst>
              <a:ext uri="{FF2B5EF4-FFF2-40B4-BE49-F238E27FC236}">
                <a16:creationId xmlns:a16="http://schemas.microsoft.com/office/drawing/2014/main" id="{95127336-80C9-6FC6-93AD-4499A585525D}"/>
              </a:ext>
            </a:extLst>
          </p:cNvPr>
          <p:cNvGrpSpPr/>
          <p:nvPr/>
        </p:nvGrpSpPr>
        <p:grpSpPr>
          <a:xfrm>
            <a:off x="261893" y="460274"/>
            <a:ext cx="11001639" cy="1311536"/>
            <a:chOff x="261893" y="460274"/>
            <a:chExt cx="11001639" cy="1311536"/>
          </a:xfrm>
        </p:grpSpPr>
        <p:pic>
          <p:nvPicPr>
            <p:cNvPr id="15" name="Image 14">
              <a:extLst>
                <a:ext uri="{FF2B5EF4-FFF2-40B4-BE49-F238E27FC236}">
                  <a16:creationId xmlns:a16="http://schemas.microsoft.com/office/drawing/2014/main" id="{92AEDA13-4BB8-8466-E399-7AABA605D940}"/>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16" name="Titre 1">
              <a:extLst>
                <a:ext uri="{FF2B5EF4-FFF2-40B4-BE49-F238E27FC236}">
                  <a16:creationId xmlns:a16="http://schemas.microsoft.com/office/drawing/2014/main" id="{79E82D61-7A01-DE2B-08CB-AC79BC4334CB}"/>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Voici la règle</a:t>
              </a:r>
              <a:endParaRPr lang="fr-CA" sz="3600" b="1" noProof="1">
                <a:solidFill>
                  <a:srgbClr val="333F48"/>
                </a:solidFill>
                <a:latin typeface="Arial"/>
                <a:cs typeface="Arial"/>
              </a:endParaRPr>
            </a:p>
          </p:txBody>
        </p:sp>
        <p:sp>
          <p:nvSpPr>
            <p:cNvPr id="17" name="Titre 1">
              <a:extLst>
                <a:ext uri="{FF2B5EF4-FFF2-40B4-BE49-F238E27FC236}">
                  <a16:creationId xmlns:a16="http://schemas.microsoft.com/office/drawing/2014/main" id="{B37FEB74-47CB-E3D6-9DA3-30C9C7053FD3}"/>
                </a:ext>
              </a:extLst>
            </p:cNvPr>
            <p:cNvSpPr txBox="1">
              <a:spLocks/>
            </p:cNvSpPr>
            <p:nvPr/>
          </p:nvSpPr>
          <p:spPr>
            <a:xfrm>
              <a:off x="790793" y="460274"/>
              <a:ext cx="9251976"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noProof="1">
                  <a:solidFill>
                    <a:srgbClr val="F6891F"/>
                  </a:solidFill>
                  <a:latin typeface="Arial"/>
                  <a:cs typeface="Arial"/>
                </a:rPr>
                <a:t>Les photos et vidéos à caractère sexuel</a:t>
              </a:r>
              <a:endParaRPr lang="fr-CA" sz="2800" noProof="1">
                <a:solidFill>
                  <a:srgbClr val="1BAACE"/>
                </a:solidFill>
                <a:latin typeface="Arial"/>
                <a:cs typeface="Arial"/>
              </a:endParaRPr>
            </a:p>
          </p:txBody>
        </p:sp>
      </p:grpSp>
      <p:sp>
        <p:nvSpPr>
          <p:cNvPr id="21" name="Espace réservé du contenu 2">
            <a:extLst>
              <a:ext uri="{FF2B5EF4-FFF2-40B4-BE49-F238E27FC236}">
                <a16:creationId xmlns:a16="http://schemas.microsoft.com/office/drawing/2014/main" id="{A967E2CF-764A-828D-AAFF-FEC0CA22B907}"/>
              </a:ext>
            </a:extLst>
          </p:cNvPr>
          <p:cNvSpPr>
            <a:spLocks noGrp="1"/>
          </p:cNvSpPr>
          <p:nvPr>
            <p:ph idx="1"/>
          </p:nvPr>
        </p:nvSpPr>
        <p:spPr>
          <a:xfrm>
            <a:off x="2317749" y="2930050"/>
            <a:ext cx="7556501" cy="2249338"/>
          </a:xfrm>
        </p:spPr>
        <p:txBody>
          <a:bodyPr vert="horz" lIns="91440" tIns="45720" rIns="91440" bIns="45720" rtlCol="0" anchor="t">
            <a:noAutofit/>
          </a:bodyPr>
          <a:lstStyle/>
          <a:p>
            <a:pPr marL="0" indent="0" algn="ctr">
              <a:lnSpc>
                <a:spcPts val="3080"/>
              </a:lnSpc>
              <a:spcBef>
                <a:spcPts val="1400"/>
              </a:spcBef>
              <a:buNone/>
            </a:pPr>
            <a:r>
              <a:rPr lang="fr-CA" sz="2400" noProof="1">
                <a:solidFill>
                  <a:srgbClr val="333F48"/>
                </a:solidFill>
                <a:latin typeface="Arial"/>
                <a:cs typeface="Calibri"/>
              </a:rPr>
              <a:t>C’est un crime de partager</a:t>
            </a:r>
            <a:br>
              <a:rPr lang="fr-CA" sz="2400" noProof="1">
                <a:solidFill>
                  <a:srgbClr val="333F48"/>
                </a:solidFill>
                <a:latin typeface="Arial"/>
                <a:cs typeface="Calibri"/>
              </a:rPr>
            </a:br>
            <a:r>
              <a:rPr lang="fr-CA" sz="2400" noProof="1">
                <a:solidFill>
                  <a:srgbClr val="333F48"/>
                </a:solidFill>
                <a:latin typeface="Arial"/>
                <a:cs typeface="Calibri"/>
              </a:rPr>
              <a:t>des photos d’une personne nue</a:t>
            </a:r>
            <a:br>
              <a:rPr lang="fr-CA" sz="2400" noProof="1">
                <a:solidFill>
                  <a:srgbClr val="333F48"/>
                </a:solidFill>
                <a:latin typeface="Arial"/>
                <a:cs typeface="Calibri"/>
              </a:rPr>
            </a:br>
            <a:r>
              <a:rPr lang="fr-CA" sz="2400" noProof="1">
                <a:solidFill>
                  <a:srgbClr val="333F48"/>
                </a:solidFill>
                <a:latin typeface="Arial"/>
                <a:cs typeface="Calibri"/>
              </a:rPr>
              <a:t>sur les réseaux sociaux.</a:t>
            </a:r>
          </a:p>
          <a:p>
            <a:pPr marL="0" indent="0" algn="ctr">
              <a:lnSpc>
                <a:spcPts val="3080"/>
              </a:lnSpc>
              <a:spcBef>
                <a:spcPts val="1400"/>
              </a:spcBef>
              <a:buNone/>
            </a:pPr>
            <a:r>
              <a:rPr lang="fr-CA" sz="2400" noProof="1">
                <a:solidFill>
                  <a:srgbClr val="333F48"/>
                </a:solidFill>
                <a:latin typeface="Arial"/>
              </a:rPr>
              <a:t>Parfois, la police ou les services</a:t>
            </a:r>
            <a:br>
              <a:rPr lang="fr-CA" sz="2400" noProof="1">
                <a:solidFill>
                  <a:srgbClr val="333F48"/>
                </a:solidFill>
                <a:latin typeface="Arial"/>
              </a:rPr>
            </a:br>
            <a:r>
              <a:rPr lang="fr-CA" sz="2400" noProof="1">
                <a:solidFill>
                  <a:srgbClr val="333F48"/>
                </a:solidFill>
                <a:latin typeface="Arial"/>
              </a:rPr>
              <a:t>de protection de la jeunesse peuvent intervenir.</a:t>
            </a:r>
            <a:endParaRPr lang="fr-CA" sz="2400" noProof="1">
              <a:solidFill>
                <a:srgbClr val="333F48"/>
              </a:solidFill>
              <a:latin typeface="Arial"/>
              <a:cs typeface="Arial"/>
            </a:endParaRPr>
          </a:p>
        </p:txBody>
      </p:sp>
    </p:spTree>
    <p:extLst>
      <p:ext uri="{BB962C8B-B14F-4D97-AF65-F5344CB8AC3E}">
        <p14:creationId xmlns:p14="http://schemas.microsoft.com/office/powerpoint/2010/main" val="954541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88CD9C8-F34F-4C31-B38E-8A4C08922C46}"/>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8003" t="9615" r="16872" b="3653"/>
          <a:stretch/>
        </p:blipFill>
        <p:spPr>
          <a:xfrm>
            <a:off x="8237946" y="518070"/>
            <a:ext cx="2766945" cy="2847452"/>
          </a:xfrm>
          <a:prstGeom prst="rect">
            <a:avLst/>
          </a:prstGeom>
        </p:spPr>
      </p:pic>
      <p:pic>
        <p:nvPicPr>
          <p:cNvPr id="5" name="Image 4">
            <a:extLst>
              <a:ext uri="{FF2B5EF4-FFF2-40B4-BE49-F238E27FC236}">
                <a16:creationId xmlns:a16="http://schemas.microsoft.com/office/drawing/2014/main" id="{84297ECC-6332-4F96-70EC-30DE2C8943DA}"/>
              </a:ext>
            </a:extLst>
          </p:cNvPr>
          <p:cNvPicPr>
            <a:picLocks noChangeAspect="1"/>
          </p:cNvPicPr>
          <p:nvPr/>
        </p:nvPicPr>
        <p:blipFill rotWithShape="1">
          <a:blip r:embed="rId4" cstate="print">
            <a:alphaModFix amt="86000"/>
            <a:extLst>
              <a:ext uri="{28A0092B-C50C-407E-A947-70E740481C1C}">
                <a14:useLocalDpi xmlns:a14="http://schemas.microsoft.com/office/drawing/2010/main" val="0"/>
              </a:ext>
            </a:extLst>
          </a:blip>
          <a:srcRect l="18425" t="7466" r="17752" b="6156"/>
          <a:stretch/>
        </p:blipFill>
        <p:spPr>
          <a:xfrm rot="5400000">
            <a:off x="8323588" y="3635747"/>
            <a:ext cx="2645763" cy="2766944"/>
          </a:xfrm>
          <a:prstGeom prst="rect">
            <a:avLst/>
          </a:prstGeom>
        </p:spPr>
      </p:pic>
      <p:sp>
        <p:nvSpPr>
          <p:cNvPr id="6" name="ZoneTexte 5">
            <a:extLst>
              <a:ext uri="{FF2B5EF4-FFF2-40B4-BE49-F238E27FC236}">
                <a16:creationId xmlns:a16="http://schemas.microsoft.com/office/drawing/2014/main" id="{1D6479DD-D8AF-F0A4-1670-50CA9A74F5D1}"/>
              </a:ext>
            </a:extLst>
          </p:cNvPr>
          <p:cNvSpPr txBox="1"/>
          <p:nvPr/>
        </p:nvSpPr>
        <p:spPr>
          <a:xfrm>
            <a:off x="8479846" y="1341631"/>
            <a:ext cx="2201681" cy="1200329"/>
          </a:xfrm>
          <a:prstGeom prst="rect">
            <a:avLst/>
          </a:prstGeom>
          <a:noFill/>
        </p:spPr>
        <p:txBody>
          <a:bodyPr wrap="square" rtlCol="0">
            <a:spAutoFit/>
          </a:bodyPr>
          <a:lstStyle/>
          <a:p>
            <a:pPr algn="ctr"/>
            <a:r>
              <a:rPr lang="fr-CA" sz="3600" b="1" noProof="1">
                <a:solidFill>
                  <a:schemeClr val="bg1"/>
                </a:solidFill>
                <a:latin typeface="Arial"/>
                <a:cs typeface="Calibri"/>
              </a:rPr>
              <a:t>Oui et non.</a:t>
            </a:r>
          </a:p>
        </p:txBody>
      </p:sp>
      <p:sp>
        <p:nvSpPr>
          <p:cNvPr id="7" name="ZoneTexte 6">
            <a:extLst>
              <a:ext uri="{FF2B5EF4-FFF2-40B4-BE49-F238E27FC236}">
                <a16:creationId xmlns:a16="http://schemas.microsoft.com/office/drawing/2014/main" id="{77C358C5-6526-3268-250E-6709F9D8BF90}"/>
              </a:ext>
            </a:extLst>
          </p:cNvPr>
          <p:cNvSpPr txBox="1"/>
          <p:nvPr/>
        </p:nvSpPr>
        <p:spPr>
          <a:xfrm>
            <a:off x="8479846" y="4365521"/>
            <a:ext cx="2218368" cy="1477328"/>
          </a:xfrm>
          <a:prstGeom prst="rect">
            <a:avLst/>
          </a:prstGeom>
          <a:noFill/>
        </p:spPr>
        <p:txBody>
          <a:bodyPr wrap="square" rtlCol="0">
            <a:spAutoFit/>
          </a:bodyPr>
          <a:lstStyle/>
          <a:p>
            <a:pPr algn="ctr"/>
            <a:r>
              <a:rPr lang="fr-CA" sz="3600" b="1" noProof="1">
                <a:solidFill>
                  <a:schemeClr val="bg1"/>
                </a:solidFill>
                <a:latin typeface="Arial"/>
                <a:cs typeface="Calibri"/>
              </a:rPr>
              <a:t>Je ne sais pas.</a:t>
            </a:r>
          </a:p>
          <a:p>
            <a:endParaRPr lang="fr-CA" noProof="1"/>
          </a:p>
        </p:txBody>
      </p:sp>
      <p:sp>
        <p:nvSpPr>
          <p:cNvPr id="11" name="Rectangle 10">
            <a:extLst>
              <a:ext uri="{FF2B5EF4-FFF2-40B4-BE49-F238E27FC236}">
                <a16:creationId xmlns:a16="http://schemas.microsoft.com/office/drawing/2014/main" id="{E7402B92-F1FD-1E91-6289-852177E1A359}"/>
              </a:ext>
            </a:extLst>
          </p:cNvPr>
          <p:cNvSpPr/>
          <p:nvPr/>
        </p:nvSpPr>
        <p:spPr>
          <a:xfrm>
            <a:off x="3842874" y="2844616"/>
            <a:ext cx="4164632" cy="1268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pic>
        <p:nvPicPr>
          <p:cNvPr id="12" name="Image 11">
            <a:extLst>
              <a:ext uri="{FF2B5EF4-FFF2-40B4-BE49-F238E27FC236}">
                <a16:creationId xmlns:a16="http://schemas.microsoft.com/office/drawing/2014/main" id="{D92636FA-A522-7921-05B1-B75212D3DB2B}"/>
              </a:ext>
            </a:extLst>
          </p:cNvPr>
          <p:cNvPicPr>
            <a:picLocks noChangeAspect="1"/>
          </p:cNvPicPr>
          <p:nvPr/>
        </p:nvPicPr>
        <p:blipFill>
          <a:blip r:embed="rId5"/>
          <a:stretch>
            <a:fillRect/>
          </a:stretch>
        </p:blipFill>
        <p:spPr>
          <a:xfrm>
            <a:off x="11435683" y="278175"/>
            <a:ext cx="505269" cy="505269"/>
          </a:xfrm>
          <a:prstGeom prst="rect">
            <a:avLst/>
          </a:prstGeom>
        </p:spPr>
      </p:pic>
      <p:pic>
        <p:nvPicPr>
          <p:cNvPr id="18" name="Image 17">
            <a:extLst>
              <a:ext uri="{FF2B5EF4-FFF2-40B4-BE49-F238E27FC236}">
                <a16:creationId xmlns:a16="http://schemas.microsoft.com/office/drawing/2014/main" id="{2ED3089C-2098-D753-1612-6BCD4A1DEDDD}"/>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0800000">
            <a:off x="1162059" y="3384506"/>
            <a:ext cx="2847450" cy="3283067"/>
          </a:xfrm>
          <a:prstGeom prst="rect">
            <a:avLst/>
          </a:prstGeom>
        </p:spPr>
      </p:pic>
      <p:pic>
        <p:nvPicPr>
          <p:cNvPr id="19" name="Image 18">
            <a:extLst>
              <a:ext uri="{FF2B5EF4-FFF2-40B4-BE49-F238E27FC236}">
                <a16:creationId xmlns:a16="http://schemas.microsoft.com/office/drawing/2014/main" id="{5E602A2C-BD91-6675-24D9-4E69565391A1}"/>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6200000">
            <a:off x="1133001" y="252825"/>
            <a:ext cx="2847450" cy="3283067"/>
          </a:xfrm>
          <a:prstGeom prst="rect">
            <a:avLst/>
          </a:prstGeom>
        </p:spPr>
      </p:pic>
      <p:sp>
        <p:nvSpPr>
          <p:cNvPr id="20" name="Titre 1">
            <a:extLst>
              <a:ext uri="{FF2B5EF4-FFF2-40B4-BE49-F238E27FC236}">
                <a16:creationId xmlns:a16="http://schemas.microsoft.com/office/drawing/2014/main" id="{92ECDD19-9C6C-484D-E545-632EA5C7B40D}"/>
              </a:ext>
            </a:extLst>
          </p:cNvPr>
          <p:cNvSpPr txBox="1">
            <a:spLocks/>
          </p:cNvSpPr>
          <p:nvPr/>
        </p:nvSpPr>
        <p:spPr>
          <a:xfrm>
            <a:off x="4013684" y="2773721"/>
            <a:ext cx="4164632"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b="1" noProof="1">
                <a:solidFill>
                  <a:srgbClr val="1BAACE"/>
                </a:solidFill>
                <a:latin typeface="Arial"/>
                <a:cs typeface="Arial"/>
              </a:rPr>
              <a:t>Es-tu d’accord avec cette règle</a:t>
            </a:r>
            <a:r>
              <a:rPr lang="fr-CA" sz="2100" b="1" noProof="1">
                <a:solidFill>
                  <a:srgbClr val="1BAACE"/>
                </a:solidFill>
                <a:latin typeface="Arial"/>
                <a:cs typeface="Arial"/>
              </a:rPr>
              <a:t> </a:t>
            </a:r>
            <a:r>
              <a:rPr lang="fr-CA" b="1" noProof="1">
                <a:solidFill>
                  <a:srgbClr val="1BAACE"/>
                </a:solidFill>
                <a:latin typeface="Arial"/>
                <a:cs typeface="Arial"/>
              </a:rPr>
              <a:t>?</a:t>
            </a:r>
          </a:p>
        </p:txBody>
      </p:sp>
      <p:sp>
        <p:nvSpPr>
          <p:cNvPr id="21" name="ZoneTexte 20">
            <a:extLst>
              <a:ext uri="{FF2B5EF4-FFF2-40B4-BE49-F238E27FC236}">
                <a16:creationId xmlns:a16="http://schemas.microsoft.com/office/drawing/2014/main" id="{9B63760B-898A-F288-C5BF-4C2EE4165FFF}"/>
              </a:ext>
            </a:extLst>
          </p:cNvPr>
          <p:cNvSpPr txBox="1"/>
          <p:nvPr/>
        </p:nvSpPr>
        <p:spPr>
          <a:xfrm>
            <a:off x="1510473" y="1328400"/>
            <a:ext cx="2201681" cy="1200329"/>
          </a:xfrm>
          <a:prstGeom prst="rect">
            <a:avLst/>
          </a:prstGeom>
          <a:noFill/>
        </p:spPr>
        <p:txBody>
          <a:bodyPr wrap="square" rtlCol="0">
            <a:spAutoFit/>
          </a:bodyPr>
          <a:lstStyle/>
          <a:p>
            <a:pPr algn="ctr"/>
            <a:r>
              <a:rPr lang="fr-CA" sz="3600" b="1" noProof="1">
                <a:solidFill>
                  <a:schemeClr val="bg1"/>
                </a:solidFill>
                <a:latin typeface="Arial"/>
                <a:cs typeface="Calibri"/>
              </a:rPr>
              <a:t>Oui, tout à fait</a:t>
            </a:r>
            <a:r>
              <a:rPr lang="fr-CA" b="1" noProof="1">
                <a:solidFill>
                  <a:schemeClr val="bg1"/>
                </a:solidFill>
                <a:latin typeface="Arial"/>
                <a:cs typeface="Calibri"/>
              </a:rPr>
              <a:t> </a:t>
            </a:r>
            <a:r>
              <a:rPr lang="fr-CA" sz="3600" b="1" noProof="1">
                <a:solidFill>
                  <a:schemeClr val="bg1"/>
                </a:solidFill>
                <a:latin typeface="Arial"/>
                <a:cs typeface="Calibri"/>
              </a:rPr>
              <a:t>!</a:t>
            </a:r>
          </a:p>
        </p:txBody>
      </p:sp>
      <p:sp>
        <p:nvSpPr>
          <p:cNvPr id="22" name="ZoneTexte 21">
            <a:extLst>
              <a:ext uri="{FF2B5EF4-FFF2-40B4-BE49-F238E27FC236}">
                <a16:creationId xmlns:a16="http://schemas.microsoft.com/office/drawing/2014/main" id="{48AF3F25-C542-9817-C840-63049637FAB5}"/>
              </a:ext>
            </a:extLst>
          </p:cNvPr>
          <p:cNvSpPr txBox="1"/>
          <p:nvPr/>
        </p:nvSpPr>
        <p:spPr>
          <a:xfrm>
            <a:off x="1153821" y="4309032"/>
            <a:ext cx="2847452" cy="1200329"/>
          </a:xfrm>
          <a:prstGeom prst="rect">
            <a:avLst/>
          </a:prstGeom>
          <a:noFill/>
        </p:spPr>
        <p:txBody>
          <a:bodyPr wrap="square" rtlCol="0">
            <a:spAutoFit/>
          </a:bodyPr>
          <a:lstStyle/>
          <a:p>
            <a:pPr algn="ctr"/>
            <a:r>
              <a:rPr lang="fr-CA" sz="3600" b="1" noProof="1">
                <a:solidFill>
                  <a:schemeClr val="bg1"/>
                </a:solidFill>
                <a:latin typeface="Arial"/>
                <a:cs typeface="Calibri"/>
              </a:rPr>
              <a:t>Surtout</a:t>
            </a:r>
            <a:br>
              <a:rPr lang="fr-CA" sz="3600" b="1" noProof="1">
                <a:solidFill>
                  <a:schemeClr val="bg1"/>
                </a:solidFill>
                <a:latin typeface="Arial"/>
                <a:cs typeface="Calibri"/>
              </a:rPr>
            </a:br>
            <a:r>
              <a:rPr lang="fr-CA" sz="3600" b="1" noProof="1">
                <a:solidFill>
                  <a:schemeClr val="bg1"/>
                </a:solidFill>
                <a:latin typeface="Arial"/>
                <a:cs typeface="Calibri"/>
              </a:rPr>
              <a:t>pas</a:t>
            </a:r>
            <a:r>
              <a:rPr lang="fr-CA" b="1" noProof="1">
                <a:solidFill>
                  <a:schemeClr val="bg1"/>
                </a:solidFill>
                <a:latin typeface="Arial"/>
                <a:cs typeface="Calibri"/>
              </a:rPr>
              <a:t> </a:t>
            </a:r>
            <a:r>
              <a:rPr lang="fr-CA" sz="3600" b="1" noProof="1">
                <a:solidFill>
                  <a:schemeClr val="bg1"/>
                </a:solidFill>
                <a:latin typeface="Arial"/>
                <a:cs typeface="Calibri"/>
              </a:rPr>
              <a:t>!</a:t>
            </a:r>
          </a:p>
        </p:txBody>
      </p:sp>
    </p:spTree>
    <p:extLst>
      <p:ext uri="{BB962C8B-B14F-4D97-AF65-F5344CB8AC3E}">
        <p14:creationId xmlns:p14="http://schemas.microsoft.com/office/powerpoint/2010/main" val="334804680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a:extLst>
              <a:ext uri="{FF2B5EF4-FFF2-40B4-BE49-F238E27FC236}">
                <a16:creationId xmlns:a16="http://schemas.microsoft.com/office/drawing/2014/main" id="{F8B793E1-5F2B-897D-3CF4-C0C16CBC4A48}"/>
              </a:ext>
            </a:extLst>
          </p:cNvPr>
          <p:cNvSpPr txBox="1">
            <a:spLocks/>
          </p:cNvSpPr>
          <p:nvPr/>
        </p:nvSpPr>
        <p:spPr>
          <a:xfrm>
            <a:off x="7129520" y="4290695"/>
            <a:ext cx="2398927" cy="10081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400" noProof="1">
                <a:solidFill>
                  <a:srgbClr val="F6891F"/>
                </a:solidFill>
                <a:latin typeface="Arial"/>
                <a:cs typeface="Arial"/>
              </a:rPr>
              <a:t>Avez-vous</a:t>
            </a:r>
            <a:br>
              <a:rPr lang="fr-CA" sz="2400" noProof="1">
                <a:solidFill>
                  <a:srgbClr val="F6891F"/>
                </a:solidFill>
                <a:latin typeface="Arial"/>
                <a:cs typeface="Arial"/>
              </a:rPr>
            </a:br>
            <a:r>
              <a:rPr lang="fr-CA" sz="2400" noProof="1">
                <a:solidFill>
                  <a:srgbClr val="F6891F"/>
                </a:solidFill>
                <a:latin typeface="Arial"/>
                <a:cs typeface="Arial"/>
              </a:rPr>
              <a:t>des questions</a:t>
            </a:r>
            <a:r>
              <a:rPr lang="fr-CA" sz="1200" noProof="1">
                <a:solidFill>
                  <a:srgbClr val="F6891F"/>
                </a:solidFill>
                <a:latin typeface="Arial"/>
                <a:cs typeface="Arial"/>
              </a:rPr>
              <a:t> </a:t>
            </a:r>
            <a:r>
              <a:rPr lang="fr-CA" sz="2400" noProof="1">
                <a:solidFill>
                  <a:srgbClr val="F6891F"/>
                </a:solidFill>
                <a:latin typeface="Arial"/>
                <a:cs typeface="Arial"/>
              </a:rPr>
              <a:t>?</a:t>
            </a:r>
          </a:p>
        </p:txBody>
      </p:sp>
      <p:sp>
        <p:nvSpPr>
          <p:cNvPr id="10" name="Espace réservé du contenu 2">
            <a:extLst>
              <a:ext uri="{FF2B5EF4-FFF2-40B4-BE49-F238E27FC236}">
                <a16:creationId xmlns:a16="http://schemas.microsoft.com/office/drawing/2014/main" id="{5D8408EF-D8FC-1545-99FB-BA6474CA0D14}"/>
              </a:ext>
            </a:extLst>
          </p:cNvPr>
          <p:cNvSpPr txBox="1">
            <a:spLocks/>
          </p:cNvSpPr>
          <p:nvPr/>
        </p:nvSpPr>
        <p:spPr>
          <a:xfrm>
            <a:off x="2462422" y="4290695"/>
            <a:ext cx="3270739" cy="20002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400" noProof="1">
                <a:solidFill>
                  <a:srgbClr val="F6891F"/>
                </a:solidFill>
                <a:latin typeface="Arial"/>
                <a:cs typeface="Arial"/>
              </a:rPr>
              <a:t>Qu’avez-vous</a:t>
            </a:r>
            <a:br>
              <a:rPr lang="fr-CA" sz="2400" noProof="1">
                <a:solidFill>
                  <a:srgbClr val="F6891F"/>
                </a:solidFill>
                <a:latin typeface="Arial"/>
                <a:cs typeface="Arial"/>
              </a:rPr>
            </a:br>
            <a:r>
              <a:rPr lang="fr-CA" sz="2400" noProof="1">
                <a:solidFill>
                  <a:srgbClr val="F6891F"/>
                </a:solidFill>
                <a:latin typeface="Arial"/>
                <a:cs typeface="Arial"/>
              </a:rPr>
              <a:t>appris</a:t>
            </a:r>
            <a:r>
              <a:rPr lang="fr-CA" sz="1200" noProof="1">
                <a:solidFill>
                  <a:srgbClr val="F6891F"/>
                </a:solidFill>
                <a:latin typeface="Arial"/>
                <a:cs typeface="Arial"/>
              </a:rPr>
              <a:t> </a:t>
            </a:r>
            <a:r>
              <a:rPr lang="fr-CA" sz="2400" noProof="1">
                <a:solidFill>
                  <a:srgbClr val="F6891F"/>
                </a:solidFill>
                <a:latin typeface="Arial"/>
                <a:cs typeface="Arial"/>
              </a:rPr>
              <a:t>?</a:t>
            </a:r>
          </a:p>
        </p:txBody>
      </p:sp>
      <p:sp>
        <p:nvSpPr>
          <p:cNvPr id="18" name="ZoneTexte 17">
            <a:extLst>
              <a:ext uri="{FF2B5EF4-FFF2-40B4-BE49-F238E27FC236}">
                <a16:creationId xmlns:a16="http://schemas.microsoft.com/office/drawing/2014/main" id="{B82561EB-D13A-136D-EB10-9B058584B2B4}"/>
              </a:ext>
            </a:extLst>
          </p:cNvPr>
          <p:cNvSpPr txBox="1"/>
          <p:nvPr/>
        </p:nvSpPr>
        <p:spPr>
          <a:xfrm>
            <a:off x="1851923" y="5719943"/>
            <a:ext cx="2250365" cy="369332"/>
          </a:xfrm>
          <a:prstGeom prst="rect">
            <a:avLst/>
          </a:prstGeom>
          <a:noFill/>
        </p:spPr>
        <p:txBody>
          <a:bodyPr wrap="square" rtlCol="0">
            <a:spAutoFit/>
          </a:bodyPr>
          <a:lstStyle/>
          <a:p>
            <a:r>
              <a:rPr lang="fr-CA" noProof="1">
                <a:solidFill>
                  <a:srgbClr val="1BAACE"/>
                </a:solidFill>
                <a:hlinkClick r:id="rId3" action="ppaction://hlinksldjump">
                  <a:extLst>
                    <a:ext uri="{A12FA001-AC4F-418D-AE19-62706E023703}">
                      <ahyp:hlinkClr xmlns:ahyp="http://schemas.microsoft.com/office/drawing/2018/hyperlinkcolor" val="tx"/>
                    </a:ext>
                  </a:extLst>
                </a:hlinkClick>
              </a:rPr>
              <a:t>SUJET PRÉCÉDENT</a:t>
            </a:r>
            <a:endParaRPr lang="fr-CA" noProof="1">
              <a:solidFill>
                <a:srgbClr val="1BAACE"/>
              </a:solidFill>
            </a:endParaRPr>
          </a:p>
        </p:txBody>
      </p:sp>
      <p:pic>
        <p:nvPicPr>
          <p:cNvPr id="2" name="Image 1">
            <a:extLst>
              <a:ext uri="{FF2B5EF4-FFF2-40B4-BE49-F238E27FC236}">
                <a16:creationId xmlns:a16="http://schemas.microsoft.com/office/drawing/2014/main" id="{C40B21A3-D2AA-FDDD-939E-B119AD9DD7CF}"/>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18003" t="9615" r="16872" b="3653"/>
          <a:stretch/>
        </p:blipFill>
        <p:spPr>
          <a:xfrm>
            <a:off x="3276335" y="2488153"/>
            <a:ext cx="1525781" cy="1570175"/>
          </a:xfrm>
          <a:prstGeom prst="rect">
            <a:avLst/>
          </a:prstGeom>
        </p:spPr>
      </p:pic>
      <p:pic>
        <p:nvPicPr>
          <p:cNvPr id="3" name="Image 2">
            <a:extLst>
              <a:ext uri="{FF2B5EF4-FFF2-40B4-BE49-F238E27FC236}">
                <a16:creationId xmlns:a16="http://schemas.microsoft.com/office/drawing/2014/main" id="{E2FB78FD-ACE4-C2EA-B410-D9C6F7171389}"/>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18003" t="9615" r="16872" b="3653"/>
          <a:stretch/>
        </p:blipFill>
        <p:spPr>
          <a:xfrm>
            <a:off x="7566094" y="2466510"/>
            <a:ext cx="1525781" cy="1570175"/>
          </a:xfrm>
          <a:prstGeom prst="rect">
            <a:avLst/>
          </a:prstGeom>
        </p:spPr>
      </p:pic>
      <p:pic>
        <p:nvPicPr>
          <p:cNvPr id="8" name="Image 7">
            <a:extLst>
              <a:ext uri="{FF2B5EF4-FFF2-40B4-BE49-F238E27FC236}">
                <a16:creationId xmlns:a16="http://schemas.microsoft.com/office/drawing/2014/main" id="{56D27B66-DE92-D478-0E89-A3DF509F38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6685" y="2680447"/>
            <a:ext cx="1359109" cy="1050220"/>
          </a:xfrm>
          <a:prstGeom prst="rect">
            <a:avLst/>
          </a:prstGeom>
        </p:spPr>
      </p:pic>
      <p:pic>
        <p:nvPicPr>
          <p:cNvPr id="13" name="Image 12">
            <a:extLst>
              <a:ext uri="{FF2B5EF4-FFF2-40B4-BE49-F238E27FC236}">
                <a16:creationId xmlns:a16="http://schemas.microsoft.com/office/drawing/2014/main" id="{5C9C720D-3B3F-55A4-8411-55D4C76555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1337" y="2662090"/>
            <a:ext cx="1525781" cy="1179013"/>
          </a:xfrm>
          <a:prstGeom prst="rect">
            <a:avLst/>
          </a:prstGeom>
        </p:spPr>
      </p:pic>
      <p:pic>
        <p:nvPicPr>
          <p:cNvPr id="5" name="Image 4">
            <a:extLst>
              <a:ext uri="{FF2B5EF4-FFF2-40B4-BE49-F238E27FC236}">
                <a16:creationId xmlns:a16="http://schemas.microsoft.com/office/drawing/2014/main" id="{6E9F98B4-C7FC-0CCE-A712-5E9B6B67E9E4}"/>
              </a:ext>
            </a:extLst>
          </p:cNvPr>
          <p:cNvPicPr>
            <a:picLocks noChangeAspect="1"/>
          </p:cNvPicPr>
          <p:nvPr/>
        </p:nvPicPr>
        <p:blipFill>
          <a:blip r:embed="rId7"/>
          <a:stretch>
            <a:fillRect/>
          </a:stretch>
        </p:blipFill>
        <p:spPr>
          <a:xfrm>
            <a:off x="11435683" y="278175"/>
            <a:ext cx="505269" cy="505269"/>
          </a:xfrm>
          <a:prstGeom prst="rect">
            <a:avLst/>
          </a:prstGeom>
        </p:spPr>
      </p:pic>
      <p:pic>
        <p:nvPicPr>
          <p:cNvPr id="9" name="Image 8">
            <a:extLst>
              <a:ext uri="{FF2B5EF4-FFF2-40B4-BE49-F238E27FC236}">
                <a16:creationId xmlns:a16="http://schemas.microsoft.com/office/drawing/2014/main" id="{BF4B7501-826A-12ED-0103-EDC8B5C06F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13878" y="5819853"/>
            <a:ext cx="250694" cy="250694"/>
          </a:xfrm>
          <a:prstGeom prst="rect">
            <a:avLst/>
          </a:prstGeom>
        </p:spPr>
      </p:pic>
      <p:pic>
        <p:nvPicPr>
          <p:cNvPr id="11" name="Image 10">
            <a:extLst>
              <a:ext uri="{FF2B5EF4-FFF2-40B4-BE49-F238E27FC236}">
                <a16:creationId xmlns:a16="http://schemas.microsoft.com/office/drawing/2014/main" id="{5306A0F1-4C03-0E16-AEF2-B49AA929D565}"/>
              </a:ext>
            </a:extLst>
          </p:cNvPr>
          <p:cNvPicPr>
            <a:picLocks noChangeAspect="1"/>
          </p:cNvPicPr>
          <p:nvPr/>
        </p:nvPicPr>
        <p:blipFill rotWithShape="1">
          <a:blip r:embed="rId9">
            <a:extLst>
              <a:ext uri="{28A0092B-C50C-407E-A947-70E740481C1C}">
                <a14:useLocalDpi xmlns:a14="http://schemas.microsoft.com/office/drawing/2010/main" val="0"/>
              </a:ext>
            </a:extLst>
          </a:blip>
          <a:srcRect l="12281" t="34954" r="13229" b="12246"/>
          <a:stretch/>
        </p:blipFill>
        <p:spPr>
          <a:xfrm>
            <a:off x="696955" y="5661940"/>
            <a:ext cx="1282262" cy="702331"/>
          </a:xfrm>
          <a:prstGeom prst="rect">
            <a:avLst/>
          </a:prstGeom>
        </p:spPr>
      </p:pic>
      <p:sp>
        <p:nvSpPr>
          <p:cNvPr id="14" name="Titre 1">
            <a:extLst>
              <a:ext uri="{FF2B5EF4-FFF2-40B4-BE49-F238E27FC236}">
                <a16:creationId xmlns:a16="http://schemas.microsoft.com/office/drawing/2014/main" id="{268FD411-5A7C-D4C6-0198-31F34A69020E}"/>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F6891F"/>
                </a:solidFill>
                <a:latin typeface="Arial"/>
                <a:cs typeface="Arial"/>
              </a:rPr>
              <a:t>Conclusion</a:t>
            </a:r>
          </a:p>
        </p:txBody>
      </p:sp>
    </p:spTree>
    <p:extLst>
      <p:ext uri="{BB962C8B-B14F-4D97-AF65-F5344CB8AC3E}">
        <p14:creationId xmlns:p14="http://schemas.microsoft.com/office/powerpoint/2010/main" val="25354712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6970A10-807B-0050-7C58-5C905C7ACD14}"/>
              </a:ext>
            </a:extLst>
          </p:cNvPr>
          <p:cNvPicPr>
            <a:picLocks noChangeAspect="1"/>
          </p:cNvPicPr>
          <p:nvPr/>
        </p:nvPicPr>
        <p:blipFill>
          <a:blip r:embed="rId4">
            <a:extLst>
              <a:ext uri="{28A0092B-C50C-407E-A947-70E740481C1C}">
                <a14:useLocalDpi xmlns:a14="http://schemas.microsoft.com/office/drawing/2010/main" val="0"/>
              </a:ext>
            </a:extLst>
          </a:blip>
          <a:srcRect r="14169"/>
          <a:stretch>
            <a:fillRect/>
          </a:stretch>
        </p:blipFill>
        <p:spPr>
          <a:xfrm>
            <a:off x="2056423" y="1186473"/>
            <a:ext cx="8612283" cy="3860810"/>
          </a:xfrm>
          <a:prstGeom prst="rect">
            <a:avLst/>
          </a:prstGeom>
        </p:spPr>
      </p:pic>
    </p:spTree>
    <p:extLst>
      <p:ext uri="{BB962C8B-B14F-4D97-AF65-F5344CB8AC3E}">
        <p14:creationId xmlns:p14="http://schemas.microsoft.com/office/powerpoint/2010/main" val="2007074922"/>
      </p:ext>
    </p:extLst>
  </p:cSld>
  <p:clrMapOvr>
    <a:masterClrMapping/>
  </p:clrMapOvr>
  <p:extLst>
    <p:ext uri="{6950BFC3-D8DA-4A85-94F7-54DA5524770B}">
      <p188:commentRel xmlns:p188="http://schemas.microsoft.com/office/powerpoint/2018/8/main" r:id="rId3"/>
    </p:ext>
  </p:extLs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50D4C2B-D89F-3B71-1772-44106503A6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4677" y="1922320"/>
            <a:ext cx="4543425" cy="3028950"/>
          </a:xfrm>
          <a:prstGeom prst="rect">
            <a:avLst/>
          </a:prstGeom>
        </p:spPr>
      </p:pic>
    </p:spTree>
    <p:extLst>
      <p:ext uri="{BB962C8B-B14F-4D97-AF65-F5344CB8AC3E}">
        <p14:creationId xmlns:p14="http://schemas.microsoft.com/office/powerpoint/2010/main" val="13494942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158EF-A0CB-DB2B-871E-0841D0491E5C}"/>
            </a:ext>
          </a:extLst>
        </p:cNvPr>
        <p:cNvGrpSpPr/>
        <p:nvPr/>
      </p:nvGrpSpPr>
      <p:grpSpPr>
        <a:xfrm>
          <a:off x="0" y="0"/>
          <a:ext cx="0" cy="0"/>
          <a:chOff x="0" y="0"/>
          <a:chExt cx="0" cy="0"/>
        </a:xfrm>
      </p:grpSpPr>
      <p:pic>
        <p:nvPicPr>
          <p:cNvPr id="5" name="Image 4">
            <a:extLst>
              <a:ext uri="{FF2B5EF4-FFF2-40B4-BE49-F238E27FC236}">
                <a16:creationId xmlns:a16="http://schemas.microsoft.com/office/drawing/2014/main" id="{6C7A96E8-01DD-EAE8-684E-2BC2D7FBFF2F}"/>
              </a:ext>
            </a:extLst>
          </p:cNvPr>
          <p:cNvPicPr>
            <a:picLocks noChangeAspect="1"/>
          </p:cNvPicPr>
          <p:nvPr/>
        </p:nvPicPr>
        <p:blipFill>
          <a:blip r:embed="rId3"/>
          <a:stretch>
            <a:fillRect/>
          </a:stretch>
        </p:blipFill>
        <p:spPr>
          <a:xfrm rot="695432">
            <a:off x="-1400369" y="4076958"/>
            <a:ext cx="4137511" cy="3452294"/>
          </a:xfrm>
          <a:prstGeom prst="rect">
            <a:avLst/>
          </a:prstGeom>
        </p:spPr>
      </p:pic>
      <p:pic>
        <p:nvPicPr>
          <p:cNvPr id="7" name="Image 6">
            <a:extLst>
              <a:ext uri="{FF2B5EF4-FFF2-40B4-BE49-F238E27FC236}">
                <a16:creationId xmlns:a16="http://schemas.microsoft.com/office/drawing/2014/main" id="{915C4F67-D49F-14CC-2271-94E86C120843}"/>
              </a:ext>
            </a:extLst>
          </p:cNvPr>
          <p:cNvPicPr>
            <a:picLocks noChangeAspect="1"/>
          </p:cNvPicPr>
          <p:nvPr/>
        </p:nvPicPr>
        <p:blipFill>
          <a:blip r:embed="rId4"/>
          <a:stretch>
            <a:fillRect/>
          </a:stretch>
        </p:blipFill>
        <p:spPr>
          <a:xfrm rot="7291791">
            <a:off x="-1400436" y="-1419547"/>
            <a:ext cx="5093029" cy="4253724"/>
          </a:xfrm>
          <a:prstGeom prst="rect">
            <a:avLst/>
          </a:prstGeom>
        </p:spPr>
      </p:pic>
      <p:pic>
        <p:nvPicPr>
          <p:cNvPr id="9" name="Image 8">
            <a:extLst>
              <a:ext uri="{FF2B5EF4-FFF2-40B4-BE49-F238E27FC236}">
                <a16:creationId xmlns:a16="http://schemas.microsoft.com/office/drawing/2014/main" id="{69117866-78C0-A27E-925D-E069D19D1B8B}"/>
              </a:ext>
            </a:extLst>
          </p:cNvPr>
          <p:cNvPicPr>
            <a:picLocks noChangeAspect="1"/>
          </p:cNvPicPr>
          <p:nvPr/>
        </p:nvPicPr>
        <p:blipFill>
          <a:blip r:embed="rId5"/>
          <a:stretch>
            <a:fillRect/>
          </a:stretch>
        </p:blipFill>
        <p:spPr>
          <a:xfrm rot="798890">
            <a:off x="7562803" y="2997217"/>
            <a:ext cx="5695120" cy="4751946"/>
          </a:xfrm>
          <a:prstGeom prst="rect">
            <a:avLst/>
          </a:prstGeom>
        </p:spPr>
      </p:pic>
      <p:pic>
        <p:nvPicPr>
          <p:cNvPr id="11" name="Image 10">
            <a:extLst>
              <a:ext uri="{FF2B5EF4-FFF2-40B4-BE49-F238E27FC236}">
                <a16:creationId xmlns:a16="http://schemas.microsoft.com/office/drawing/2014/main" id="{BC8A74AF-B194-5016-C08A-5149FA0044AA}"/>
              </a:ext>
            </a:extLst>
          </p:cNvPr>
          <p:cNvPicPr>
            <a:picLocks noChangeAspect="1"/>
          </p:cNvPicPr>
          <p:nvPr/>
        </p:nvPicPr>
        <p:blipFill>
          <a:blip r:embed="rId6"/>
          <a:stretch>
            <a:fillRect/>
          </a:stretch>
        </p:blipFill>
        <p:spPr>
          <a:xfrm>
            <a:off x="9193247" y="-869832"/>
            <a:ext cx="4233325" cy="3532240"/>
          </a:xfrm>
          <a:prstGeom prst="rect">
            <a:avLst/>
          </a:prstGeom>
        </p:spPr>
      </p:pic>
      <p:sp>
        <p:nvSpPr>
          <p:cNvPr id="3" name="Espace réservé du contenu 2">
            <a:extLst>
              <a:ext uri="{FF2B5EF4-FFF2-40B4-BE49-F238E27FC236}">
                <a16:creationId xmlns:a16="http://schemas.microsoft.com/office/drawing/2014/main" id="{23E380C7-D205-8AB7-265B-08B3CD22F4FF}"/>
              </a:ext>
            </a:extLst>
          </p:cNvPr>
          <p:cNvSpPr>
            <a:spLocks noGrp="1" noChangeAspect="1"/>
          </p:cNvSpPr>
          <p:nvPr>
            <p:ph sz="quarter" idx="15"/>
          </p:nvPr>
        </p:nvSpPr>
        <p:spPr>
          <a:xfrm>
            <a:off x="1628495" y="1571817"/>
            <a:ext cx="8938260" cy="3528261"/>
          </a:xfrm>
        </p:spPr>
        <p:txBody>
          <a:bodyPr vert="horz" lIns="0" tIns="0" rIns="0" bIns="0" rtlCol="0" anchor="t">
            <a:noAutofit/>
          </a:bodyPr>
          <a:lstStyle/>
          <a:p>
            <a:pPr>
              <a:lnSpc>
                <a:spcPct val="100000"/>
              </a:lnSpc>
            </a:pPr>
            <a:r>
              <a:rPr lang="fr-CA" sz="3600" b="1" noProof="1"/>
              <a:t>Avis important</a:t>
            </a:r>
            <a:endParaRPr lang="fr-CA" sz="3600" b="1" noProof="1">
              <a:cs typeface="Arial"/>
            </a:endParaRPr>
          </a:p>
          <a:p>
            <a:pPr>
              <a:lnSpc>
                <a:spcPct val="100000"/>
              </a:lnSpc>
            </a:pPr>
            <a:endParaRPr lang="fr-CA" sz="1000" noProof="1">
              <a:cs typeface="Arial"/>
            </a:endParaRPr>
          </a:p>
          <a:p>
            <a:pPr>
              <a:lnSpc>
                <a:spcPct val="100000"/>
              </a:lnSpc>
            </a:pPr>
            <a:r>
              <a:rPr lang="fr-CA" sz="2000" noProof="1">
                <a:cs typeface="Arial"/>
              </a:rPr>
              <a:t>Version décembre 2025</a:t>
            </a:r>
          </a:p>
          <a:p>
            <a:pPr>
              <a:lnSpc>
                <a:spcPct val="100000"/>
              </a:lnSpc>
            </a:pPr>
            <a:endParaRPr lang="fr-CA" sz="1000" noProof="1">
              <a:cs typeface="Arial"/>
            </a:endParaRPr>
          </a:p>
          <a:p>
            <a:pPr>
              <a:lnSpc>
                <a:spcPct val="100000"/>
              </a:lnSpc>
            </a:pPr>
            <a:r>
              <a:rPr lang="fr-CA" sz="2000" noProof="1">
                <a:cs typeface="Arial"/>
              </a:rPr>
              <a:t>L'information s'applique uniquement aux communautés inuites au Québec et n'est pas un avis juridique. Cette présentation ne peut pas être reproduite sans l'accord préalable écrite d'Éducaloi. </a:t>
            </a:r>
          </a:p>
          <a:p>
            <a:pPr>
              <a:lnSpc>
                <a:spcPct val="100000"/>
              </a:lnSpc>
            </a:pPr>
            <a:endParaRPr lang="fr-CA" sz="2000" noProof="1">
              <a:solidFill>
                <a:srgbClr val="FF0000"/>
              </a:solidFill>
              <a:cs typeface="Arial"/>
            </a:endParaRPr>
          </a:p>
          <a:p>
            <a:pPr>
              <a:lnSpc>
                <a:spcPct val="100000"/>
              </a:lnSpc>
            </a:pPr>
            <a:r>
              <a:rPr lang="fr-CA" sz="2000" noProof="1">
                <a:cs typeface="Arial"/>
              </a:rPr>
              <a:t>© Éducaloi</a:t>
            </a:r>
            <a:endParaRPr lang="fr-CA" sz="2000" noProof="1"/>
          </a:p>
        </p:txBody>
      </p:sp>
    </p:spTree>
    <p:extLst>
      <p:ext uri="{BB962C8B-B14F-4D97-AF65-F5344CB8AC3E}">
        <p14:creationId xmlns:p14="http://schemas.microsoft.com/office/powerpoint/2010/main" val="301600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6891F">
            <a:alpha val="12000"/>
          </a:srgbClr>
        </a:solidFill>
        <a:effectLst/>
      </p:bgPr>
    </p:bg>
    <p:spTree>
      <p:nvGrpSpPr>
        <p:cNvPr id="1" name="">
          <a:extLst>
            <a:ext uri="{FF2B5EF4-FFF2-40B4-BE49-F238E27FC236}">
              <a16:creationId xmlns:a16="http://schemas.microsoft.com/office/drawing/2014/main" id="{2495BA47-118D-5106-4F2C-63F67437C514}"/>
            </a:ext>
          </a:extLst>
        </p:cNvPr>
        <p:cNvGrpSpPr/>
        <p:nvPr/>
      </p:nvGrpSpPr>
      <p:grpSpPr>
        <a:xfrm>
          <a:off x="0" y="0"/>
          <a:ext cx="0" cy="0"/>
          <a:chOff x="0" y="0"/>
          <a:chExt cx="0" cy="0"/>
        </a:xfrm>
      </p:grpSpPr>
      <p:pic>
        <p:nvPicPr>
          <p:cNvPr id="19" name="Image 18">
            <a:extLst>
              <a:ext uri="{FF2B5EF4-FFF2-40B4-BE49-F238E27FC236}">
                <a16:creationId xmlns:a16="http://schemas.microsoft.com/office/drawing/2014/main" id="{3E31572C-25B8-948A-9AFE-F43966EE1C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750" y="2525716"/>
            <a:ext cx="7556500" cy="2692400"/>
          </a:xfrm>
          <a:prstGeom prst="rect">
            <a:avLst/>
          </a:prstGeom>
        </p:spPr>
      </p:pic>
      <p:sp>
        <p:nvSpPr>
          <p:cNvPr id="3" name="Espace réservé du contenu 2">
            <a:extLst>
              <a:ext uri="{FF2B5EF4-FFF2-40B4-BE49-F238E27FC236}">
                <a16:creationId xmlns:a16="http://schemas.microsoft.com/office/drawing/2014/main" id="{9696568A-D065-C09C-620C-0D801DE8A3DF}"/>
              </a:ext>
            </a:extLst>
          </p:cNvPr>
          <p:cNvSpPr>
            <a:spLocks noGrp="1"/>
          </p:cNvSpPr>
          <p:nvPr>
            <p:ph idx="1"/>
          </p:nvPr>
        </p:nvSpPr>
        <p:spPr>
          <a:xfrm>
            <a:off x="3016624" y="3165959"/>
            <a:ext cx="6158752" cy="1411914"/>
          </a:xfrm>
        </p:spPr>
        <p:txBody>
          <a:bodyPr vert="horz" lIns="91440" tIns="45720" rIns="91440" bIns="45720" rtlCol="0" anchor="t">
            <a:noAutofit/>
          </a:bodyPr>
          <a:lstStyle/>
          <a:p>
            <a:pPr marL="0" indent="0" algn="ctr">
              <a:lnSpc>
                <a:spcPct val="120000"/>
              </a:lnSpc>
              <a:spcBef>
                <a:spcPts val="1400"/>
              </a:spcBef>
              <a:buNone/>
            </a:pPr>
            <a:r>
              <a:rPr lang="fr-CA" sz="2400" noProof="1">
                <a:solidFill>
                  <a:srgbClr val="333F48"/>
                </a:solidFill>
                <a:latin typeface="Arial"/>
                <a:ea typeface="+mn-lt"/>
                <a:cs typeface="+mn-lt"/>
              </a:rPr>
              <a:t>Eliyassie et sa communauté</a:t>
            </a:r>
            <a:br>
              <a:rPr lang="fr-CA" sz="2400" noProof="1">
                <a:solidFill>
                  <a:srgbClr val="333F48"/>
                </a:solidFill>
                <a:latin typeface="Arial"/>
                <a:ea typeface="+mn-lt"/>
                <a:cs typeface="+mn-lt"/>
              </a:rPr>
            </a:br>
            <a:r>
              <a:rPr lang="fr-CA" sz="2400" noProof="1">
                <a:solidFill>
                  <a:srgbClr val="333F48"/>
                </a:solidFill>
                <a:latin typeface="Arial"/>
                <a:ea typeface="+mn-lt"/>
                <a:cs typeface="+mn-lt"/>
              </a:rPr>
              <a:t>ont le droit de chasser et de pêcher</a:t>
            </a:r>
            <a:br>
              <a:rPr lang="fr-CA" sz="2400" noProof="1">
                <a:solidFill>
                  <a:srgbClr val="333F48"/>
                </a:solidFill>
                <a:latin typeface="Arial"/>
                <a:ea typeface="+mn-lt"/>
                <a:cs typeface="+mn-lt"/>
              </a:rPr>
            </a:br>
            <a:r>
              <a:rPr lang="fr-CA" sz="2400" noProof="1">
                <a:solidFill>
                  <a:srgbClr val="333F48"/>
                </a:solidFill>
                <a:latin typeface="Arial"/>
                <a:ea typeface="+mn-lt"/>
                <a:cs typeface="+mn-lt"/>
              </a:rPr>
              <a:t>sur leur territoire toute l’année</a:t>
            </a:r>
            <a:r>
              <a:rPr lang="fr-CA" sz="2400" noProof="1">
                <a:solidFill>
                  <a:srgbClr val="333F48"/>
                </a:solidFill>
                <a:latin typeface="Arial"/>
                <a:cs typeface="Arial"/>
              </a:rPr>
              <a:t>.</a:t>
            </a:r>
            <a:endParaRPr lang="fr-CA" noProof="1">
              <a:solidFill>
                <a:srgbClr val="333F48"/>
              </a:solidFill>
              <a:latin typeface="Arial"/>
              <a:ea typeface="Calibri" panose="020F0502020204030204"/>
              <a:cs typeface="Calibri" panose="020F0502020204030204"/>
            </a:endParaRPr>
          </a:p>
          <a:p>
            <a:pPr marL="0" indent="0" algn="ctr">
              <a:lnSpc>
                <a:spcPct val="120000"/>
              </a:lnSpc>
              <a:spcBef>
                <a:spcPts val="1400"/>
              </a:spcBef>
              <a:buNone/>
            </a:pPr>
            <a:endParaRPr lang="fr-CA" noProof="1">
              <a:solidFill>
                <a:srgbClr val="333F48"/>
              </a:solidFill>
            </a:endParaRPr>
          </a:p>
        </p:txBody>
      </p:sp>
      <p:pic>
        <p:nvPicPr>
          <p:cNvPr id="8" name="Image 7">
            <a:extLst>
              <a:ext uri="{FF2B5EF4-FFF2-40B4-BE49-F238E27FC236}">
                <a16:creationId xmlns:a16="http://schemas.microsoft.com/office/drawing/2014/main" id="{E7629D36-68F2-0371-63D2-193B1DEA46EB}"/>
              </a:ext>
            </a:extLst>
          </p:cNvPr>
          <p:cNvPicPr>
            <a:picLocks noChangeAspect="1"/>
          </p:cNvPicPr>
          <p:nvPr/>
        </p:nvPicPr>
        <p:blipFill>
          <a:blip r:embed="rId4"/>
          <a:stretch>
            <a:fillRect/>
          </a:stretch>
        </p:blipFill>
        <p:spPr>
          <a:xfrm>
            <a:off x="11435683" y="278175"/>
            <a:ext cx="505269" cy="505269"/>
          </a:xfrm>
          <a:prstGeom prst="rect">
            <a:avLst/>
          </a:prstGeom>
        </p:spPr>
      </p:pic>
      <p:grpSp>
        <p:nvGrpSpPr>
          <p:cNvPr id="12" name="Groupe 11">
            <a:extLst>
              <a:ext uri="{FF2B5EF4-FFF2-40B4-BE49-F238E27FC236}">
                <a16:creationId xmlns:a16="http://schemas.microsoft.com/office/drawing/2014/main" id="{C67FECB2-BE25-5BAA-D211-7F3DB68500AF}"/>
              </a:ext>
            </a:extLst>
          </p:cNvPr>
          <p:cNvGrpSpPr/>
          <p:nvPr/>
        </p:nvGrpSpPr>
        <p:grpSpPr>
          <a:xfrm>
            <a:off x="261893" y="460274"/>
            <a:ext cx="11001639" cy="1311536"/>
            <a:chOff x="261893" y="460274"/>
            <a:chExt cx="11001639" cy="1311536"/>
          </a:xfrm>
        </p:grpSpPr>
        <p:pic>
          <p:nvPicPr>
            <p:cNvPr id="13" name="Image 12">
              <a:extLst>
                <a:ext uri="{FF2B5EF4-FFF2-40B4-BE49-F238E27FC236}">
                  <a16:creationId xmlns:a16="http://schemas.microsoft.com/office/drawing/2014/main" id="{57B90220-FE1C-E277-BC03-7B5040704B2D}"/>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261893" y="621113"/>
              <a:ext cx="486039" cy="375576"/>
            </a:xfrm>
            <a:prstGeom prst="rect">
              <a:avLst/>
            </a:prstGeom>
          </p:spPr>
        </p:pic>
        <p:sp>
          <p:nvSpPr>
            <p:cNvPr id="14" name="Titre 1">
              <a:extLst>
                <a:ext uri="{FF2B5EF4-FFF2-40B4-BE49-F238E27FC236}">
                  <a16:creationId xmlns:a16="http://schemas.microsoft.com/office/drawing/2014/main" id="{38DB8A0A-5F95-672E-F5B9-1929332967AE}"/>
                </a:ext>
              </a:extLst>
            </p:cNvPr>
            <p:cNvSpPr txBox="1">
              <a:spLocks/>
            </p:cNvSpPr>
            <p:nvPr/>
          </p:nvSpPr>
          <p:spPr>
            <a:xfrm>
              <a:off x="747932" y="1043110"/>
              <a:ext cx="10515600" cy="7287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b="1" noProof="1">
                  <a:solidFill>
                    <a:srgbClr val="333F48"/>
                  </a:solidFill>
                  <a:latin typeface="Arial"/>
                  <a:cs typeface="Arial"/>
                </a:rPr>
                <a:t>Voici la règle</a:t>
              </a:r>
            </a:p>
          </p:txBody>
        </p:sp>
        <p:sp>
          <p:nvSpPr>
            <p:cNvPr id="15" name="Titre 1">
              <a:extLst>
                <a:ext uri="{FF2B5EF4-FFF2-40B4-BE49-F238E27FC236}">
                  <a16:creationId xmlns:a16="http://schemas.microsoft.com/office/drawing/2014/main" id="{432D4A92-121A-96EF-255E-F9B17634FE26}"/>
                </a:ext>
              </a:extLst>
            </p:cNvPr>
            <p:cNvSpPr txBox="1">
              <a:spLocks/>
            </p:cNvSpPr>
            <p:nvPr/>
          </p:nvSpPr>
          <p:spPr>
            <a:xfrm>
              <a:off x="790793" y="460274"/>
              <a:ext cx="4802762" cy="7686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2800" b="1" noProof="1">
                  <a:solidFill>
                    <a:srgbClr val="F6891F"/>
                  </a:solidFill>
                  <a:latin typeface="Arial"/>
                  <a:cs typeface="Arial"/>
                </a:rPr>
                <a:t>La chasse et la pêche</a:t>
              </a:r>
              <a:endParaRPr lang="fr-CA" sz="2800" noProof="1">
                <a:solidFill>
                  <a:srgbClr val="1BAACE"/>
                </a:solidFill>
                <a:latin typeface="Arial"/>
                <a:cs typeface="Arial"/>
              </a:endParaRPr>
            </a:p>
          </p:txBody>
        </p:sp>
      </p:grpSp>
    </p:spTree>
    <p:extLst>
      <p:ext uri="{BB962C8B-B14F-4D97-AF65-F5344CB8AC3E}">
        <p14:creationId xmlns:p14="http://schemas.microsoft.com/office/powerpoint/2010/main" val="389009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631D2718-542E-9D5B-BD3F-B9822B1E32D2}"/>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8003" t="9615" r="16872" b="3653"/>
          <a:stretch/>
        </p:blipFill>
        <p:spPr>
          <a:xfrm>
            <a:off x="8237946" y="518070"/>
            <a:ext cx="2766945" cy="2847452"/>
          </a:xfrm>
          <a:prstGeom prst="rect">
            <a:avLst/>
          </a:prstGeom>
        </p:spPr>
      </p:pic>
      <p:pic>
        <p:nvPicPr>
          <p:cNvPr id="11" name="Image 10">
            <a:extLst>
              <a:ext uri="{FF2B5EF4-FFF2-40B4-BE49-F238E27FC236}">
                <a16:creationId xmlns:a16="http://schemas.microsoft.com/office/drawing/2014/main" id="{BCB9B0FA-F857-2D67-558A-BBC5C9AC5104}"/>
              </a:ext>
            </a:extLst>
          </p:cNvPr>
          <p:cNvPicPr>
            <a:picLocks noChangeAspect="1"/>
          </p:cNvPicPr>
          <p:nvPr/>
        </p:nvPicPr>
        <p:blipFill rotWithShape="1">
          <a:blip r:embed="rId4" cstate="print">
            <a:alphaModFix amt="86000"/>
            <a:extLst>
              <a:ext uri="{28A0092B-C50C-407E-A947-70E740481C1C}">
                <a14:useLocalDpi xmlns:a14="http://schemas.microsoft.com/office/drawing/2010/main" val="0"/>
              </a:ext>
            </a:extLst>
          </a:blip>
          <a:srcRect l="18425" t="7466" r="17752" b="6156"/>
          <a:stretch/>
        </p:blipFill>
        <p:spPr>
          <a:xfrm rot="5400000">
            <a:off x="8323588" y="3635747"/>
            <a:ext cx="2645763" cy="2766944"/>
          </a:xfrm>
          <a:prstGeom prst="rect">
            <a:avLst/>
          </a:prstGeom>
        </p:spPr>
      </p:pic>
      <p:sp>
        <p:nvSpPr>
          <p:cNvPr id="12" name="ZoneTexte 11">
            <a:extLst>
              <a:ext uri="{FF2B5EF4-FFF2-40B4-BE49-F238E27FC236}">
                <a16:creationId xmlns:a16="http://schemas.microsoft.com/office/drawing/2014/main" id="{324250BD-E6EF-543D-2579-8E6EB3B17403}"/>
              </a:ext>
            </a:extLst>
          </p:cNvPr>
          <p:cNvSpPr txBox="1"/>
          <p:nvPr/>
        </p:nvSpPr>
        <p:spPr>
          <a:xfrm>
            <a:off x="8479846" y="1341631"/>
            <a:ext cx="2201681" cy="1200329"/>
          </a:xfrm>
          <a:prstGeom prst="rect">
            <a:avLst/>
          </a:prstGeom>
          <a:noFill/>
        </p:spPr>
        <p:txBody>
          <a:bodyPr wrap="square" rtlCol="0">
            <a:spAutoFit/>
          </a:bodyPr>
          <a:lstStyle/>
          <a:p>
            <a:pPr algn="ctr"/>
            <a:r>
              <a:rPr lang="fr-CA" sz="3600" b="1" noProof="1">
                <a:solidFill>
                  <a:schemeClr val="bg1"/>
                </a:solidFill>
                <a:latin typeface="Arial"/>
                <a:cs typeface="Calibri"/>
              </a:rPr>
              <a:t>Oui et non.</a:t>
            </a:r>
          </a:p>
        </p:txBody>
      </p:sp>
      <p:sp>
        <p:nvSpPr>
          <p:cNvPr id="14" name="ZoneTexte 13">
            <a:extLst>
              <a:ext uri="{FF2B5EF4-FFF2-40B4-BE49-F238E27FC236}">
                <a16:creationId xmlns:a16="http://schemas.microsoft.com/office/drawing/2014/main" id="{1031E29D-4A1B-3D24-FEEF-A5C6BC91CD26}"/>
              </a:ext>
            </a:extLst>
          </p:cNvPr>
          <p:cNvSpPr txBox="1"/>
          <p:nvPr/>
        </p:nvSpPr>
        <p:spPr>
          <a:xfrm>
            <a:off x="8479846" y="4365521"/>
            <a:ext cx="2218368" cy="1477328"/>
          </a:xfrm>
          <a:prstGeom prst="rect">
            <a:avLst/>
          </a:prstGeom>
          <a:noFill/>
        </p:spPr>
        <p:txBody>
          <a:bodyPr wrap="square" rtlCol="0">
            <a:spAutoFit/>
          </a:bodyPr>
          <a:lstStyle/>
          <a:p>
            <a:pPr algn="ctr"/>
            <a:r>
              <a:rPr lang="fr-CA" sz="3600" b="1" noProof="1">
                <a:solidFill>
                  <a:schemeClr val="bg1"/>
                </a:solidFill>
                <a:latin typeface="Arial"/>
                <a:cs typeface="Calibri"/>
              </a:rPr>
              <a:t>Je ne sais pas.</a:t>
            </a:r>
          </a:p>
          <a:p>
            <a:endParaRPr lang="fr-CA" noProof="1"/>
          </a:p>
        </p:txBody>
      </p:sp>
      <p:sp>
        <p:nvSpPr>
          <p:cNvPr id="16" name="Rectangle 15">
            <a:extLst>
              <a:ext uri="{FF2B5EF4-FFF2-40B4-BE49-F238E27FC236}">
                <a16:creationId xmlns:a16="http://schemas.microsoft.com/office/drawing/2014/main" id="{06B8FD8A-FD73-416A-097E-0B047772BA3C}"/>
              </a:ext>
            </a:extLst>
          </p:cNvPr>
          <p:cNvSpPr/>
          <p:nvPr/>
        </p:nvSpPr>
        <p:spPr>
          <a:xfrm>
            <a:off x="3842874" y="2844616"/>
            <a:ext cx="4164632" cy="12682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A" noProof="1"/>
          </a:p>
        </p:txBody>
      </p:sp>
      <p:pic>
        <p:nvPicPr>
          <p:cNvPr id="17" name="Image 16">
            <a:extLst>
              <a:ext uri="{FF2B5EF4-FFF2-40B4-BE49-F238E27FC236}">
                <a16:creationId xmlns:a16="http://schemas.microsoft.com/office/drawing/2014/main" id="{D0892F6B-B40B-8956-737A-A7B955787396}"/>
              </a:ext>
            </a:extLst>
          </p:cNvPr>
          <p:cNvPicPr>
            <a:picLocks noChangeAspect="1"/>
          </p:cNvPicPr>
          <p:nvPr/>
        </p:nvPicPr>
        <p:blipFill>
          <a:blip r:embed="rId5"/>
          <a:stretch>
            <a:fillRect/>
          </a:stretch>
        </p:blipFill>
        <p:spPr>
          <a:xfrm>
            <a:off x="11435683" y="278175"/>
            <a:ext cx="505269" cy="505269"/>
          </a:xfrm>
          <a:prstGeom prst="rect">
            <a:avLst/>
          </a:prstGeom>
        </p:spPr>
      </p:pic>
      <p:pic>
        <p:nvPicPr>
          <p:cNvPr id="18" name="Image 17">
            <a:extLst>
              <a:ext uri="{FF2B5EF4-FFF2-40B4-BE49-F238E27FC236}">
                <a16:creationId xmlns:a16="http://schemas.microsoft.com/office/drawing/2014/main" id="{5FB74E70-A050-9189-FA18-10485BF76B3A}"/>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0800000">
            <a:off x="1162059" y="3384506"/>
            <a:ext cx="2847450" cy="3283067"/>
          </a:xfrm>
          <a:prstGeom prst="rect">
            <a:avLst/>
          </a:prstGeom>
        </p:spPr>
      </p:pic>
      <p:pic>
        <p:nvPicPr>
          <p:cNvPr id="19" name="Image 18">
            <a:extLst>
              <a:ext uri="{FF2B5EF4-FFF2-40B4-BE49-F238E27FC236}">
                <a16:creationId xmlns:a16="http://schemas.microsoft.com/office/drawing/2014/main" id="{EE0C13C0-1B92-4288-CE60-A990239D5DBD}"/>
              </a:ext>
            </a:extLst>
          </p:cNvPr>
          <p:cNvPicPr>
            <a:picLocks noChangeAspect="1"/>
          </p:cNvPicPr>
          <p:nvPr/>
        </p:nvPicPr>
        <p:blipFill rotWithShape="1">
          <a:blip r:embed="rId3" cstate="print">
            <a:alphaModFix amt="86000"/>
            <a:extLst>
              <a:ext uri="{28A0092B-C50C-407E-A947-70E740481C1C}">
                <a14:useLocalDpi xmlns:a14="http://schemas.microsoft.com/office/drawing/2010/main" val="0"/>
              </a:ext>
            </a:extLst>
          </a:blip>
          <a:srcRect l="16751" r="16229"/>
          <a:stretch/>
        </p:blipFill>
        <p:spPr>
          <a:xfrm rot="16200000">
            <a:off x="1133001" y="252825"/>
            <a:ext cx="2847450" cy="3283067"/>
          </a:xfrm>
          <a:prstGeom prst="rect">
            <a:avLst/>
          </a:prstGeom>
        </p:spPr>
      </p:pic>
      <p:sp>
        <p:nvSpPr>
          <p:cNvPr id="20" name="Titre 1">
            <a:extLst>
              <a:ext uri="{FF2B5EF4-FFF2-40B4-BE49-F238E27FC236}">
                <a16:creationId xmlns:a16="http://schemas.microsoft.com/office/drawing/2014/main" id="{2E5074F1-3095-42E6-8BCD-EDB5BC761855}"/>
              </a:ext>
            </a:extLst>
          </p:cNvPr>
          <p:cNvSpPr txBox="1">
            <a:spLocks/>
          </p:cNvSpPr>
          <p:nvPr/>
        </p:nvSpPr>
        <p:spPr>
          <a:xfrm>
            <a:off x="4013684" y="2773721"/>
            <a:ext cx="4164632" cy="132556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b="1" noProof="1">
                <a:solidFill>
                  <a:srgbClr val="1BAACE"/>
                </a:solidFill>
                <a:latin typeface="Arial"/>
                <a:cs typeface="Arial"/>
              </a:rPr>
              <a:t>Es-tu d’accord avec cette règle</a:t>
            </a:r>
            <a:r>
              <a:rPr lang="fr-CA" sz="2100" b="1" noProof="1">
                <a:solidFill>
                  <a:srgbClr val="1BAACE"/>
                </a:solidFill>
                <a:latin typeface="Arial"/>
                <a:cs typeface="Arial"/>
              </a:rPr>
              <a:t> </a:t>
            </a:r>
            <a:r>
              <a:rPr lang="fr-CA" b="1" noProof="1">
                <a:solidFill>
                  <a:srgbClr val="1BAACE"/>
                </a:solidFill>
                <a:latin typeface="Arial"/>
                <a:cs typeface="Arial"/>
              </a:rPr>
              <a:t>?</a:t>
            </a:r>
          </a:p>
        </p:txBody>
      </p:sp>
      <p:sp>
        <p:nvSpPr>
          <p:cNvPr id="21" name="ZoneTexte 20">
            <a:extLst>
              <a:ext uri="{FF2B5EF4-FFF2-40B4-BE49-F238E27FC236}">
                <a16:creationId xmlns:a16="http://schemas.microsoft.com/office/drawing/2014/main" id="{52AC5EF2-6C72-AFEE-2CBE-A248F27C6432}"/>
              </a:ext>
            </a:extLst>
          </p:cNvPr>
          <p:cNvSpPr txBox="1"/>
          <p:nvPr/>
        </p:nvSpPr>
        <p:spPr>
          <a:xfrm>
            <a:off x="1510473" y="1328400"/>
            <a:ext cx="2201681" cy="1200329"/>
          </a:xfrm>
          <a:prstGeom prst="rect">
            <a:avLst/>
          </a:prstGeom>
          <a:noFill/>
        </p:spPr>
        <p:txBody>
          <a:bodyPr wrap="square" rtlCol="0">
            <a:spAutoFit/>
          </a:bodyPr>
          <a:lstStyle/>
          <a:p>
            <a:pPr algn="ctr"/>
            <a:r>
              <a:rPr lang="fr-CA" sz="3600" b="1" noProof="1">
                <a:solidFill>
                  <a:schemeClr val="bg1"/>
                </a:solidFill>
                <a:latin typeface="Arial"/>
                <a:cs typeface="Calibri"/>
              </a:rPr>
              <a:t>Oui, tout à fait</a:t>
            </a:r>
            <a:r>
              <a:rPr lang="fr-CA" b="1" noProof="1">
                <a:solidFill>
                  <a:schemeClr val="bg1"/>
                </a:solidFill>
                <a:latin typeface="Arial"/>
                <a:cs typeface="Calibri"/>
              </a:rPr>
              <a:t> </a:t>
            </a:r>
            <a:r>
              <a:rPr lang="fr-CA" sz="3600" b="1" noProof="1">
                <a:solidFill>
                  <a:schemeClr val="bg1"/>
                </a:solidFill>
                <a:latin typeface="Arial"/>
                <a:cs typeface="Calibri"/>
              </a:rPr>
              <a:t>!</a:t>
            </a:r>
          </a:p>
        </p:txBody>
      </p:sp>
      <p:sp>
        <p:nvSpPr>
          <p:cNvPr id="22" name="ZoneTexte 21">
            <a:extLst>
              <a:ext uri="{FF2B5EF4-FFF2-40B4-BE49-F238E27FC236}">
                <a16:creationId xmlns:a16="http://schemas.microsoft.com/office/drawing/2014/main" id="{590D7F6C-1F04-4D8F-D85A-94F4FF2AFB0F}"/>
              </a:ext>
            </a:extLst>
          </p:cNvPr>
          <p:cNvSpPr txBox="1"/>
          <p:nvPr/>
        </p:nvSpPr>
        <p:spPr>
          <a:xfrm>
            <a:off x="1153821" y="4309032"/>
            <a:ext cx="2847452" cy="1200329"/>
          </a:xfrm>
          <a:prstGeom prst="rect">
            <a:avLst/>
          </a:prstGeom>
          <a:noFill/>
        </p:spPr>
        <p:txBody>
          <a:bodyPr wrap="square" rtlCol="0">
            <a:spAutoFit/>
          </a:bodyPr>
          <a:lstStyle/>
          <a:p>
            <a:pPr algn="ctr"/>
            <a:r>
              <a:rPr lang="fr-CA" sz="3600" b="1" noProof="1">
                <a:solidFill>
                  <a:schemeClr val="bg1"/>
                </a:solidFill>
                <a:latin typeface="Arial"/>
                <a:cs typeface="Calibri"/>
              </a:rPr>
              <a:t>Surtout</a:t>
            </a:r>
            <a:br>
              <a:rPr lang="fr-CA" sz="3600" b="1" noProof="1">
                <a:solidFill>
                  <a:schemeClr val="bg1"/>
                </a:solidFill>
                <a:latin typeface="Arial"/>
                <a:cs typeface="Calibri"/>
              </a:rPr>
            </a:br>
            <a:r>
              <a:rPr lang="fr-CA" sz="3600" b="1" noProof="1">
                <a:solidFill>
                  <a:schemeClr val="bg1"/>
                </a:solidFill>
                <a:latin typeface="Arial"/>
                <a:cs typeface="Calibri"/>
              </a:rPr>
              <a:t>pas</a:t>
            </a:r>
            <a:r>
              <a:rPr lang="fr-CA" b="1" noProof="1">
                <a:solidFill>
                  <a:schemeClr val="bg1"/>
                </a:solidFill>
                <a:latin typeface="Arial"/>
                <a:cs typeface="Calibri"/>
              </a:rPr>
              <a:t> </a:t>
            </a:r>
            <a:r>
              <a:rPr lang="fr-CA" sz="3600" b="1" noProof="1">
                <a:solidFill>
                  <a:schemeClr val="bg1"/>
                </a:solidFill>
                <a:latin typeface="Arial"/>
                <a:cs typeface="Calibri"/>
              </a:rPr>
              <a:t>!</a:t>
            </a:r>
          </a:p>
        </p:txBody>
      </p:sp>
    </p:spTree>
    <p:extLst>
      <p:ext uri="{BB962C8B-B14F-4D97-AF65-F5344CB8AC3E}">
        <p14:creationId xmlns:p14="http://schemas.microsoft.com/office/powerpoint/2010/main" val="203661278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éducaloi - Atelier 2021">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19a9c1d-6107-471a-83e8-1a40088b2974" xsi:nil="true"/>
    <MediaServiceAutoKeyPoints xmlns="319a9c1d-6107-471a-83e8-1a40088b2974" xsi:nil="true"/>
    <MediaServiceObjectDetectorVersions xmlns="319a9c1d-6107-471a-83e8-1a40088b2974" xsi:nil="true"/>
    <MediaServiceSearchProperties xmlns="319a9c1d-6107-471a-83e8-1a40088b2974" xsi:nil="true"/>
    <MediaServiceKeyPoints xmlns="319a9c1d-6107-471a-83e8-1a40088b2974" xsi:nil="true"/>
    <MediaServiceOCR xmlns="319a9c1d-6107-471a-83e8-1a40088b2974" xsi:nil="true"/>
    <MediaServiceDateTaken xmlns="319a9c1d-6107-471a-83e8-1a40088b2974" xsi:nil="true"/>
    <Date_Alerte xmlns="319a9c1d-6107-471a-83e8-1a40088b2974" xsi:nil="true"/>
    <Language xmlns="http://schemas.microsoft.com/sharepoint/v3">Anglais</Language>
    <_Enstock xmlns="319a9c1d-6107-471a-83e8-1a40088b2974">false</_Enstock>
    <EnVeille xmlns="7c4c9101-ca6c-4953-bf15-5ed2fb777a67">true</EnVeille>
    <Classement xmlns="319a9c1d-6107-471a-83e8-1a40088b2974">Education_juridique</Classement>
    <nb_x0020_pages xmlns="7c4c9101-ca6c-4953-bf15-5ed2fb777a67" xsi:nil="true"/>
    <DocumentSetDescription xmlns="http://schemas.microsoft.com/sharepoint/v3" xsi:nil="true"/>
    <EnLigneFR xmlns="7c4c9101-ca6c-4953-bf15-5ed2fb777a67">false</EnLigneFR>
    <MiseAJour xmlns="7c4c9101-ca6c-4953-bf15-5ed2fb777a67" xsi:nil="true"/>
    <EnLigneEnFrSur xmlns="7c4c9101-ca6c-4953-bf15-5ed2fb777a67" xsi:nil="true"/>
    <_Statut xmlns="319a9c1d-6107-471a-83e8-1a40088b2974">
      <Value>En travail</Value>
    </_Statut>
    <Descriptif xmlns="7c4c9101-ca6c-4953-bf15-5ed2fb777a67" xsi:nil="true"/>
    <Date_x0020_de_x0020_validation_x0020_juridique_x0020_compl_x00e8_te xmlns="319a9c1d-6107-471a-83e8-1a40088b2974" xsi:nil="true"/>
    <Publications_x0020_liées xmlns="7c4c9101-ca6c-4953-bf15-5ed2fb777a67">
      <Value>Faire un choix</Value>
    </Publications_x0020_liées>
    <_Lien xmlns="319a9c1d-6107-471a-83e8-1a40088b2974">
      <Url xsi:nil="true"/>
      <Description xsi:nil="true"/>
    </_Lien>
    <Notes1 xmlns="7c4c9101-ca6c-4953-bf15-5ed2fb777a67">Pour les communautés inuites au Nunavik</Notes1>
    <Disponible xmlns="7c4c9101-ca6c-4953-bf15-5ed2fb777a67">true</Disponible>
    <Titre_x0020_anglais xmlns="7c4c9101-ca6c-4953-bf15-5ed2fb777a67" xsi:nil="true"/>
    <À_x0020_lire_x0020_aussi xmlns="7c4c9101-ca6c-4953-bf15-5ed2fb777a67">
      <Value>-</Value>
    </À_x0020_lire_x0020_aussi>
    <Date_x0020_de_x0020_validation_x0020_CCD_x002f_p_x00e9_dago_x002f_graphique xmlns="319a9c1d-6107-471a-83e8-1a40088b2974" xsi:nil="true"/>
    <Langue_x0020_de_x0020_la_x0020_présentation xmlns="7c4c9101-ca6c-4953-bf15-5ed2fb777a67">Français et Anglais</Langue_x0020_de_x0020_la_x0020_présentation>
    <Intervenants xmlns="7c4c9101-ca6c-4953-bf15-5ed2fb777a67">false</Intervenants>
    <i907d86ec4584f6cb358ae81bbc1ea6b xmlns="319a9c1d-6107-471a-83e8-1a40088b2974">
      <Terms xmlns="http://schemas.microsoft.com/office/infopath/2007/PartnerControls"/>
    </i907d86ec4584f6cb358ae81bbc1ea6b>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de support - Dépliant - Français" ma:contentTypeID="0x010100F8C85325C32CB44099F01647384237E200598D4831C20A144EA8BC6458CCE06FFA" ma:contentTypeVersion="45" ma:contentTypeDescription="" ma:contentTypeScope="" ma:versionID="2a2217eba278373a9c079b6566e67efe">
  <xsd:schema xmlns:xsd="http://www.w3.org/2001/XMLSchema" xmlns:xs="http://www.w3.org/2001/XMLSchema" xmlns:p="http://schemas.microsoft.com/office/2006/metadata/properties" xmlns:ns1="http://schemas.microsoft.com/sharepoint/v3" xmlns:ns2="7c4c9101-ca6c-4953-bf15-5ed2fb777a67" xmlns:ns3="319a9c1d-6107-471a-83e8-1a40088b2974" targetNamespace="http://schemas.microsoft.com/office/2006/metadata/properties" ma:root="true" ma:fieldsID="623e7a2fd570e12825491841a7f7d374" ns1:_="" ns2:_="" ns3:_="">
    <xsd:import namespace="http://schemas.microsoft.com/sharepoint/v3"/>
    <xsd:import namespace="7c4c9101-ca6c-4953-bf15-5ed2fb777a67"/>
    <xsd:import namespace="319a9c1d-6107-471a-83e8-1a40088b2974"/>
    <xsd:element name="properties">
      <xsd:complexType>
        <xsd:sequence>
          <xsd:element name="documentManagement">
            <xsd:complexType>
              <xsd:all>
                <xsd:element ref="ns2:Langue_x0020_de_x0020_la_x0020_présentation" minOccurs="0"/>
                <xsd:element ref="ns3:_Statut" minOccurs="0"/>
                <xsd:element ref="ns2:MiseAJour" minOccurs="0"/>
                <xsd:element ref="ns2:Notes1" minOccurs="0"/>
                <xsd:element ref="ns2:nb_x0020_pages" minOccurs="0"/>
                <xsd:element ref="ns2:Descriptif" minOccurs="0"/>
                <xsd:element ref="ns2:À_x0020_lire_x0020_aussi" minOccurs="0"/>
                <xsd:element ref="ns2:Publications_x0020_liées" minOccurs="0"/>
                <xsd:element ref="ns3:_Enstock" minOccurs="0"/>
                <xsd:element ref="ns2:EnVeille" minOccurs="0"/>
                <xsd:element ref="ns1:DocumentSetDescription" minOccurs="0"/>
                <xsd:element ref="ns3:MediaServiceDateTaken" minOccurs="0"/>
                <xsd:element ref="ns3:MediaServiceOCR" minOccurs="0"/>
                <xsd:element ref="ns3:MediaServiceAutoKeyPoints" minOccurs="0"/>
                <xsd:element ref="ns3:MediaServiceKeyPoints" minOccurs="0"/>
                <xsd:element ref="ns2:Intervenants" minOccurs="0"/>
                <xsd:element ref="ns2:Disponible" minOccurs="0"/>
                <xsd:element ref="ns3:MediaServiceObjectDetectorVersions" minOccurs="0"/>
                <xsd:element ref="ns3:MediaServiceSearchProperties" minOccurs="0"/>
                <xsd:element ref="ns3:lcf76f155ced4ddcb4097134ff3c332f" minOccurs="0"/>
                <xsd:element ref="ns2:EnLigneFR" minOccurs="0"/>
                <xsd:element ref="ns3:_Lien" minOccurs="0"/>
                <xsd:element ref="ns2:EnLigneEnFrSur" minOccurs="0"/>
                <xsd:element ref="ns3:i907d86ec4584f6cb358ae81bbc1ea6b" minOccurs="0"/>
                <xsd:element ref="ns3:Classement" minOccurs="0"/>
                <xsd:element ref="ns3:Date_Alerte" minOccurs="0"/>
                <xsd:element ref="ns1:Language" minOccurs="0"/>
                <xsd:element ref="ns3:Date_x0020_de_x0020_validation_x0020_juridique_x0020_compl_x00e8_te" minOccurs="0"/>
                <xsd:element ref="ns3:Date_x0020_de_x0020_validation_x0020_CCD_x002f_p_x00e9_dago_x002f_graphique" minOccurs="0"/>
                <xsd:element ref="ns2:Titre_x0020_anglai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13" nillable="true" ma:displayName="Description" ma:description="Description de l’ensemble de documents" ma:hidden="true" ma:internalName="DocumentSetDescription" ma:readOnly="false">
      <xsd:simpleType>
        <xsd:restriction base="dms:Note"/>
      </xsd:simpleType>
    </xsd:element>
    <xsd:element name="Language" ma:index="34" nillable="true" ma:displayName="Z_OLD_Langue(old)" ma:format="Dropdown" ma:hidden="true" ma:indexed="true" ma:internalName="Language" ma:readOnly="false">
      <xsd:simpleType>
        <xsd:union memberTypes="dms:Text">
          <xsd:simpleType>
            <xsd:restriction base="dms:Choice">
              <xsd:enumeration value="Arabe (Arabie saoudite)"/>
              <xsd:enumeration value="Bulgare (Bulgarie)"/>
              <xsd:enumeration value="Chinois (Hong Kong R.A.S.)"/>
              <xsd:enumeration value="Chinois (Chine)"/>
              <xsd:enumeration value="Chinois (Taïwan)"/>
              <xsd:enumeration value="Croate (Croatie)"/>
              <xsd:enumeration value="Tchèque (République tchèque)"/>
              <xsd:enumeration value="Danois (Danemark)"/>
              <xsd:enumeration value="Néerlandais (Pays-Bas)"/>
              <xsd:enumeration value="Anglais"/>
              <xsd:enumeration value="Estonien (Estonie)"/>
              <xsd:enumeration value="Finnois (Finlande)"/>
              <xsd:enumeration value="Français (France)"/>
              <xsd:enumeration value="Allemand (Allemagne)"/>
              <xsd:enumeration value="Grec (Grèce)"/>
              <xsd:enumeration value="Hébreu (Israël)"/>
              <xsd:enumeration value="Hindi (Inde)"/>
              <xsd:enumeration value="Hongrois (Hongrie)"/>
              <xsd:enumeration value="Indonésien (Indonésie)"/>
              <xsd:enumeration value="Italien (Italie)"/>
              <xsd:enumeration value="Japonais (Japon)"/>
              <xsd:enumeration value="Coréen (Corée)"/>
              <xsd:enumeration value="Letton (Lettonie)"/>
              <xsd:enumeration value="Lituanien (Lituanie)"/>
              <xsd:enumeration value="Malais (Malaisie)"/>
              <xsd:enumeration value="Norvégien (Bokmal) (Norvège)"/>
              <xsd:enumeration value="Polonais (Pologne)"/>
              <xsd:enumeration value="Portugais (Brésil)"/>
              <xsd:enumeration value="Portugais (Portugal)"/>
              <xsd:enumeration value="Roumain (Roumanie)"/>
              <xsd:enumeration value="Russe (Russie)"/>
              <xsd:enumeration value="Serbe (Latin, Serbie)"/>
              <xsd:enumeration value="Slovaque (Slovaquie)"/>
              <xsd:enumeration value="Slovène (Slovénie)"/>
              <xsd:enumeration value="Espagnol (Espagne)"/>
              <xsd:enumeration value="Suédois (Suède)"/>
              <xsd:enumeration value="Thaï (Thaïlande)"/>
              <xsd:enumeration value="Turc (Turquie)"/>
              <xsd:enumeration value="Ukrainien (Ukraine)"/>
              <xsd:enumeration value="Ourdou (République islamique du Pakistan)"/>
              <xsd:enumeration value="Vietnamien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7c4c9101-ca6c-4953-bf15-5ed2fb777a67" elementFormDefault="qualified">
    <xsd:import namespace="http://schemas.microsoft.com/office/2006/documentManagement/types"/>
    <xsd:import namespace="http://schemas.microsoft.com/office/infopath/2007/PartnerControls"/>
    <xsd:element name="Langue_x0020_de_x0020_la_x0020_présentation" ma:index="1" nillable="true" ma:displayName="Langues" ma:format="Dropdown" ma:internalName="Langue_x0020_de_x0020_la_x0020_pr_x00e9_sentation" ma:readOnly="false">
      <xsd:simpleType>
        <xsd:restriction base="dms:Choice">
          <xsd:enumeration value="Français et Anglais"/>
          <xsd:enumeration value="Anglais"/>
          <xsd:enumeration value="Français"/>
          <xsd:enumeration value="Autre"/>
        </xsd:restriction>
      </xsd:simpleType>
    </xsd:element>
    <xsd:element name="MiseAJour" ma:index="3" nillable="true" ma:displayName="Date de mise à jour" ma:description="Date de la dernière mise à jour complète" ma:format="DateOnly" ma:indexed="true" ma:internalName="MiseAJour" ma:readOnly="false">
      <xsd:simpleType>
        <xsd:restriction base="dms:DateTime"/>
      </xsd:simpleType>
    </xsd:element>
    <xsd:element name="Notes1" ma:index="5" nillable="true" ma:displayName="Notes / Commentaires" ma:format="Dropdown" ma:internalName="Notes1" ma:readOnly="false">
      <xsd:simpleType>
        <xsd:restriction base="dms:Note">
          <xsd:maxLength value="255"/>
        </xsd:restriction>
      </xsd:simpleType>
    </xsd:element>
    <xsd:element name="nb_x0020_pages" ma:index="6" nillable="true" ma:displayName="Nb pages" ma:decimals="0" ma:internalName="nb_x0020_pages" ma:readOnly="false" ma:percentage="FALSE">
      <xsd:simpleType>
        <xsd:restriction base="dms:Number"/>
      </xsd:simpleType>
    </xsd:element>
    <xsd:element name="Descriptif" ma:index="7" nillable="true" ma:displayName="Descriptif" ma:description="Texte apparaissant dans la vignette sur Educaloi.qc.ca/publications" ma:internalName="Descriptif" ma:readOnly="false">
      <xsd:simpleType>
        <xsd:restriction base="dms:Note">
          <xsd:maxLength value="255"/>
        </xsd:restriction>
      </xsd:simpleType>
    </xsd:element>
    <xsd:element name="À_x0020_lire_x0020_aussi" ma:index="8" nillable="true" ma:displayName="À lire aussi" ma:default="-" ma:description="Module noeuds connexes dans Wordpress" ma:internalName="_x00c0__x0020_lire_x0020_aussi" ma:readOnly="false">
      <xsd:complexType>
        <xsd:complexContent>
          <xsd:extension base="dms:MultiChoiceFillIn">
            <xsd:sequence>
              <xsd:element name="Value" maxOccurs="unbounded" minOccurs="0" nillable="true">
                <xsd:simpleType>
                  <xsd:union memberTypes="dms:Text">
                    <xsd:simpleType>
                      <xsd:restriction base="dms:Choice">
                        <xsd:enumeration value="-"/>
                        <xsd:enumeration value="Accès à l'information"/>
                        <xsd:enumeration value="Accident automobile"/>
                        <xsd:enumeration value="Accidents au travail"/>
                        <xsd:enumeration value="Achat d'un véhicule"/>
                        <xsd:enumeration value="Actions collectives"/>
                        <xsd:enumeration value="Adoption et procréation assistée"/>
                        <xsd:enumeration value="Aide et ressources pour les victimes"/>
                        <xsd:enumeration value="Aide juridique"/>
                        <xsd:enumeration value="Aide sociale"/>
                        <xsd:enumeration value="Assurances"/>
                        <xsd:enumeration value="Avortement"/>
                        <xsd:enumeration value="Cartes de crédit"/>
                        <xsd:enumeration value="Casier judiciaire"/>
                        <xsd:enumeration value="Choisir une propriété"/>
                        <xsd:enumeration value="Conciliation travail-famille"/>
                        <xsd:enumeration value="Congés et vacances"/>
                        <xsd:enumeration value="Conjoints de fait"/>
                        <xsd:enumeration value="Consentement aux soins"/>
                        <xsd:enumeration value="Consentement sexuel"/>
                        <xsd:enumeration value="Contrats de service"/>
                        <xsd:enumeration value="Contrats de télécommunication"/>
                        <xsd:enumeration value="Contraventions"/>
                        <xsd:enumeration value="Cour des petites créances"/>
                        <xsd:enumeration value="Crimes et infractions – autres"/>
                        <xsd:enumeration value="Décès d'un proche"/>
                        <xsd:enumeration value="Demander l'assurance-emploi"/>
                        <xsd:enumeration value="Démarrer une entreprise"/>
                        <xsd:enumeration value="Déterminer la garde des enfants"/>
                        <xsd:enumeration value="Devenir propriétaire"/>
                        <xsd:enumeration value="Divorce - les premiers moments"/>
                        <xsd:enumeration value="Divorce - les procédures à la cour"/>
                        <xsd:enumeration value="Divorce - partage des biens"/>
                        <xsd:enumeration value="Divorce - pension alimentaire pour l'ex-époux"/>
                        <xsd:enumeration value="Documents officiels"/>
                        <xsd:enumeration value="Dossier criminel d'adolescent"/>
                        <xsd:enumeration value="Dossier médical"/>
                        <xsd:enumeration value="Droits des ados"/>
                        <xsd:enumeration value="Droits et responsabilités au travail"/>
                        <xsd:enumeration value="Droits et responsabilités des parents"/>
                        <xsd:enumeration value="Droits linguistiques"/>
                        <xsd:enumeration value="École et travail"/>
                        <xsd:enumeration value="Égalité et diversité"/>
                        <xsd:enumeration value="Être grand-parent"/>
                        <xsd:enumeration value="Exercer la garde des enfants"/>
                        <xsd:enumeration value="Financer l'achat d'une propriété"/>
                        <xsd:enumeration value="Fiches carrière"/>
                        <xsd:enumeration value="Fonctionnement du procès"/>
                        <xsd:enumeration value="Garanties et réparations"/>
                        <xsd:enumeration value="Garde des enfants - situations particulières"/>
                        <xsd:enumeration value="Gérer une succession - Particularités autochtones"/>
                        <xsd:enumeration value="Habiter un logement"/>
                        <xsd:enumeration value="Harcèlement au travail"/>
                        <xsd:enumeration value="Hébergement des aînés"/>
                        <xsd:enumeration value="Horaire de travail"/>
                        <xsd:enumeration value="Infractions avec violence"/>
                        <xsd:enumeration value="Infractions liées aux drogues"/>
                        <xsd:enumeration value="Infractions sexuelles"/>
                        <xsd:enumeration value="Infractions sur la route"/>
                        <xsd:enumeration value="Interaction avec la police"/>
                        <xsd:enumeration value="Intimidation et les ados"/>
                        <xsd:enumeration value="Justice pénale pour adolescent - rôle des parents"/>
                        <xsd:enumeration value="Le Curateur public"/>
                        <xsd:enumeration value="Les professionnels de l'immobilier"/>
                        <xsd:enumeration value="Lien de filiation"/>
                        <xsd:enumeration value="Liquidation de la succession"/>
                        <xsd:enumeration value="Location d’un bien"/>
                        <xsd:enumeration value="Lois sur le travail"/>
                        <xsd:enumeration value="Loisirs et abonnements"/>
                        <xsd:enumeration value="Louer un logement"/>
                        <xsd:enumeration value="Mariage"/>
                        <xsd:enumeration value="Médiation familiale"/>
                        <xsd:enumeration value="Mise en demeure"/>
                        <xsd:enumeration value="Modifier une pension alimentaire pour enfants"/>
                        <xsd:enumeration value="Notions juridiques de base"/>
                        <xsd:enumeration value="Obtenir une pension alimentaire pour enfant"/>
                        <xsd:enumeration value="Règles spécifiques aux organismes de bienfaisance enregistrés"/>
                        <xsd:enumeration value="Organismes publics"/>
                        <xsd:enumeration value="Exploiter un organisme sans but lucratif (OSBL)"/>
                        <xsd:enumeration value="Parents et éducation"/>
                        <xsd:enumeration value="Parents séparés"/>
                        <xsd:enumeration value="Payer la pension alimentaire pour enfant"/>
                        <xsd:enumeration value="Pension alimentaire pour enfants - situations particulières"/>
                        <xsd:enumeration value="Perdre son emploi"/>
                        <xsd:enumeration value="Protéger un proche: particularités autochtones"/>
                        <xsd:enumeration value="Protéger un proche"/>
                        <xsd:enumeration value="Plainte et dénonciation"/>
                        <xsd:enumeration value="Plaintes et recours contre le gouvernement"/>
                        <xsd:enumeration value="Plaintes et recours en santé"/>
                        <xsd:enumeration value="Plaintes et recours"/>
                        <xsd:enumeration value="Planifier sa succession - particularités autochtones"/>
                        <xsd:enumeration value="Planifier sa succession"/>
                        <xsd:enumeration value="Favoriser son autonomie"/>
                        <xsd:enumeration value="Préarrangements funéraires"/>
                        <xsd:enumeration value="Prêts et financement"/>
                        <xsd:enumeration value="Procès criminel"/>
                        <xsd:enumeration value="Processus criminel: particularités autochtones"/>
                        <xsd:enumeration value="Professionnels de la santé"/>
                        <xsd:enumeration value="Professionnels du droit"/>
                        <xsd:enumeration value="Protection des enfants"/>
                        <xsd:enumeration value="Protection du consommateur - règles particulières"/>
                        <xsd:enumeration value="Quand un ado commet un crime"/>
                        <xsd:enumeration value="Quitter son emploi"/>
                        <xsd:enumeration value="Quitter un logement"/>
                        <xsd:enumeration value="Tribunal administratif du logement"/>
                        <xsd:enumeration value="Régime public de santé"/>
                        <xsd:enumeration value="Régimes matrimoniaux"/>
                        <xsd:enumeration value="Régler un conflit"/>
                        <xsd:enumeration value="Relations avec les voisins"/>
                        <xsd:enumeration value="Rénovations et construction"/>
                        <xsd:enumeration value="Réparations et garanties sur un véhicule"/>
                        <xsd:enumeration value="Responsabilité civile et contrats"/>
                        <xsd:enumeration value="Salaire"/>
                        <xsd:enumeration value="Santé et sexualité des ados"/>
                        <xsd:enumeration value="Santé mentale"/>
                        <xsd:enumeration value="Séparation des conjoints de fait - argent et maison"/>
                        <xsd:enumeration value="Séparation des conjoints de fait - les premiers moments"/>
                        <xsd:enumeration value="Séparation des conjoints de fait - procédures à la cour"/>
                        <xsd:enumeration value="Soins de fin de vie"/>
                        <xsd:enumeration value="Surendettement et faillite"/>
                        <xsd:enumeration value="Testament"/>
                        <xsd:enumeration value="Travailleurs autonomes"/>
                        <xsd:enumeration value="Tribunal des droits de la personne"/>
                        <xsd:enumeration value="Tribunal pour adolescents"/>
                        <xsd:enumeration value="Tribunaux au Québec"/>
                        <xsd:enumeration value="Types d'entreprise"/>
                        <xsd:enumeration value="Types d'organismes"/>
                        <xsd:enumeration value="Vices cachés et garanties"/>
                        <xsd:enumeration value="Vie privée et renseignements personnels"/>
                        <xsd:enumeration value="Vol, fraude et vandalisme"/>
                        <xsd:enumeration value="Avoir une entreprise"/>
                        <xsd:enumeration value="Reprendre une entreprise"/>
                      </xsd:restriction>
                    </xsd:simpleType>
                  </xsd:union>
                </xsd:simpleType>
              </xsd:element>
            </xsd:sequence>
          </xsd:extension>
        </xsd:complexContent>
      </xsd:complexType>
    </xsd:element>
    <xsd:element name="Publications_x0020_liées" ma:index="9" nillable="true" ma:displayName="Publications liées" ma:default="Faire un choix" ma:internalName="Publications_x0020_li_x00e9_es" ma:readOnly="false">
      <xsd:complexType>
        <xsd:complexContent>
          <xsd:extension base="dms:MultiChoice">
            <xsd:sequence>
              <xsd:element name="Value" maxOccurs="unbounded" minOccurs="0" nillable="true">
                <xsd:simpleType>
                  <xsd:restriction base="dms:Choice">
                    <xsd:enumeration value="Faire un choix"/>
                    <xsd:enumeration value="Balado - Planifier l'avenir, épisode 1 : La procuration"/>
                    <xsd:enumeration value="Balado - Planifier l'avenir, épisode 2 : Le mandat de protection"/>
                    <xsd:enumeration value="Balado - Planifier l'avenir, épisode 3 : Faire votre testament"/>
                    <xsd:enumeration value="Balado - Planifier l'avenir, épisode 4 : Utiliser le mandat de protection d’un proche : l’homologation"/>
                    <xsd:enumeration value="Balado - Planifier l'avenir, épisode 5 : Décès d’un proche : vérifier s’il existe un testament"/>
                    <xsd:enumeration value="Balado - Planifier l'avenir, épisode 6 : Être liquidateur d'une succession"/>
                    <xsd:enumeration value="Balado - #Apres - Épisode 1 - Plainte à la police et trousse médico-légale"/>
                    <xsd:enumeration value="Balado - #Apres - Épisode 2 - Médiation"/>
                    <xsd:enumeration value="Balado - #Apres - Épisode 3 - Procès criminel - de la plainte à la peine"/>
                    <xsd:enumeration value="Balado - Au coeur d'un procès - Épisode 1 | La préparation d’un procès"/>
                    <xsd:enumeration value="Balado - Au coeur d'un procès - Épisode 2 | Le procès"/>
                    <xsd:enumeration value="Guide - Accompagner les victimes d'agressions à caractère sexuel en situation de vulnérabilité"/>
                    <xsd:enumeration value="Guide - Accompanying Sexual Assault Victims in Vulnerable Situations"/>
                    <xsd:enumeration value="Guide - Aîné Investisseurs - Protect Your Money - From Financial Fraud and Abuse"/>
                    <xsd:enumeration value="Guide - Aîné Investisseurs - Protect Your Money - Remedies and Useful Ressources"/>
                    <xsd:enumeration value="Guide - Aîné Investisseurs - Protéger vos investissements - Contre la fraude et les abus financiers"/>
                    <xsd:enumeration value="Guide - Aîné Investisseurs - Protéger vos investissements - Recours et ressources utiles"/>
                    <xsd:enumeration value="Guide - Applying for a Divorce"/>
                    <xsd:enumeration value="Guide - Caregivers"/>
                    <xsd:enumeration value="Guide - Changing a Judgment (Common-Law Couples)"/>
                    <xsd:enumeration value="Guide - Processus judiciaire criminel et droits des accusés autochtones"/>
                    <xsd:enumeration value="Guide - Criminal Legal Process and the Rights of Indigenous People Accused of a Crime"/>
                    <xsd:enumeration value="Guide - Dealing With a Death and Settling an Estate"/>
                    <xsd:enumeration value="Guide - Décès et succession - Comment gérer le décès"/>
                    <xsd:enumeration value="Guide - Droits et responsabilités des jeunes mères - Manuel d'animation"/>
                    <xsd:enumeration value="Guide - Droits et responsabilités des jeunes mères - Guide d'information"/>
                    <xsd:enumeration value="Guide - Faire une demande en divorce"/>
                    <xsd:enumeration value="Guide - Faire votre testament"/>
                    <xsd:enumeration value="Guide - Femmes judiciarisées - Guide d'animation"/>
                    <xsd:enumeration value="Guide - Femmes judiciarisées - Guide d'information juridique"/>
                    <xsd:enumeration value="Guide - Animation Guide Community Workers - Wills and Estates for people living in a community"/>
                    <xsd:enumeration value="Guide - Guide intervenant (Présentation) - Testament et successions - Quand on réside dans une communauté"/>
                    <xsd:enumeration value="Guide - Health Care Decisions"/>
                    <xsd:enumeration value="Guide - Homologation - Using a Protection Mandate"/>
                    <xsd:enumeration value="Guide - Homologation - Utiliser le mandat de protection"/>
                    <xsd:enumeration value="Guide - Housing for Seniors"/>
                    <xsd:enumeration value="Guide - Info Sheet 1 - Finding reliable legal information"/>
                    <xsd:enumeration value="Guide - Info Sheet 2 - Free and low-cost legal services"/>
                    <xsd:enumeration value="Guide - Info Sheet 3 - Legal information vs Legal advice"/>
                    <xsd:enumeration value="Guide - Info Sheet 4 - Legal Responsibilites of Staff and Volunteers"/>
                    <xsd:enumeration value="Guide - Intervenir auprès des familles"/>
                    <xsd:enumeration value="Guide - Intervenir auprès des personnes LGBTQ+ victimes de violences sexuelles"/>
                    <xsd:enumeration value="Guide - Itinérance - Criminal Records"/>
                    <xsd:enumeration value="Guide - Itinérance - Démarches administratives"/>
                    <xsd:enumeration value="Guide - Itinérance - Health care"/>
                    <xsd:enumeration value="Guide - Itinérance - Identity Documents and Banking"/>
                    <xsd:enumeration value="Guide - Itinérance - Le casier judiciaire"/>
                    <xsd:enumeration value="Guide - Itinérance - Les principaux statuts des personnes immigrantes"/>
                    <xsd:enumeration value="Guide - Itinérance - Les soins de santé"/>
                    <xsd:enumeration value="Guide - Itinérance - Main Types of Immigrant Status"/>
                    <xsd:enumeration value="Guide - Le contrat de procuration - Confier la gestion de vos affaires"/>
                    <xsd:enumeration value="Guide - Le mandat de protection - Pour nommer une personne"/>
                    <xsd:enumeration value="Guide - Les adolescents et la justice pénale - Guide pour les participants (LSJPA)"/>
                    <xsd:enumeration value="Guide - L'hébergement des aînés"/>
                    <xsd:enumeration value="Guide - Making Changes to a Divorce Judgment"/>
                    <xsd:enumeration value="Guide - Medical Decisions - What is consent"/>
                    <xsd:enumeration value="Guide - Modifier un jugement de divorce"/>
                    <xsd:enumeration value="Guide - Modifier un jugement sur la garde et la pension alimentaire des enfants"/>
                    <xsd:enumeration value="Guide - Powers of Attorney"/>
                    <xsd:enumeration value="Guide - Prévoir ses soins de santé"/>
                    <xsd:enumeration value="Guide - Proches aidants"/>
                    <xsd:enumeration value="Guide - Protection Mandates - Naming Someone to Act fo You"/>
                    <xsd:enumeration value="Guide - Wills"/>
                    <xsd:enumeration value="Guide - Women and the Criminal Justice System"/>
                    <xsd:enumeration value="Depliant - Consumer Warranties - Protection Against Defects"/>
                    <xsd:enumeration value="Dépliant - Cartographie: Prévoir ses soins de santé"/>
                    <xsd:enumeration value="Dépliant - Cartography: Plan Your Heatlh Care"/>
                    <xsd:enumeration value="Depliant - Was Your Teenager Stopped by the Police?"/>
                    <xsd:enumeration value="Depliant - Votre adolescent a des démêlés avec la Justice"/>
                    <xsd:enumeration value="Depliant - Advance Medical Directives - Expressing Wishes Ahead of Time"/>
                    <xsd:enumeration value="Depliant - Powers of Attorney and Protection Mandates - Differences Between Them"/>
                    <xsd:enumeration value="Depliant - Estate Executors - Role and Responsibilities"/>
                    <xsd:enumeration value="Depliant - Wills - Common Questions"/>
                    <xsd:enumeration value="Depliant - Planning Ahead - 10 Steps to Peace of Mind"/>
                    <xsd:enumeration value="Depliant - Organ Donation - Making Your Wishes Known"/>
                    <xsd:enumeration value="Depliant - Making a Will When You Live in an Indigenous Community"/>
                    <xsd:enumeration value="Depliant - When a Loved One Dies in an Indigenous Community - First Steps"/>
                    <xsd:enumeration value="Depliant - Décès d'un proche dans une communauté autochtone - Les premières tâches à accomplir"/>
                    <xsd:enumeration value="Depliant - Logement au Québec - Quels sont vos droits"/>
                    <xsd:enumeration value="Depliant - Faire son testament - Quand on vit dans une communauté autochtone"/>
                    <xsd:enumeration value="Depliant - Complaints About Health or Social Services - Where to Turn"/>
                    <xsd:enumeration value="Depliant - Social Media - Our Legal Responsibilities"/>
                    <xsd:enumeration value="Depliant - Intimidation et la loi des pistes pour intervenir"/>
                    <xsd:enumeration value="Depliant - Charitable Donations - Giving Wisely"/>
                    <xsd:enumeration value="Depliant - Volunteers and Non-profits in Quebec - Responsibilites and Best Practices"/>
                    <xsd:enumeration value="Depliant - Autorité parentale - Les droits et les obligations des parents envers leurs enfants"/>
                    <xsd:enumeration value="Depliant - Parental Authority - Rights and Duties of Parents Toward Children"/>
                    <xsd:enumeration value="Depliant - Trees and Fences"/>
                    <xsd:enumeration value="Depliant - Language Rights in Court in Quebec"/>
                    <xsd:enumeration value="Depliant - Health and Social Services in English - What The Law Says"/>
                    <xsd:enumeration value="Depliant - Médiation familiale - Une autre solution que le tribunal"/>
                    <xsd:enumeration value="Depliant - Garde des enfants lors de la rupture - Les droits et devoirs des parents"/>
                    <xsd:enumeration value="Depliant - Pension alimentaire pour enfants - Continuer de subvenir aux besoin des enfants après une séparation"/>
                    <xsd:enumeration value="Depliant - Separation of Common-Law Couples - Different Rules Than Married Couples"/>
                    <xsd:enumeration value="Depliant - Child Custody When Parents Break Up - Rights and Duties of Parents"/>
                    <xsd:enumeration value="Depliant - Child Support - Providing for Children When Parents Separate"/>
                    <xsd:enumeration value="Depliant - Hébergement d’une personne en perte d’autonomie : qui décide?"/>
                    <xsd:enumeration value="Depliant - Procuration - Comment vous protéger"/>
                    <xsd:enumeration value="Depliant - Powers of Attorney - Protecting Youself"/>
                    <xsd:enumeration value="Depliant - Therapies de conversion"/>
                    <xsd:enumeration value="Depliant - Conversion Therapy"/>
                    <xsd:enumeration value="Vidéo - Aide juridique, Volet contributif"/>
                    <xsd:enumeration value="Video - Accès au dossier médical"/>
                    <xsd:enumeration value="Video - Accusés autochtones - demander un rapport Gladue"/>
                    <xsd:enumeration value="Video - Accusés autochtones - intéragir avec les policiers"/>
                    <xsd:enumeration value="Video - Accusés autochtones - le droit de garder le silence"/>
                    <xsd:enumeration value="Video - Accusés autochtones - plaider coupable"/>
                    <xsd:enumeration value="Video - Agression sexuelle - y a-t-il un délai pour porter plainte"/>
                    <xsd:enumeration value="Video - Annuler un achat en ligne"/>
                    <xsd:enumeration value="Video - Being Called for Jury Duty"/>
                    <xsd:enumeration value="Video - Cancelling Online Purchase"/>
                    <xsd:enumeration value="Video - Cannabis - Possession"/>
                    <xsd:enumeration value="Video - Cannabis - Related Crimes"/>
                    <xsd:enumeration value="Video - Cannabis - When you can consume"/>
                    <xsd:enumeration value="Video - Child Support at Age 18"/>
                    <xsd:enumeration value="Video - Class Actions"/>
                    <xsd:enumeration value="Video - Conduire au Québec - Les accidents"/>
                    <xsd:enumeration value="Video - Confidentialité des procès-verbaux des organismes sans but lucratif"/>
                    <xsd:enumeration value="Video - Conflit - le tribunal ne peut plus être le premier réflexe"/>
                    <xsd:enumeration value="Video - Consent to Treatment"/>
                    <xsd:enumeration value="Video - Consentement aux soins"/>
                    <xsd:enumeration value="Video - Consentement sexuel - et si je change d'avis"/>
                    <xsd:enumeration value="Video - Contracts by Email"/>
                    <xsd:enumeration value="Video - Demander le divorce"/>
                    <xsd:enumeration value="Video - Différence entre un procès criminel ou pénal et un procès civil"/>
                    <xsd:enumeration value="Video - Differences Between Civil Trials and Criminal or Penal Trials"/>
                    <xsd:enumeration value="Video - Directors of Charities and Conflicts of Interest"/>
                    <xsd:enumeration value="Video - Discrimination in Housing"/>
                    <xsd:enumeration value="Video - Dois-tu répondre aux questions des policiers"/>
                    <xsd:enumeration value="Video - Driving in Quebec - Accidents"/>
                    <xsd:enumeration value="Video - Droits LGBTQ"/>
                    <xsd:enumeration value="Video - Ending a Contract With a Daycare"/>
                    <xsd:enumeration value="Video - Être convoqué comme Juré"/>
                    <xsd:enumeration value="Video - Evidence in Small Claims Court"/>
                    <xsd:enumeration value="Video - Family Patrimony"/>
                    <xsd:enumeration value="Video - Faut-il une blessure pour qu'il y ait un crime"/>
                    <xsd:enumeration value="Video - Filling for Divorce"/>
                    <xsd:enumeration value="Video - Financial Support for an Ex Spouse"/>
                    <xsd:enumeration value="Video - Freedom of Expression and the Internet"/>
                    <xsd:enumeration value="Video - Heating in Rental Housing"/>
                    <xsd:enumeration value="Video - Incapacity and The Public Curator"/>
                    <xsd:enumeration value="Video - Interception par les policiers - le droit à l'avocat"/>
                    <xsd:enumeration value="Video - Introduction to registered Charities"/>
                    <xsd:enumeration value="Video - Job Interviews"/>
                    <xsd:enumeration value="Video - La jurisprudence"/>
                    <xsd:enumeration value="Video - La pension alimentaire à 18 ans"/>
                    <xsd:enumeration value="Video - La pension alimentaire pour l'ex-époux"/>
                    <xsd:enumeration value="Video - Language Rights in the Court"/>
                    <xsd:enumeration value="Video - Legal Aid, services requiring a contribution"/>
                    <xsd:enumeration value="Video - Le chauffage et le logement"/>
                    <xsd:enumeration value="Video - Le fardeau de preuve en droit"/>
                    <xsd:enumeration value="Video - Le patrimoine familiale"/>
                    <xsd:enumeration value="Video - Le rôle du jury dans un procès"/>
                    <xsd:enumeration value="Video - Le secret professionnel"/>
                    <xsd:enumeration value="Video - Les actions collectives"/>
                    <xsd:enumeration value="Video - Les arbres et les relations entre voisins"/>
                    <xsd:enumeration value="Video - Les conflits d'intérêts des administrateurs d'organismes de bienfaisance"/>
                    <xsd:enumeration value="Video - Les contrats faits par courriel"/>
                    <xsd:enumeration value="Video - Les crimes à caractère sexuel (webinaire)"/>
                    <xsd:enumeration value="Video - Les droits des conjoints de fait"/>
                    <xsd:enumeration value="Video - Les droits linguistiques devant les tribunaux"/>
                    <xsd:enumeration value="Video - Les entrevues d'embauche"/>
                    <xsd:enumeration value="Video - Les injonctions"/>
                    <xsd:enumeration value="Video - Les libérations conditionnelles"/>
                    <xsd:enumeration value="Video - Les organismes de bienfaisance"/>
                    <xsd:enumeration value="Video - LGBTQ+ Rights"/>
                    <xsd:enumeration value="Video - Liberté d'expression et Internet"/>
                    <xsd:enumeration value="Video - L'importance de respecter tes conditions"/>
                    <xsd:enumeration value="Video - L'inaptitude et la Curateur public"/>
                    <xsd:enumeration value="Video - Logement - la discrimination est interdite"/>
                    <xsd:enumeration value="Video - Losing Child Custody"/>
                    <xsd:enumeration value="Video - Magasinage - La garantie légale"/>
                    <xsd:enumeration value="Video - Magasinage - Remboursement et échange"/>
                    <xsd:enumeration value="Video - Médiation aux petites créances"/>
                    <xsd:enumeration value="Video - Mediation in Small Claims Court"/>
                    <xsd:enumeration value="Video - Medical records - Who Can Have Access"/>
                    <xsd:enumeration value="Video - Mettre fin à son contrat de garderie"/>
                    <xsd:enumeration value="Video - No money to Pay a Fine"/>
                    <xsd:enumeration value="Video - Organismes de bienfaisance enregistrés - activités commerciales"/>
                    <xsd:enumeration value="Video - Organismes de bienfaisance enregistrés - activités politiques"/>
                    <xsd:enumeration value="Video - Partager les photos intimes d'une personne sans son accord"/>
                    <xsd:enumeration value="Video - Partager une image intime - à qui la faute"/>
                    <xsd:enumeration value="Video - Pas l'argent pour payer une amende"/>
                    <xsd:enumeration value="Video - Perdre la garde des enfants"/>
                    <xsd:enumeration value="Video - Preuves aux petites créances"/>
                    <xsd:enumeration value="Video - Procès criminel - qui prend en charge les procédures"/>
                    <xsd:enumeration value="Video - Protect Your Money From Financial Fraud and Abuse"/>
                    <xsd:enumeration value="Video - Protecting Yourself - Powers of Attorney"/>
                    <xsd:enumeration value="Video - Qui aura la garde des enfants"/>
                    <xsd:enumeration value="Video - Registered Charities - Rules on Business Activities"/>
                    <xsd:enumeration value="Video - Registered Charities - Rules on Political Activities"/>
                    <xsd:enumeration value="Video - Se protéger - la procuration"/>
                    <xsd:enumeration value="Video - Shopping - Returns and Exchanges"/>
                    <xsd:enumeration value="Video - Shopping - The Automatic Warranty"/>
                    <xsd:enumeration value="Video - Système de justice - qui peut t'aider"/>
                    <xsd:enumeration value="Video - The Confidentiality of Minutes of Non-Profit Organization"/>
                    <xsd:enumeration value="Video - The Jury's Role in a Court Trial"/>
                    <xsd:enumeration value="Video - The Legal Burden of Proof"/>
                    <xsd:enumeration value="Video - The Rights of Common Law Couples"/>
                    <xsd:enumeration value="Video - Tools for Planning Ahead - Power of Attorney"/>
                    <xsd:enumeration value="Video - Tools for Planning Ahead - Protection Mandates"/>
                    <xsd:enumeration value="Video - Tools for Planning Ahead - Wills"/>
                    <xsd:enumeration value="Video - Travail - Refuser les heures supplémentaires"/>
                    <xsd:enumeration value="Video - Travel - Four Tips for Smooth Sailing"/>
                    <xsd:enumeration value="Video - Trees and Neighbourly Relations"/>
                    <xsd:enumeration value="Video - Un crime est-il possible entre ados"/>
                    <xsd:enumeration value="Video - Un proche peut-il vous frauder"/>
                    <xsd:enumeration value="Video - Victims of Violence - Ending an Apartment Lease"/>
                    <xsd:enumeration value="Video - Violence conjugale ou sexuelle - mettre fin à son bail"/>
                    <xsd:enumeration value="Video - Votre ex à la maison - même sans votre accord"/>
                    <xsd:enumeration value="Video - Votre logement - Aucun depot"/>
                    <xsd:enumeration value="Video - Voyage - 4 trucs pour partir l'esprit tranquille"/>
                    <xsd:enumeration value="Video - What is Jurisprudence"/>
                    <xsd:enumeration value="Video - Who Gets Child Custody"/>
                    <xsd:enumeration value="Video - Work - Refusing Overtime"/>
                    <xsd:enumeration value="Video - Your Apartment - No Deposit"/>
                    <xsd:enumeration value="Video - Intervenir auprès des personnes LGBTQ+ victimes de violences sexuelles : Définir le consentement"/>
                    <xsd:enumeration value="Video - Intervenir auprès des personnes LGBTQ+ victimes de violences sexuelles : Recours si les droits ne sont pas respectés"/>
                    <xsd:enumeration value="Video - Intervenir auprès des personnes LGBTQ+ victimes de violences sexuelles : Démarches après une agression sexuelle"/>
                    <xsd:enumeration value="Apprentissage en ligne - Formation en ligne : Intervenir auprès des victimes de violence conjugale"/>
                    <xsd:enumeration value="Apprentissage en ligne - Formation en ligne : Intervenir auprès des personnes immigrantes victimes d’agression sexuelle"/>
                    <xsd:enumeration value="Apprentissage en ligne - Comprendre les infractions à caractère sexuel et le processus judiciaire"/>
                    <xsd:enumeration value="Infographie - Shopping Online - 6 Tips to Reduce Your Risks"/>
                    <xsd:enumeration value="Infographie - Achats en ligne - 6 précautions à prendre"/>
                    <xsd:enumeration value="Infographie - Bullying and Youth"/>
                    <xsd:enumeration value="Infographie - Intimidation chez les jeunes"/>
                    <xsd:enumeration value="Infographie - Children Testifying Before the Youth Division - Who Does What in the Courtroom"/>
                    <xsd:enumeration value="Infographie - Children Testifying Before the Youth Division- How to Tell Your Story"/>
                    <xsd:enumeration value="Infographie - Children Testifying Before the Youth Division- Why Do You Have to Tell Your Story?"/>
                    <xsd:enumeration value="Infographie - Temoignage enfant TDLJ - Comment tu dois raconter ton histoire"/>
                    <xsd:enumeration value="Infographie - Temoignage enfant TDLJ - Pourquoi du dois raconter ton histoire"/>
                    <xsd:enumeration value="Infographie - Temoignage enfant TDLJ - Qui fait quoi dans la salle"/>
                    <xsd:enumeration value="Infographie - Map Access to Health and Social Services in English"/>
                    <xsd:enumeration value="Infographie - Divorce - Main Steps in the Court Process"/>
                    <xsd:enumeration value="Infographie - Separation of Common-Law Couples - The Court Process"/>
                    <xsd:enumeration value="Infographie - Divorce - les principales étapes du processus à la cour"/>
                    <xsd:enumeration value="Infographie - Séparation des conjoints de fait - processus à la cour"/>
                    <xsd:enumeration value="Infographie - Devenir propriétaire en 7 étapes"/>
                    <xsd:enumeration value="Infographie - 7 Steps to Ownership"/>
                    <xsd:enumeration value="Infographie - Therapies de conversion"/>
                    <xsd:enumeration value="Infographie - Conversion therapy"/>
                  </xsd:restriction>
                </xsd:simpleType>
              </xsd:element>
            </xsd:sequence>
          </xsd:extension>
        </xsd:complexContent>
      </xsd:complexType>
    </xsd:element>
    <xsd:element name="EnVeille" ma:index="11" nillable="true" ma:displayName="À veiller" ma:default="0" ma:format="Dropdown" ma:indexed="true" ma:internalName="EnVeille" ma:readOnly="false">
      <xsd:simpleType>
        <xsd:restriction base="dms:Boolean"/>
      </xsd:simpleType>
    </xsd:element>
    <xsd:element name="Intervenants" ma:index="21" nillable="true" ma:displayName="Z_OLD_Intervenants" ma:default="0" ma:description="Pour le filtre intervenants de la section Publications sur Wordpress" ma:hidden="true" ma:internalName="Intervenants" ma:readOnly="false">
      <xsd:simpleType>
        <xsd:restriction base="dms:Boolean"/>
      </xsd:simpleType>
    </xsd:element>
    <xsd:element name="Disponible" ma:index="22" nillable="true" ma:displayName="Z_OLD_Disponible à la commande en ligne" ma:default="1" ma:hidden="true" ma:internalName="Disponible" ma:readOnly="false">
      <xsd:simpleType>
        <xsd:restriction base="dms:Boolean"/>
      </xsd:simpleType>
    </xsd:element>
    <xsd:element name="EnLigneFR" ma:index="28" nillable="true" ma:displayName="Z_OLD_En ligne" ma:default="0" ma:hidden="true" ma:internalName="EnLigneFR" ma:readOnly="false">
      <xsd:simpleType>
        <xsd:restriction base="dms:Boolean"/>
      </xsd:simpleType>
    </xsd:element>
    <xsd:element name="EnLigneEnFrSur" ma:index="30" nillable="true" ma:displayName="En ligne sur site tiers" ma:format="Dropdown" ma:hidden="true" ma:internalName="EnLigneEnFrSur" ma:readOnly="false">
      <xsd:complexType>
        <xsd:complexContent>
          <xsd:extension base="dms:MultiChoiceFillIn">
            <xsd:sequence>
              <xsd:element name="Value" maxOccurs="unbounded" minOccurs="0" nillable="true">
                <xsd:simpleType>
                  <xsd:union memberTypes="dms:Text">
                    <xsd:simpleType>
                      <xsd:restriction base="dms:Choice">
                        <xsd:enumeration value="educaloi.qc.ca"/>
                        <xsd:enumeration value="SITE DU MJQ"/>
                        <xsd:enumeration value="YouTube"/>
                      </xsd:restriction>
                    </xsd:simpleType>
                  </xsd:union>
                </xsd:simpleType>
              </xsd:element>
            </xsd:sequence>
          </xsd:extension>
        </xsd:complexContent>
      </xsd:complexType>
    </xsd:element>
    <xsd:element name="Titre_x0020_anglais" ma:index="38" nillable="true" ma:displayName="Titre anglais" ma:description="Titre du contenu en ANG" ma:internalName="Titre_x0020_anglai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9a9c1d-6107-471a-83e8-1a40088b2974" elementFormDefault="qualified">
    <xsd:import namespace="http://schemas.microsoft.com/office/2006/documentManagement/types"/>
    <xsd:import namespace="http://schemas.microsoft.com/office/infopath/2007/PartnerControls"/>
    <xsd:element name="_Statut" ma:index="2" nillable="true" ma:displayName="Statut" ma:format="Dropdown" ma:internalName="_Statut" ma:readOnly="false">
      <xsd:complexType>
        <xsd:complexContent>
          <xsd:extension base="dms:MultiChoice">
            <xsd:sequence>
              <xsd:element name="Value" maxOccurs="unbounded" minOccurs="0" nillable="true">
                <xsd:simpleType>
                  <xsd:restriction base="dms:Choice">
                    <xsd:enumeration value="En travail"/>
                    <xsd:enumeration value="Imprimé"/>
                    <xsd:enumeration value="Préalerte"/>
                    <xsd:enumeration value="Alerte Majeure"/>
                    <xsd:enumeration value="Alerte Mineure"/>
                    <xsd:enumeration value="Hors ligne"/>
                    <xsd:enumeration value="En ligne"/>
                  </xsd:restriction>
                </xsd:simpleType>
              </xsd:element>
            </xsd:sequence>
          </xsd:extension>
        </xsd:complexContent>
      </xsd:complexType>
    </xsd:element>
    <xsd:element name="_Enstock" ma:index="10" nillable="true" ma:displayName="En stock" ma:default="0" ma:format="Dropdown" ma:internalName="_Enstock" ma:readOnly="false">
      <xsd:simpleType>
        <xsd:restriction base="dms:Boolean"/>
      </xsd:simpleType>
    </xsd:element>
    <xsd:element name="MediaServiceDateTaken" ma:index="15" nillable="true" ma:displayName="MediaServiceDateTaken" ma:description="" ma:hidden="true" ma:internalName="MediaServiceDateTaken" ma:readOnly="false">
      <xsd:simpleType>
        <xsd:restriction base="dms:Text"/>
      </xsd:simpleType>
    </xsd:element>
    <xsd:element name="MediaServiceOCR" ma:index="16" nillable="true" ma:displayName="Extracted Text" ma:hidden="true" ma:internalName="MediaServiceOCR" ma:readOnly="false">
      <xsd:simpleType>
        <xsd:restriction base="dms:Note"/>
      </xsd:simpleType>
    </xsd:element>
    <xsd:element name="MediaServiceAutoKeyPoints" ma:index="17" nillable="true" ma:displayName="MediaServiceAutoKeyPoints" ma:hidden="true" ma:internalName="MediaServiceAutoKeyPoints" ma:readOnly="false">
      <xsd:simpleType>
        <xsd:restriction base="dms:Note"/>
      </xsd:simpleType>
    </xsd:element>
    <xsd:element name="MediaServiceKeyPoints" ma:index="18" nillable="true" ma:displayName="KeyPoints" ma:hidden="true" ma:internalName="MediaServiceKeyPoints" ma:readOnly="false">
      <xsd:simpleType>
        <xsd:restriction base="dms:Note"/>
      </xsd:simpleType>
    </xsd:element>
    <xsd:element name="MediaServiceObjectDetectorVersions" ma:index="25" nillable="true" ma:displayName="MediaServiceObjectDetectorVersions" ma:hidden="true" ma:indexed="true" ma:internalName="MediaServiceObjectDetectorVersions" ma:readOnly="false">
      <xsd:simpleType>
        <xsd:restriction base="dms:Text"/>
      </xsd:simpleType>
    </xsd:element>
    <xsd:element name="MediaServiceSearchProperties" ma:index="26" nillable="true" ma:displayName="MediaServiceSearchProperties" ma:hidden="true" ma:internalName="MediaServiceSearchProperties" ma:readOnly="false">
      <xsd:simpleType>
        <xsd:restriction base="dms:Note"/>
      </xsd:simpleType>
    </xsd:element>
    <xsd:element name="lcf76f155ced4ddcb4097134ff3c332f" ma:index="27" nillable="true" ma:displayName="Balises d’images_0" ma:hidden="true" ma:internalName="lcf76f155ced4ddcb4097134ff3c332f" ma:readOnly="false">
      <xsd:simpleType>
        <xsd:restriction base="dms:Note"/>
      </xsd:simpleType>
    </xsd:element>
    <xsd:element name="_Lien" ma:index="29" nillable="true" ma:displayName="Lien(s) vers le contenu (URL)" ma:description="Hyperliens vers des plateformes d'Éducaloi ou celles de tiers" ma:format="Hyperlink" ma:hidden="true" ma:internalName="_Lien"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i907d86ec4584f6cb358ae81bbc1ea6b" ma:index="31" nillable="true" ma:taxonomy="true" ma:internalName="i907d86ec4584f6cb358ae81bbc1ea6b" ma:taxonomyFieldName="_Categorisation" ma:displayName="Categorisation" ma:indexed="true" ma:readOnly="false" ma:default="" ma:fieldId="{2907d86e-c458-4f6c-b358-ae81bbc1ea6b}" ma:sspId="299ed9a0-a2e4-4baf-bc0e-5da7c71c4752" ma:termSetId="18288f0d-28f3-4df4-8ee2-9185959cd787" ma:anchorId="00000000-0000-0000-0000-000000000000" ma:open="false" ma:isKeyword="false">
      <xsd:complexType>
        <xsd:sequence>
          <xsd:element ref="pc:Terms" minOccurs="0" maxOccurs="1"/>
        </xsd:sequence>
      </xsd:complexType>
    </xsd:element>
    <xsd:element name="Classement" ma:index="32" nillable="true" ma:displayName="Classement" ma:format="Dropdown" ma:hidden="true" ma:indexed="true" ma:internalName="Classement" ma:readOnly="false">
      <xsd:simpleType>
        <xsd:union memberTypes="dms:Text">
          <xsd:simpleType>
            <xsd:restriction base="dms:Choice">
              <xsd:enumeration value="Actualités"/>
              <xsd:enumeration value="Balados"/>
              <xsd:enumeration value="Depliants"/>
              <xsd:enumeration value="Education_juridique"/>
              <xsd:enumeration value="Dossiers Web"/>
              <xsd:enumeration value="Expertise"/>
              <xsd:enumeration value="Guide"/>
              <xsd:enumeration value="LLVD"/>
              <xsd:enumeration value="Partenariats"/>
              <xsd:enumeration value="Presentations"/>
              <xsd:enumeration value="Infographies"/>
              <xsd:enumeration value="Videos"/>
            </xsd:restriction>
          </xsd:simpleType>
        </xsd:union>
      </xsd:simpleType>
    </xsd:element>
    <xsd:element name="Date_Alerte" ma:index="33" nillable="true" ma:displayName="Date Alerte" ma:format="DateOnly" ma:hidden="true" ma:internalName="Date_Alerte" ma:readOnly="false">
      <xsd:simpleType>
        <xsd:restriction base="dms:DateTime"/>
      </xsd:simpleType>
    </xsd:element>
    <xsd:element name="Date_x0020_de_x0020_validation_x0020_juridique_x0020_compl_x00e8_te" ma:index="36" nillable="true" ma:displayName="Date de validation juridique complète" ma:format="DateOnly" ma:internalName="Date_x0020_de_x0020_validation_x0020_juridique_x0020_compl_x00e8_te">
      <xsd:simpleType>
        <xsd:restriction base="dms:DateTime"/>
      </xsd:simpleType>
    </xsd:element>
    <xsd:element name="Date_x0020_de_x0020_validation_x0020_CCD_x002f_p_x00e9_dago_x002f_graphique" ma:index="37" nillable="true" ma:displayName="Date de validation CCD/pédago/graphique" ma:format="DateOnly" ma:internalName="Date_x0020_de_x0020_validation_x0020_CCD_x002f_p_x00e9_dago_x002f_graphiq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ype de contenu"/>
        <xsd:element ref="dc:title" minOccurs="0" maxOccurs="1" ma:index="23"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9BD9D0-F995-47A0-89DC-B7A3812685D8}">
  <ds:schemaRefs>
    <ds:schemaRef ds:uri="http://purl.org/dc/terms/"/>
    <ds:schemaRef ds:uri="http://purl.org/dc/dcmitype/"/>
    <ds:schemaRef ds:uri="http://schemas.microsoft.com/office/infopath/2007/PartnerControls"/>
    <ds:schemaRef ds:uri="http://schemas.microsoft.com/office/2006/documentManagement/types"/>
    <ds:schemaRef ds:uri="http://schemas.microsoft.com/sharepoint/v3"/>
    <ds:schemaRef ds:uri="http://schemas.microsoft.com/office/2006/metadata/properties"/>
    <ds:schemaRef ds:uri="7c4c9101-ca6c-4953-bf15-5ed2fb777a67"/>
    <ds:schemaRef ds:uri="http://schemas.openxmlformats.org/package/2006/metadata/core-properties"/>
    <ds:schemaRef ds:uri="http://purl.org/dc/elements/1.1/"/>
    <ds:schemaRef ds:uri="319a9c1d-6107-471a-83e8-1a40088b2974"/>
    <ds:schemaRef ds:uri="http://www.w3.org/XML/1998/namespace"/>
  </ds:schemaRefs>
</ds:datastoreItem>
</file>

<file path=customXml/itemProps2.xml><?xml version="1.0" encoding="utf-8"?>
<ds:datastoreItem xmlns:ds="http://schemas.openxmlformats.org/officeDocument/2006/customXml" ds:itemID="{5728C468-18F2-4229-BEBD-2CA1D4FE3AA3}">
  <ds:schemaRefs>
    <ds:schemaRef ds:uri="http://schemas.microsoft.com/sharepoint/v3/contenttype/forms"/>
  </ds:schemaRefs>
</ds:datastoreItem>
</file>

<file path=customXml/itemProps3.xml><?xml version="1.0" encoding="utf-8"?>
<ds:datastoreItem xmlns:ds="http://schemas.openxmlformats.org/officeDocument/2006/customXml" ds:itemID="{50C3FB7F-3142-4613-8E6D-16B8222B19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c4c9101-ca6c-4953-bf15-5ed2fb777a67"/>
    <ds:schemaRef ds:uri="319a9c1d-6107-471a-83e8-1a40088b29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383</TotalTime>
  <Words>10963</Words>
  <Application>Microsoft Office PowerPoint</Application>
  <PresentationFormat>Grand écran</PresentationFormat>
  <Paragraphs>1016</Paragraphs>
  <Slides>78</Slides>
  <Notes>78</Notes>
  <HiddenSlides>0</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78</vt:i4>
      </vt:variant>
    </vt:vector>
  </HeadingPairs>
  <TitlesOfParts>
    <vt:vector size="89" baseType="lpstr">
      <vt:lpstr>Arial</vt:lpstr>
      <vt:lpstr>Calibri</vt:lpstr>
      <vt:lpstr>Calibri Light</vt:lpstr>
      <vt:lpstr>Courier New</vt:lpstr>
      <vt:lpstr>Helvetica</vt:lpstr>
      <vt:lpstr>Helvetica Light</vt:lpstr>
      <vt:lpstr>Police système</vt:lpstr>
      <vt:lpstr>Symbol</vt:lpstr>
      <vt:lpstr>Wingdings</vt:lpstr>
      <vt:lpstr>Thème Office</vt:lpstr>
      <vt:lpstr>éducaloi - Atelier 2021</vt:lpstr>
      <vt:lpstr>Présentation PowerPoint</vt:lpstr>
      <vt:lpstr>Présentation PowerPoint</vt:lpstr>
      <vt:lpstr>Présentation PowerPoint</vt:lpstr>
      <vt:lpstr>Présentation PowerPoint</vt:lpstr>
      <vt:lpstr>Présentation PowerPoint</vt:lpstr>
      <vt:lpstr>La chasse</vt:lpstr>
      <vt:lpstr>Présentation PowerPoint</vt:lpstr>
      <vt:lpstr>Présentation PowerPoint</vt:lpstr>
      <vt:lpstr>Présentation PowerPoint</vt:lpstr>
      <vt:lpstr>L’école</vt:lpstr>
      <vt:lpstr>Présentation PowerPoint</vt:lpstr>
      <vt:lpstr>Présentation PowerPoint</vt:lpstr>
      <vt:lpstr>Présentation PowerPoint</vt:lpstr>
      <vt:lpstr>Le travail</vt:lpstr>
      <vt:lpstr>Présentation PowerPoint</vt:lpstr>
      <vt:lpstr>Présentation PowerPoint</vt:lpstr>
      <vt:lpstr>Présentation PowerPoint</vt:lpstr>
      <vt:lpstr>Les coups</vt:lpstr>
      <vt:lpstr>Présentation PowerPoint</vt:lpstr>
      <vt:lpstr>Présentation PowerPoint</vt:lpstr>
      <vt:lpstr>Présentation PowerPoint</vt:lpstr>
      <vt:lpstr>Le vote</vt:lpstr>
      <vt:lpstr>Présentation PowerPoint</vt:lpstr>
      <vt:lpstr>Présentation PowerPoint</vt:lpstr>
      <vt:lpstr>Présentation PowerPoint</vt:lpstr>
      <vt:lpstr>Les photos</vt:lpstr>
      <vt:lpstr>Présentation PowerPoint</vt:lpstr>
      <vt:lpstr>Présentation PowerPoint</vt:lpstr>
      <vt:lpstr>Présentation PowerPoint</vt:lpstr>
      <vt:lpstr>  Les commentaires</vt:lpstr>
      <vt:lpstr>Présentation PowerPoint</vt:lpstr>
      <vt:lpstr>Présentation PowerPoint</vt:lpstr>
      <vt:lpstr>Présentation PowerPoint</vt:lpstr>
      <vt:lpstr>Les crimes</vt:lpstr>
      <vt:lpstr>Présentation PowerPoint</vt:lpstr>
      <vt:lpstr>Présentation PowerPoint</vt:lpstr>
      <vt:lpstr>Présentation PowerPoint</vt:lpstr>
      <vt:lpstr>Le comité</vt:lpstr>
      <vt:lpstr>Présentation PowerPoint</vt:lpstr>
      <vt:lpstr>Présentation PowerPoint</vt:lpstr>
      <vt:lpstr>Présentation PowerPoint</vt:lpstr>
      <vt:lpstr>L’intimidation</vt:lpstr>
      <vt:lpstr>Présentation PowerPoint</vt:lpstr>
      <vt:lpstr>Présentation PowerPoint</vt:lpstr>
      <vt:lpstr>Présentation PowerPoint</vt:lpstr>
      <vt:lpstr>L’alcool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choix</vt:lpstr>
      <vt:lpstr>Présentation PowerPoint</vt:lpstr>
      <vt:lpstr>Présentation PowerPoint</vt:lpstr>
      <vt:lpstr>Présentation PowerPoint</vt:lpstr>
      <vt:lpstr>Les punitions corporelles</vt:lpstr>
      <vt:lpstr>Présentation PowerPoint</vt:lpstr>
      <vt:lpstr>Présentation PowerPoint</vt:lpstr>
      <vt:lpstr>Présentation PowerPoint</vt:lpstr>
      <vt:lpstr>Les services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
  <cp:lastModifiedBy>Julianne Chu</cp:lastModifiedBy>
  <cp:revision>126</cp:revision>
  <dcterms:created xsi:type="dcterms:W3CDTF">2024-02-27T15:42:07Z</dcterms:created>
  <dcterms:modified xsi:type="dcterms:W3CDTF">2026-03-03T20:31:10Z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0x010100F8C85325C32CB44099F01647384237E200598D4831C20A144EA8BC6458CCE06FFA</vt:lpwstr>
  </property>
  <property fmtid="{D5CDD505-2E9C-101B-9397-08002B2CF9AE}" pid="3" name="_dlc_DocIdItemGuid">
    <vt:lpwstr>b291d8a9-19ee-444a-8827-13d6b5ba0f90</vt:lpwstr>
  </property>
  <property fmtid="{D5CDD505-2E9C-101B-9397-08002B2CF9AE}" pid="4" name="MediaServiceImageTags">
    <vt:lpwstr/>
  </property>
  <property fmtid="{D5CDD505-2E9C-101B-9397-08002B2CF9AE}" pid="5" name="_dlc_policyId">
    <vt:lpwstr>0x010100F414892432BABD4F9D58D89993809070|1955054669</vt:lpwstr>
  </property>
  <property fmtid="{D5CDD505-2E9C-101B-9397-08002B2CF9AE}" pid="6" name="ItemRetentionFormula">
    <vt:lpwstr>&lt;formula id="Microsoft.Office.RecordsManagement.PolicyFeatures.Expiration.Formula.BuiltIn"&gt;&lt;number&gt;12&lt;/number&gt;&lt;property&gt;Created&lt;/property&gt;&lt;propertyId&gt;8c06beca-0777-48f7-91c7-6da68bc07b69&lt;/propertyId&gt;&lt;period&gt;months&lt;/period&gt;&lt;/formula&gt;</vt:lpwstr>
  </property>
  <property fmtid="{D5CDD505-2E9C-101B-9397-08002B2CF9AE}" pid="7" name="TaxCatchAll">
    <vt:lpwstr/>
  </property>
  <property fmtid="{D5CDD505-2E9C-101B-9397-08002B2CF9AE}" pid="8" name="Publications">
    <vt:bool>false</vt:bool>
  </property>
  <property fmtid="{D5CDD505-2E9C-101B-9397-08002B2CF9AE}" pid="9" name="Order">
    <vt:lpwstr>208198700.000000</vt:lpwstr>
  </property>
  <property fmtid="{D5CDD505-2E9C-101B-9397-08002B2CF9AE}" pid="10" name="xd_ProgID">
    <vt:lpwstr/>
  </property>
  <property fmtid="{D5CDD505-2E9C-101B-9397-08002B2CF9AE}" pid="11" name="Refonte_migré">
    <vt:lpwstr>false</vt:lpwstr>
  </property>
  <property fmtid="{D5CDD505-2E9C-101B-9397-08002B2CF9AE}" pid="12" name="EnLigneFR">
    <vt:lpwstr>false</vt:lpwstr>
  </property>
  <property fmtid="{D5CDD505-2E9C-101B-9397-08002B2CF9AE}" pid="13" name="ComplianceAssetId">
    <vt:lpwstr/>
  </property>
  <property fmtid="{D5CDD505-2E9C-101B-9397-08002B2CF9AE}" pid="14" name="TemplateUrl">
    <vt:lpwstr/>
  </property>
  <property fmtid="{D5CDD505-2E9C-101B-9397-08002B2CF9AE}" pid="15" name="Intervenants">
    <vt:lpwstr>false</vt:lpwstr>
  </property>
  <property fmtid="{D5CDD505-2E9C-101B-9397-08002B2CF9AE}" pid="16" name="_Lien">
    <vt:lpwstr>, </vt:lpwstr>
  </property>
  <property fmtid="{D5CDD505-2E9C-101B-9397-08002B2CF9AE}" pid="17" name="Disponible">
    <vt:lpwstr>true</vt:lpwstr>
  </property>
  <property fmtid="{D5CDD505-2E9C-101B-9397-08002B2CF9AE}" pid="18" name="Thème_Vidéo">
    <vt:lpwstr>(À définir)</vt:lpwstr>
  </property>
  <property fmtid="{D5CDD505-2E9C-101B-9397-08002B2CF9AE}" pid="19" name="EnVeille">
    <vt:lpwstr>false</vt:lpwstr>
  </property>
  <property fmtid="{D5CDD505-2E9C-101B-9397-08002B2CF9AE}" pid="20" name="Language">
    <vt:lpwstr>Anglais</vt:lpwstr>
  </property>
  <property fmtid="{D5CDD505-2E9C-101B-9397-08002B2CF9AE}" pid="21" name="Année de développement">
    <vt:lpwstr>Choisir</vt:lpwstr>
  </property>
  <property fmtid="{D5CDD505-2E9C-101B-9397-08002B2CF9AE}" pid="22" name="À lire aussi">
    <vt:lpwstr>;#-;#</vt:lpwstr>
  </property>
  <property fmtid="{D5CDD505-2E9C-101B-9397-08002B2CF9AE}" pid="23" name="EnLigneEN">
    <vt:lpwstr>false</vt:lpwstr>
  </property>
  <property fmtid="{D5CDD505-2E9C-101B-9397-08002B2CF9AE}" pid="24" name="xd_Signature">
    <vt:lpwstr/>
  </property>
  <property fmtid="{D5CDD505-2E9C-101B-9397-08002B2CF9AE}" pid="25" name="_Enstock">
    <vt:lpwstr>false</vt:lpwstr>
  </property>
  <property fmtid="{D5CDD505-2E9C-101B-9397-08002B2CF9AE}" pid="26" name="Classement">
    <vt:lpwstr>Education_juridique</vt:lpwstr>
  </property>
  <property fmtid="{D5CDD505-2E9C-101B-9397-08002B2CF9AE}" pid="27" name="Publications liées">
    <vt:lpwstr>;#Faire un choix;#</vt:lpwstr>
  </property>
  <property fmtid="{D5CDD505-2E9C-101B-9397-08002B2CF9AE}" pid="28" name="TriggerFlowInfo">
    <vt:lpwstr/>
  </property>
  <property fmtid="{D5CDD505-2E9C-101B-9397-08002B2CF9AE}" pid="29" name="Type Test">
    <vt:lpwstr>Atelier en classe</vt:lpwstr>
  </property>
</Properties>
</file>